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4.xml" ContentType="application/vnd.ms-office.webextens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Lst>
  <p:notesMasterIdLst>
    <p:notesMasterId r:id="rId54"/>
  </p:notesMasterIdLst>
  <p:sldIdLst>
    <p:sldId id="422" r:id="rId4"/>
    <p:sldId id="424" r:id="rId5"/>
    <p:sldId id="425" r:id="rId6"/>
    <p:sldId id="360" r:id="rId7"/>
    <p:sldId id="310" r:id="rId8"/>
    <p:sldId id="358" r:id="rId9"/>
    <p:sldId id="309" r:id="rId10"/>
    <p:sldId id="313" r:id="rId11"/>
    <p:sldId id="354" r:id="rId12"/>
    <p:sldId id="314" r:id="rId13"/>
    <p:sldId id="312" r:id="rId14"/>
    <p:sldId id="315" r:id="rId15"/>
    <p:sldId id="317" r:id="rId16"/>
    <p:sldId id="325" r:id="rId17"/>
    <p:sldId id="344" r:id="rId18"/>
    <p:sldId id="330" r:id="rId19"/>
    <p:sldId id="346" r:id="rId20"/>
    <p:sldId id="329" r:id="rId21"/>
    <p:sldId id="347" r:id="rId22"/>
    <p:sldId id="332" r:id="rId23"/>
    <p:sldId id="348" r:id="rId24"/>
    <p:sldId id="349" r:id="rId25"/>
    <p:sldId id="356" r:id="rId26"/>
    <p:sldId id="335" r:id="rId27"/>
    <p:sldId id="350" r:id="rId28"/>
    <p:sldId id="336" r:id="rId29"/>
    <p:sldId id="351" r:id="rId30"/>
    <p:sldId id="337" r:id="rId31"/>
    <p:sldId id="352" r:id="rId32"/>
    <p:sldId id="339" r:id="rId33"/>
    <p:sldId id="353" r:id="rId34"/>
    <p:sldId id="340" r:id="rId35"/>
    <p:sldId id="355" r:id="rId36"/>
    <p:sldId id="362" r:id="rId37"/>
    <p:sldId id="399" r:id="rId38"/>
    <p:sldId id="273" r:id="rId39"/>
    <p:sldId id="280" r:id="rId40"/>
    <p:sldId id="265" r:id="rId41"/>
    <p:sldId id="402" r:id="rId42"/>
    <p:sldId id="403" r:id="rId43"/>
    <p:sldId id="404" r:id="rId44"/>
    <p:sldId id="407" r:id="rId45"/>
    <p:sldId id="406" r:id="rId46"/>
    <p:sldId id="409" r:id="rId47"/>
    <p:sldId id="410" r:id="rId48"/>
    <p:sldId id="423" r:id="rId49"/>
    <p:sldId id="419" r:id="rId50"/>
    <p:sldId id="420" r:id="rId51"/>
    <p:sldId id="421" r:id="rId52"/>
    <p:sldId id="365" r:id="rId53"/>
  </p:sldIdLst>
  <p:sldSz cx="12192000" cy="6858000"/>
  <p:notesSz cx="6858000" cy="9144000"/>
  <p:custDataLst>
    <p:tags r:id="rId5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3FB"/>
    <a:srgbClr val="EE726D"/>
    <a:srgbClr val="FFFFFF"/>
    <a:srgbClr val="ACB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62318840579712E-2"/>
          <c:y val="2.21959344462252E-2"/>
          <c:w val="0.96014492753623193"/>
          <c:h val="0.92968716758619729"/>
        </c:manualLayout>
      </c:layout>
      <c:lineChart>
        <c:grouping val="standard"/>
        <c:varyColors val="0"/>
        <c:ser>
          <c:idx val="0"/>
          <c:order val="0"/>
          <c:tx>
            <c:strRef>
              <c:f>Trends!$B$16:$B$17</c:f>
              <c:strCache>
                <c:ptCount val="2"/>
                <c:pt idx="0">
                  <c:v>2012</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Trends!$A$18:$A$22</c:f>
              <c:strCache>
                <c:ptCount val="5"/>
                <c:pt idx="0">
                  <c:v>masturberen</c:v>
                </c:pt>
                <c:pt idx="1">
                  <c:v>tongzoenen</c:v>
                </c:pt>
                <c:pt idx="2">
                  <c:v>aftrekken en vingeren</c:v>
                </c:pt>
                <c:pt idx="3">
                  <c:v>orale seks</c:v>
                </c:pt>
                <c:pt idx="4">
                  <c:v>penis-in-vagina seks</c:v>
                </c:pt>
              </c:strCache>
            </c:strRef>
          </c:cat>
          <c:val>
            <c:numRef>
              <c:f>Trends!$B$18:$B$22</c:f>
              <c:numCache>
                <c:formatCode>0.0</c:formatCode>
                <c:ptCount val="5"/>
                <c:pt idx="0">
                  <c:v>14.3</c:v>
                </c:pt>
                <c:pt idx="1">
                  <c:v>14.6</c:v>
                </c:pt>
                <c:pt idx="2">
                  <c:v>16.100000000000001</c:v>
                </c:pt>
                <c:pt idx="3">
                  <c:v>16.899999999999999</c:v>
                </c:pt>
                <c:pt idx="4">
                  <c:v>17</c:v>
                </c:pt>
              </c:numCache>
            </c:numRef>
          </c:val>
          <c:smooth val="0"/>
          <c:extLst>
            <c:ext xmlns:c16="http://schemas.microsoft.com/office/drawing/2014/chart" uri="{C3380CC4-5D6E-409C-BE32-E72D297353CC}">
              <c16:uniqueId val="{00000000-3DFA-49AC-B214-CC9078CD836F}"/>
            </c:ext>
          </c:extLst>
        </c:ser>
        <c:ser>
          <c:idx val="1"/>
          <c:order val="1"/>
          <c:tx>
            <c:strRef>
              <c:f>Trends!$C$16:$C$17</c:f>
              <c:strCache>
                <c:ptCount val="2"/>
                <c:pt idx="0">
                  <c:v>2017</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Trends!$A$18:$A$22</c:f>
              <c:strCache>
                <c:ptCount val="5"/>
                <c:pt idx="0">
                  <c:v>masturberen</c:v>
                </c:pt>
                <c:pt idx="1">
                  <c:v>tongzoenen</c:v>
                </c:pt>
                <c:pt idx="2">
                  <c:v>aftrekken en vingeren</c:v>
                </c:pt>
                <c:pt idx="3">
                  <c:v>orale seks</c:v>
                </c:pt>
                <c:pt idx="4">
                  <c:v>penis-in-vagina seks</c:v>
                </c:pt>
              </c:strCache>
            </c:strRef>
          </c:cat>
          <c:val>
            <c:numRef>
              <c:f>Trends!$C$18:$C$22</c:f>
              <c:numCache>
                <c:formatCode>0.0</c:formatCode>
                <c:ptCount val="5"/>
                <c:pt idx="0">
                  <c:v>14.4</c:v>
                </c:pt>
                <c:pt idx="1">
                  <c:v>15.4</c:v>
                </c:pt>
                <c:pt idx="2">
                  <c:v>17.2</c:v>
                </c:pt>
                <c:pt idx="3">
                  <c:v>17.899999999999999</c:v>
                </c:pt>
                <c:pt idx="4">
                  <c:v>18</c:v>
                </c:pt>
              </c:numCache>
            </c:numRef>
          </c:val>
          <c:smooth val="0"/>
          <c:extLst>
            <c:ext xmlns:c16="http://schemas.microsoft.com/office/drawing/2014/chart" uri="{C3380CC4-5D6E-409C-BE32-E72D297353CC}">
              <c16:uniqueId val="{00000001-3DFA-49AC-B214-CC9078CD836F}"/>
            </c:ext>
          </c:extLst>
        </c:ser>
        <c:ser>
          <c:idx val="2"/>
          <c:order val="2"/>
          <c:tx>
            <c:strRef>
              <c:f>Trends!$D$16:$D$17</c:f>
              <c:strCache>
                <c:ptCount val="2"/>
                <c:pt idx="0">
                  <c:v>2023</c:v>
                </c:pt>
              </c:strCache>
            </c:strRef>
          </c:tx>
          <c:spPr>
            <a:ln w="19050" cap="rnd" cmpd="sng" algn="ctr">
              <a:solidFill>
                <a:schemeClr val="accent3">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Trends!$A$18:$A$22</c:f>
              <c:strCache>
                <c:ptCount val="5"/>
                <c:pt idx="0">
                  <c:v>masturberen</c:v>
                </c:pt>
                <c:pt idx="1">
                  <c:v>tongzoenen</c:v>
                </c:pt>
                <c:pt idx="2">
                  <c:v>aftrekken en vingeren</c:v>
                </c:pt>
                <c:pt idx="3">
                  <c:v>orale seks</c:v>
                </c:pt>
                <c:pt idx="4">
                  <c:v>penis-in-vagina seks</c:v>
                </c:pt>
              </c:strCache>
            </c:strRef>
          </c:cat>
          <c:val>
            <c:numRef>
              <c:f>Trends!$D$18:$D$22</c:f>
              <c:numCache>
                <c:formatCode>0.0</c:formatCode>
                <c:ptCount val="5"/>
                <c:pt idx="0">
                  <c:v>14.5</c:v>
                </c:pt>
                <c:pt idx="1">
                  <c:v>16.399999999999999</c:v>
                </c:pt>
                <c:pt idx="2">
                  <c:v>18</c:v>
                </c:pt>
                <c:pt idx="3">
                  <c:v>18.600000000000001</c:v>
                </c:pt>
                <c:pt idx="4">
                  <c:v>18.7</c:v>
                </c:pt>
              </c:numCache>
            </c:numRef>
          </c:val>
          <c:smooth val="0"/>
          <c:extLst>
            <c:ext xmlns:c16="http://schemas.microsoft.com/office/drawing/2014/chart" uri="{C3380CC4-5D6E-409C-BE32-E72D297353CC}">
              <c16:uniqueId val="{00000002-3DFA-49AC-B214-CC9078CD836F}"/>
            </c:ext>
          </c:extLst>
        </c:ser>
        <c:dLbls>
          <c:dLblPos val="ctr"/>
          <c:showLegendKey val="0"/>
          <c:showVal val="1"/>
          <c:showCatName val="0"/>
          <c:showSerName val="0"/>
          <c:showPercent val="0"/>
          <c:showBubbleSize val="0"/>
        </c:dLbls>
        <c:marker val="1"/>
        <c:smooth val="0"/>
        <c:axId val="613352832"/>
        <c:axId val="613353192"/>
      </c:lineChart>
      <c:catAx>
        <c:axId val="61335283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dk1">
                    <a:lumMod val="65000"/>
                    <a:lumOff val="35000"/>
                  </a:schemeClr>
                </a:solidFill>
                <a:latin typeface="Roboto" panose="02000000000000000000" pitchFamily="2" charset="0"/>
                <a:ea typeface="+mn-ea"/>
                <a:cs typeface="+mn-cs"/>
              </a:defRPr>
            </a:pPr>
            <a:endParaRPr lang="nl-NL"/>
          </a:p>
        </c:txPr>
        <c:crossAx val="613353192"/>
        <c:crosses val="autoZero"/>
        <c:auto val="1"/>
        <c:lblAlgn val="ctr"/>
        <c:lblOffset val="100"/>
        <c:noMultiLvlLbl val="0"/>
      </c:catAx>
      <c:valAx>
        <c:axId val="613353192"/>
        <c:scaling>
          <c:orientation val="minMax"/>
          <c:min val="12"/>
        </c:scaling>
        <c:delete val="1"/>
        <c:axPos val="l"/>
        <c:numFmt formatCode="0.0" sourceLinked="1"/>
        <c:majorTickMark val="none"/>
        <c:minorTickMark val="none"/>
        <c:tickLblPos val="nextTo"/>
        <c:crossAx val="613352832"/>
        <c:crosses val="autoZero"/>
        <c:crossBetween val="between"/>
      </c:valAx>
      <c:spPr>
        <a:noFill/>
        <a:ln>
          <a:noFill/>
        </a:ln>
        <a:effectLst/>
      </c:spPr>
    </c:plotArea>
    <c:legend>
      <c:legendPos val="b"/>
      <c:layout>
        <c:manualLayout>
          <c:xMode val="edge"/>
          <c:yMode val="edge"/>
          <c:x val="0.38874873673612881"/>
          <c:y val="0.86335234236242386"/>
          <c:w val="0.21672460632684573"/>
          <c:h val="6.052147304522954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Roboto" panose="02000000000000000000" pitchFamily="2" charset="0"/>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Blad1!$A$2:$A$3</c:f>
              <c:numCache>
                <c:formatCode>General</c:formatCode>
                <c:ptCount val="2"/>
                <c:pt idx="0">
                  <c:v>2017</c:v>
                </c:pt>
                <c:pt idx="1">
                  <c:v>2023</c:v>
                </c:pt>
              </c:numCache>
            </c:numRef>
          </c:cat>
          <c:val>
            <c:numRef>
              <c:f>Blad1!$B$2:$B$3</c:f>
              <c:numCache>
                <c:formatCode>General</c:formatCode>
                <c:ptCount val="2"/>
                <c:pt idx="0">
                  <c:v>1.9</c:v>
                </c:pt>
                <c:pt idx="1">
                  <c:v>1.5</c:v>
                </c:pt>
              </c:numCache>
            </c:numRef>
          </c:val>
          <c:smooth val="0"/>
          <c:extLst>
            <c:ext xmlns:c16="http://schemas.microsoft.com/office/drawing/2014/chart" uri="{C3380CC4-5D6E-409C-BE32-E72D297353CC}">
              <c16:uniqueId val="{00000000-8F9E-47F2-B1BE-1A1CF2805538}"/>
            </c:ext>
          </c:extLst>
        </c:ser>
        <c:ser>
          <c:idx val="1"/>
          <c:order val="1"/>
          <c:tx>
            <c:strRef>
              <c:f>Blad1!$C$1</c:f>
              <c:strCache>
                <c:ptCount val="1"/>
                <c:pt idx="0">
                  <c:v>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Blad1!$A$2:$A$3</c:f>
              <c:numCache>
                <c:formatCode>General</c:formatCode>
                <c:ptCount val="2"/>
                <c:pt idx="0">
                  <c:v>2017</c:v>
                </c:pt>
                <c:pt idx="1">
                  <c:v>2023</c:v>
                </c:pt>
              </c:numCache>
            </c:numRef>
          </c:cat>
          <c:val>
            <c:numRef>
              <c:f>Blad1!$C$2:$C$3</c:f>
              <c:numCache>
                <c:formatCode>0.0</c:formatCode>
                <c:ptCount val="2"/>
                <c:pt idx="0" formatCode="General">
                  <c:v>1.9</c:v>
                </c:pt>
                <c:pt idx="1">
                  <c:v>1</c:v>
                </c:pt>
              </c:numCache>
            </c:numRef>
          </c:val>
          <c:smooth val="0"/>
          <c:extLst>
            <c:ext xmlns:c16="http://schemas.microsoft.com/office/drawing/2014/chart" uri="{C3380CC4-5D6E-409C-BE32-E72D297353CC}">
              <c16:uniqueId val="{00000001-8F9E-47F2-B1BE-1A1CF2805538}"/>
            </c:ext>
          </c:extLst>
        </c:ser>
        <c:dLbls>
          <c:dLblPos val="ctr"/>
          <c:showLegendKey val="0"/>
          <c:showVal val="1"/>
          <c:showCatName val="0"/>
          <c:showSerName val="0"/>
          <c:showPercent val="0"/>
          <c:showBubbleSize val="0"/>
        </c:dLbls>
        <c:marker val="1"/>
        <c:smooth val="0"/>
        <c:axId val="628432464"/>
        <c:axId val="628429224"/>
      </c:lineChart>
      <c:catAx>
        <c:axId val="628432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8429224"/>
        <c:crosses val="autoZero"/>
        <c:auto val="1"/>
        <c:lblAlgn val="ctr"/>
        <c:lblOffset val="100"/>
        <c:noMultiLvlLbl val="0"/>
      </c:catAx>
      <c:valAx>
        <c:axId val="628429224"/>
        <c:scaling>
          <c:orientation val="minMax"/>
        </c:scaling>
        <c:delete val="1"/>
        <c:axPos val="l"/>
        <c:numFmt formatCode="General" sourceLinked="1"/>
        <c:majorTickMark val="none"/>
        <c:minorTickMark val="none"/>
        <c:tickLblPos val="nextTo"/>
        <c:crossAx val="62843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nl-NL"/>
              <a:t>Bij eerste penis-in-vagina seks</a:t>
            </a:r>
          </a:p>
        </c:rich>
      </c:tx>
      <c:overlay val="0"/>
      <c:spPr>
        <a:noFill/>
        <a:ln>
          <a:noFill/>
        </a:ln>
        <a:effectLst/>
      </c:spPr>
      <c:txPr>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nl-NL"/>
        </a:p>
      </c:txPr>
    </c:title>
    <c:autoTitleDeleted val="0"/>
    <c:plotArea>
      <c:layout>
        <c:manualLayout>
          <c:layoutTarget val="inner"/>
          <c:xMode val="edge"/>
          <c:yMode val="edge"/>
          <c:x val="2.0621562292540925E-2"/>
          <c:y val="0.11884755975286469"/>
          <c:w val="0.94434066699164487"/>
          <c:h val="0.72967654054627828"/>
        </c:manualLayout>
      </c:layout>
      <c:lineChart>
        <c:grouping val="standard"/>
        <c:varyColors val="0"/>
        <c:ser>
          <c:idx val="0"/>
          <c:order val="0"/>
          <c:tx>
            <c:strRef>
              <c:f>Blad1!$B$1</c:f>
              <c:strCache>
                <c:ptCount val="1"/>
                <c:pt idx="0">
                  <c:v>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Blad1!$B$2:$B$4</c:f>
              <c:numCache>
                <c:formatCode>General</c:formatCode>
                <c:ptCount val="3"/>
                <c:pt idx="0">
                  <c:v>72</c:v>
                </c:pt>
                <c:pt idx="1">
                  <c:v>72</c:v>
                </c:pt>
                <c:pt idx="2">
                  <c:v>64</c:v>
                </c:pt>
              </c:numCache>
            </c:numRef>
          </c:val>
          <c:smooth val="0"/>
          <c:extLst>
            <c:ext xmlns:c16="http://schemas.microsoft.com/office/drawing/2014/chart" uri="{C3380CC4-5D6E-409C-BE32-E72D297353CC}">
              <c16:uniqueId val="{00000000-8F9E-47F2-B1BE-1A1CF2805538}"/>
            </c:ext>
          </c:extLst>
        </c:ser>
        <c:ser>
          <c:idx val="1"/>
          <c:order val="1"/>
          <c:tx>
            <c:strRef>
              <c:f>Blad1!$C$1</c:f>
              <c:strCache>
                <c:ptCount val="1"/>
                <c:pt idx="0">
                  <c:v>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Blad1!$C$2:$C$4</c:f>
              <c:numCache>
                <c:formatCode>General</c:formatCode>
                <c:ptCount val="3"/>
                <c:pt idx="0">
                  <c:v>75</c:v>
                </c:pt>
                <c:pt idx="1">
                  <c:v>75</c:v>
                </c:pt>
                <c:pt idx="2">
                  <c:v>69</c:v>
                </c:pt>
              </c:numCache>
            </c:numRef>
          </c:val>
          <c:smooth val="0"/>
          <c:extLst>
            <c:ext xmlns:c16="http://schemas.microsoft.com/office/drawing/2014/chart" uri="{C3380CC4-5D6E-409C-BE32-E72D297353CC}">
              <c16:uniqueId val="{00000001-8F9E-47F2-B1BE-1A1CF2805538}"/>
            </c:ext>
          </c:extLst>
        </c:ser>
        <c:dLbls>
          <c:dLblPos val="ctr"/>
          <c:showLegendKey val="0"/>
          <c:showVal val="1"/>
          <c:showCatName val="0"/>
          <c:showSerName val="0"/>
          <c:showPercent val="0"/>
          <c:showBubbleSize val="0"/>
        </c:dLbls>
        <c:marker val="1"/>
        <c:smooth val="0"/>
        <c:axId val="628432464"/>
        <c:axId val="628429224"/>
      </c:lineChart>
      <c:catAx>
        <c:axId val="628432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8429224"/>
        <c:crosses val="autoZero"/>
        <c:auto val="1"/>
        <c:lblAlgn val="ctr"/>
        <c:lblOffset val="100"/>
        <c:noMultiLvlLbl val="0"/>
      </c:catAx>
      <c:valAx>
        <c:axId val="628429224"/>
        <c:scaling>
          <c:orientation val="minMax"/>
          <c:min val="0"/>
        </c:scaling>
        <c:delete val="1"/>
        <c:axPos val="l"/>
        <c:numFmt formatCode="General" sourceLinked="1"/>
        <c:majorTickMark val="none"/>
        <c:minorTickMark val="none"/>
        <c:tickLblPos val="nextTo"/>
        <c:crossAx val="62843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nl-NL"/>
              <a:t>Met laatste losse sekspartner*</a:t>
            </a:r>
          </a:p>
        </c:rich>
      </c:tx>
      <c:overlay val="0"/>
      <c:spPr>
        <a:noFill/>
        <a:ln>
          <a:noFill/>
        </a:ln>
        <a:effectLst/>
      </c:spPr>
      <c:txPr>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nl-NL"/>
        </a:p>
      </c:txPr>
    </c:title>
    <c:autoTitleDeleted val="0"/>
    <c:plotArea>
      <c:layout>
        <c:manualLayout>
          <c:layoutTarget val="inner"/>
          <c:xMode val="edge"/>
          <c:yMode val="edge"/>
          <c:x val="2.7944745017704005E-2"/>
          <c:y val="0.13792421460886223"/>
          <c:w val="0.95681266679082111"/>
          <c:h val="0.72013821311827952"/>
        </c:manualLayout>
      </c:layout>
      <c:lineChart>
        <c:grouping val="standard"/>
        <c:varyColors val="0"/>
        <c:ser>
          <c:idx val="0"/>
          <c:order val="0"/>
          <c:tx>
            <c:strRef>
              <c:f>Blad1!$B$1</c:f>
              <c:strCache>
                <c:ptCount val="1"/>
                <c:pt idx="0">
                  <c:v>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Blad1!$B$2:$B$4</c:f>
              <c:numCache>
                <c:formatCode>General</c:formatCode>
                <c:ptCount val="3"/>
                <c:pt idx="0">
                  <c:v>75</c:v>
                </c:pt>
                <c:pt idx="1">
                  <c:v>67</c:v>
                </c:pt>
                <c:pt idx="2">
                  <c:v>60</c:v>
                </c:pt>
              </c:numCache>
            </c:numRef>
          </c:val>
          <c:smooth val="0"/>
          <c:extLst>
            <c:ext xmlns:c16="http://schemas.microsoft.com/office/drawing/2014/chart" uri="{C3380CC4-5D6E-409C-BE32-E72D297353CC}">
              <c16:uniqueId val="{00000000-F922-4730-99F0-52F97EC41668}"/>
            </c:ext>
          </c:extLst>
        </c:ser>
        <c:ser>
          <c:idx val="1"/>
          <c:order val="1"/>
          <c:tx>
            <c:strRef>
              <c:f>Blad1!$C$1</c:f>
              <c:strCache>
                <c:ptCount val="1"/>
                <c:pt idx="0">
                  <c:v>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Blad1!$C$2:$C$4</c:f>
              <c:numCache>
                <c:formatCode>General</c:formatCode>
                <c:ptCount val="3"/>
                <c:pt idx="0">
                  <c:v>64</c:v>
                </c:pt>
                <c:pt idx="1">
                  <c:v>60</c:v>
                </c:pt>
                <c:pt idx="2">
                  <c:v>54</c:v>
                </c:pt>
              </c:numCache>
            </c:numRef>
          </c:val>
          <c:smooth val="0"/>
          <c:extLst>
            <c:ext xmlns:c16="http://schemas.microsoft.com/office/drawing/2014/chart" uri="{C3380CC4-5D6E-409C-BE32-E72D297353CC}">
              <c16:uniqueId val="{00000001-F922-4730-99F0-52F97EC41668}"/>
            </c:ext>
          </c:extLst>
        </c:ser>
        <c:dLbls>
          <c:dLblPos val="ctr"/>
          <c:showLegendKey val="0"/>
          <c:showVal val="1"/>
          <c:showCatName val="0"/>
          <c:showSerName val="0"/>
          <c:showPercent val="0"/>
          <c:showBubbleSize val="0"/>
        </c:dLbls>
        <c:marker val="1"/>
        <c:smooth val="0"/>
        <c:axId val="628432464"/>
        <c:axId val="628429224"/>
      </c:lineChart>
      <c:catAx>
        <c:axId val="628432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8429224"/>
        <c:crosses val="autoZero"/>
        <c:auto val="1"/>
        <c:lblAlgn val="ctr"/>
        <c:lblOffset val="100"/>
        <c:noMultiLvlLbl val="0"/>
      </c:catAx>
      <c:valAx>
        <c:axId val="628429224"/>
        <c:scaling>
          <c:orientation val="minMax"/>
          <c:min val="0"/>
        </c:scaling>
        <c:delete val="1"/>
        <c:axPos val="l"/>
        <c:numFmt formatCode="General" sourceLinked="1"/>
        <c:majorTickMark val="none"/>
        <c:minorTickMark val="none"/>
        <c:tickLblPos val="nextTo"/>
        <c:crossAx val="62843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Blad1!$B$2:$B$4</c:f>
              <c:numCache>
                <c:formatCode>General</c:formatCode>
                <c:ptCount val="3"/>
                <c:pt idx="0">
                  <c:v>1</c:v>
                </c:pt>
                <c:pt idx="1">
                  <c:v>2</c:v>
                </c:pt>
                <c:pt idx="2">
                  <c:v>2</c:v>
                </c:pt>
              </c:numCache>
            </c:numRef>
          </c:val>
          <c:smooth val="0"/>
          <c:extLst>
            <c:ext xmlns:c16="http://schemas.microsoft.com/office/drawing/2014/chart" uri="{C3380CC4-5D6E-409C-BE32-E72D297353CC}">
              <c16:uniqueId val="{00000000-8F9E-47F2-B1BE-1A1CF2805538}"/>
            </c:ext>
          </c:extLst>
        </c:ser>
        <c:ser>
          <c:idx val="1"/>
          <c:order val="1"/>
          <c:tx>
            <c:strRef>
              <c:f>Blad1!$C$1</c:f>
              <c:strCache>
                <c:ptCount val="1"/>
                <c:pt idx="0">
                  <c:v>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Blad1!$C$2:$C$4</c:f>
              <c:numCache>
                <c:formatCode>General</c:formatCode>
                <c:ptCount val="3"/>
                <c:pt idx="0">
                  <c:v>3</c:v>
                </c:pt>
                <c:pt idx="1">
                  <c:v>3</c:v>
                </c:pt>
                <c:pt idx="2">
                  <c:v>4</c:v>
                </c:pt>
              </c:numCache>
            </c:numRef>
          </c:val>
          <c:smooth val="0"/>
          <c:extLst>
            <c:ext xmlns:c16="http://schemas.microsoft.com/office/drawing/2014/chart" uri="{C3380CC4-5D6E-409C-BE32-E72D297353CC}">
              <c16:uniqueId val="{00000001-8F9E-47F2-B1BE-1A1CF2805538}"/>
            </c:ext>
          </c:extLst>
        </c:ser>
        <c:dLbls>
          <c:dLblPos val="ctr"/>
          <c:showLegendKey val="0"/>
          <c:showVal val="1"/>
          <c:showCatName val="0"/>
          <c:showSerName val="0"/>
          <c:showPercent val="0"/>
          <c:showBubbleSize val="0"/>
        </c:dLbls>
        <c:marker val="1"/>
        <c:smooth val="0"/>
        <c:axId val="628432464"/>
        <c:axId val="628429224"/>
      </c:lineChart>
      <c:catAx>
        <c:axId val="628432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8429224"/>
        <c:crosses val="autoZero"/>
        <c:auto val="1"/>
        <c:lblAlgn val="ctr"/>
        <c:lblOffset val="100"/>
        <c:noMultiLvlLbl val="0"/>
      </c:catAx>
      <c:valAx>
        <c:axId val="628429224"/>
        <c:scaling>
          <c:orientation val="minMax"/>
        </c:scaling>
        <c:delete val="1"/>
        <c:axPos val="l"/>
        <c:numFmt formatCode="General" sourceLinked="1"/>
        <c:majorTickMark val="none"/>
        <c:minorTickMark val="none"/>
        <c:tickLblPos val="nextTo"/>
        <c:crossAx val="62843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Jongens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7.9459536691024735E-2"/>
          <c:y val="2.926940066684949E-2"/>
          <c:w val="0.89114412768741325"/>
          <c:h val="0.7671995766851637"/>
        </c:manualLayout>
      </c:layout>
      <c:barChart>
        <c:barDir val="col"/>
        <c:grouping val="clustered"/>
        <c:varyColors val="0"/>
        <c:ser>
          <c:idx val="0"/>
          <c:order val="0"/>
          <c:tx>
            <c:strRef>
              <c:f>Blad1!$B$1</c:f>
              <c:strCache>
                <c:ptCount val="1"/>
                <c:pt idx="0">
                  <c:v>2012</c:v>
                </c:pt>
              </c:strCache>
            </c:strRef>
          </c:tx>
          <c:spPr>
            <a:solidFill>
              <a:schemeClr val="accent1"/>
            </a:solidFill>
            <a:ln>
              <a:noFill/>
            </a:ln>
            <a:effectLst/>
          </c:spPr>
          <c:invertIfNegative val="0"/>
          <c:cat>
            <c:strRef>
              <c:f>Blad1!$A$2:$A$4</c:f>
              <c:strCache>
                <c:ptCount val="3"/>
                <c:pt idx="0">
                  <c:v>Zoenen tegen de wil</c:v>
                </c:pt>
                <c:pt idx="1">
                  <c:v>Ongewenste aanraking</c:v>
                </c:pt>
                <c:pt idx="2">
                  <c:v>Seksueel geweld*</c:v>
                </c:pt>
              </c:strCache>
            </c:strRef>
          </c:cat>
          <c:val>
            <c:numRef>
              <c:f>Blad1!$B$2:$B$4</c:f>
              <c:numCache>
                <c:formatCode>General</c:formatCode>
                <c:ptCount val="3"/>
                <c:pt idx="0">
                  <c:v>15</c:v>
                </c:pt>
                <c:pt idx="1">
                  <c:v>11</c:v>
                </c:pt>
                <c:pt idx="2">
                  <c:v>7</c:v>
                </c:pt>
              </c:numCache>
            </c:numRef>
          </c:val>
          <c:extLst>
            <c:ext xmlns:c16="http://schemas.microsoft.com/office/drawing/2014/chart" uri="{C3380CC4-5D6E-409C-BE32-E72D297353CC}">
              <c16:uniqueId val="{00000000-72FB-4EFE-A618-5A6AC3E5D66D}"/>
            </c:ext>
          </c:extLst>
        </c:ser>
        <c:ser>
          <c:idx val="1"/>
          <c:order val="1"/>
          <c:tx>
            <c:strRef>
              <c:f>Blad1!$C$1</c:f>
              <c:strCache>
                <c:ptCount val="1"/>
                <c:pt idx="0">
                  <c:v>2017</c:v>
                </c:pt>
              </c:strCache>
            </c:strRef>
          </c:tx>
          <c:spPr>
            <a:solidFill>
              <a:schemeClr val="accent2"/>
            </a:solidFill>
            <a:ln>
              <a:noFill/>
            </a:ln>
            <a:effectLst/>
          </c:spPr>
          <c:invertIfNegative val="0"/>
          <c:cat>
            <c:strRef>
              <c:f>Blad1!$A$2:$A$4</c:f>
              <c:strCache>
                <c:ptCount val="3"/>
                <c:pt idx="0">
                  <c:v>Zoenen tegen de wil</c:v>
                </c:pt>
                <c:pt idx="1">
                  <c:v>Ongewenste aanraking</c:v>
                </c:pt>
                <c:pt idx="2">
                  <c:v>Seksueel geweld*</c:v>
                </c:pt>
              </c:strCache>
            </c:strRef>
          </c:cat>
          <c:val>
            <c:numRef>
              <c:f>Blad1!$C$2:$C$4</c:f>
              <c:numCache>
                <c:formatCode>General</c:formatCode>
                <c:ptCount val="3"/>
                <c:pt idx="0">
                  <c:v>11</c:v>
                </c:pt>
                <c:pt idx="1">
                  <c:v>11</c:v>
                </c:pt>
                <c:pt idx="2">
                  <c:v>3</c:v>
                </c:pt>
              </c:numCache>
            </c:numRef>
          </c:val>
          <c:extLst>
            <c:ext xmlns:c16="http://schemas.microsoft.com/office/drawing/2014/chart" uri="{C3380CC4-5D6E-409C-BE32-E72D297353CC}">
              <c16:uniqueId val="{00000001-72FB-4EFE-A618-5A6AC3E5D66D}"/>
            </c:ext>
          </c:extLst>
        </c:ser>
        <c:ser>
          <c:idx val="2"/>
          <c:order val="2"/>
          <c:tx>
            <c:strRef>
              <c:f>Blad1!$D$1</c:f>
              <c:strCache>
                <c:ptCount val="1"/>
                <c:pt idx="0">
                  <c:v>2023</c:v>
                </c:pt>
              </c:strCache>
            </c:strRef>
          </c:tx>
          <c:spPr>
            <a:solidFill>
              <a:schemeClr val="accent3"/>
            </a:solidFill>
            <a:ln>
              <a:noFill/>
            </a:ln>
            <a:effectLst/>
          </c:spPr>
          <c:invertIfNegative val="0"/>
          <c:cat>
            <c:strRef>
              <c:f>Blad1!$A$2:$A$4</c:f>
              <c:strCache>
                <c:ptCount val="3"/>
                <c:pt idx="0">
                  <c:v>Zoenen tegen de wil</c:v>
                </c:pt>
                <c:pt idx="1">
                  <c:v>Ongewenste aanraking</c:v>
                </c:pt>
                <c:pt idx="2">
                  <c:v>Seksueel geweld*</c:v>
                </c:pt>
              </c:strCache>
            </c:strRef>
          </c:cat>
          <c:val>
            <c:numRef>
              <c:f>Blad1!$D$2:$D$4</c:f>
              <c:numCache>
                <c:formatCode>General</c:formatCode>
                <c:ptCount val="3"/>
                <c:pt idx="0">
                  <c:v>10</c:v>
                </c:pt>
                <c:pt idx="1">
                  <c:v>17</c:v>
                </c:pt>
                <c:pt idx="2">
                  <c:v>5</c:v>
                </c:pt>
              </c:numCache>
            </c:numRef>
          </c:val>
          <c:extLst>
            <c:ext xmlns:c16="http://schemas.microsoft.com/office/drawing/2014/chart" uri="{C3380CC4-5D6E-409C-BE32-E72D297353CC}">
              <c16:uniqueId val="{00000002-72FB-4EFE-A618-5A6AC3E5D66D}"/>
            </c:ext>
          </c:extLst>
        </c:ser>
        <c:dLbls>
          <c:showLegendKey val="0"/>
          <c:showVal val="0"/>
          <c:showCatName val="0"/>
          <c:showSerName val="0"/>
          <c:showPercent val="0"/>
          <c:showBubbleSize val="0"/>
        </c:dLbls>
        <c:gapWidth val="219"/>
        <c:overlap val="-27"/>
        <c:axId val="747113208"/>
        <c:axId val="747115368"/>
      </c:barChart>
      <c:catAx>
        <c:axId val="747113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747115368"/>
        <c:crosses val="autoZero"/>
        <c:auto val="1"/>
        <c:lblAlgn val="ctr"/>
        <c:lblOffset val="100"/>
        <c:noMultiLvlLbl val="0"/>
      </c:catAx>
      <c:valAx>
        <c:axId val="747115368"/>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747113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Meiden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8.2051670316358391E-2"/>
          <c:y val="3.0984293786876595E-2"/>
          <c:w val="0.88540395098541691"/>
          <c:h val="0.75355980835419911"/>
        </c:manualLayout>
      </c:layout>
      <c:barChart>
        <c:barDir val="col"/>
        <c:grouping val="clustered"/>
        <c:varyColors val="0"/>
        <c:ser>
          <c:idx val="0"/>
          <c:order val="0"/>
          <c:tx>
            <c:strRef>
              <c:f>Blad1!$B$1</c:f>
              <c:strCache>
                <c:ptCount val="1"/>
                <c:pt idx="0">
                  <c:v>2012</c:v>
                </c:pt>
              </c:strCache>
            </c:strRef>
          </c:tx>
          <c:spPr>
            <a:solidFill>
              <a:schemeClr val="accent1"/>
            </a:solidFill>
            <a:ln>
              <a:noFill/>
            </a:ln>
            <a:effectLst/>
          </c:spPr>
          <c:invertIfNegative val="0"/>
          <c:cat>
            <c:strRef>
              <c:f>Blad1!$A$2:$A$4</c:f>
              <c:strCache>
                <c:ptCount val="3"/>
                <c:pt idx="0">
                  <c:v>Zoenen tegen de wil</c:v>
                </c:pt>
                <c:pt idx="1">
                  <c:v>Ongewenste aanraking</c:v>
                </c:pt>
                <c:pt idx="2">
                  <c:v>Seksueel geweld*</c:v>
                </c:pt>
              </c:strCache>
            </c:strRef>
          </c:cat>
          <c:val>
            <c:numRef>
              <c:f>Blad1!$B$2:$B$4</c:f>
              <c:numCache>
                <c:formatCode>General</c:formatCode>
                <c:ptCount val="3"/>
                <c:pt idx="0">
                  <c:v>22</c:v>
                </c:pt>
                <c:pt idx="1">
                  <c:v>32</c:v>
                </c:pt>
                <c:pt idx="2">
                  <c:v>22</c:v>
                </c:pt>
              </c:numCache>
            </c:numRef>
          </c:val>
          <c:extLst>
            <c:ext xmlns:c16="http://schemas.microsoft.com/office/drawing/2014/chart" uri="{C3380CC4-5D6E-409C-BE32-E72D297353CC}">
              <c16:uniqueId val="{00000000-3D35-4BC0-B12A-2CCC6C3AC940}"/>
            </c:ext>
          </c:extLst>
        </c:ser>
        <c:ser>
          <c:idx val="1"/>
          <c:order val="1"/>
          <c:tx>
            <c:strRef>
              <c:f>Blad1!$C$1</c:f>
              <c:strCache>
                <c:ptCount val="1"/>
                <c:pt idx="0">
                  <c:v>2017</c:v>
                </c:pt>
              </c:strCache>
            </c:strRef>
          </c:tx>
          <c:spPr>
            <a:solidFill>
              <a:schemeClr val="accent2"/>
            </a:solidFill>
            <a:ln>
              <a:noFill/>
            </a:ln>
            <a:effectLst/>
          </c:spPr>
          <c:invertIfNegative val="0"/>
          <c:cat>
            <c:strRef>
              <c:f>Blad1!$A$2:$A$4</c:f>
              <c:strCache>
                <c:ptCount val="3"/>
                <c:pt idx="0">
                  <c:v>Zoenen tegen de wil</c:v>
                </c:pt>
                <c:pt idx="1">
                  <c:v>Ongewenste aanraking</c:v>
                </c:pt>
                <c:pt idx="2">
                  <c:v>Seksueel geweld*</c:v>
                </c:pt>
              </c:strCache>
            </c:strRef>
          </c:cat>
          <c:val>
            <c:numRef>
              <c:f>Blad1!$C$2:$C$4</c:f>
              <c:numCache>
                <c:formatCode>General</c:formatCode>
                <c:ptCount val="3"/>
                <c:pt idx="0">
                  <c:v>21</c:v>
                </c:pt>
                <c:pt idx="1">
                  <c:v>40</c:v>
                </c:pt>
                <c:pt idx="2">
                  <c:v>15</c:v>
                </c:pt>
              </c:numCache>
            </c:numRef>
          </c:val>
          <c:extLst>
            <c:ext xmlns:c16="http://schemas.microsoft.com/office/drawing/2014/chart" uri="{C3380CC4-5D6E-409C-BE32-E72D297353CC}">
              <c16:uniqueId val="{00000001-3D35-4BC0-B12A-2CCC6C3AC940}"/>
            </c:ext>
          </c:extLst>
        </c:ser>
        <c:ser>
          <c:idx val="2"/>
          <c:order val="2"/>
          <c:tx>
            <c:strRef>
              <c:f>Blad1!$D$1</c:f>
              <c:strCache>
                <c:ptCount val="1"/>
                <c:pt idx="0">
                  <c:v>2023</c:v>
                </c:pt>
              </c:strCache>
            </c:strRef>
          </c:tx>
          <c:spPr>
            <a:solidFill>
              <a:schemeClr val="accent3"/>
            </a:solidFill>
            <a:ln>
              <a:noFill/>
            </a:ln>
            <a:effectLst/>
          </c:spPr>
          <c:invertIfNegative val="0"/>
          <c:cat>
            <c:strRef>
              <c:f>Blad1!$A$2:$A$4</c:f>
              <c:strCache>
                <c:ptCount val="3"/>
                <c:pt idx="0">
                  <c:v>Zoenen tegen de wil</c:v>
                </c:pt>
                <c:pt idx="1">
                  <c:v>Ongewenste aanraking</c:v>
                </c:pt>
                <c:pt idx="2">
                  <c:v>Seksueel geweld*</c:v>
                </c:pt>
              </c:strCache>
            </c:strRef>
          </c:cat>
          <c:val>
            <c:numRef>
              <c:f>Blad1!$D$2:$D$4</c:f>
              <c:numCache>
                <c:formatCode>General</c:formatCode>
                <c:ptCount val="3"/>
                <c:pt idx="0">
                  <c:v>24</c:v>
                </c:pt>
                <c:pt idx="1">
                  <c:v>47</c:v>
                </c:pt>
                <c:pt idx="2">
                  <c:v>22</c:v>
                </c:pt>
              </c:numCache>
            </c:numRef>
          </c:val>
          <c:extLst>
            <c:ext xmlns:c16="http://schemas.microsoft.com/office/drawing/2014/chart" uri="{C3380CC4-5D6E-409C-BE32-E72D297353CC}">
              <c16:uniqueId val="{00000002-3D35-4BC0-B12A-2CCC6C3AC940}"/>
            </c:ext>
          </c:extLst>
        </c:ser>
        <c:dLbls>
          <c:showLegendKey val="0"/>
          <c:showVal val="0"/>
          <c:showCatName val="0"/>
          <c:showSerName val="0"/>
          <c:showPercent val="0"/>
          <c:showBubbleSize val="0"/>
        </c:dLbls>
        <c:gapWidth val="219"/>
        <c:overlap val="-27"/>
        <c:axId val="636634128"/>
        <c:axId val="636635928"/>
      </c:barChart>
      <c:catAx>
        <c:axId val="63663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636635928"/>
        <c:crosses val="autoZero"/>
        <c:auto val="1"/>
        <c:lblAlgn val="ctr"/>
        <c:lblOffset val="100"/>
        <c:noMultiLvlLbl val="0"/>
      </c:catAx>
      <c:valAx>
        <c:axId val="636635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636634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61888298100177"/>
          <c:y val="0.11136532296017577"/>
          <c:w val="0.63122437112889818"/>
          <c:h val="0.80888722035918825"/>
        </c:manualLayout>
      </c:layout>
      <c:barChart>
        <c:barDir val="bar"/>
        <c:grouping val="clustered"/>
        <c:varyColors val="0"/>
        <c:ser>
          <c:idx val="0"/>
          <c:order val="0"/>
          <c:tx>
            <c:strRef>
              <c:f>Blad1!$B$1</c:f>
              <c:strCache>
                <c:ptCount val="1"/>
                <c:pt idx="0">
                  <c:v>Jongens</c:v>
                </c:pt>
              </c:strCache>
            </c:strRef>
          </c:tx>
          <c:spPr>
            <a:solidFill>
              <a:schemeClr val="accent1"/>
            </a:solidFill>
            <a:ln>
              <a:noFill/>
            </a:ln>
            <a:effectLst/>
          </c:spPr>
          <c:invertIfNegative val="0"/>
          <c:cat>
            <c:strRef>
              <c:f>Blad1!$A$2:$A$7</c:f>
              <c:strCache>
                <c:ptCount val="6"/>
                <c:pt idx="0">
                  <c:v>Nee, dat durfde ik niet</c:v>
                </c:pt>
                <c:pt idx="1">
                  <c:v>Nee, dat kon niet omdat ik verstijfde</c:v>
                </c:pt>
                <c:pt idx="2">
                  <c:v>Nee, dat kon niet omdat ik sliep of bewusteloos was</c:v>
                </c:pt>
                <c:pt idx="3">
                  <c:v>Nee, ik besefte niet goed dat ik het niet wilde</c:v>
                </c:pt>
                <c:pt idx="4">
                  <c:v>Ja, ik zei dat ik het niet wilde</c:v>
                </c:pt>
                <c:pt idx="5">
                  <c:v>Ja, ik liet zonder woorden merken dat ik het niet wilde</c:v>
                </c:pt>
              </c:strCache>
            </c:strRef>
          </c:cat>
          <c:val>
            <c:numRef>
              <c:f>Blad1!$B$2:$B$7</c:f>
              <c:numCache>
                <c:formatCode>General</c:formatCode>
                <c:ptCount val="6"/>
                <c:pt idx="0">
                  <c:v>22</c:v>
                </c:pt>
                <c:pt idx="1">
                  <c:v>12</c:v>
                </c:pt>
                <c:pt idx="2">
                  <c:v>4</c:v>
                </c:pt>
                <c:pt idx="3">
                  <c:v>25</c:v>
                </c:pt>
                <c:pt idx="4">
                  <c:v>19</c:v>
                </c:pt>
                <c:pt idx="5">
                  <c:v>10</c:v>
                </c:pt>
              </c:numCache>
            </c:numRef>
          </c:val>
          <c:extLst>
            <c:ext xmlns:c16="http://schemas.microsoft.com/office/drawing/2014/chart" uri="{C3380CC4-5D6E-409C-BE32-E72D297353CC}">
              <c16:uniqueId val="{00000000-E096-442A-9EAA-DC445C580DA7}"/>
            </c:ext>
          </c:extLst>
        </c:ser>
        <c:ser>
          <c:idx val="1"/>
          <c:order val="1"/>
          <c:tx>
            <c:strRef>
              <c:f>Blad1!$C$1</c:f>
              <c:strCache>
                <c:ptCount val="1"/>
                <c:pt idx="0">
                  <c:v>Meiden</c:v>
                </c:pt>
              </c:strCache>
            </c:strRef>
          </c:tx>
          <c:spPr>
            <a:solidFill>
              <a:schemeClr val="accent2"/>
            </a:solidFill>
            <a:ln>
              <a:noFill/>
            </a:ln>
            <a:effectLst/>
          </c:spPr>
          <c:invertIfNegative val="0"/>
          <c:cat>
            <c:strRef>
              <c:f>Blad1!$A$2:$A$7</c:f>
              <c:strCache>
                <c:ptCount val="6"/>
                <c:pt idx="0">
                  <c:v>Nee, dat durfde ik niet</c:v>
                </c:pt>
                <c:pt idx="1">
                  <c:v>Nee, dat kon niet omdat ik verstijfde</c:v>
                </c:pt>
                <c:pt idx="2">
                  <c:v>Nee, dat kon niet omdat ik sliep of bewusteloos was</c:v>
                </c:pt>
                <c:pt idx="3">
                  <c:v>Nee, ik besefte niet goed dat ik het niet wilde</c:v>
                </c:pt>
                <c:pt idx="4">
                  <c:v>Ja, ik zei dat ik het niet wilde</c:v>
                </c:pt>
                <c:pt idx="5">
                  <c:v>Ja, ik liet zonder woorden merken dat ik het niet wilde</c:v>
                </c:pt>
              </c:strCache>
            </c:strRef>
          </c:cat>
          <c:val>
            <c:numRef>
              <c:f>Blad1!$C$2:$C$7</c:f>
              <c:numCache>
                <c:formatCode>General</c:formatCode>
                <c:ptCount val="6"/>
                <c:pt idx="0">
                  <c:v>13</c:v>
                </c:pt>
                <c:pt idx="1">
                  <c:v>14</c:v>
                </c:pt>
                <c:pt idx="2">
                  <c:v>4</c:v>
                </c:pt>
                <c:pt idx="3">
                  <c:v>19</c:v>
                </c:pt>
                <c:pt idx="4">
                  <c:v>34</c:v>
                </c:pt>
                <c:pt idx="5">
                  <c:v>11</c:v>
                </c:pt>
              </c:numCache>
            </c:numRef>
          </c:val>
          <c:extLst>
            <c:ext xmlns:c16="http://schemas.microsoft.com/office/drawing/2014/chart" uri="{C3380CC4-5D6E-409C-BE32-E72D297353CC}">
              <c16:uniqueId val="{00000001-E096-442A-9EAA-DC445C580DA7}"/>
            </c:ext>
          </c:extLst>
        </c:ser>
        <c:dLbls>
          <c:showLegendKey val="0"/>
          <c:showVal val="0"/>
          <c:showCatName val="0"/>
          <c:showSerName val="0"/>
          <c:showPercent val="0"/>
          <c:showBubbleSize val="0"/>
        </c:dLbls>
        <c:gapWidth val="219"/>
        <c:axId val="1482448656"/>
        <c:axId val="1588534048"/>
      </c:barChart>
      <c:catAx>
        <c:axId val="1482448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Poppins Medium" pitchFamily="2" charset="77"/>
                <a:ea typeface="+mn-ea"/>
                <a:cs typeface="Poppins Medium" pitchFamily="2" charset="77"/>
              </a:defRPr>
            </a:pPr>
            <a:endParaRPr lang="nl-NL"/>
          </a:p>
        </c:txPr>
        <c:crossAx val="1588534048"/>
        <c:crosses val="autoZero"/>
        <c:auto val="1"/>
        <c:lblAlgn val="ctr"/>
        <c:lblOffset val="100"/>
        <c:noMultiLvlLbl val="0"/>
      </c:catAx>
      <c:valAx>
        <c:axId val="1588534048"/>
        <c:scaling>
          <c:orientation val="minMax"/>
        </c:scaling>
        <c:delete val="0"/>
        <c:axPos val="b"/>
        <c:majorGridlines>
          <c:spPr>
            <a:ln w="6350" cap="flat" cmpd="sng" algn="ctr">
              <a:solidFill>
                <a:schemeClr val="accent3"/>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crossAx val="1482448656"/>
        <c:crosses val="autoZero"/>
        <c:crossBetween val="between"/>
      </c:valAx>
      <c:spPr>
        <a:noFill/>
        <a:ln>
          <a:noFill/>
        </a:ln>
        <a:effectLst/>
      </c:spPr>
    </c:plotArea>
    <c:legend>
      <c:legendPos val="t"/>
      <c:layout>
        <c:manualLayout>
          <c:xMode val="edge"/>
          <c:yMode val="edge"/>
          <c:x val="0.34676436599731081"/>
          <c:y val="3.5225125344054503E-2"/>
          <c:w val="0.32962749848576622"/>
          <c:h val="5.5206477272147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Poppins" pitchFamily="2" charset="77"/>
          <a:cs typeface="Poppins" pitchFamily="2" charset="77"/>
        </a:defRPr>
      </a:pPr>
      <a:endParaRPr lang="nl-NL"/>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Jongens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Poppins" pitchFamily="2" charset="77"/>
                    <a:ea typeface="+mn-ea"/>
                    <a:cs typeface="Poppins" pitchFamily="2" charset="77"/>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Blad1!$A$2:$A$6</c:f>
              <c:strCache>
                <c:ptCount val="5"/>
                <c:pt idx="0">
                  <c:v>Het waren te weinig lessen</c:v>
                </c:pt>
                <c:pt idx="1">
                  <c:v>Ik kreeg niet de informatie die ik wilde</c:v>
                </c:pt>
                <c:pt idx="2">
                  <c:v>De sfeer in de klas was niet fijn</c:v>
                </c:pt>
                <c:pt idx="3">
                  <c:v>De docent deed het niet goed</c:v>
                </c:pt>
                <c:pt idx="4">
                  <c:v>Ik had liever een gastles gehad</c:v>
                </c:pt>
              </c:strCache>
            </c:strRef>
          </c:cat>
          <c:val>
            <c:numRef>
              <c:f>Blad1!$B$2:$B$6</c:f>
              <c:numCache>
                <c:formatCode>General</c:formatCode>
                <c:ptCount val="5"/>
                <c:pt idx="0">
                  <c:v>66</c:v>
                </c:pt>
                <c:pt idx="1">
                  <c:v>44</c:v>
                </c:pt>
                <c:pt idx="2">
                  <c:v>20</c:v>
                </c:pt>
                <c:pt idx="3">
                  <c:v>20</c:v>
                </c:pt>
                <c:pt idx="4">
                  <c:v>13</c:v>
                </c:pt>
              </c:numCache>
            </c:numRef>
          </c:val>
          <c:extLst>
            <c:ext xmlns:c16="http://schemas.microsoft.com/office/drawing/2014/chart" uri="{C3380CC4-5D6E-409C-BE32-E72D297353CC}">
              <c16:uniqueId val="{00000000-466E-480C-BC59-0B09C353938B}"/>
            </c:ext>
          </c:extLst>
        </c:ser>
        <c:ser>
          <c:idx val="1"/>
          <c:order val="1"/>
          <c:tx>
            <c:strRef>
              <c:f>Blad1!$C$1</c:f>
              <c:strCache>
                <c:ptCount val="1"/>
                <c:pt idx="0">
                  <c:v>Meiden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Poppins" pitchFamily="2" charset="77"/>
                    <a:ea typeface="+mn-ea"/>
                    <a:cs typeface="Poppins" pitchFamily="2" charset="77"/>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Blad1!$A$2:$A$6</c:f>
              <c:strCache>
                <c:ptCount val="5"/>
                <c:pt idx="0">
                  <c:v>Het waren te weinig lessen</c:v>
                </c:pt>
                <c:pt idx="1">
                  <c:v>Ik kreeg niet de informatie die ik wilde</c:v>
                </c:pt>
                <c:pt idx="2">
                  <c:v>De sfeer in de klas was niet fijn</c:v>
                </c:pt>
                <c:pt idx="3">
                  <c:v>De docent deed het niet goed</c:v>
                </c:pt>
                <c:pt idx="4">
                  <c:v>Ik had liever een gastles gehad</c:v>
                </c:pt>
              </c:strCache>
            </c:strRef>
          </c:cat>
          <c:val>
            <c:numRef>
              <c:f>Blad1!$C$2:$C$6</c:f>
              <c:numCache>
                <c:formatCode>General</c:formatCode>
                <c:ptCount val="5"/>
                <c:pt idx="0">
                  <c:v>67</c:v>
                </c:pt>
                <c:pt idx="1">
                  <c:v>54</c:v>
                </c:pt>
                <c:pt idx="2">
                  <c:v>27</c:v>
                </c:pt>
                <c:pt idx="3">
                  <c:v>20</c:v>
                </c:pt>
                <c:pt idx="4">
                  <c:v>17</c:v>
                </c:pt>
              </c:numCache>
            </c:numRef>
          </c:val>
          <c:extLst>
            <c:ext xmlns:c16="http://schemas.microsoft.com/office/drawing/2014/chart" uri="{C3380CC4-5D6E-409C-BE32-E72D297353CC}">
              <c16:uniqueId val="{00000001-466E-480C-BC59-0B09C353938B}"/>
            </c:ext>
          </c:extLst>
        </c:ser>
        <c:dLbls>
          <c:showLegendKey val="0"/>
          <c:showVal val="0"/>
          <c:showCatName val="0"/>
          <c:showSerName val="0"/>
          <c:showPercent val="0"/>
          <c:showBubbleSize val="0"/>
        </c:dLbls>
        <c:gapWidth val="219"/>
        <c:axId val="1482448656"/>
        <c:axId val="1588534048"/>
      </c:barChart>
      <c:catAx>
        <c:axId val="1482448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Poppins Medium" pitchFamily="2" charset="77"/>
                <a:ea typeface="+mn-ea"/>
                <a:cs typeface="Poppins Medium" pitchFamily="2" charset="77"/>
              </a:defRPr>
            </a:pPr>
            <a:endParaRPr lang="nl-NL"/>
          </a:p>
        </c:txPr>
        <c:crossAx val="1588534048"/>
        <c:crosses val="autoZero"/>
        <c:auto val="1"/>
        <c:lblAlgn val="ctr"/>
        <c:lblOffset val="100"/>
        <c:noMultiLvlLbl val="0"/>
      </c:catAx>
      <c:valAx>
        <c:axId val="1588534048"/>
        <c:scaling>
          <c:orientation val="minMax"/>
        </c:scaling>
        <c:delete val="0"/>
        <c:axPos val="b"/>
        <c:majorGridlines>
          <c:spPr>
            <a:ln w="6350" cap="flat" cmpd="sng" algn="ctr">
              <a:solidFill>
                <a:schemeClr val="accent3"/>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crossAx val="1482448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Poppins" pitchFamily="2" charset="77"/>
          <a:cs typeface="Poppins" pitchFamily="2" charset="77"/>
        </a:defRPr>
      </a:pPr>
      <a:endParaRPr lang="nl-N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61888298100177"/>
          <c:y val="0.11136532296017577"/>
          <c:w val="0.63122437112889818"/>
          <c:h val="0.80888722035918825"/>
        </c:manualLayout>
      </c:layout>
      <c:barChart>
        <c:barDir val="bar"/>
        <c:grouping val="stacked"/>
        <c:varyColors val="0"/>
        <c:ser>
          <c:idx val="0"/>
          <c:order val="0"/>
          <c:tx>
            <c:strRef>
              <c:f>Blad1!$B$1</c:f>
              <c:strCache>
                <c:ptCount val="1"/>
                <c:pt idx="0">
                  <c:v>Niks</c:v>
                </c:pt>
              </c:strCache>
            </c:strRef>
          </c:tx>
          <c:spPr>
            <a:solidFill>
              <a:schemeClr val="accent1"/>
            </a:solidFill>
            <a:ln>
              <a:noFill/>
            </a:ln>
            <a:effectLst/>
          </c:spPr>
          <c:invertIfNegative val="0"/>
          <c:cat>
            <c:strRef>
              <c:f>Blad1!$A$2:$A$9</c:f>
              <c:strCache>
                <c:ptCount val="8"/>
                <c:pt idx="0">
                  <c:v>Anticonceptie</c:v>
                </c:pt>
                <c:pt idx="1">
                  <c:v>Soa en hiv</c:v>
                </c:pt>
                <c:pt idx="2">
                  <c:v>Verliefdheid en relaties</c:v>
                </c:pt>
                <c:pt idx="3">
                  <c:v>Voortplanting</c:v>
                </c:pt>
                <c:pt idx="4">
                  <c:v>LHBTI+</c:v>
                </c:pt>
                <c:pt idx="5">
                  <c:v>Sexting</c:v>
                </c:pt>
                <c:pt idx="6">
                  <c:v>Seksuele grensoverschrijding</c:v>
                </c:pt>
                <c:pt idx="7">
                  <c:v>Seksueel plezier</c:v>
                </c:pt>
              </c:strCache>
            </c:strRef>
          </c:cat>
          <c:val>
            <c:numRef>
              <c:f>Blad1!$B$2:$B$9</c:f>
              <c:numCache>
                <c:formatCode>General</c:formatCode>
                <c:ptCount val="8"/>
                <c:pt idx="0">
                  <c:v>18</c:v>
                </c:pt>
                <c:pt idx="1">
                  <c:v>18</c:v>
                </c:pt>
                <c:pt idx="2">
                  <c:v>22</c:v>
                </c:pt>
                <c:pt idx="3">
                  <c:v>19</c:v>
                </c:pt>
                <c:pt idx="4">
                  <c:v>34</c:v>
                </c:pt>
                <c:pt idx="5">
                  <c:v>35</c:v>
                </c:pt>
                <c:pt idx="6">
                  <c:v>39</c:v>
                </c:pt>
                <c:pt idx="7">
                  <c:v>48</c:v>
                </c:pt>
              </c:numCache>
            </c:numRef>
          </c:val>
          <c:extLst>
            <c:ext xmlns:c16="http://schemas.microsoft.com/office/drawing/2014/chart" uri="{C3380CC4-5D6E-409C-BE32-E72D297353CC}">
              <c16:uniqueId val="{00000000-E096-442A-9EAA-DC445C580DA7}"/>
            </c:ext>
          </c:extLst>
        </c:ser>
        <c:ser>
          <c:idx val="1"/>
          <c:order val="1"/>
          <c:tx>
            <c:strRef>
              <c:f>Blad1!$C$1</c:f>
              <c:strCache>
                <c:ptCount val="1"/>
                <c:pt idx="0">
                  <c:v>Te weinig</c:v>
                </c:pt>
              </c:strCache>
            </c:strRef>
          </c:tx>
          <c:spPr>
            <a:solidFill>
              <a:schemeClr val="accent2"/>
            </a:solidFill>
            <a:ln>
              <a:noFill/>
            </a:ln>
            <a:effectLst/>
          </c:spPr>
          <c:invertIfNegative val="0"/>
          <c:cat>
            <c:strRef>
              <c:f>Blad1!$A$2:$A$9</c:f>
              <c:strCache>
                <c:ptCount val="8"/>
                <c:pt idx="0">
                  <c:v>Anticonceptie</c:v>
                </c:pt>
                <c:pt idx="1">
                  <c:v>Soa en hiv</c:v>
                </c:pt>
                <c:pt idx="2">
                  <c:v>Verliefdheid en relaties</c:v>
                </c:pt>
                <c:pt idx="3">
                  <c:v>Voortplanting</c:v>
                </c:pt>
                <c:pt idx="4">
                  <c:v>LHBTI+</c:v>
                </c:pt>
                <c:pt idx="5">
                  <c:v>Sexting</c:v>
                </c:pt>
                <c:pt idx="6">
                  <c:v>Seksuele grensoverschrijding</c:v>
                </c:pt>
                <c:pt idx="7">
                  <c:v>Seksueel plezier</c:v>
                </c:pt>
              </c:strCache>
            </c:strRef>
          </c:cat>
          <c:val>
            <c:numRef>
              <c:f>Blad1!$C$2:$C$9</c:f>
              <c:numCache>
                <c:formatCode>General</c:formatCode>
                <c:ptCount val="8"/>
                <c:pt idx="0">
                  <c:v>35</c:v>
                </c:pt>
                <c:pt idx="1">
                  <c:v>36</c:v>
                </c:pt>
                <c:pt idx="2">
                  <c:v>35</c:v>
                </c:pt>
                <c:pt idx="3">
                  <c:v>41</c:v>
                </c:pt>
                <c:pt idx="4">
                  <c:v>32</c:v>
                </c:pt>
                <c:pt idx="5">
                  <c:v>33</c:v>
                </c:pt>
                <c:pt idx="6">
                  <c:v>36</c:v>
                </c:pt>
                <c:pt idx="7">
                  <c:v>30</c:v>
                </c:pt>
              </c:numCache>
            </c:numRef>
          </c:val>
          <c:extLst>
            <c:ext xmlns:c16="http://schemas.microsoft.com/office/drawing/2014/chart" uri="{C3380CC4-5D6E-409C-BE32-E72D297353CC}">
              <c16:uniqueId val="{00000001-E096-442A-9EAA-DC445C580DA7}"/>
            </c:ext>
          </c:extLst>
        </c:ser>
        <c:ser>
          <c:idx val="2"/>
          <c:order val="2"/>
          <c:tx>
            <c:strRef>
              <c:f>Blad1!$D$1</c:f>
              <c:strCache>
                <c:ptCount val="1"/>
                <c:pt idx="0">
                  <c:v>Voldoende</c:v>
                </c:pt>
              </c:strCache>
            </c:strRef>
          </c:tx>
          <c:spPr>
            <a:solidFill>
              <a:schemeClr val="accent3"/>
            </a:solidFill>
            <a:ln>
              <a:noFill/>
            </a:ln>
            <a:effectLst/>
          </c:spPr>
          <c:invertIfNegative val="0"/>
          <c:cat>
            <c:strRef>
              <c:f>Blad1!$A$2:$A$9</c:f>
              <c:strCache>
                <c:ptCount val="8"/>
                <c:pt idx="0">
                  <c:v>Anticonceptie</c:v>
                </c:pt>
                <c:pt idx="1">
                  <c:v>Soa en hiv</c:v>
                </c:pt>
                <c:pt idx="2">
                  <c:v>Verliefdheid en relaties</c:v>
                </c:pt>
                <c:pt idx="3">
                  <c:v>Voortplanting</c:v>
                </c:pt>
                <c:pt idx="4">
                  <c:v>LHBTI+</c:v>
                </c:pt>
                <c:pt idx="5">
                  <c:v>Sexting</c:v>
                </c:pt>
                <c:pt idx="6">
                  <c:v>Seksuele grensoverschrijding</c:v>
                </c:pt>
                <c:pt idx="7">
                  <c:v>Seksueel plezier</c:v>
                </c:pt>
              </c:strCache>
            </c:strRef>
          </c:cat>
          <c:val>
            <c:numRef>
              <c:f>Blad1!$D$2:$D$9</c:f>
              <c:numCache>
                <c:formatCode>General</c:formatCode>
                <c:ptCount val="8"/>
                <c:pt idx="0">
                  <c:v>47</c:v>
                </c:pt>
                <c:pt idx="1">
                  <c:v>46</c:v>
                </c:pt>
                <c:pt idx="2">
                  <c:v>43</c:v>
                </c:pt>
                <c:pt idx="3">
                  <c:v>40</c:v>
                </c:pt>
                <c:pt idx="4">
                  <c:v>34</c:v>
                </c:pt>
                <c:pt idx="5">
                  <c:v>32</c:v>
                </c:pt>
                <c:pt idx="6">
                  <c:v>25</c:v>
                </c:pt>
                <c:pt idx="7">
                  <c:v>22</c:v>
                </c:pt>
              </c:numCache>
            </c:numRef>
          </c:val>
          <c:extLst>
            <c:ext xmlns:c16="http://schemas.microsoft.com/office/drawing/2014/chart" uri="{C3380CC4-5D6E-409C-BE32-E72D297353CC}">
              <c16:uniqueId val="{00000000-E2D1-48DA-97DE-CAE6DF920846}"/>
            </c:ext>
          </c:extLst>
        </c:ser>
        <c:dLbls>
          <c:showLegendKey val="0"/>
          <c:showVal val="0"/>
          <c:showCatName val="0"/>
          <c:showSerName val="0"/>
          <c:showPercent val="0"/>
          <c:showBubbleSize val="0"/>
        </c:dLbls>
        <c:gapWidth val="219"/>
        <c:overlap val="100"/>
        <c:axId val="1482448656"/>
        <c:axId val="1588534048"/>
      </c:barChart>
      <c:catAx>
        <c:axId val="1482448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Poppins Medium" pitchFamily="2" charset="77"/>
                <a:ea typeface="+mn-ea"/>
                <a:cs typeface="Poppins Medium" pitchFamily="2" charset="77"/>
              </a:defRPr>
            </a:pPr>
            <a:endParaRPr lang="nl-NL"/>
          </a:p>
        </c:txPr>
        <c:crossAx val="1588534048"/>
        <c:crosses val="autoZero"/>
        <c:auto val="1"/>
        <c:lblAlgn val="ctr"/>
        <c:lblOffset val="100"/>
        <c:noMultiLvlLbl val="0"/>
      </c:catAx>
      <c:valAx>
        <c:axId val="1588534048"/>
        <c:scaling>
          <c:orientation val="minMax"/>
          <c:max val="100"/>
        </c:scaling>
        <c:delete val="0"/>
        <c:axPos val="b"/>
        <c:majorGridlines>
          <c:spPr>
            <a:ln w="6350" cap="flat" cmpd="sng" algn="ctr">
              <a:solidFill>
                <a:schemeClr val="accent3"/>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crossAx val="1482448656"/>
        <c:crosses val="autoZero"/>
        <c:crossBetween val="between"/>
      </c:valAx>
      <c:spPr>
        <a:noFill/>
        <a:ln>
          <a:noFill/>
        </a:ln>
        <a:effectLst/>
      </c:spPr>
    </c:plotArea>
    <c:legend>
      <c:legendPos val="t"/>
      <c:layout>
        <c:manualLayout>
          <c:xMode val="edge"/>
          <c:yMode val="edge"/>
          <c:x val="0.34676436599731081"/>
          <c:y val="3.5225125344054503E-2"/>
          <c:w val="0.22705877327687182"/>
          <c:h val="5.08643713083873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Poppins" pitchFamily="2" charset="77"/>
          <a:cs typeface="Poppins" pitchFamily="2" charset="77"/>
        </a:defRPr>
      </a:pPr>
      <a:endParaRPr lang="nl-N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nl-NL"/>
              <a:t>Naaktfoto of seksfilmpje van zichzelf verstuurd*</a:t>
            </a:r>
          </a:p>
        </c:rich>
      </c:tx>
      <c:overlay val="0"/>
      <c:spPr>
        <a:noFill/>
        <a:ln>
          <a:noFill/>
        </a:ln>
        <a:effectLst/>
      </c:spPr>
      <c:txPr>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nl-NL"/>
        </a:p>
      </c:txPr>
    </c:title>
    <c:autoTitleDeleted val="0"/>
    <c:plotArea>
      <c:layout>
        <c:manualLayout>
          <c:layoutTarget val="inner"/>
          <c:xMode val="edge"/>
          <c:yMode val="edge"/>
          <c:x val="5.5025789843746682E-2"/>
          <c:y val="0.18002325675815961"/>
          <c:w val="0.9315260058621464"/>
          <c:h val="0.64345585798741767"/>
        </c:manualLayout>
      </c:layout>
      <c:lineChart>
        <c:grouping val="standard"/>
        <c:varyColors val="0"/>
        <c:ser>
          <c:idx val="0"/>
          <c:order val="0"/>
          <c:tx>
            <c:strRef>
              <c:f>Blad1!$B$1</c:f>
              <c:strCache>
                <c:ptCount val="1"/>
                <c:pt idx="0">
                  <c:v>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Blad1!$B$2:$B$4</c:f>
              <c:numCache>
                <c:formatCode>General</c:formatCode>
                <c:ptCount val="3"/>
                <c:pt idx="0">
                  <c:v>6</c:v>
                </c:pt>
                <c:pt idx="1">
                  <c:v>14</c:v>
                </c:pt>
                <c:pt idx="2">
                  <c:v>12</c:v>
                </c:pt>
              </c:numCache>
            </c:numRef>
          </c:val>
          <c:smooth val="0"/>
          <c:extLst>
            <c:ext xmlns:c16="http://schemas.microsoft.com/office/drawing/2014/chart" uri="{C3380CC4-5D6E-409C-BE32-E72D297353CC}">
              <c16:uniqueId val="{00000000-77AC-4016-BA65-EAE6373D84CF}"/>
            </c:ext>
          </c:extLst>
        </c:ser>
        <c:ser>
          <c:idx val="1"/>
          <c:order val="1"/>
          <c:tx>
            <c:strRef>
              <c:f>Blad1!$C$1</c:f>
              <c:strCache>
                <c:ptCount val="1"/>
                <c:pt idx="0">
                  <c:v>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Blad1!$C$2:$C$4</c:f>
              <c:numCache>
                <c:formatCode>General</c:formatCode>
                <c:ptCount val="3"/>
                <c:pt idx="0">
                  <c:v>4</c:v>
                </c:pt>
                <c:pt idx="1">
                  <c:v>13</c:v>
                </c:pt>
                <c:pt idx="2">
                  <c:v>14</c:v>
                </c:pt>
              </c:numCache>
            </c:numRef>
          </c:val>
          <c:smooth val="0"/>
          <c:extLst>
            <c:ext xmlns:c16="http://schemas.microsoft.com/office/drawing/2014/chart" uri="{C3380CC4-5D6E-409C-BE32-E72D297353CC}">
              <c16:uniqueId val="{00000001-77AC-4016-BA65-EAE6373D84CF}"/>
            </c:ext>
          </c:extLst>
        </c:ser>
        <c:dLbls>
          <c:dLblPos val="ctr"/>
          <c:showLegendKey val="0"/>
          <c:showVal val="1"/>
          <c:showCatName val="0"/>
          <c:showSerName val="0"/>
          <c:showPercent val="0"/>
          <c:showBubbleSize val="0"/>
        </c:dLbls>
        <c:marker val="1"/>
        <c:smooth val="0"/>
        <c:axId val="622171464"/>
        <c:axId val="622168944"/>
      </c:lineChart>
      <c:catAx>
        <c:axId val="622171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2168944"/>
        <c:crosses val="autoZero"/>
        <c:auto val="1"/>
        <c:lblAlgn val="ctr"/>
        <c:lblOffset val="100"/>
        <c:noMultiLvlLbl val="0"/>
      </c:catAx>
      <c:valAx>
        <c:axId val="622168944"/>
        <c:scaling>
          <c:orientation val="minMax"/>
        </c:scaling>
        <c:delete val="1"/>
        <c:axPos val="l"/>
        <c:numFmt formatCode="General" sourceLinked="1"/>
        <c:majorTickMark val="none"/>
        <c:minorTickMark val="none"/>
        <c:tickLblPos val="nextTo"/>
        <c:crossAx val="622171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nl-NL"/>
              <a:t>Gebruikt</a:t>
            </a:r>
            <a:r>
              <a:rPr lang="nl-NL" baseline="0"/>
              <a:t> </a:t>
            </a:r>
            <a:r>
              <a:rPr lang="nl-NL"/>
              <a:t>Weleens een datingapp**</a:t>
            </a:r>
          </a:p>
        </c:rich>
      </c:tx>
      <c:overlay val="0"/>
      <c:spPr>
        <a:noFill/>
        <a:ln>
          <a:noFill/>
        </a:ln>
        <a:effectLst/>
      </c:spPr>
      <c:txPr>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nl-NL"/>
        </a:p>
      </c:txPr>
    </c:title>
    <c:autoTitleDeleted val="0"/>
    <c:plotArea>
      <c:layout>
        <c:manualLayout>
          <c:layoutTarget val="inner"/>
          <c:xMode val="edge"/>
          <c:yMode val="edge"/>
          <c:x val="5.5025789843746682E-2"/>
          <c:y val="0.18002325675815961"/>
          <c:w val="0.9315260058621464"/>
          <c:h val="0.64345585798741767"/>
        </c:manualLayout>
      </c:layout>
      <c:lineChart>
        <c:grouping val="standard"/>
        <c:varyColors val="0"/>
        <c:ser>
          <c:idx val="0"/>
          <c:order val="0"/>
          <c:tx>
            <c:strRef>
              <c:f>Blad1!$B$1</c:f>
              <c:strCache>
                <c:ptCount val="1"/>
                <c:pt idx="0">
                  <c:v>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Blad1!$A$2:$A$3</c:f>
              <c:numCache>
                <c:formatCode>General</c:formatCode>
                <c:ptCount val="2"/>
                <c:pt idx="0">
                  <c:v>2017</c:v>
                </c:pt>
                <c:pt idx="1">
                  <c:v>2023</c:v>
                </c:pt>
              </c:numCache>
            </c:numRef>
          </c:cat>
          <c:val>
            <c:numRef>
              <c:f>Blad1!$B$2:$B$3</c:f>
              <c:numCache>
                <c:formatCode>General</c:formatCode>
                <c:ptCount val="2"/>
                <c:pt idx="0">
                  <c:v>49</c:v>
                </c:pt>
                <c:pt idx="1">
                  <c:v>35</c:v>
                </c:pt>
              </c:numCache>
            </c:numRef>
          </c:val>
          <c:smooth val="0"/>
          <c:extLst>
            <c:ext xmlns:c16="http://schemas.microsoft.com/office/drawing/2014/chart" uri="{C3380CC4-5D6E-409C-BE32-E72D297353CC}">
              <c16:uniqueId val="{00000000-C808-45AF-93C4-EC9E6DC6879F}"/>
            </c:ext>
          </c:extLst>
        </c:ser>
        <c:ser>
          <c:idx val="1"/>
          <c:order val="1"/>
          <c:tx>
            <c:strRef>
              <c:f>Blad1!$C$1</c:f>
              <c:strCache>
                <c:ptCount val="1"/>
                <c:pt idx="0">
                  <c:v>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Blad1!$A$2:$A$3</c:f>
              <c:numCache>
                <c:formatCode>General</c:formatCode>
                <c:ptCount val="2"/>
                <c:pt idx="0">
                  <c:v>2017</c:v>
                </c:pt>
                <c:pt idx="1">
                  <c:v>2023</c:v>
                </c:pt>
              </c:numCache>
            </c:numRef>
          </c:cat>
          <c:val>
            <c:numRef>
              <c:f>Blad1!$C$2:$C$3</c:f>
              <c:numCache>
                <c:formatCode>General</c:formatCode>
                <c:ptCount val="2"/>
                <c:pt idx="0">
                  <c:v>46</c:v>
                </c:pt>
                <c:pt idx="1">
                  <c:v>35</c:v>
                </c:pt>
              </c:numCache>
            </c:numRef>
          </c:val>
          <c:smooth val="0"/>
          <c:extLst>
            <c:ext xmlns:c16="http://schemas.microsoft.com/office/drawing/2014/chart" uri="{C3380CC4-5D6E-409C-BE32-E72D297353CC}">
              <c16:uniqueId val="{00000001-C808-45AF-93C4-EC9E6DC6879F}"/>
            </c:ext>
          </c:extLst>
        </c:ser>
        <c:dLbls>
          <c:dLblPos val="ctr"/>
          <c:showLegendKey val="0"/>
          <c:showVal val="1"/>
          <c:showCatName val="0"/>
          <c:showSerName val="0"/>
          <c:showPercent val="0"/>
          <c:showBubbleSize val="0"/>
        </c:dLbls>
        <c:marker val="1"/>
        <c:smooth val="0"/>
        <c:axId val="622171464"/>
        <c:axId val="622168944"/>
      </c:lineChart>
      <c:catAx>
        <c:axId val="622171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2168944"/>
        <c:crosses val="autoZero"/>
        <c:auto val="1"/>
        <c:lblAlgn val="ctr"/>
        <c:lblOffset val="100"/>
        <c:noMultiLvlLbl val="0"/>
      </c:catAx>
      <c:valAx>
        <c:axId val="622168944"/>
        <c:scaling>
          <c:orientation val="minMax"/>
        </c:scaling>
        <c:delete val="1"/>
        <c:axPos val="l"/>
        <c:numFmt formatCode="General" sourceLinked="1"/>
        <c:majorTickMark val="none"/>
        <c:minorTickMark val="none"/>
        <c:tickLblPos val="nextTo"/>
        <c:crossAx val="622171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Beleving eerste penis-in-vagina seks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Jongens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Fijn</c:v>
                </c:pt>
                <c:pt idx="1">
                  <c:v>Niet fijn en niet vervelend</c:v>
                </c:pt>
                <c:pt idx="2">
                  <c:v>Vervelend</c:v>
                </c:pt>
              </c:strCache>
            </c:strRef>
          </c:cat>
          <c:val>
            <c:numRef>
              <c:f>Blad1!$B$2:$B$4</c:f>
              <c:numCache>
                <c:formatCode>General</c:formatCode>
                <c:ptCount val="3"/>
                <c:pt idx="0">
                  <c:v>64</c:v>
                </c:pt>
                <c:pt idx="1">
                  <c:v>32</c:v>
                </c:pt>
                <c:pt idx="2">
                  <c:v>4</c:v>
                </c:pt>
              </c:numCache>
            </c:numRef>
          </c:val>
          <c:extLst>
            <c:ext xmlns:c16="http://schemas.microsoft.com/office/drawing/2014/chart" uri="{C3380CC4-5D6E-409C-BE32-E72D297353CC}">
              <c16:uniqueId val="{00000000-5599-4B37-A52D-725965BBCA65}"/>
            </c:ext>
          </c:extLst>
        </c:ser>
        <c:ser>
          <c:idx val="1"/>
          <c:order val="1"/>
          <c:tx>
            <c:strRef>
              <c:f>Blad1!$C$1</c:f>
              <c:strCache>
                <c:ptCount val="1"/>
                <c:pt idx="0">
                  <c:v>Meiden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Fijn</c:v>
                </c:pt>
                <c:pt idx="1">
                  <c:v>Niet fijn en niet vervelend</c:v>
                </c:pt>
                <c:pt idx="2">
                  <c:v>Vervelend</c:v>
                </c:pt>
              </c:strCache>
            </c:strRef>
          </c:cat>
          <c:val>
            <c:numRef>
              <c:f>Blad1!$C$2:$C$4</c:f>
              <c:numCache>
                <c:formatCode>General</c:formatCode>
                <c:ptCount val="3"/>
                <c:pt idx="0">
                  <c:v>28</c:v>
                </c:pt>
                <c:pt idx="1">
                  <c:v>56</c:v>
                </c:pt>
                <c:pt idx="2">
                  <c:v>17</c:v>
                </c:pt>
              </c:numCache>
            </c:numRef>
          </c:val>
          <c:extLst>
            <c:ext xmlns:c16="http://schemas.microsoft.com/office/drawing/2014/chart" uri="{C3380CC4-5D6E-409C-BE32-E72D297353CC}">
              <c16:uniqueId val="{00000001-5599-4B37-A52D-725965BBCA65}"/>
            </c:ext>
          </c:extLst>
        </c:ser>
        <c:dLbls>
          <c:showLegendKey val="0"/>
          <c:showVal val="0"/>
          <c:showCatName val="0"/>
          <c:showSerName val="0"/>
          <c:showPercent val="0"/>
          <c:showBubbleSize val="0"/>
        </c:dLbls>
        <c:gapWidth val="219"/>
        <c:overlap val="-27"/>
        <c:axId val="821201392"/>
        <c:axId val="821198512"/>
      </c:barChart>
      <c:catAx>
        <c:axId val="82120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21198512"/>
        <c:crosses val="autoZero"/>
        <c:auto val="1"/>
        <c:lblAlgn val="ctr"/>
        <c:lblOffset val="100"/>
        <c:noMultiLvlLbl val="0"/>
      </c:catAx>
      <c:valAx>
        <c:axId val="821198512"/>
        <c:scaling>
          <c:orientation val="minMax"/>
        </c:scaling>
        <c:delete val="0"/>
        <c:axPos val="l"/>
        <c:majorGridlines>
          <c:spPr>
            <a:ln w="6350" cap="flat" cmpd="sng" algn="ctr">
              <a:solidFill>
                <a:srgbClr val="6633CC"/>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212013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nl-NL"/>
              <a:t>Seks zonder verliefdheid is oké </a:t>
            </a:r>
          </a:p>
        </c:rich>
      </c:tx>
      <c:overlay val="0"/>
      <c:spPr>
        <a:noFill/>
        <a:ln>
          <a:noFill/>
        </a:ln>
        <a:effectLst/>
      </c:spPr>
      <c:txPr>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nl-NL"/>
        </a:p>
      </c:txPr>
    </c:title>
    <c:autoTitleDeleted val="0"/>
    <c:plotArea>
      <c:layout/>
      <c:lineChart>
        <c:grouping val="standard"/>
        <c:varyColors val="0"/>
        <c:ser>
          <c:idx val="0"/>
          <c:order val="0"/>
          <c:tx>
            <c:strRef>
              <c:f>Blad1!$B$1</c:f>
              <c:strCache>
                <c:ptCount val="1"/>
                <c:pt idx="0">
                  <c:v>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Blad1!$B$2:$B$4</c:f>
              <c:numCache>
                <c:formatCode>0</c:formatCode>
                <c:ptCount val="3"/>
                <c:pt idx="0">
                  <c:v>45</c:v>
                </c:pt>
                <c:pt idx="1">
                  <c:v>61</c:v>
                </c:pt>
                <c:pt idx="2">
                  <c:v>63</c:v>
                </c:pt>
              </c:numCache>
            </c:numRef>
          </c:val>
          <c:smooth val="0"/>
          <c:extLst>
            <c:ext xmlns:c16="http://schemas.microsoft.com/office/drawing/2014/chart" uri="{C3380CC4-5D6E-409C-BE32-E72D297353CC}">
              <c16:uniqueId val="{00000000-80F4-44BE-B1FA-DFBADEF7D0F8}"/>
            </c:ext>
          </c:extLst>
        </c:ser>
        <c:ser>
          <c:idx val="1"/>
          <c:order val="1"/>
          <c:tx>
            <c:strRef>
              <c:f>Blad1!$C$1</c:f>
              <c:strCache>
                <c:ptCount val="1"/>
                <c:pt idx="0">
                  <c:v>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Blad1!$C$2:$C$4</c:f>
              <c:numCache>
                <c:formatCode>0</c:formatCode>
                <c:ptCount val="3"/>
                <c:pt idx="0">
                  <c:v>26</c:v>
                </c:pt>
                <c:pt idx="1">
                  <c:v>47</c:v>
                </c:pt>
                <c:pt idx="2">
                  <c:v>62</c:v>
                </c:pt>
              </c:numCache>
            </c:numRef>
          </c:val>
          <c:smooth val="0"/>
          <c:extLst>
            <c:ext xmlns:c16="http://schemas.microsoft.com/office/drawing/2014/chart" uri="{C3380CC4-5D6E-409C-BE32-E72D297353CC}">
              <c16:uniqueId val="{00000001-80F4-44BE-B1FA-DFBADEF7D0F8}"/>
            </c:ext>
          </c:extLst>
        </c:ser>
        <c:dLbls>
          <c:dLblPos val="ctr"/>
          <c:showLegendKey val="0"/>
          <c:showVal val="1"/>
          <c:showCatName val="0"/>
          <c:showSerName val="0"/>
          <c:showPercent val="0"/>
          <c:showBubbleSize val="0"/>
        </c:dLbls>
        <c:marker val="1"/>
        <c:smooth val="0"/>
        <c:axId val="1482448656"/>
        <c:axId val="1588534048"/>
      </c:lineChart>
      <c:catAx>
        <c:axId val="148244865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1588534048"/>
        <c:crosses val="autoZero"/>
        <c:auto val="1"/>
        <c:lblAlgn val="ctr"/>
        <c:lblOffset val="100"/>
        <c:noMultiLvlLbl val="0"/>
      </c:catAx>
      <c:valAx>
        <c:axId val="1588534048"/>
        <c:scaling>
          <c:orientation val="minMax"/>
          <c:min val="12"/>
        </c:scaling>
        <c:delete val="1"/>
        <c:axPos val="l"/>
        <c:numFmt formatCode="0" sourceLinked="1"/>
        <c:majorTickMark val="none"/>
        <c:minorTickMark val="none"/>
        <c:tickLblPos val="nextTo"/>
        <c:crossAx val="1482448656"/>
        <c:crosses val="autoZero"/>
        <c:crossBetween val="between"/>
      </c:valAx>
      <c:spPr>
        <a:noFill/>
        <a:ln>
          <a:noFill/>
        </a:ln>
        <a:effectLst/>
      </c:spPr>
    </c:plotArea>
    <c:legend>
      <c:legendPos val="b"/>
      <c:layout>
        <c:manualLayout>
          <c:xMode val="edge"/>
          <c:yMode val="edge"/>
          <c:x val="0.32159096967138684"/>
          <c:y val="0.92106779708210396"/>
          <c:w val="0.27049133446694085"/>
          <c:h val="6.285854591201761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Toegewezen 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Blad1!$B$2:$B$4</c:f>
              <c:numCache>
                <c:formatCode>General</c:formatCode>
                <c:ptCount val="3"/>
                <c:pt idx="0">
                  <c:v>6</c:v>
                </c:pt>
                <c:pt idx="1">
                  <c:v>8</c:v>
                </c:pt>
                <c:pt idx="2">
                  <c:v>11</c:v>
                </c:pt>
              </c:numCache>
            </c:numRef>
          </c:val>
          <c:smooth val="0"/>
          <c:extLst>
            <c:ext xmlns:c16="http://schemas.microsoft.com/office/drawing/2014/chart" uri="{C3380CC4-5D6E-409C-BE32-E72D297353CC}">
              <c16:uniqueId val="{00000000-8F9E-47F2-B1BE-1A1CF2805538}"/>
            </c:ext>
          </c:extLst>
        </c:ser>
        <c:ser>
          <c:idx val="1"/>
          <c:order val="1"/>
          <c:tx>
            <c:strRef>
              <c:f>Blad1!$C$1</c:f>
              <c:strCache>
                <c:ptCount val="1"/>
                <c:pt idx="0">
                  <c:v>Toegewezen 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Blad1!$A$2:$A$4</c:f>
              <c:numCache>
                <c:formatCode>General</c:formatCode>
                <c:ptCount val="3"/>
                <c:pt idx="0">
                  <c:v>2012</c:v>
                </c:pt>
                <c:pt idx="1">
                  <c:v>2017</c:v>
                </c:pt>
                <c:pt idx="2">
                  <c:v>2023</c:v>
                </c:pt>
              </c:numCache>
            </c:numRef>
          </c:cat>
          <c:val>
            <c:numRef>
              <c:f>Blad1!$C$2:$C$4</c:f>
              <c:numCache>
                <c:formatCode>General</c:formatCode>
                <c:ptCount val="3"/>
                <c:pt idx="0">
                  <c:v>9</c:v>
                </c:pt>
                <c:pt idx="1">
                  <c:v>12</c:v>
                </c:pt>
                <c:pt idx="2">
                  <c:v>25</c:v>
                </c:pt>
              </c:numCache>
            </c:numRef>
          </c:val>
          <c:smooth val="0"/>
          <c:extLst>
            <c:ext xmlns:c16="http://schemas.microsoft.com/office/drawing/2014/chart" uri="{C3380CC4-5D6E-409C-BE32-E72D297353CC}">
              <c16:uniqueId val="{00000001-8F9E-47F2-B1BE-1A1CF2805538}"/>
            </c:ext>
          </c:extLst>
        </c:ser>
        <c:dLbls>
          <c:dLblPos val="ctr"/>
          <c:showLegendKey val="0"/>
          <c:showVal val="1"/>
          <c:showCatName val="0"/>
          <c:showSerName val="0"/>
          <c:showPercent val="0"/>
          <c:showBubbleSize val="0"/>
        </c:dLbls>
        <c:marker val="1"/>
        <c:smooth val="0"/>
        <c:axId val="628432464"/>
        <c:axId val="628429224"/>
      </c:lineChart>
      <c:catAx>
        <c:axId val="628432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8429224"/>
        <c:crosses val="autoZero"/>
        <c:auto val="1"/>
        <c:lblAlgn val="ctr"/>
        <c:lblOffset val="100"/>
        <c:noMultiLvlLbl val="0"/>
      </c:catAx>
      <c:valAx>
        <c:axId val="628429224"/>
        <c:scaling>
          <c:orientation val="minMax"/>
        </c:scaling>
        <c:delete val="1"/>
        <c:axPos val="l"/>
        <c:numFmt formatCode="General" sourceLinked="1"/>
        <c:majorTickMark val="none"/>
        <c:minorTickMark val="none"/>
        <c:tickLblPos val="nextTo"/>
        <c:crossAx val="62843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Toegewezen jongens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Blad1!$A$2:$A$3</c:f>
              <c:numCache>
                <c:formatCode>General</c:formatCode>
                <c:ptCount val="2"/>
                <c:pt idx="0">
                  <c:v>2017</c:v>
                </c:pt>
                <c:pt idx="1">
                  <c:v>2023</c:v>
                </c:pt>
              </c:numCache>
            </c:numRef>
          </c:cat>
          <c:val>
            <c:numRef>
              <c:f>Blad1!$B$2:$B$3</c:f>
              <c:numCache>
                <c:formatCode>General</c:formatCode>
                <c:ptCount val="2"/>
                <c:pt idx="0">
                  <c:v>1.7</c:v>
                </c:pt>
                <c:pt idx="1">
                  <c:v>2.2000000000000002</c:v>
                </c:pt>
              </c:numCache>
            </c:numRef>
          </c:val>
          <c:smooth val="0"/>
          <c:extLst>
            <c:ext xmlns:c16="http://schemas.microsoft.com/office/drawing/2014/chart" uri="{C3380CC4-5D6E-409C-BE32-E72D297353CC}">
              <c16:uniqueId val="{00000000-8F9E-47F2-B1BE-1A1CF2805538}"/>
            </c:ext>
          </c:extLst>
        </c:ser>
        <c:ser>
          <c:idx val="1"/>
          <c:order val="1"/>
          <c:tx>
            <c:strRef>
              <c:f>Blad1!$C$1</c:f>
              <c:strCache>
                <c:ptCount val="1"/>
                <c:pt idx="0">
                  <c:v>Toegewezen meiden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Blad1!$A$2:$A$3</c:f>
              <c:numCache>
                <c:formatCode>General</c:formatCode>
                <c:ptCount val="2"/>
                <c:pt idx="0">
                  <c:v>2017</c:v>
                </c:pt>
                <c:pt idx="1">
                  <c:v>2023</c:v>
                </c:pt>
              </c:numCache>
            </c:numRef>
          </c:cat>
          <c:val>
            <c:numRef>
              <c:f>Blad1!$C$2:$C$3</c:f>
              <c:numCache>
                <c:formatCode>General</c:formatCode>
                <c:ptCount val="2"/>
                <c:pt idx="0">
                  <c:v>2.9</c:v>
                </c:pt>
                <c:pt idx="1">
                  <c:v>4.3</c:v>
                </c:pt>
              </c:numCache>
            </c:numRef>
          </c:val>
          <c:smooth val="0"/>
          <c:extLst>
            <c:ext xmlns:c16="http://schemas.microsoft.com/office/drawing/2014/chart" uri="{C3380CC4-5D6E-409C-BE32-E72D297353CC}">
              <c16:uniqueId val="{00000001-8F9E-47F2-B1BE-1A1CF2805538}"/>
            </c:ext>
          </c:extLst>
        </c:ser>
        <c:dLbls>
          <c:dLblPos val="ctr"/>
          <c:showLegendKey val="0"/>
          <c:showVal val="1"/>
          <c:showCatName val="0"/>
          <c:showSerName val="0"/>
          <c:showPercent val="0"/>
          <c:showBubbleSize val="0"/>
        </c:dLbls>
        <c:marker val="1"/>
        <c:smooth val="0"/>
        <c:axId val="628432464"/>
        <c:axId val="628429224"/>
      </c:lineChart>
      <c:catAx>
        <c:axId val="6284324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628429224"/>
        <c:crosses val="autoZero"/>
        <c:auto val="1"/>
        <c:lblAlgn val="ctr"/>
        <c:lblOffset val="100"/>
        <c:noMultiLvlLbl val="0"/>
      </c:catAx>
      <c:valAx>
        <c:axId val="628429224"/>
        <c:scaling>
          <c:orientation val="minMax"/>
        </c:scaling>
        <c:delete val="1"/>
        <c:axPos val="l"/>
        <c:numFmt formatCode="General" sourceLinked="1"/>
        <c:majorTickMark val="none"/>
        <c:minorTickMark val="none"/>
        <c:tickLblPos val="nextTo"/>
        <c:crossAx val="62843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2012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Niets</c:v>
                </c:pt>
                <c:pt idx="1">
                  <c:v>Pil</c:v>
                </c:pt>
                <c:pt idx="2">
                  <c:v>Condooms</c:v>
                </c:pt>
                <c:pt idx="3">
                  <c:v>Spiraal</c:v>
                </c:pt>
              </c:strCache>
            </c:strRef>
          </c:cat>
          <c:val>
            <c:numRef>
              <c:f>Blad1!$B$2:$B$5</c:f>
              <c:numCache>
                <c:formatCode>General</c:formatCode>
                <c:ptCount val="4"/>
                <c:pt idx="0">
                  <c:v>9</c:v>
                </c:pt>
                <c:pt idx="1">
                  <c:v>76</c:v>
                </c:pt>
                <c:pt idx="2">
                  <c:v>19</c:v>
                </c:pt>
                <c:pt idx="3">
                  <c:v>6</c:v>
                </c:pt>
              </c:numCache>
            </c:numRef>
          </c:val>
          <c:extLst>
            <c:ext xmlns:c16="http://schemas.microsoft.com/office/drawing/2014/chart" uri="{C3380CC4-5D6E-409C-BE32-E72D297353CC}">
              <c16:uniqueId val="{00000000-7B4C-44B4-9B70-99C25A30FCE8}"/>
            </c:ext>
          </c:extLst>
        </c:ser>
        <c:ser>
          <c:idx val="1"/>
          <c:order val="1"/>
          <c:tx>
            <c:strRef>
              <c:f>Blad1!$C$1</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Niets</c:v>
                </c:pt>
                <c:pt idx="1">
                  <c:v>Pil</c:v>
                </c:pt>
                <c:pt idx="2">
                  <c:v>Condooms</c:v>
                </c:pt>
                <c:pt idx="3">
                  <c:v>Spiraal</c:v>
                </c:pt>
              </c:strCache>
            </c:strRef>
          </c:cat>
          <c:val>
            <c:numRef>
              <c:f>Blad1!$C$2:$C$5</c:f>
              <c:numCache>
                <c:formatCode>General</c:formatCode>
                <c:ptCount val="4"/>
                <c:pt idx="0">
                  <c:v>12</c:v>
                </c:pt>
                <c:pt idx="1">
                  <c:v>64</c:v>
                </c:pt>
                <c:pt idx="2">
                  <c:v>25</c:v>
                </c:pt>
                <c:pt idx="3">
                  <c:v>12</c:v>
                </c:pt>
              </c:numCache>
            </c:numRef>
          </c:val>
          <c:extLst>
            <c:ext xmlns:c16="http://schemas.microsoft.com/office/drawing/2014/chart" uri="{C3380CC4-5D6E-409C-BE32-E72D297353CC}">
              <c16:uniqueId val="{00000001-7B4C-44B4-9B70-99C25A30FCE8}"/>
            </c:ext>
          </c:extLst>
        </c:ser>
        <c:ser>
          <c:idx val="2"/>
          <c:order val="2"/>
          <c:tx>
            <c:strRef>
              <c:f>Blad1!$D$1</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Niets</c:v>
                </c:pt>
                <c:pt idx="1">
                  <c:v>Pil</c:v>
                </c:pt>
                <c:pt idx="2">
                  <c:v>Condooms</c:v>
                </c:pt>
                <c:pt idx="3">
                  <c:v>Spiraal</c:v>
                </c:pt>
              </c:strCache>
            </c:strRef>
          </c:cat>
          <c:val>
            <c:numRef>
              <c:f>Blad1!$D$2:$D$5</c:f>
              <c:numCache>
                <c:formatCode>General</c:formatCode>
                <c:ptCount val="4"/>
                <c:pt idx="0">
                  <c:v>20</c:v>
                </c:pt>
                <c:pt idx="1">
                  <c:v>46</c:v>
                </c:pt>
                <c:pt idx="2">
                  <c:v>15</c:v>
                </c:pt>
                <c:pt idx="3">
                  <c:v>21</c:v>
                </c:pt>
              </c:numCache>
            </c:numRef>
          </c:val>
          <c:extLst>
            <c:ext xmlns:c16="http://schemas.microsoft.com/office/drawing/2014/chart" uri="{C3380CC4-5D6E-409C-BE32-E72D297353CC}">
              <c16:uniqueId val="{00000008-7B4C-44B4-9B70-99C25A30FCE8}"/>
            </c:ext>
          </c:extLst>
        </c:ser>
        <c:dLbls>
          <c:showLegendKey val="0"/>
          <c:showVal val="0"/>
          <c:showCatName val="0"/>
          <c:showSerName val="0"/>
          <c:showPercent val="0"/>
          <c:showBubbleSize val="0"/>
        </c:dLbls>
        <c:gapWidth val="219"/>
        <c:overlap val="-27"/>
        <c:axId val="821201392"/>
        <c:axId val="821198512"/>
      </c:barChart>
      <c:catAx>
        <c:axId val="82120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21198512"/>
        <c:crosses val="autoZero"/>
        <c:auto val="1"/>
        <c:lblAlgn val="ctr"/>
        <c:lblOffset val="100"/>
        <c:noMultiLvlLbl val="0"/>
      </c:catAx>
      <c:valAx>
        <c:axId val="821198512"/>
        <c:scaling>
          <c:orientation val="minMax"/>
        </c:scaling>
        <c:delete val="0"/>
        <c:axPos val="l"/>
        <c:majorGridlines>
          <c:spPr>
            <a:ln w="6350" cap="flat" cmpd="sng" algn="ctr">
              <a:solidFill>
                <a:srgbClr val="6633CC"/>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212013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26635492246632"/>
          <c:y val="0.11662182768495875"/>
          <c:w val="0.57080347196631809"/>
          <c:h val="0.79101276108565444"/>
        </c:manualLayout>
      </c:layout>
      <c:barChart>
        <c:barDir val="bar"/>
        <c:grouping val="clustered"/>
        <c:varyColors val="0"/>
        <c:ser>
          <c:idx val="0"/>
          <c:order val="0"/>
          <c:tx>
            <c:strRef>
              <c:f>Blad1!$B$1</c:f>
              <c:strCache>
                <c:ptCount val="1"/>
                <c:pt idx="0">
                  <c:v>22-24 jaar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Poppins" pitchFamily="2" charset="77"/>
                    <a:ea typeface="+mn-ea"/>
                    <a:cs typeface="Poppins" pitchFamily="2" charset="77"/>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Ik ben zwanger of wil zwanger worden</c:v>
                </c:pt>
                <c:pt idx="1">
                  <c:v>Ik heb last van bijwerkingen</c:v>
                </c:pt>
                <c:pt idx="2">
                  <c:v>Ik heb de laatste tijd geen seks met jongens</c:v>
                </c:pt>
                <c:pt idx="3">
                  <c:v>Ik wil geen hormonen gebruiken</c:v>
                </c:pt>
              </c:strCache>
            </c:strRef>
          </c:cat>
          <c:val>
            <c:numRef>
              <c:f>Blad1!$B$2:$B$5</c:f>
              <c:numCache>
                <c:formatCode>General</c:formatCode>
                <c:ptCount val="4"/>
                <c:pt idx="0">
                  <c:v>19</c:v>
                </c:pt>
                <c:pt idx="1">
                  <c:v>31</c:v>
                </c:pt>
                <c:pt idx="2">
                  <c:v>28</c:v>
                </c:pt>
                <c:pt idx="3">
                  <c:v>56</c:v>
                </c:pt>
              </c:numCache>
            </c:numRef>
          </c:val>
          <c:extLst>
            <c:ext xmlns:c16="http://schemas.microsoft.com/office/drawing/2014/chart" uri="{C3380CC4-5D6E-409C-BE32-E72D297353CC}">
              <c16:uniqueId val="{00000000-F78A-4107-AAC0-27CFB9315F35}"/>
            </c:ext>
          </c:extLst>
        </c:ser>
        <c:ser>
          <c:idx val="1"/>
          <c:order val="1"/>
          <c:tx>
            <c:strRef>
              <c:f>Blad1!$C$1</c:f>
              <c:strCache>
                <c:ptCount val="1"/>
                <c:pt idx="0">
                  <c:v>19-21 jaar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Poppins" pitchFamily="2" charset="77"/>
                    <a:ea typeface="+mn-ea"/>
                    <a:cs typeface="Poppins" pitchFamily="2" charset="77"/>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Ik ben zwanger of wil zwanger worden</c:v>
                </c:pt>
                <c:pt idx="1">
                  <c:v>Ik heb last van bijwerkingen</c:v>
                </c:pt>
                <c:pt idx="2">
                  <c:v>Ik heb de laatste tijd geen seks met jongens</c:v>
                </c:pt>
                <c:pt idx="3">
                  <c:v>Ik wil geen hormonen gebruiken</c:v>
                </c:pt>
              </c:strCache>
            </c:strRef>
          </c:cat>
          <c:val>
            <c:numRef>
              <c:f>Blad1!$C$2:$C$5</c:f>
              <c:numCache>
                <c:formatCode>General</c:formatCode>
                <c:ptCount val="4"/>
                <c:pt idx="0">
                  <c:v>2</c:v>
                </c:pt>
                <c:pt idx="1">
                  <c:v>42</c:v>
                </c:pt>
                <c:pt idx="2">
                  <c:v>48</c:v>
                </c:pt>
                <c:pt idx="3">
                  <c:v>56</c:v>
                </c:pt>
              </c:numCache>
            </c:numRef>
          </c:val>
          <c:extLst>
            <c:ext xmlns:c16="http://schemas.microsoft.com/office/drawing/2014/chart" uri="{C3380CC4-5D6E-409C-BE32-E72D297353CC}">
              <c16:uniqueId val="{00000005-F78A-4107-AAC0-27CFB9315F35}"/>
            </c:ext>
          </c:extLst>
        </c:ser>
        <c:ser>
          <c:idx val="2"/>
          <c:order val="2"/>
          <c:tx>
            <c:strRef>
              <c:f>Blad1!$D$1</c:f>
              <c:strCache>
                <c:ptCount val="1"/>
                <c:pt idx="0">
                  <c:v>16-18 jaar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Poppins" pitchFamily="2" charset="77"/>
                    <a:ea typeface="+mn-ea"/>
                    <a:cs typeface="Poppins" pitchFamily="2" charset="77"/>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Ik ben zwanger of wil zwanger worden</c:v>
                </c:pt>
                <c:pt idx="1">
                  <c:v>Ik heb last van bijwerkingen</c:v>
                </c:pt>
                <c:pt idx="2">
                  <c:v>Ik heb de laatste tijd geen seks met jongens</c:v>
                </c:pt>
                <c:pt idx="3">
                  <c:v>Ik wil geen hormonen gebruiken</c:v>
                </c:pt>
              </c:strCache>
            </c:strRef>
          </c:cat>
          <c:val>
            <c:numRef>
              <c:f>Blad1!$D$2:$D$5</c:f>
              <c:numCache>
                <c:formatCode>General</c:formatCode>
                <c:ptCount val="4"/>
                <c:pt idx="0">
                  <c:v>0</c:v>
                </c:pt>
                <c:pt idx="1">
                  <c:v>28</c:v>
                </c:pt>
                <c:pt idx="2">
                  <c:v>39</c:v>
                </c:pt>
                <c:pt idx="3">
                  <c:v>43</c:v>
                </c:pt>
              </c:numCache>
            </c:numRef>
          </c:val>
          <c:extLst>
            <c:ext xmlns:c16="http://schemas.microsoft.com/office/drawing/2014/chart" uri="{C3380CC4-5D6E-409C-BE32-E72D297353CC}">
              <c16:uniqueId val="{00000006-F78A-4107-AAC0-27CFB9315F35}"/>
            </c:ext>
          </c:extLst>
        </c:ser>
        <c:dLbls>
          <c:showLegendKey val="0"/>
          <c:showVal val="0"/>
          <c:showCatName val="0"/>
          <c:showSerName val="0"/>
          <c:showPercent val="0"/>
          <c:showBubbleSize val="0"/>
        </c:dLbls>
        <c:gapWidth val="219"/>
        <c:axId val="1482448656"/>
        <c:axId val="1588534048"/>
      </c:barChart>
      <c:catAx>
        <c:axId val="1482448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Poppins Medium" pitchFamily="2" charset="77"/>
                <a:ea typeface="+mn-ea"/>
                <a:cs typeface="Poppins Medium" pitchFamily="2" charset="77"/>
              </a:defRPr>
            </a:pPr>
            <a:endParaRPr lang="nl-NL"/>
          </a:p>
        </c:txPr>
        <c:crossAx val="1588534048"/>
        <c:crosses val="autoZero"/>
        <c:auto val="1"/>
        <c:lblAlgn val="ctr"/>
        <c:lblOffset val="100"/>
        <c:noMultiLvlLbl val="0"/>
      </c:catAx>
      <c:valAx>
        <c:axId val="1588534048"/>
        <c:scaling>
          <c:orientation val="minMax"/>
        </c:scaling>
        <c:delete val="0"/>
        <c:axPos val="b"/>
        <c:majorGridlines>
          <c:spPr>
            <a:ln w="6350" cap="flat" cmpd="sng" algn="ctr">
              <a:solidFill>
                <a:schemeClr val="accent3"/>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crossAx val="1482448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Poppins" pitchFamily="2" charset="77"/>
          <a:cs typeface="Poppins" pitchFamily="2" charset="77"/>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0.38232</cdr:x>
      <cdr:y>0.57746</cdr:y>
    </cdr:from>
    <cdr:to>
      <cdr:x>0.41254</cdr:x>
      <cdr:y>0.63733</cdr:y>
    </cdr:to>
    <cdr:sp macro="" textlink="">
      <cdr:nvSpPr>
        <cdr:cNvPr id="4" name="Tekstvak 2">
          <a:extLst xmlns:a="http://schemas.openxmlformats.org/drawingml/2006/main">
            <a:ext uri="{FF2B5EF4-FFF2-40B4-BE49-F238E27FC236}">
              <a16:creationId xmlns:a16="http://schemas.microsoft.com/office/drawing/2014/main" id="{1C6833E1-6AE7-D282-5899-05541B14CE61}"/>
            </a:ext>
          </a:extLst>
        </cdr:cNvPr>
        <cdr:cNvSpPr txBox="1"/>
      </cdr:nvSpPr>
      <cdr:spPr>
        <a:xfrm xmlns:a="http://schemas.openxmlformats.org/drawingml/2006/main">
          <a:off x="1641160" y="2375235"/>
          <a:ext cx="129728"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nl-NL" sz="1000" dirty="0">
            <a:latin typeface="Poppins Medium" panose="00000600000000000000" pitchFamily="2" charset="0"/>
            <a:cs typeface="Poppins Medium" panose="00000600000000000000" pitchFamily="2"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0.38232</cdr:x>
      <cdr:y>0.57746</cdr:y>
    </cdr:from>
    <cdr:to>
      <cdr:x>0.41254</cdr:x>
      <cdr:y>0.63733</cdr:y>
    </cdr:to>
    <cdr:sp macro="" textlink="">
      <cdr:nvSpPr>
        <cdr:cNvPr id="4" name="Tekstvak 2">
          <a:extLst xmlns:a="http://schemas.openxmlformats.org/drawingml/2006/main">
            <a:ext uri="{FF2B5EF4-FFF2-40B4-BE49-F238E27FC236}">
              <a16:creationId xmlns:a16="http://schemas.microsoft.com/office/drawing/2014/main" id="{1C6833E1-6AE7-D282-5899-05541B14CE61}"/>
            </a:ext>
          </a:extLst>
        </cdr:cNvPr>
        <cdr:cNvSpPr txBox="1"/>
      </cdr:nvSpPr>
      <cdr:spPr>
        <a:xfrm xmlns:a="http://schemas.openxmlformats.org/drawingml/2006/main">
          <a:off x="1641160" y="2375235"/>
          <a:ext cx="129728"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nl-NL" sz="1000" dirty="0">
            <a:latin typeface="Poppins Medium" panose="00000600000000000000" pitchFamily="2" charset="0"/>
            <a:cs typeface="Poppins Medium" panose="00000600000000000000"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080BF-5273-43C1-903D-E4F00306710A}" type="datetimeFigureOut">
              <a:rPr lang="nl-NL" smtClean="0"/>
              <a:t>24-5-2024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B3CA7-E626-41D9-8FF1-83326254371D}" type="slidenum">
              <a:rPr lang="nl-NL" smtClean="0"/>
              <a:t>‹nr.›</a:t>
            </a:fld>
            <a:endParaRPr lang="nl-NL"/>
          </a:p>
        </p:txBody>
      </p:sp>
    </p:spTree>
    <p:extLst>
      <p:ext uri="{BB962C8B-B14F-4D97-AF65-F5344CB8AC3E}">
        <p14:creationId xmlns:p14="http://schemas.microsoft.com/office/powerpoint/2010/main" val="253813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c5cec0e6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c5cec0e6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Introductie, bruggetje met lezing van Hanneke (seksuele vorming werd met een 5,6 beoordeeld), meiden, </a:t>
            </a:r>
            <a:r>
              <a:rPr lang="nl-NL" err="1"/>
              <a:t>lhbt+</a:t>
            </a:r>
            <a:r>
              <a:rPr lang="nl-NL"/>
              <a:t> jongeren en jongeren van 19 en ouder geven het een onvoldoende</a:t>
            </a:r>
            <a:endParaRPr/>
          </a:p>
        </p:txBody>
      </p:sp>
    </p:spTree>
    <p:extLst>
      <p:ext uri="{BB962C8B-B14F-4D97-AF65-F5344CB8AC3E}">
        <p14:creationId xmlns:p14="http://schemas.microsoft.com/office/powerpoint/2010/main" val="355417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34C70-269B-45B1-971D-5370785080A8}" type="slidenum">
              <a:rPr kumimoji="0" lang="nl-NL"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93793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pPr marL="0" marR="0" lvl="0" indent="0" algn="r" defTabSz="965881" rtl="0" eaLnBrk="1" fontAlgn="auto" latinLnBrk="0" hangingPunct="1">
              <a:lnSpc>
                <a:spcPct val="100000"/>
              </a:lnSpc>
              <a:spcBef>
                <a:spcPts val="0"/>
              </a:spcBef>
              <a:spcAft>
                <a:spcPts val="0"/>
              </a:spcAft>
              <a:buClrTx/>
              <a:buSzTx/>
              <a:buFontTx/>
              <a:buNone/>
              <a:tabLst/>
              <a:defRPr/>
            </a:pPr>
            <a:fld id="{067A5562-A59D-6945-9EE2-D195D5C19571}"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881" rtl="0" eaLnBrk="1" fontAlgn="auto" latinLnBrk="0" hangingPunct="1">
                <a:lnSpc>
                  <a:spcPct val="100000"/>
                </a:lnSpc>
                <a:spcBef>
                  <a:spcPts val="0"/>
                </a:spcBef>
                <a:spcAft>
                  <a:spcPts val="0"/>
                </a:spcAft>
                <a:buClrTx/>
                <a:buSzTx/>
                <a:buFontTx/>
                <a:buNone/>
                <a:tabLst/>
                <a:defRPr/>
              </a:pPr>
              <a:t>49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nl-NL"/>
          </a:p>
        </p:txBody>
      </p:sp>
    </p:spTree>
    <p:extLst>
      <p:ext uri="{BB962C8B-B14F-4D97-AF65-F5344CB8AC3E}">
        <p14:creationId xmlns:p14="http://schemas.microsoft.com/office/powerpoint/2010/main" val="70268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c5e3267cbf_0_40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c5e3267cbf_0_40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1200" kern="0">
                <a:solidFill>
                  <a:schemeClr val="tx1"/>
                </a:solidFill>
                <a:latin typeface="Poppins Light" panose="00000400000000000000" pitchFamily="2" charset="0"/>
                <a:cs typeface="Poppins Light" panose="00000400000000000000" pitchFamily="2" charset="0"/>
              </a:rPr>
              <a:t>Behandelen biologie methodes wel alles in de boeken?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c5e3267cbf_0_40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c5e3267cbf_0_40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c5e3267cbf_0_40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c5e3267cbf_0_40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11B3CA7-E626-41D9-8FF1-83326254371D}" type="slidenum">
              <a:rPr lang="nl-NL" smtClean="0"/>
              <a:t>41</a:t>
            </a:fld>
            <a:endParaRPr lang="nl-NL"/>
          </a:p>
        </p:txBody>
      </p:sp>
    </p:spTree>
    <p:extLst>
      <p:ext uri="{BB962C8B-B14F-4D97-AF65-F5344CB8AC3E}">
        <p14:creationId xmlns:p14="http://schemas.microsoft.com/office/powerpoint/2010/main" val="2076419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mj-lt"/>
              <a:buAutoNum type="arabicPeriod"/>
            </a:pPr>
            <a:r>
              <a:rPr lang="nl-NL" b="1" i="0">
                <a:solidFill>
                  <a:srgbClr val="0D0D0D"/>
                </a:solidFill>
                <a:effectLst/>
                <a:latin typeface="Söhne"/>
              </a:rPr>
              <a:t>Tijdsvenster voor inname:</a:t>
            </a:r>
            <a:r>
              <a:rPr lang="nl-NL" b="0" i="0">
                <a:solidFill>
                  <a:srgbClr val="0D0D0D"/>
                </a:solidFill>
                <a:effectLst/>
                <a:latin typeface="Söhne"/>
              </a:rPr>
              <a:t> Hoewel het waar is dat de morning-afterpil effectief kan zijn tot drie dagen (72 uur) na onbeschermde seks, is het belangrijk om te vermelden dat de effectiviteit afneemt naarmate de tijd verstrijkt. Het snel innemen van de pil verhoogt de kans op voorkomen van een zwangerschap. Er zijn echter ook soorten morning-afterpillen die tot vijf dagen (120 uur) na onbeschermde seks effectief zijn, zoals pillen die </a:t>
            </a:r>
            <a:r>
              <a:rPr lang="nl-NL" b="0" i="0" err="1">
                <a:solidFill>
                  <a:srgbClr val="0D0D0D"/>
                </a:solidFill>
                <a:effectLst/>
                <a:latin typeface="Söhne"/>
              </a:rPr>
              <a:t>ulipristalacetaat</a:t>
            </a:r>
            <a:r>
              <a:rPr lang="nl-NL" b="0" i="0">
                <a:solidFill>
                  <a:srgbClr val="0D0D0D"/>
                </a:solidFill>
                <a:effectLst/>
                <a:latin typeface="Söhne"/>
              </a:rPr>
              <a:t> bevatten.</a:t>
            </a:r>
          </a:p>
          <a:p>
            <a:pPr algn="l">
              <a:buFont typeface="+mj-lt"/>
              <a:buAutoNum type="arabicPeriod"/>
            </a:pPr>
            <a:r>
              <a:rPr lang="nl-NL" b="1" i="0">
                <a:solidFill>
                  <a:srgbClr val="0D0D0D"/>
                </a:solidFill>
                <a:effectLst/>
                <a:latin typeface="Söhne"/>
              </a:rPr>
              <a:t>Werkingsmechanisme:</a:t>
            </a:r>
            <a:r>
              <a:rPr lang="nl-NL" b="0" i="0">
                <a:solidFill>
                  <a:srgbClr val="0D0D0D"/>
                </a:solidFill>
                <a:effectLst/>
                <a:latin typeface="Söhne"/>
              </a:rPr>
              <a:t> De verklaring dat de morning-afterpil "de eisprong en innesteling voorkomt" is niet geheel nauwkeurig. Het primaire werkingsmechanisme van de morning-afterpil is het vertragen of voorkomen van de eisprong (ovulatie). Het is minder duidelijk of deze pillen de innesteling van een bevruchte eicel effectief kunnen beïnvloeden. De meeste onderzoeken suggereren dat als de eisprong al heeft plaatsgevonden, de morning-afterpil mogelijk niet effectief is.</a:t>
            </a:r>
          </a:p>
          <a:p>
            <a:pPr algn="l">
              <a:buFont typeface="+mj-lt"/>
              <a:buAutoNum type="arabicPeriod"/>
            </a:pPr>
            <a:r>
              <a:rPr lang="nl-NL" b="1" i="0">
                <a:solidFill>
                  <a:srgbClr val="0D0D0D"/>
                </a:solidFill>
                <a:effectLst/>
                <a:latin typeface="Söhne"/>
              </a:rPr>
              <a:t>Verschillende soorten morning-afterpillen:</a:t>
            </a:r>
            <a:r>
              <a:rPr lang="nl-NL" b="0" i="0">
                <a:solidFill>
                  <a:srgbClr val="0D0D0D"/>
                </a:solidFill>
                <a:effectLst/>
                <a:latin typeface="Söhne"/>
              </a:rPr>
              <a:t> Het is belangrijk om te specificeren welk type morning-afterpil wordt bedoeld. Pillen op basis van </a:t>
            </a:r>
            <a:r>
              <a:rPr lang="nl-NL" b="0" i="0" err="1">
                <a:solidFill>
                  <a:srgbClr val="0D0D0D"/>
                </a:solidFill>
                <a:effectLst/>
                <a:latin typeface="Söhne"/>
              </a:rPr>
              <a:t>levonorgestrel</a:t>
            </a:r>
            <a:r>
              <a:rPr lang="nl-NL" b="0" i="0">
                <a:solidFill>
                  <a:srgbClr val="0D0D0D"/>
                </a:solidFill>
                <a:effectLst/>
                <a:latin typeface="Söhne"/>
              </a:rPr>
              <a:t> zijn effectief tot 72 uur na seks, terwijl pillen die </a:t>
            </a:r>
            <a:r>
              <a:rPr lang="nl-NL" b="0" i="0" err="1">
                <a:solidFill>
                  <a:srgbClr val="0D0D0D"/>
                </a:solidFill>
                <a:effectLst/>
                <a:latin typeface="Söhne"/>
              </a:rPr>
              <a:t>ulipristalacetaat</a:t>
            </a:r>
            <a:r>
              <a:rPr lang="nl-NL" b="0" i="0">
                <a:solidFill>
                  <a:srgbClr val="0D0D0D"/>
                </a:solidFill>
                <a:effectLst/>
                <a:latin typeface="Söhne"/>
              </a:rPr>
              <a:t> bevatten, tot 120 uur na seks gebruikt kunnen worden en over het algemeen effectiever zijn dan </a:t>
            </a:r>
            <a:r>
              <a:rPr lang="nl-NL" b="0" i="0" err="1">
                <a:solidFill>
                  <a:srgbClr val="0D0D0D"/>
                </a:solidFill>
                <a:effectLst/>
                <a:latin typeface="Söhne"/>
              </a:rPr>
              <a:t>levonorgestrel</a:t>
            </a:r>
            <a:r>
              <a:rPr lang="nl-NL" b="0" i="0">
                <a:solidFill>
                  <a:srgbClr val="0D0D0D"/>
                </a:solidFill>
                <a:effectLst/>
                <a:latin typeface="Söhne"/>
              </a:rPr>
              <a:t>, vooral op de derde dag na de seks.</a:t>
            </a:r>
          </a:p>
          <a:p>
            <a:pPr algn="l">
              <a:buFont typeface="+mj-lt"/>
              <a:buAutoNum type="arabicPeriod"/>
            </a:pPr>
            <a:r>
              <a:rPr lang="nl-NL" b="1" i="0">
                <a:solidFill>
                  <a:srgbClr val="0D0D0D"/>
                </a:solidFill>
                <a:effectLst/>
                <a:latin typeface="Söhne"/>
              </a:rPr>
              <a:t>Misvattingen over abortus:</a:t>
            </a:r>
            <a:r>
              <a:rPr lang="nl-NL" b="0" i="0">
                <a:solidFill>
                  <a:srgbClr val="0D0D0D"/>
                </a:solidFill>
                <a:effectLst/>
                <a:latin typeface="Söhne"/>
              </a:rPr>
              <a:t> De beschrijving kan bij sommige lezers de onjuiste perceptie wekken dat de morning-afterpil gelijkstaat aan een abortuspil. Het is belangrijk om duidelijk te maken dat de morning-afterpil bedoeld is om zwangerschap te voorkomen door de ovulatie uit te stellen of te stoppen, en niet om een bestaande zwangerschap te beëindigen.</a:t>
            </a:r>
          </a:p>
          <a:p>
            <a:endParaRPr lang="nl-NL"/>
          </a:p>
        </p:txBody>
      </p:sp>
      <p:sp>
        <p:nvSpPr>
          <p:cNvPr id="4" name="Tijdelijke aanduiding voor dianummer 3"/>
          <p:cNvSpPr>
            <a:spLocks noGrp="1"/>
          </p:cNvSpPr>
          <p:nvPr>
            <p:ph type="sldNum" sz="quarter" idx="5"/>
          </p:nvPr>
        </p:nvSpPr>
        <p:spPr/>
        <p:txBody>
          <a:bodyPr/>
          <a:lstStyle/>
          <a:p>
            <a:fld id="{311B3CA7-E626-41D9-8FF1-83326254371D}" type="slidenum">
              <a:rPr lang="nl-NL" smtClean="0"/>
              <a:t>42</a:t>
            </a:fld>
            <a:endParaRPr lang="nl-NL"/>
          </a:p>
        </p:txBody>
      </p:sp>
    </p:spTree>
    <p:extLst>
      <p:ext uri="{BB962C8B-B14F-4D97-AF65-F5344CB8AC3E}">
        <p14:creationId xmlns:p14="http://schemas.microsoft.com/office/powerpoint/2010/main" val="225756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Verschillen in diepgang en context. Voor vmbo lijkt essentiële context te missen in sommige gevallen, dit </a:t>
            </a:r>
            <a:r>
              <a:rPr lang="nl-NL" err="1"/>
              <a:t>kanleiden</a:t>
            </a:r>
            <a:r>
              <a:rPr lang="nl-NL"/>
              <a:t> tot onvolledige of incorrecte </a:t>
            </a:r>
            <a:r>
              <a:rPr lang="nl-NL" err="1"/>
              <a:t>informatieveschaffing</a:t>
            </a:r>
            <a:endParaRPr lang="nl-NL"/>
          </a:p>
        </p:txBody>
      </p:sp>
      <p:sp>
        <p:nvSpPr>
          <p:cNvPr id="4" name="Tijdelijke aanduiding voor dianummer 3"/>
          <p:cNvSpPr>
            <a:spLocks noGrp="1"/>
          </p:cNvSpPr>
          <p:nvPr>
            <p:ph type="sldNum" sz="quarter" idx="5"/>
          </p:nvPr>
        </p:nvSpPr>
        <p:spPr/>
        <p:txBody>
          <a:bodyPr/>
          <a:lstStyle/>
          <a:p>
            <a:fld id="{311B3CA7-E626-41D9-8FF1-83326254371D}" type="slidenum">
              <a:rPr lang="nl-NL" smtClean="0"/>
              <a:t>43</a:t>
            </a:fld>
            <a:endParaRPr lang="nl-NL"/>
          </a:p>
        </p:txBody>
      </p:sp>
    </p:spTree>
    <p:extLst>
      <p:ext uri="{BB962C8B-B14F-4D97-AF65-F5344CB8AC3E}">
        <p14:creationId xmlns:p14="http://schemas.microsoft.com/office/powerpoint/2010/main" val="288020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34C70-269B-45B1-971D-5370785080A8}" type="slidenum">
              <a:rPr kumimoji="0" lang="nl-NL"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54371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34C70-269B-45B1-971D-5370785080A8}" type="slidenum">
              <a:rPr kumimoji="0" lang="nl-NL"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23954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614BDD5-29B1-4A55-BCD7-E383B255122D}" type="datetime1">
              <a:rPr lang="nl-NL" smtClean="0"/>
              <a:t>24-5-2024</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656636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27B8970-2D56-4D91-8207-49FD0CDC50A1}" type="datetime1">
              <a:rPr lang="nl-NL" smtClean="0"/>
              <a:t>24-5-2024</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364272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E16F480-B74B-41FE-85DC-13F24AB1DB83}" type="datetime1">
              <a:rPr lang="nl-NL" smtClean="0"/>
              <a:t>24-5-2024</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231373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58467" y="5666267"/>
            <a:ext cx="2604800" cy="2604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Google Shape;10;p2"/>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11" name="Google Shape;11;p2"/>
          <p:cNvSpPr/>
          <p:nvPr/>
        </p:nvSpPr>
        <p:spPr>
          <a:xfrm>
            <a:off x="4996584" y="-1230367"/>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277185" y="5406568"/>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 name="Google Shape;13;p2"/>
          <p:cNvPicPr preferRelativeResize="0"/>
          <p:nvPr/>
        </p:nvPicPr>
        <p:blipFill rotWithShape="1">
          <a:blip r:embed="rId2">
            <a:alphaModFix/>
          </a:blip>
          <a:srcRect l="10851" r="10858" b="-10"/>
          <a:stretch/>
        </p:blipFill>
        <p:spPr>
          <a:xfrm>
            <a:off x="8548888" y="4956333"/>
            <a:ext cx="2265600" cy="2198800"/>
          </a:xfrm>
          <a:prstGeom prst="ellipse">
            <a:avLst/>
          </a:prstGeom>
          <a:noFill/>
          <a:ln>
            <a:noFill/>
          </a:ln>
        </p:spPr>
      </p:pic>
      <p:sp>
        <p:nvSpPr>
          <p:cNvPr id="14" name="Google Shape;14;p2"/>
          <p:cNvSpPr txBox="1">
            <a:spLocks noGrp="1"/>
          </p:cNvSpPr>
          <p:nvPr>
            <p:ph type="ctrTitle"/>
          </p:nvPr>
        </p:nvSpPr>
        <p:spPr>
          <a:xfrm>
            <a:off x="953467" y="1901684"/>
            <a:ext cx="7766000" cy="2287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7466">
                <a:latin typeface="Changa One"/>
                <a:ea typeface="Changa One"/>
                <a:cs typeface="Changa One"/>
                <a:sym typeface="Changa One"/>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53467" y="4410317"/>
            <a:ext cx="6541200" cy="546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latin typeface="Epilogue"/>
                <a:ea typeface="Epilogue"/>
                <a:cs typeface="Epilogue"/>
                <a:sym typeface="Epilogu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163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60000" y="2906167"/>
            <a:ext cx="10272000" cy="1122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3995400" y="1783767"/>
            <a:ext cx="4201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170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l="10851" r="10858" b="-10"/>
          <a:stretch/>
        </p:blipFill>
        <p:spPr>
          <a:xfrm flipH="1">
            <a:off x="11048555" y="-1160120"/>
            <a:ext cx="2265600" cy="2198800"/>
          </a:xfrm>
          <a:prstGeom prst="ellipse">
            <a:avLst/>
          </a:prstGeom>
          <a:noFill/>
          <a:ln>
            <a:noFill/>
          </a:ln>
        </p:spPr>
      </p:pic>
      <p:sp>
        <p:nvSpPr>
          <p:cNvPr id="22" name="Google Shape;22;p4"/>
          <p:cNvSpPr/>
          <p:nvPr/>
        </p:nvSpPr>
        <p:spPr>
          <a:xfrm flipH="1">
            <a:off x="708921" y="-1792045"/>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p:nvPr/>
        </p:nvSpPr>
        <p:spPr>
          <a:xfrm flipH="1">
            <a:off x="7123539" y="6464300"/>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flipH="1">
            <a:off x="-1049380" y="5713701"/>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 name="Google Shape;25;p4"/>
          <p:cNvPicPr preferRelativeResize="0"/>
          <p:nvPr/>
        </p:nvPicPr>
        <p:blipFill rotWithShape="1">
          <a:blip r:embed="rId2">
            <a:alphaModFix/>
          </a:blip>
          <a:srcRect l="10851" r="10858" b="-10"/>
          <a:stretch/>
        </p:blipFill>
        <p:spPr>
          <a:xfrm flipH="1">
            <a:off x="-1082783" y="5764967"/>
            <a:ext cx="2265600" cy="2198800"/>
          </a:xfrm>
          <a:prstGeom prst="ellipse">
            <a:avLst/>
          </a:prstGeom>
          <a:noFill/>
          <a:ln>
            <a:noFill/>
          </a:ln>
        </p:spPr>
      </p:pic>
      <p:grpSp>
        <p:nvGrpSpPr>
          <p:cNvPr id="26" name="Google Shape;26;p4"/>
          <p:cNvGrpSpPr/>
          <p:nvPr/>
        </p:nvGrpSpPr>
        <p:grpSpPr>
          <a:xfrm flipH="1">
            <a:off x="11545089" y="6144683"/>
            <a:ext cx="337057" cy="297021"/>
            <a:chOff x="-488309" y="1930140"/>
            <a:chExt cx="311936" cy="274884"/>
          </a:xfrm>
        </p:grpSpPr>
        <p:sp>
          <p:nvSpPr>
            <p:cNvPr id="27" name="Google Shape;27;p4"/>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459519" y="2016196"/>
              <a:ext cx="252666" cy="103457"/>
            </a:xfrm>
            <a:custGeom>
              <a:avLst/>
              <a:gdLst/>
              <a:ahLst/>
              <a:cxnLst/>
              <a:rect l="l" t="t" r="r" b="b"/>
              <a:pathLst>
                <a:path w="4037" h="1653" extrusionOk="0">
                  <a:moveTo>
                    <a:pt x="4037" y="1"/>
                  </a:moveTo>
                  <a:lnTo>
                    <a:pt x="0" y="1652"/>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3500"/>
              <a:buNone/>
              <a:defRPr/>
            </a:lvl2pPr>
            <a:lvl3pPr lvl="2" rtl="0">
              <a:lnSpc>
                <a:spcPct val="100000"/>
              </a:lnSpc>
              <a:spcBef>
                <a:spcPts val="0"/>
              </a:spcBef>
              <a:spcAft>
                <a:spcPts val="0"/>
              </a:spcAft>
              <a:buSzPts val="3500"/>
              <a:buNone/>
              <a:defRPr/>
            </a:lvl3pPr>
            <a:lvl4pPr lvl="3" rtl="0">
              <a:lnSpc>
                <a:spcPct val="100000"/>
              </a:lnSpc>
              <a:spcBef>
                <a:spcPts val="0"/>
              </a:spcBef>
              <a:spcAft>
                <a:spcPts val="0"/>
              </a:spcAft>
              <a:buSzPts val="3500"/>
              <a:buNone/>
              <a:defRPr/>
            </a:lvl4pPr>
            <a:lvl5pPr lvl="4" rtl="0">
              <a:lnSpc>
                <a:spcPct val="100000"/>
              </a:lnSpc>
              <a:spcBef>
                <a:spcPts val="0"/>
              </a:spcBef>
              <a:spcAft>
                <a:spcPts val="0"/>
              </a:spcAft>
              <a:buSzPts val="3500"/>
              <a:buNone/>
              <a:defRPr/>
            </a:lvl5pPr>
            <a:lvl6pPr lvl="5" rtl="0">
              <a:lnSpc>
                <a:spcPct val="100000"/>
              </a:lnSpc>
              <a:spcBef>
                <a:spcPts val="0"/>
              </a:spcBef>
              <a:spcAft>
                <a:spcPts val="0"/>
              </a:spcAft>
              <a:buSzPts val="3500"/>
              <a:buNone/>
              <a:defRPr/>
            </a:lvl6pPr>
            <a:lvl7pPr lvl="6" rtl="0">
              <a:lnSpc>
                <a:spcPct val="100000"/>
              </a:lnSpc>
              <a:spcBef>
                <a:spcPts val="0"/>
              </a:spcBef>
              <a:spcAft>
                <a:spcPts val="0"/>
              </a:spcAft>
              <a:buSzPts val="3500"/>
              <a:buNone/>
              <a:defRPr/>
            </a:lvl7pPr>
            <a:lvl8pPr lvl="7" rtl="0">
              <a:lnSpc>
                <a:spcPct val="100000"/>
              </a:lnSpc>
              <a:spcBef>
                <a:spcPts val="0"/>
              </a:spcBef>
              <a:spcAft>
                <a:spcPts val="0"/>
              </a:spcAft>
              <a:buSzPts val="3500"/>
              <a:buNone/>
              <a:defRPr/>
            </a:lvl8pPr>
            <a:lvl9pPr lvl="8" rtl="0">
              <a:lnSpc>
                <a:spcPct val="100000"/>
              </a:lnSpc>
              <a:spcBef>
                <a:spcPts val="0"/>
              </a:spcBef>
              <a:spcAft>
                <a:spcPts val="0"/>
              </a:spcAft>
              <a:buSzPts val="3500"/>
              <a:buNone/>
              <a:defRPr/>
            </a:lvl9pPr>
          </a:lstStyle>
          <a:p>
            <a:endParaRPr/>
          </a:p>
        </p:txBody>
      </p:sp>
      <p:sp>
        <p:nvSpPr>
          <p:cNvPr id="30" name="Google Shape;3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663380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762200" y="-255267"/>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p:nvPr/>
        </p:nvSpPr>
        <p:spPr>
          <a:xfrm>
            <a:off x="10318368" y="-1037599"/>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Google Shape;34;p5"/>
          <p:cNvPicPr preferRelativeResize="0"/>
          <p:nvPr/>
        </p:nvPicPr>
        <p:blipFill rotWithShape="1">
          <a:blip r:embed="rId2">
            <a:alphaModFix/>
          </a:blip>
          <a:srcRect l="10851" r="10858" b="-10"/>
          <a:stretch/>
        </p:blipFill>
        <p:spPr>
          <a:xfrm>
            <a:off x="-1305583" y="5404080"/>
            <a:ext cx="2265600" cy="2198800"/>
          </a:xfrm>
          <a:prstGeom prst="ellipse">
            <a:avLst/>
          </a:prstGeom>
          <a:noFill/>
          <a:ln>
            <a:noFill/>
          </a:ln>
        </p:spPr>
      </p:pic>
      <p:pic>
        <p:nvPicPr>
          <p:cNvPr id="35" name="Google Shape;35;p5"/>
          <p:cNvPicPr preferRelativeResize="0"/>
          <p:nvPr/>
        </p:nvPicPr>
        <p:blipFill rotWithShape="1">
          <a:blip r:embed="rId2">
            <a:alphaModFix/>
          </a:blip>
          <a:srcRect l="10851" r="10858" b="-10"/>
          <a:stretch/>
        </p:blipFill>
        <p:spPr>
          <a:xfrm>
            <a:off x="9926384" y="-956920"/>
            <a:ext cx="2265600" cy="2198800"/>
          </a:xfrm>
          <a:prstGeom prst="ellipse">
            <a:avLst/>
          </a:prstGeom>
          <a:noFill/>
          <a:ln>
            <a:noFill/>
          </a:ln>
        </p:spPr>
      </p:pic>
      <p:sp>
        <p:nvSpPr>
          <p:cNvPr id="36" name="Google Shape;36;p5"/>
          <p:cNvSpPr/>
          <p:nvPr/>
        </p:nvSpPr>
        <p:spPr>
          <a:xfrm>
            <a:off x="6911935" y="6237968"/>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11865518" y="2967140"/>
            <a:ext cx="470805" cy="593528"/>
          </a:xfrm>
          <a:custGeom>
            <a:avLst/>
            <a:gdLst/>
            <a:ahLst/>
            <a:cxnLst/>
            <a:rect l="l" t="t" r="r" b="b"/>
            <a:pathLst>
              <a:path w="16715" h="21072" extrusionOk="0">
                <a:moveTo>
                  <a:pt x="8394" y="2364"/>
                </a:moveTo>
                <a:cubicBezTo>
                  <a:pt x="9015" y="2364"/>
                  <a:pt x="9646" y="2476"/>
                  <a:pt x="10259" y="2714"/>
                </a:cubicBezTo>
                <a:cubicBezTo>
                  <a:pt x="12923" y="3745"/>
                  <a:pt x="14250" y="6749"/>
                  <a:pt x="13218" y="9413"/>
                </a:cubicBezTo>
                <a:cubicBezTo>
                  <a:pt x="12425" y="11463"/>
                  <a:pt x="10461" y="12722"/>
                  <a:pt x="8383" y="12722"/>
                </a:cubicBezTo>
                <a:cubicBezTo>
                  <a:pt x="7762" y="12722"/>
                  <a:pt x="7132" y="12610"/>
                  <a:pt x="6519" y="12373"/>
                </a:cubicBezTo>
                <a:cubicBezTo>
                  <a:pt x="3857" y="11340"/>
                  <a:pt x="2529" y="8336"/>
                  <a:pt x="3560" y="5673"/>
                </a:cubicBezTo>
                <a:cubicBezTo>
                  <a:pt x="4354" y="3623"/>
                  <a:pt x="6318" y="2364"/>
                  <a:pt x="8394" y="2364"/>
                </a:cubicBezTo>
                <a:close/>
                <a:moveTo>
                  <a:pt x="8398" y="0"/>
                </a:moveTo>
                <a:cubicBezTo>
                  <a:pt x="5373" y="0"/>
                  <a:pt x="2512" y="1833"/>
                  <a:pt x="1357" y="4819"/>
                </a:cubicBezTo>
                <a:cubicBezTo>
                  <a:pt x="1" y="8323"/>
                  <a:pt x="1447" y="12233"/>
                  <a:pt x="4599" y="14062"/>
                </a:cubicBezTo>
                <a:lnTo>
                  <a:pt x="4598" y="14062"/>
                </a:lnTo>
                <a:lnTo>
                  <a:pt x="3664" y="16476"/>
                </a:lnTo>
                <a:lnTo>
                  <a:pt x="2471" y="16014"/>
                </a:lnTo>
                <a:cubicBezTo>
                  <a:pt x="2380" y="15978"/>
                  <a:pt x="2287" y="15962"/>
                  <a:pt x="2195" y="15962"/>
                </a:cubicBezTo>
                <a:cubicBezTo>
                  <a:pt x="1889" y="15962"/>
                  <a:pt x="1601" y="16147"/>
                  <a:pt x="1484" y="16449"/>
                </a:cubicBezTo>
                <a:lnTo>
                  <a:pt x="1181" y="17231"/>
                </a:lnTo>
                <a:cubicBezTo>
                  <a:pt x="1030" y="17624"/>
                  <a:pt x="1225" y="18065"/>
                  <a:pt x="1618" y="18218"/>
                </a:cubicBezTo>
                <a:lnTo>
                  <a:pt x="2810" y="18679"/>
                </a:lnTo>
                <a:lnTo>
                  <a:pt x="2403" y="19731"/>
                </a:lnTo>
                <a:cubicBezTo>
                  <a:pt x="2252" y="20124"/>
                  <a:pt x="2447" y="20565"/>
                  <a:pt x="2840" y="20718"/>
                </a:cubicBezTo>
                <a:lnTo>
                  <a:pt x="3620" y="21020"/>
                </a:lnTo>
                <a:cubicBezTo>
                  <a:pt x="3711" y="21055"/>
                  <a:pt x="3804" y="21071"/>
                  <a:pt x="3895" y="21071"/>
                </a:cubicBezTo>
                <a:cubicBezTo>
                  <a:pt x="4201" y="21071"/>
                  <a:pt x="4490" y="20886"/>
                  <a:pt x="4607" y="20583"/>
                </a:cubicBezTo>
                <a:lnTo>
                  <a:pt x="5015" y="19533"/>
                </a:lnTo>
                <a:lnTo>
                  <a:pt x="6207" y="19994"/>
                </a:lnTo>
                <a:cubicBezTo>
                  <a:pt x="6297" y="20029"/>
                  <a:pt x="6391" y="20046"/>
                  <a:pt x="6483" y="20046"/>
                </a:cubicBezTo>
                <a:cubicBezTo>
                  <a:pt x="6789" y="20046"/>
                  <a:pt x="7077" y="19861"/>
                  <a:pt x="7194" y="19558"/>
                </a:cubicBezTo>
                <a:lnTo>
                  <a:pt x="7496" y="18778"/>
                </a:lnTo>
                <a:cubicBezTo>
                  <a:pt x="7649" y="18385"/>
                  <a:pt x="7454" y="17942"/>
                  <a:pt x="7061" y="17791"/>
                </a:cubicBezTo>
                <a:lnTo>
                  <a:pt x="5869" y="17328"/>
                </a:lnTo>
                <a:lnTo>
                  <a:pt x="6802" y="14915"/>
                </a:lnTo>
                <a:cubicBezTo>
                  <a:pt x="7328" y="15028"/>
                  <a:pt x="7857" y="15084"/>
                  <a:pt x="8382" y="15084"/>
                </a:cubicBezTo>
                <a:cubicBezTo>
                  <a:pt x="11558" y="15084"/>
                  <a:pt x="14552" y="13064"/>
                  <a:pt x="15584" y="9811"/>
                </a:cubicBezTo>
                <a:cubicBezTo>
                  <a:pt x="16715" y="6240"/>
                  <a:pt x="14998" y="2314"/>
                  <a:pt x="11609" y="722"/>
                </a:cubicBezTo>
                <a:cubicBezTo>
                  <a:pt x="10564" y="231"/>
                  <a:pt x="9471" y="0"/>
                  <a:pt x="839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5"/>
          <p:cNvGrpSpPr/>
          <p:nvPr/>
        </p:nvGrpSpPr>
        <p:grpSpPr>
          <a:xfrm rot="-4462331">
            <a:off x="-60861" y="3272065"/>
            <a:ext cx="459033" cy="496697"/>
            <a:chOff x="-922909" y="2873003"/>
            <a:chExt cx="424844" cy="459703"/>
          </a:xfrm>
        </p:grpSpPr>
        <p:sp>
          <p:nvSpPr>
            <p:cNvPr id="39" name="Google Shape;39;p5"/>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5"/>
          <p:cNvSpPr txBox="1">
            <a:spLocks noGrp="1"/>
          </p:cNvSpPr>
          <p:nvPr>
            <p:ph type="subTitle" idx="1"/>
          </p:nvPr>
        </p:nvSpPr>
        <p:spPr>
          <a:xfrm>
            <a:off x="960003" y="2194067"/>
            <a:ext cx="4591600" cy="690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500"/>
              <a:buFont typeface="Bebas Neue"/>
              <a:buNone/>
              <a:defRPr sz="3200">
                <a:solidFill>
                  <a:schemeClr val="dk1"/>
                </a:solidFill>
                <a:latin typeface="Changa One"/>
                <a:ea typeface="Changa One"/>
                <a:cs typeface="Changa One"/>
                <a:sym typeface="Changa One"/>
              </a:defRPr>
            </a:lvl1pPr>
            <a:lvl2pPr lvl="1"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9pPr>
          </a:lstStyle>
          <a:p>
            <a:endParaRPr/>
          </a:p>
        </p:txBody>
      </p:sp>
      <p:sp>
        <p:nvSpPr>
          <p:cNvPr id="43" name="Google Shape;43;p5"/>
          <p:cNvSpPr txBox="1">
            <a:spLocks noGrp="1"/>
          </p:cNvSpPr>
          <p:nvPr>
            <p:ph type="subTitle" idx="2"/>
          </p:nvPr>
        </p:nvSpPr>
        <p:spPr>
          <a:xfrm>
            <a:off x="6224775" y="2194067"/>
            <a:ext cx="4591600" cy="690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500"/>
              <a:buFont typeface="Bebas Neue"/>
              <a:buNone/>
              <a:defRPr sz="3333">
                <a:solidFill>
                  <a:schemeClr val="dk1"/>
                </a:solidFill>
                <a:latin typeface="Bebas Neue"/>
                <a:ea typeface="Bebas Neue"/>
                <a:cs typeface="Bebas Neue"/>
                <a:sym typeface="Bebas Neue"/>
              </a:defRPr>
            </a:lvl9pPr>
          </a:lstStyle>
          <a:p>
            <a:endParaRPr/>
          </a:p>
        </p:txBody>
      </p:sp>
      <p:sp>
        <p:nvSpPr>
          <p:cNvPr id="44" name="Google Shape;44;p5"/>
          <p:cNvSpPr txBox="1">
            <a:spLocks noGrp="1"/>
          </p:cNvSpPr>
          <p:nvPr>
            <p:ph type="subTitle" idx="3"/>
          </p:nvPr>
        </p:nvSpPr>
        <p:spPr>
          <a:xfrm>
            <a:off x="960000" y="2884867"/>
            <a:ext cx="4591600" cy="251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5" name="Google Shape;45;p5"/>
          <p:cNvSpPr txBox="1">
            <a:spLocks noGrp="1"/>
          </p:cNvSpPr>
          <p:nvPr>
            <p:ph type="subTitle" idx="4"/>
          </p:nvPr>
        </p:nvSpPr>
        <p:spPr>
          <a:xfrm>
            <a:off x="6224768" y="2884867"/>
            <a:ext cx="4591600" cy="251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6" name="Google Shape;46;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19249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6"/>
          <p:cNvSpPr/>
          <p:nvPr/>
        </p:nvSpPr>
        <p:spPr>
          <a:xfrm>
            <a:off x="11081952" y="5713701"/>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9" name="Google Shape;49;p6"/>
          <p:cNvPicPr preferRelativeResize="0"/>
          <p:nvPr/>
        </p:nvPicPr>
        <p:blipFill rotWithShape="1">
          <a:blip r:embed="rId2">
            <a:alphaModFix/>
          </a:blip>
          <a:srcRect l="10851" r="10858" b="-10"/>
          <a:stretch/>
        </p:blipFill>
        <p:spPr>
          <a:xfrm flipH="1">
            <a:off x="10611975" y="-1160120"/>
            <a:ext cx="2265600" cy="2198800"/>
          </a:xfrm>
          <a:prstGeom prst="ellipse">
            <a:avLst/>
          </a:prstGeom>
          <a:noFill/>
          <a:ln>
            <a:noFill/>
          </a:ln>
        </p:spPr>
      </p:pic>
      <p:pic>
        <p:nvPicPr>
          <p:cNvPr id="50" name="Google Shape;50;p6"/>
          <p:cNvPicPr preferRelativeResize="0"/>
          <p:nvPr/>
        </p:nvPicPr>
        <p:blipFill rotWithShape="1">
          <a:blip r:embed="rId2">
            <a:alphaModFix/>
          </a:blip>
          <a:srcRect l="10851" r="10858" b="-10"/>
          <a:stretch/>
        </p:blipFill>
        <p:spPr>
          <a:xfrm>
            <a:off x="11048555" y="5764967"/>
            <a:ext cx="2265600" cy="2198800"/>
          </a:xfrm>
          <a:prstGeom prst="ellipse">
            <a:avLst/>
          </a:prstGeom>
          <a:noFill/>
          <a:ln>
            <a:noFill/>
          </a:ln>
        </p:spPr>
      </p:pic>
      <p:sp>
        <p:nvSpPr>
          <p:cNvPr id="51" name="Google Shape;51;p6"/>
          <p:cNvSpPr/>
          <p:nvPr/>
        </p:nvSpPr>
        <p:spPr>
          <a:xfrm flipH="1">
            <a:off x="-1637575" y="-1240600"/>
            <a:ext cx="2604800" cy="2604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6"/>
          <p:cNvSpPr/>
          <p:nvPr/>
        </p:nvSpPr>
        <p:spPr>
          <a:xfrm>
            <a:off x="8839367" y="-260816"/>
            <a:ext cx="645200" cy="645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6"/>
          <p:cNvGrpSpPr/>
          <p:nvPr/>
        </p:nvGrpSpPr>
        <p:grpSpPr>
          <a:xfrm rot="-236886" flipH="1">
            <a:off x="-103005" y="3757607"/>
            <a:ext cx="459071" cy="496739"/>
            <a:chOff x="-922909" y="2873003"/>
            <a:chExt cx="424844" cy="459703"/>
          </a:xfrm>
        </p:grpSpPr>
        <p:sp>
          <p:nvSpPr>
            <p:cNvPr id="54" name="Google Shape;54;p6"/>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6"/>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6"/>
          <p:cNvSpPr/>
          <p:nvPr/>
        </p:nvSpPr>
        <p:spPr>
          <a:xfrm>
            <a:off x="2402039" y="6529533"/>
            <a:ext cx="404000" cy="404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76145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a:off x="383133" y="-255600"/>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p:nvPr/>
        </p:nvSpPr>
        <p:spPr>
          <a:xfrm>
            <a:off x="10318368" y="-1037599"/>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2" name="Google Shape;62;p7"/>
          <p:cNvPicPr preferRelativeResize="0"/>
          <p:nvPr/>
        </p:nvPicPr>
        <p:blipFill rotWithShape="1">
          <a:blip r:embed="rId2">
            <a:alphaModFix/>
          </a:blip>
          <a:srcRect l="10851" r="10858" b="-10"/>
          <a:stretch/>
        </p:blipFill>
        <p:spPr>
          <a:xfrm>
            <a:off x="-1305583" y="5404080"/>
            <a:ext cx="2265600" cy="2198800"/>
          </a:xfrm>
          <a:prstGeom prst="ellipse">
            <a:avLst/>
          </a:prstGeom>
          <a:noFill/>
          <a:ln>
            <a:noFill/>
          </a:ln>
        </p:spPr>
      </p:pic>
      <p:pic>
        <p:nvPicPr>
          <p:cNvPr id="63" name="Google Shape;63;p7"/>
          <p:cNvPicPr preferRelativeResize="0"/>
          <p:nvPr/>
        </p:nvPicPr>
        <p:blipFill rotWithShape="1">
          <a:blip r:embed="rId2">
            <a:alphaModFix/>
          </a:blip>
          <a:srcRect l="10851" r="10858" b="-10"/>
          <a:stretch/>
        </p:blipFill>
        <p:spPr>
          <a:xfrm>
            <a:off x="9926384" y="-956920"/>
            <a:ext cx="2265600" cy="2198800"/>
          </a:xfrm>
          <a:prstGeom prst="ellipse">
            <a:avLst/>
          </a:prstGeom>
          <a:noFill/>
          <a:ln>
            <a:noFill/>
          </a:ln>
        </p:spPr>
      </p:pic>
      <p:sp>
        <p:nvSpPr>
          <p:cNvPr id="64" name="Google Shape;64;p7"/>
          <p:cNvSpPr/>
          <p:nvPr/>
        </p:nvSpPr>
        <p:spPr>
          <a:xfrm>
            <a:off x="11209417" y="5880433"/>
            <a:ext cx="645200" cy="645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7"/>
          <p:cNvSpPr txBox="1">
            <a:spLocks noGrp="1"/>
          </p:cNvSpPr>
          <p:nvPr>
            <p:ph type="body" idx="1"/>
          </p:nvPr>
        </p:nvSpPr>
        <p:spPr>
          <a:xfrm>
            <a:off x="953467" y="2049200"/>
            <a:ext cx="5099600" cy="3530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092423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10973067" y="5701233"/>
            <a:ext cx="2604800" cy="2604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661719" y="5949535"/>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0" name="Google Shape;70;p8"/>
          <p:cNvPicPr preferRelativeResize="0"/>
          <p:nvPr/>
        </p:nvPicPr>
        <p:blipFill rotWithShape="1">
          <a:blip r:embed="rId2">
            <a:alphaModFix/>
          </a:blip>
          <a:srcRect l="10851" r="10858" b="-10"/>
          <a:stretch/>
        </p:blipFill>
        <p:spPr>
          <a:xfrm>
            <a:off x="-1066579" y="5499300"/>
            <a:ext cx="2265600" cy="2198800"/>
          </a:xfrm>
          <a:prstGeom prst="ellipse">
            <a:avLst/>
          </a:prstGeom>
          <a:noFill/>
          <a:ln>
            <a:noFill/>
          </a:ln>
        </p:spPr>
      </p:pic>
      <p:sp>
        <p:nvSpPr>
          <p:cNvPr id="71" name="Google Shape;71;p8"/>
          <p:cNvSpPr/>
          <p:nvPr/>
        </p:nvSpPr>
        <p:spPr>
          <a:xfrm>
            <a:off x="-1049383" y="-1195400"/>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8"/>
          <p:cNvSpPr/>
          <p:nvPr/>
        </p:nvSpPr>
        <p:spPr>
          <a:xfrm>
            <a:off x="-189268" y="2528326"/>
            <a:ext cx="650919" cy="597764"/>
          </a:xfrm>
          <a:custGeom>
            <a:avLst/>
            <a:gdLst/>
            <a:ahLst/>
            <a:cxnLst/>
            <a:rect l="l" t="t" r="r" b="b"/>
            <a:pathLst>
              <a:path w="19691" h="18083" extrusionOk="0">
                <a:moveTo>
                  <a:pt x="8038" y="5694"/>
                </a:moveTo>
                <a:cubicBezTo>
                  <a:pt x="9255" y="5694"/>
                  <a:pt x="10470" y="6127"/>
                  <a:pt x="11415" y="6980"/>
                </a:cubicBezTo>
                <a:cubicBezTo>
                  <a:pt x="13792" y="9128"/>
                  <a:pt x="13608" y="12898"/>
                  <a:pt x="11033" y="14804"/>
                </a:cubicBezTo>
                <a:cubicBezTo>
                  <a:pt x="10150" y="15457"/>
                  <a:pt x="9098" y="15779"/>
                  <a:pt x="8048" y="15779"/>
                </a:cubicBezTo>
                <a:cubicBezTo>
                  <a:pt x="6830" y="15779"/>
                  <a:pt x="5616" y="15346"/>
                  <a:pt x="4671" y="14493"/>
                </a:cubicBezTo>
                <a:cubicBezTo>
                  <a:pt x="2292" y="12345"/>
                  <a:pt x="2476" y="8575"/>
                  <a:pt x="5052" y="6669"/>
                </a:cubicBezTo>
                <a:cubicBezTo>
                  <a:pt x="5935" y="6017"/>
                  <a:pt x="6988" y="5694"/>
                  <a:pt x="8038" y="5694"/>
                </a:cubicBezTo>
                <a:close/>
                <a:moveTo>
                  <a:pt x="14770" y="0"/>
                </a:moveTo>
                <a:cubicBezTo>
                  <a:pt x="14329" y="0"/>
                  <a:pt x="13960" y="348"/>
                  <a:pt x="13938" y="795"/>
                </a:cubicBezTo>
                <a:lnTo>
                  <a:pt x="13907" y="1428"/>
                </a:lnTo>
                <a:cubicBezTo>
                  <a:pt x="13884" y="1889"/>
                  <a:pt x="14239" y="2279"/>
                  <a:pt x="14700" y="2302"/>
                </a:cubicBezTo>
                <a:lnTo>
                  <a:pt x="15581" y="2346"/>
                </a:lnTo>
                <a:lnTo>
                  <a:pt x="12647" y="5007"/>
                </a:lnTo>
                <a:cubicBezTo>
                  <a:pt x="11312" y="3934"/>
                  <a:pt x="9677" y="3390"/>
                  <a:pt x="8037" y="3390"/>
                </a:cubicBezTo>
                <a:cubicBezTo>
                  <a:pt x="6132" y="3390"/>
                  <a:pt x="4219" y="4125"/>
                  <a:pt x="2766" y="5617"/>
                </a:cubicBezTo>
                <a:cubicBezTo>
                  <a:pt x="221" y="8235"/>
                  <a:pt x="0" y="12404"/>
                  <a:pt x="2259" y="15272"/>
                </a:cubicBezTo>
                <a:cubicBezTo>
                  <a:pt x="3725" y="17135"/>
                  <a:pt x="5882" y="18083"/>
                  <a:pt x="8047" y="18083"/>
                </a:cubicBezTo>
                <a:cubicBezTo>
                  <a:pt x="9809" y="18083"/>
                  <a:pt x="11576" y="17455"/>
                  <a:pt x="12980" y="16181"/>
                </a:cubicBezTo>
                <a:cubicBezTo>
                  <a:pt x="15692" y="13721"/>
                  <a:pt x="16139" y="9685"/>
                  <a:pt x="14194" y="6713"/>
                </a:cubicBezTo>
                <a:lnTo>
                  <a:pt x="14194" y="6713"/>
                </a:lnTo>
                <a:lnTo>
                  <a:pt x="17202" y="3984"/>
                </a:lnTo>
                <a:lnTo>
                  <a:pt x="17160" y="4865"/>
                </a:lnTo>
                <a:cubicBezTo>
                  <a:pt x="17137" y="5326"/>
                  <a:pt x="17492" y="5716"/>
                  <a:pt x="17952" y="5739"/>
                </a:cubicBezTo>
                <a:lnTo>
                  <a:pt x="18585" y="5770"/>
                </a:lnTo>
                <a:cubicBezTo>
                  <a:pt x="18599" y="5771"/>
                  <a:pt x="18613" y="5771"/>
                  <a:pt x="18627" y="5771"/>
                </a:cubicBezTo>
                <a:cubicBezTo>
                  <a:pt x="19070" y="5771"/>
                  <a:pt x="19439" y="5424"/>
                  <a:pt x="19461" y="4977"/>
                </a:cubicBezTo>
                <a:lnTo>
                  <a:pt x="19691" y="240"/>
                </a:lnTo>
                <a:lnTo>
                  <a:pt x="14811" y="1"/>
                </a:lnTo>
                <a:cubicBezTo>
                  <a:pt x="14798" y="1"/>
                  <a:pt x="14784" y="0"/>
                  <a:pt x="1477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8"/>
          <p:cNvPicPr preferRelativeResize="0"/>
          <p:nvPr/>
        </p:nvPicPr>
        <p:blipFill rotWithShape="1">
          <a:blip r:embed="rId2">
            <a:alphaModFix/>
          </a:blip>
          <a:srcRect l="10851" r="10858" b="-10"/>
          <a:stretch/>
        </p:blipFill>
        <p:spPr>
          <a:xfrm>
            <a:off x="5063751" y="-1300087"/>
            <a:ext cx="2265600" cy="2198800"/>
          </a:xfrm>
          <a:prstGeom prst="ellipse">
            <a:avLst/>
          </a:prstGeom>
          <a:noFill/>
          <a:ln>
            <a:noFill/>
          </a:ln>
        </p:spPr>
      </p:pic>
      <p:sp>
        <p:nvSpPr>
          <p:cNvPr id="74" name="Google Shape;74;p8"/>
          <p:cNvSpPr txBox="1">
            <a:spLocks noGrp="1"/>
          </p:cNvSpPr>
          <p:nvPr>
            <p:ph type="title"/>
          </p:nvPr>
        </p:nvSpPr>
        <p:spPr>
          <a:xfrm>
            <a:off x="1298000" y="1934000"/>
            <a:ext cx="6534000" cy="29900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5818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5"/>
        <p:cNvGrpSpPr/>
        <p:nvPr/>
      </p:nvGrpSpPr>
      <p:grpSpPr>
        <a:xfrm>
          <a:off x="0" y="0"/>
          <a:ext cx="0" cy="0"/>
          <a:chOff x="0" y="0"/>
          <a:chExt cx="0" cy="0"/>
        </a:xfrm>
      </p:grpSpPr>
      <p:sp>
        <p:nvSpPr>
          <p:cNvPr id="76" name="Google Shape;76;p9"/>
          <p:cNvSpPr txBox="1">
            <a:spLocks noGrp="1"/>
          </p:cNvSpPr>
          <p:nvPr>
            <p:ph type="subTitle" idx="1"/>
          </p:nvPr>
        </p:nvSpPr>
        <p:spPr>
          <a:xfrm>
            <a:off x="953467" y="3110616"/>
            <a:ext cx="5513600" cy="18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9"/>
          <p:cNvSpPr txBox="1">
            <a:spLocks noGrp="1"/>
          </p:cNvSpPr>
          <p:nvPr>
            <p:ph type="title"/>
          </p:nvPr>
        </p:nvSpPr>
        <p:spPr>
          <a:xfrm>
            <a:off x="953467" y="1879384"/>
            <a:ext cx="5513600" cy="11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sz="6000"/>
            </a:lvl1pPr>
            <a:lvl2pPr lvl="1" rtl="0">
              <a:lnSpc>
                <a:spcPct val="100000"/>
              </a:lnSpc>
              <a:spcBef>
                <a:spcPts val="0"/>
              </a:spcBef>
              <a:spcAft>
                <a:spcPts val="0"/>
              </a:spcAft>
              <a:buSzPts val="3500"/>
              <a:buNone/>
              <a:defRPr/>
            </a:lvl2pPr>
            <a:lvl3pPr lvl="2" rtl="0">
              <a:lnSpc>
                <a:spcPct val="100000"/>
              </a:lnSpc>
              <a:spcBef>
                <a:spcPts val="0"/>
              </a:spcBef>
              <a:spcAft>
                <a:spcPts val="0"/>
              </a:spcAft>
              <a:buSzPts val="3500"/>
              <a:buNone/>
              <a:defRPr/>
            </a:lvl3pPr>
            <a:lvl4pPr lvl="3" rtl="0">
              <a:lnSpc>
                <a:spcPct val="100000"/>
              </a:lnSpc>
              <a:spcBef>
                <a:spcPts val="0"/>
              </a:spcBef>
              <a:spcAft>
                <a:spcPts val="0"/>
              </a:spcAft>
              <a:buSzPts val="3500"/>
              <a:buNone/>
              <a:defRPr/>
            </a:lvl4pPr>
            <a:lvl5pPr lvl="4" rtl="0">
              <a:lnSpc>
                <a:spcPct val="100000"/>
              </a:lnSpc>
              <a:spcBef>
                <a:spcPts val="0"/>
              </a:spcBef>
              <a:spcAft>
                <a:spcPts val="0"/>
              </a:spcAft>
              <a:buSzPts val="3500"/>
              <a:buNone/>
              <a:defRPr/>
            </a:lvl5pPr>
            <a:lvl6pPr lvl="5" rtl="0">
              <a:lnSpc>
                <a:spcPct val="100000"/>
              </a:lnSpc>
              <a:spcBef>
                <a:spcPts val="0"/>
              </a:spcBef>
              <a:spcAft>
                <a:spcPts val="0"/>
              </a:spcAft>
              <a:buSzPts val="3500"/>
              <a:buNone/>
              <a:defRPr/>
            </a:lvl6pPr>
            <a:lvl7pPr lvl="6" rtl="0">
              <a:lnSpc>
                <a:spcPct val="100000"/>
              </a:lnSpc>
              <a:spcBef>
                <a:spcPts val="0"/>
              </a:spcBef>
              <a:spcAft>
                <a:spcPts val="0"/>
              </a:spcAft>
              <a:buSzPts val="3500"/>
              <a:buNone/>
              <a:defRPr/>
            </a:lvl7pPr>
            <a:lvl8pPr lvl="7" rtl="0">
              <a:lnSpc>
                <a:spcPct val="100000"/>
              </a:lnSpc>
              <a:spcBef>
                <a:spcPts val="0"/>
              </a:spcBef>
              <a:spcAft>
                <a:spcPts val="0"/>
              </a:spcAft>
              <a:buSzPts val="3500"/>
              <a:buNone/>
              <a:defRPr/>
            </a:lvl8pPr>
            <a:lvl9pPr lvl="8" rtl="0">
              <a:lnSpc>
                <a:spcPct val="100000"/>
              </a:lnSpc>
              <a:spcBef>
                <a:spcPts val="0"/>
              </a:spcBef>
              <a:spcAft>
                <a:spcPts val="0"/>
              </a:spcAft>
              <a:buSzPts val="3500"/>
              <a:buNone/>
              <a:defRPr/>
            </a:lvl9pPr>
          </a:lstStyle>
          <a:p>
            <a:endParaRPr/>
          </a:p>
        </p:txBody>
      </p:sp>
      <p:sp>
        <p:nvSpPr>
          <p:cNvPr id="78" name="Google Shape;78;p9"/>
          <p:cNvSpPr>
            <a:spLocks noGrp="1"/>
          </p:cNvSpPr>
          <p:nvPr>
            <p:ph type="pic" idx="2"/>
          </p:nvPr>
        </p:nvSpPr>
        <p:spPr>
          <a:xfrm>
            <a:off x="7455344" y="1659200"/>
            <a:ext cx="3783200" cy="3539600"/>
          </a:xfrm>
          <a:prstGeom prst="roundRect">
            <a:avLst>
              <a:gd name="adj" fmla="val 0"/>
            </a:avLst>
          </a:prstGeom>
          <a:noFill/>
          <a:ln w="9525" cap="flat" cmpd="sng">
            <a:solidFill>
              <a:schemeClr val="dk1"/>
            </a:solidFill>
            <a:prstDash val="solid"/>
            <a:round/>
            <a:headEnd type="none" w="sm" len="sm"/>
            <a:tailEnd type="none" w="sm" len="sm"/>
          </a:ln>
        </p:spPr>
      </p:sp>
      <p:sp>
        <p:nvSpPr>
          <p:cNvPr id="79" name="Google Shape;79;p9"/>
          <p:cNvSpPr/>
          <p:nvPr/>
        </p:nvSpPr>
        <p:spPr>
          <a:xfrm>
            <a:off x="7183167" y="-260816"/>
            <a:ext cx="645200" cy="645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9"/>
          <p:cNvSpPr/>
          <p:nvPr/>
        </p:nvSpPr>
        <p:spPr>
          <a:xfrm flipH="1">
            <a:off x="-815376" y="-1037599"/>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1" name="Google Shape;81;p9"/>
          <p:cNvPicPr preferRelativeResize="0"/>
          <p:nvPr/>
        </p:nvPicPr>
        <p:blipFill rotWithShape="1">
          <a:blip r:embed="rId2">
            <a:alphaModFix/>
          </a:blip>
          <a:srcRect l="10851" r="10858" b="-10"/>
          <a:stretch/>
        </p:blipFill>
        <p:spPr>
          <a:xfrm flipH="1">
            <a:off x="10741776" y="5404080"/>
            <a:ext cx="2265600" cy="2198800"/>
          </a:xfrm>
          <a:prstGeom prst="ellipse">
            <a:avLst/>
          </a:prstGeom>
          <a:noFill/>
          <a:ln>
            <a:noFill/>
          </a:ln>
        </p:spPr>
      </p:pic>
      <p:pic>
        <p:nvPicPr>
          <p:cNvPr id="82" name="Google Shape;82;p9"/>
          <p:cNvPicPr preferRelativeResize="0"/>
          <p:nvPr/>
        </p:nvPicPr>
        <p:blipFill rotWithShape="1">
          <a:blip r:embed="rId2">
            <a:alphaModFix/>
          </a:blip>
          <a:srcRect l="10851" r="10858" b="-10"/>
          <a:stretch/>
        </p:blipFill>
        <p:spPr>
          <a:xfrm flipH="1">
            <a:off x="-490191" y="-956920"/>
            <a:ext cx="2265600" cy="2198800"/>
          </a:xfrm>
          <a:prstGeom prst="ellipse">
            <a:avLst/>
          </a:prstGeom>
          <a:noFill/>
          <a:ln>
            <a:noFill/>
          </a:ln>
        </p:spPr>
      </p:pic>
      <p:sp>
        <p:nvSpPr>
          <p:cNvPr id="83" name="Google Shape;83;p9"/>
          <p:cNvSpPr/>
          <p:nvPr/>
        </p:nvSpPr>
        <p:spPr>
          <a:xfrm>
            <a:off x="5119067" y="6427500"/>
            <a:ext cx="645200" cy="64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9"/>
          <p:cNvSpPr/>
          <p:nvPr/>
        </p:nvSpPr>
        <p:spPr>
          <a:xfrm>
            <a:off x="12006905" y="3095633"/>
            <a:ext cx="404000" cy="404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790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D9B38B0-0931-46DB-BC2E-6D4ED3FFB9A1}" type="datetime1">
              <a:rPr lang="nl-NL" smtClean="0"/>
              <a:t>24-5-2024</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089335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pic>
        <p:nvPicPr>
          <p:cNvPr id="86" name="Google Shape;86;p10"/>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87" name="Google Shape;87;p10"/>
          <p:cNvSpPr/>
          <p:nvPr/>
        </p:nvSpPr>
        <p:spPr>
          <a:xfrm>
            <a:off x="10915917" y="270467"/>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8" name="Google Shape;88;p10"/>
          <p:cNvPicPr preferRelativeResize="0"/>
          <p:nvPr/>
        </p:nvPicPr>
        <p:blipFill rotWithShape="1">
          <a:blip r:embed="rId2">
            <a:alphaModFix/>
          </a:blip>
          <a:srcRect l="10851" r="10858" b="-10"/>
          <a:stretch/>
        </p:blipFill>
        <p:spPr>
          <a:xfrm>
            <a:off x="11238384" y="5604280"/>
            <a:ext cx="2265600" cy="2198800"/>
          </a:xfrm>
          <a:prstGeom prst="ellipse">
            <a:avLst/>
          </a:prstGeom>
          <a:noFill/>
          <a:ln>
            <a:noFill/>
          </a:ln>
        </p:spPr>
      </p:pic>
      <p:sp>
        <p:nvSpPr>
          <p:cNvPr id="89" name="Google Shape;89;p10"/>
          <p:cNvSpPr/>
          <p:nvPr/>
        </p:nvSpPr>
        <p:spPr>
          <a:xfrm>
            <a:off x="630851" y="5822067"/>
            <a:ext cx="645200" cy="645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0"/>
          <p:cNvSpPr txBox="1">
            <a:spLocks noGrp="1"/>
          </p:cNvSpPr>
          <p:nvPr>
            <p:ph type="title"/>
          </p:nvPr>
        </p:nvSpPr>
        <p:spPr>
          <a:xfrm>
            <a:off x="953600" y="5139067"/>
            <a:ext cx="10284800" cy="1005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21689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1"/>
        <p:cNvGrpSpPr/>
        <p:nvPr/>
      </p:nvGrpSpPr>
      <p:grpSpPr>
        <a:xfrm>
          <a:off x="0" y="0"/>
          <a:ext cx="0" cy="0"/>
          <a:chOff x="0" y="0"/>
          <a:chExt cx="0" cy="0"/>
        </a:xfrm>
      </p:grpSpPr>
      <p:sp>
        <p:nvSpPr>
          <p:cNvPr id="92" name="Google Shape;92;p11"/>
          <p:cNvSpPr/>
          <p:nvPr/>
        </p:nvSpPr>
        <p:spPr>
          <a:xfrm>
            <a:off x="10318368" y="-1037599"/>
            <a:ext cx="2198800" cy="219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3" name="Google Shape;93;p11"/>
          <p:cNvPicPr preferRelativeResize="0"/>
          <p:nvPr/>
        </p:nvPicPr>
        <p:blipFill rotWithShape="1">
          <a:blip r:embed="rId2">
            <a:alphaModFix/>
          </a:blip>
          <a:srcRect l="10851" r="10858" b="-10"/>
          <a:stretch/>
        </p:blipFill>
        <p:spPr>
          <a:xfrm>
            <a:off x="9926384" y="-956920"/>
            <a:ext cx="2265600" cy="2198800"/>
          </a:xfrm>
          <a:prstGeom prst="ellipse">
            <a:avLst/>
          </a:prstGeom>
          <a:noFill/>
          <a:ln>
            <a:noFill/>
          </a:ln>
        </p:spPr>
      </p:pic>
      <p:sp>
        <p:nvSpPr>
          <p:cNvPr id="94" name="Google Shape;94;p11"/>
          <p:cNvSpPr/>
          <p:nvPr/>
        </p:nvSpPr>
        <p:spPr>
          <a:xfrm>
            <a:off x="509568" y="-1702399"/>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5" name="Google Shape;95;p11"/>
          <p:cNvPicPr preferRelativeResize="0"/>
          <p:nvPr/>
        </p:nvPicPr>
        <p:blipFill rotWithShape="1">
          <a:blip r:embed="rId2">
            <a:alphaModFix/>
          </a:blip>
          <a:srcRect l="10851" r="10858" b="-10"/>
          <a:stretch/>
        </p:blipFill>
        <p:spPr>
          <a:xfrm>
            <a:off x="-1305583" y="5404080"/>
            <a:ext cx="2265600" cy="2198800"/>
          </a:xfrm>
          <a:prstGeom prst="ellipse">
            <a:avLst/>
          </a:prstGeom>
          <a:noFill/>
          <a:ln>
            <a:noFill/>
          </a:ln>
        </p:spPr>
      </p:pic>
      <p:sp>
        <p:nvSpPr>
          <p:cNvPr id="96" name="Google Shape;96;p11"/>
          <p:cNvSpPr/>
          <p:nvPr/>
        </p:nvSpPr>
        <p:spPr>
          <a:xfrm>
            <a:off x="-338100" y="2426867"/>
            <a:ext cx="645200" cy="64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1"/>
          <p:cNvSpPr txBox="1">
            <a:spLocks noGrp="1"/>
          </p:cNvSpPr>
          <p:nvPr>
            <p:ph type="title" hasCustomPrompt="1"/>
          </p:nvPr>
        </p:nvSpPr>
        <p:spPr>
          <a:xfrm>
            <a:off x="953467" y="1852651"/>
            <a:ext cx="4621600" cy="20148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8" name="Google Shape;98;p11"/>
          <p:cNvSpPr txBox="1">
            <a:spLocks noGrp="1"/>
          </p:cNvSpPr>
          <p:nvPr>
            <p:ph type="subTitle" idx="1"/>
          </p:nvPr>
        </p:nvSpPr>
        <p:spPr>
          <a:xfrm>
            <a:off x="953467" y="4054151"/>
            <a:ext cx="4621600" cy="951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3493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1676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pic>
        <p:nvPicPr>
          <p:cNvPr id="101" name="Google Shape;101;p13"/>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102" name="Google Shape;102;p13"/>
          <p:cNvSpPr/>
          <p:nvPr/>
        </p:nvSpPr>
        <p:spPr>
          <a:xfrm>
            <a:off x="9323651" y="-1230367"/>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a:off x="4462633" y="6464300"/>
            <a:ext cx="645200" cy="645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11081952" y="5713701"/>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5" name="Google Shape;105;p13"/>
          <p:cNvPicPr preferRelativeResize="0"/>
          <p:nvPr/>
        </p:nvPicPr>
        <p:blipFill rotWithShape="1">
          <a:blip r:embed="rId2">
            <a:alphaModFix/>
          </a:blip>
          <a:srcRect l="10851" r="10858" b="-10"/>
          <a:stretch/>
        </p:blipFill>
        <p:spPr>
          <a:xfrm>
            <a:off x="11048555" y="5764967"/>
            <a:ext cx="2265600" cy="2198800"/>
          </a:xfrm>
          <a:prstGeom prst="ellipse">
            <a:avLst/>
          </a:prstGeom>
          <a:noFill/>
          <a:ln>
            <a:noFill/>
          </a:ln>
        </p:spPr>
      </p:pic>
      <p:grpSp>
        <p:nvGrpSpPr>
          <p:cNvPr id="106" name="Google Shape;106;p13"/>
          <p:cNvGrpSpPr/>
          <p:nvPr/>
        </p:nvGrpSpPr>
        <p:grpSpPr>
          <a:xfrm>
            <a:off x="349228" y="6144683"/>
            <a:ext cx="337057" cy="297021"/>
            <a:chOff x="-488309" y="1930140"/>
            <a:chExt cx="311936" cy="274884"/>
          </a:xfrm>
        </p:grpSpPr>
        <p:sp>
          <p:nvSpPr>
            <p:cNvPr id="107" name="Google Shape;107;p13"/>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3"/>
            <p:cNvSpPr/>
            <p:nvPr/>
          </p:nvSpPr>
          <p:spPr>
            <a:xfrm>
              <a:off x="-459519" y="2016196"/>
              <a:ext cx="252666" cy="103457"/>
            </a:xfrm>
            <a:custGeom>
              <a:avLst/>
              <a:gdLst/>
              <a:ahLst/>
              <a:cxnLst/>
              <a:rect l="l" t="t" r="r" b="b"/>
              <a:pathLst>
                <a:path w="4037" h="1653" extrusionOk="0">
                  <a:moveTo>
                    <a:pt x="4037" y="1"/>
                  </a:moveTo>
                  <a:lnTo>
                    <a:pt x="0" y="1652"/>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13"/>
          <p:cNvSpPr txBox="1">
            <a:spLocks noGrp="1"/>
          </p:cNvSpPr>
          <p:nvPr>
            <p:ph type="title" idx="2" hasCustomPrompt="1"/>
          </p:nvPr>
        </p:nvSpPr>
        <p:spPr>
          <a:xfrm>
            <a:off x="1079800" y="1761749"/>
            <a:ext cx="897600" cy="64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1" name="Google Shape;111;p13"/>
          <p:cNvSpPr txBox="1">
            <a:spLocks noGrp="1"/>
          </p:cNvSpPr>
          <p:nvPr>
            <p:ph type="subTitle" idx="1"/>
          </p:nvPr>
        </p:nvSpPr>
        <p:spPr>
          <a:xfrm>
            <a:off x="951501" y="3017875"/>
            <a:ext cx="3271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3" hasCustomPrompt="1"/>
          </p:nvPr>
        </p:nvSpPr>
        <p:spPr>
          <a:xfrm>
            <a:off x="4588700" y="1761749"/>
            <a:ext cx="897600" cy="64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3" name="Google Shape;113;p13"/>
          <p:cNvSpPr txBox="1">
            <a:spLocks noGrp="1"/>
          </p:cNvSpPr>
          <p:nvPr>
            <p:ph type="subTitle" idx="4"/>
          </p:nvPr>
        </p:nvSpPr>
        <p:spPr>
          <a:xfrm>
            <a:off x="4460400" y="3017875"/>
            <a:ext cx="3271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5" hasCustomPrompt="1"/>
          </p:nvPr>
        </p:nvSpPr>
        <p:spPr>
          <a:xfrm>
            <a:off x="8097600" y="1761749"/>
            <a:ext cx="897600" cy="64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5" name="Google Shape;115;p13"/>
          <p:cNvSpPr txBox="1">
            <a:spLocks noGrp="1"/>
          </p:cNvSpPr>
          <p:nvPr>
            <p:ph type="subTitle" idx="6"/>
          </p:nvPr>
        </p:nvSpPr>
        <p:spPr>
          <a:xfrm>
            <a:off x="7969299" y="3017875"/>
            <a:ext cx="3271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7" hasCustomPrompt="1"/>
          </p:nvPr>
        </p:nvSpPr>
        <p:spPr>
          <a:xfrm>
            <a:off x="1079800" y="3971049"/>
            <a:ext cx="897600" cy="64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7" name="Google Shape;117;p13"/>
          <p:cNvSpPr txBox="1">
            <a:spLocks noGrp="1"/>
          </p:cNvSpPr>
          <p:nvPr>
            <p:ph type="subTitle" idx="8"/>
          </p:nvPr>
        </p:nvSpPr>
        <p:spPr>
          <a:xfrm>
            <a:off x="951501" y="5218536"/>
            <a:ext cx="3271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title" idx="9" hasCustomPrompt="1"/>
          </p:nvPr>
        </p:nvSpPr>
        <p:spPr>
          <a:xfrm>
            <a:off x="4588700" y="3971049"/>
            <a:ext cx="897600" cy="64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9" name="Google Shape;119;p13"/>
          <p:cNvSpPr txBox="1">
            <a:spLocks noGrp="1"/>
          </p:cNvSpPr>
          <p:nvPr>
            <p:ph type="subTitle" idx="13"/>
          </p:nvPr>
        </p:nvSpPr>
        <p:spPr>
          <a:xfrm>
            <a:off x="4460400" y="5218536"/>
            <a:ext cx="3271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13"/>
          <p:cNvSpPr txBox="1">
            <a:spLocks noGrp="1"/>
          </p:cNvSpPr>
          <p:nvPr>
            <p:ph type="title" idx="14" hasCustomPrompt="1"/>
          </p:nvPr>
        </p:nvSpPr>
        <p:spPr>
          <a:xfrm>
            <a:off x="8097600" y="3971049"/>
            <a:ext cx="897600" cy="64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1" name="Google Shape;121;p13"/>
          <p:cNvSpPr txBox="1">
            <a:spLocks noGrp="1"/>
          </p:cNvSpPr>
          <p:nvPr>
            <p:ph type="subTitle" idx="15"/>
          </p:nvPr>
        </p:nvSpPr>
        <p:spPr>
          <a:xfrm>
            <a:off x="7969299" y="5218536"/>
            <a:ext cx="3271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subTitle" idx="16"/>
          </p:nvPr>
        </p:nvSpPr>
        <p:spPr>
          <a:xfrm>
            <a:off x="951501" y="2349731"/>
            <a:ext cx="32712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3" name="Google Shape;123;p13"/>
          <p:cNvSpPr txBox="1">
            <a:spLocks noGrp="1"/>
          </p:cNvSpPr>
          <p:nvPr>
            <p:ph type="subTitle" idx="17"/>
          </p:nvPr>
        </p:nvSpPr>
        <p:spPr>
          <a:xfrm>
            <a:off x="4460400" y="2349731"/>
            <a:ext cx="32712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3"/>
          <p:cNvSpPr txBox="1">
            <a:spLocks noGrp="1"/>
          </p:cNvSpPr>
          <p:nvPr>
            <p:ph type="subTitle" idx="18"/>
          </p:nvPr>
        </p:nvSpPr>
        <p:spPr>
          <a:xfrm>
            <a:off x="7969299" y="2349731"/>
            <a:ext cx="32712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5" name="Google Shape;125;p13"/>
          <p:cNvSpPr txBox="1">
            <a:spLocks noGrp="1"/>
          </p:cNvSpPr>
          <p:nvPr>
            <p:ph type="subTitle" idx="19"/>
          </p:nvPr>
        </p:nvSpPr>
        <p:spPr>
          <a:xfrm>
            <a:off x="951501" y="4555489"/>
            <a:ext cx="32712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6" name="Google Shape;126;p13"/>
          <p:cNvSpPr txBox="1">
            <a:spLocks noGrp="1"/>
          </p:cNvSpPr>
          <p:nvPr>
            <p:ph type="subTitle" idx="20"/>
          </p:nvPr>
        </p:nvSpPr>
        <p:spPr>
          <a:xfrm>
            <a:off x="4460400" y="4555489"/>
            <a:ext cx="32712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7" name="Google Shape;127;p13"/>
          <p:cNvSpPr txBox="1">
            <a:spLocks noGrp="1"/>
          </p:cNvSpPr>
          <p:nvPr>
            <p:ph type="subTitle" idx="21"/>
          </p:nvPr>
        </p:nvSpPr>
        <p:spPr>
          <a:xfrm>
            <a:off x="7969299" y="4555489"/>
            <a:ext cx="32712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218456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8"/>
        <p:cNvGrpSpPr/>
        <p:nvPr/>
      </p:nvGrpSpPr>
      <p:grpSpPr>
        <a:xfrm>
          <a:off x="0" y="0"/>
          <a:ext cx="0" cy="0"/>
          <a:chOff x="0" y="0"/>
          <a:chExt cx="0" cy="0"/>
        </a:xfrm>
      </p:grpSpPr>
      <p:pic>
        <p:nvPicPr>
          <p:cNvPr id="129" name="Google Shape;129;p14"/>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130" name="Google Shape;130;p14"/>
          <p:cNvSpPr/>
          <p:nvPr/>
        </p:nvSpPr>
        <p:spPr>
          <a:xfrm>
            <a:off x="10827567" y="-1240600"/>
            <a:ext cx="2604800" cy="2604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4"/>
          <p:cNvSpPr/>
          <p:nvPr/>
        </p:nvSpPr>
        <p:spPr>
          <a:xfrm>
            <a:off x="630867" y="6427500"/>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4"/>
          <p:cNvSpPr/>
          <p:nvPr/>
        </p:nvSpPr>
        <p:spPr>
          <a:xfrm>
            <a:off x="11081952" y="5713701"/>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3" name="Google Shape;133;p14"/>
          <p:cNvPicPr preferRelativeResize="0"/>
          <p:nvPr/>
        </p:nvPicPr>
        <p:blipFill rotWithShape="1">
          <a:blip r:embed="rId2">
            <a:alphaModFix/>
          </a:blip>
          <a:srcRect l="10851" r="10858" b="-10"/>
          <a:stretch/>
        </p:blipFill>
        <p:spPr>
          <a:xfrm>
            <a:off x="10743755" y="5866567"/>
            <a:ext cx="2265600" cy="2198800"/>
          </a:xfrm>
          <a:prstGeom prst="ellipse">
            <a:avLst/>
          </a:prstGeom>
          <a:noFill/>
          <a:ln>
            <a:noFill/>
          </a:ln>
        </p:spPr>
      </p:pic>
      <p:sp>
        <p:nvSpPr>
          <p:cNvPr id="134" name="Google Shape;134;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57755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5"/>
        <p:cNvGrpSpPr/>
        <p:nvPr/>
      </p:nvGrpSpPr>
      <p:grpSpPr>
        <a:xfrm>
          <a:off x="0" y="0"/>
          <a:ext cx="0" cy="0"/>
          <a:chOff x="0" y="0"/>
          <a:chExt cx="0" cy="0"/>
        </a:xfrm>
      </p:grpSpPr>
      <p:sp>
        <p:nvSpPr>
          <p:cNvPr id="136" name="Google Shape;136;p15"/>
          <p:cNvSpPr/>
          <p:nvPr/>
        </p:nvSpPr>
        <p:spPr>
          <a:xfrm>
            <a:off x="-1181948" y="-1254132"/>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7" name="Google Shape;137;p15"/>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138" name="Google Shape;138;p15"/>
          <p:cNvSpPr/>
          <p:nvPr/>
        </p:nvSpPr>
        <p:spPr>
          <a:xfrm>
            <a:off x="953451" y="6199767"/>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5"/>
          <p:cNvSpPr/>
          <p:nvPr/>
        </p:nvSpPr>
        <p:spPr>
          <a:xfrm flipH="1">
            <a:off x="11686283" y="713333"/>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40" name="Google Shape;140;p15"/>
          <p:cNvPicPr preferRelativeResize="0"/>
          <p:nvPr/>
        </p:nvPicPr>
        <p:blipFill rotWithShape="1">
          <a:blip r:embed="rId2">
            <a:alphaModFix/>
          </a:blip>
          <a:srcRect l="10851" r="10858" b="-10"/>
          <a:stretch/>
        </p:blipFill>
        <p:spPr>
          <a:xfrm>
            <a:off x="11109555" y="5764967"/>
            <a:ext cx="2265600" cy="2198800"/>
          </a:xfrm>
          <a:prstGeom prst="ellipse">
            <a:avLst/>
          </a:prstGeom>
          <a:noFill/>
          <a:ln>
            <a:noFill/>
          </a:ln>
        </p:spPr>
      </p:pic>
      <p:sp>
        <p:nvSpPr>
          <p:cNvPr id="141" name="Google Shape;141;p15"/>
          <p:cNvSpPr txBox="1">
            <a:spLocks noGrp="1"/>
          </p:cNvSpPr>
          <p:nvPr>
            <p:ph type="title"/>
          </p:nvPr>
        </p:nvSpPr>
        <p:spPr>
          <a:xfrm>
            <a:off x="960000" y="6004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36051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2"/>
        <p:cNvGrpSpPr/>
        <p:nvPr/>
      </p:nvGrpSpPr>
      <p:grpSpPr>
        <a:xfrm>
          <a:off x="0" y="0"/>
          <a:ext cx="0" cy="0"/>
          <a:chOff x="0" y="0"/>
          <a:chExt cx="0" cy="0"/>
        </a:xfrm>
      </p:grpSpPr>
      <p:pic>
        <p:nvPicPr>
          <p:cNvPr id="143" name="Google Shape;143;p16"/>
          <p:cNvPicPr preferRelativeResize="0"/>
          <p:nvPr/>
        </p:nvPicPr>
        <p:blipFill rotWithShape="1">
          <a:blip r:embed="rId2">
            <a:alphaModFix/>
          </a:blip>
          <a:srcRect l="10851" r="10858" b="-10"/>
          <a:stretch/>
        </p:blipFill>
        <p:spPr>
          <a:xfrm>
            <a:off x="-1200995" y="-1160120"/>
            <a:ext cx="2265600" cy="2198800"/>
          </a:xfrm>
          <a:prstGeom prst="ellipse">
            <a:avLst/>
          </a:prstGeom>
          <a:noFill/>
          <a:ln>
            <a:noFill/>
          </a:ln>
        </p:spPr>
      </p:pic>
      <p:sp>
        <p:nvSpPr>
          <p:cNvPr id="144" name="Google Shape;144;p16"/>
          <p:cNvSpPr/>
          <p:nvPr/>
        </p:nvSpPr>
        <p:spPr>
          <a:xfrm>
            <a:off x="10709355" y="-1240600"/>
            <a:ext cx="2604800" cy="2604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6"/>
          <p:cNvSpPr/>
          <p:nvPr/>
        </p:nvSpPr>
        <p:spPr>
          <a:xfrm flipH="1">
            <a:off x="2192013" y="-260816"/>
            <a:ext cx="645200" cy="645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6"/>
          <p:cNvSpPr/>
          <p:nvPr/>
        </p:nvSpPr>
        <p:spPr>
          <a:xfrm flipH="1">
            <a:off x="-1347605" y="5713701"/>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47" name="Google Shape;147;p16"/>
          <p:cNvPicPr preferRelativeResize="0"/>
          <p:nvPr/>
        </p:nvPicPr>
        <p:blipFill rotWithShape="1">
          <a:blip r:embed="rId2">
            <a:alphaModFix/>
          </a:blip>
          <a:srcRect l="10851" r="10858" b="-10"/>
          <a:stretch/>
        </p:blipFill>
        <p:spPr>
          <a:xfrm flipH="1">
            <a:off x="-1381008" y="5764967"/>
            <a:ext cx="2265600" cy="2198800"/>
          </a:xfrm>
          <a:prstGeom prst="ellipse">
            <a:avLst/>
          </a:prstGeom>
          <a:noFill/>
          <a:ln>
            <a:noFill/>
          </a:ln>
        </p:spPr>
      </p:pic>
      <p:sp>
        <p:nvSpPr>
          <p:cNvPr id="148" name="Google Shape;148;p16"/>
          <p:cNvSpPr txBox="1">
            <a:spLocks noGrp="1"/>
          </p:cNvSpPr>
          <p:nvPr>
            <p:ph type="title"/>
          </p:nvPr>
        </p:nvSpPr>
        <p:spPr>
          <a:xfrm>
            <a:off x="953467" y="4523600"/>
            <a:ext cx="5155200" cy="709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9" name="Google Shape;149;p16"/>
          <p:cNvSpPr txBox="1">
            <a:spLocks noGrp="1"/>
          </p:cNvSpPr>
          <p:nvPr>
            <p:ph type="subTitle" idx="1"/>
          </p:nvPr>
        </p:nvSpPr>
        <p:spPr>
          <a:xfrm>
            <a:off x="953467" y="1584133"/>
            <a:ext cx="83036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sz="3733"/>
            </a:lvl1pPr>
            <a:lvl2pPr lvl="1" algn="ctr" rtl="0">
              <a:lnSpc>
                <a:spcPct val="100000"/>
              </a:lnSpc>
              <a:spcBef>
                <a:spcPts val="0"/>
              </a:spcBef>
              <a:spcAft>
                <a:spcPts val="0"/>
              </a:spcAft>
              <a:buSzPts val="3500"/>
              <a:buNone/>
              <a:defRPr sz="4667"/>
            </a:lvl2pPr>
            <a:lvl3pPr lvl="2" algn="ctr" rtl="0">
              <a:lnSpc>
                <a:spcPct val="100000"/>
              </a:lnSpc>
              <a:spcBef>
                <a:spcPts val="0"/>
              </a:spcBef>
              <a:spcAft>
                <a:spcPts val="0"/>
              </a:spcAft>
              <a:buSzPts val="3500"/>
              <a:buNone/>
              <a:defRPr sz="4667"/>
            </a:lvl3pPr>
            <a:lvl4pPr lvl="3" algn="ctr" rtl="0">
              <a:lnSpc>
                <a:spcPct val="100000"/>
              </a:lnSpc>
              <a:spcBef>
                <a:spcPts val="0"/>
              </a:spcBef>
              <a:spcAft>
                <a:spcPts val="0"/>
              </a:spcAft>
              <a:buSzPts val="3500"/>
              <a:buNone/>
              <a:defRPr sz="4667"/>
            </a:lvl4pPr>
            <a:lvl5pPr lvl="4" algn="ctr" rtl="0">
              <a:lnSpc>
                <a:spcPct val="100000"/>
              </a:lnSpc>
              <a:spcBef>
                <a:spcPts val="0"/>
              </a:spcBef>
              <a:spcAft>
                <a:spcPts val="0"/>
              </a:spcAft>
              <a:buSzPts val="3500"/>
              <a:buNone/>
              <a:defRPr sz="4667"/>
            </a:lvl5pPr>
            <a:lvl6pPr lvl="5" algn="ctr" rtl="0">
              <a:lnSpc>
                <a:spcPct val="100000"/>
              </a:lnSpc>
              <a:spcBef>
                <a:spcPts val="0"/>
              </a:spcBef>
              <a:spcAft>
                <a:spcPts val="0"/>
              </a:spcAft>
              <a:buSzPts val="3500"/>
              <a:buNone/>
              <a:defRPr sz="4667"/>
            </a:lvl6pPr>
            <a:lvl7pPr lvl="6" algn="ctr" rtl="0">
              <a:lnSpc>
                <a:spcPct val="100000"/>
              </a:lnSpc>
              <a:spcBef>
                <a:spcPts val="0"/>
              </a:spcBef>
              <a:spcAft>
                <a:spcPts val="0"/>
              </a:spcAft>
              <a:buSzPts val="3500"/>
              <a:buNone/>
              <a:defRPr sz="4667"/>
            </a:lvl7pPr>
            <a:lvl8pPr lvl="7" algn="ctr" rtl="0">
              <a:lnSpc>
                <a:spcPct val="100000"/>
              </a:lnSpc>
              <a:spcBef>
                <a:spcPts val="0"/>
              </a:spcBef>
              <a:spcAft>
                <a:spcPts val="0"/>
              </a:spcAft>
              <a:buSzPts val="3500"/>
              <a:buNone/>
              <a:defRPr sz="4667"/>
            </a:lvl8pPr>
            <a:lvl9pPr lvl="8" algn="ctr" rtl="0">
              <a:lnSpc>
                <a:spcPct val="100000"/>
              </a:lnSpc>
              <a:spcBef>
                <a:spcPts val="0"/>
              </a:spcBef>
              <a:spcAft>
                <a:spcPts val="0"/>
              </a:spcAft>
              <a:buSzPts val="3500"/>
              <a:buNone/>
              <a:defRPr sz="4667"/>
            </a:lvl9pPr>
          </a:lstStyle>
          <a:p>
            <a:endParaRPr/>
          </a:p>
        </p:txBody>
      </p:sp>
    </p:spTree>
    <p:extLst>
      <p:ext uri="{BB962C8B-B14F-4D97-AF65-F5344CB8AC3E}">
        <p14:creationId xmlns:p14="http://schemas.microsoft.com/office/powerpoint/2010/main" val="2024997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50"/>
        <p:cNvGrpSpPr/>
        <p:nvPr/>
      </p:nvGrpSpPr>
      <p:grpSpPr>
        <a:xfrm>
          <a:off x="0" y="0"/>
          <a:ext cx="0" cy="0"/>
          <a:chOff x="0" y="0"/>
          <a:chExt cx="0" cy="0"/>
        </a:xfrm>
      </p:grpSpPr>
      <p:sp>
        <p:nvSpPr>
          <p:cNvPr id="151" name="Google Shape;151;p17"/>
          <p:cNvSpPr/>
          <p:nvPr/>
        </p:nvSpPr>
        <p:spPr>
          <a:xfrm>
            <a:off x="-142601" y="3933226"/>
            <a:ext cx="650919" cy="597764"/>
          </a:xfrm>
          <a:custGeom>
            <a:avLst/>
            <a:gdLst/>
            <a:ahLst/>
            <a:cxnLst/>
            <a:rect l="l" t="t" r="r" b="b"/>
            <a:pathLst>
              <a:path w="19691" h="18083" extrusionOk="0">
                <a:moveTo>
                  <a:pt x="8038" y="5694"/>
                </a:moveTo>
                <a:cubicBezTo>
                  <a:pt x="9255" y="5694"/>
                  <a:pt x="10470" y="6127"/>
                  <a:pt x="11415" y="6980"/>
                </a:cubicBezTo>
                <a:cubicBezTo>
                  <a:pt x="13792" y="9128"/>
                  <a:pt x="13608" y="12898"/>
                  <a:pt x="11033" y="14804"/>
                </a:cubicBezTo>
                <a:cubicBezTo>
                  <a:pt x="10150" y="15457"/>
                  <a:pt x="9098" y="15779"/>
                  <a:pt x="8048" y="15779"/>
                </a:cubicBezTo>
                <a:cubicBezTo>
                  <a:pt x="6830" y="15779"/>
                  <a:pt x="5616" y="15346"/>
                  <a:pt x="4671" y="14493"/>
                </a:cubicBezTo>
                <a:cubicBezTo>
                  <a:pt x="2292" y="12345"/>
                  <a:pt x="2476" y="8575"/>
                  <a:pt x="5052" y="6669"/>
                </a:cubicBezTo>
                <a:cubicBezTo>
                  <a:pt x="5935" y="6017"/>
                  <a:pt x="6988" y="5694"/>
                  <a:pt x="8038" y="5694"/>
                </a:cubicBezTo>
                <a:close/>
                <a:moveTo>
                  <a:pt x="14770" y="0"/>
                </a:moveTo>
                <a:cubicBezTo>
                  <a:pt x="14329" y="0"/>
                  <a:pt x="13960" y="348"/>
                  <a:pt x="13938" y="795"/>
                </a:cubicBezTo>
                <a:lnTo>
                  <a:pt x="13907" y="1428"/>
                </a:lnTo>
                <a:cubicBezTo>
                  <a:pt x="13884" y="1889"/>
                  <a:pt x="14239" y="2279"/>
                  <a:pt x="14700" y="2302"/>
                </a:cubicBezTo>
                <a:lnTo>
                  <a:pt x="15581" y="2346"/>
                </a:lnTo>
                <a:lnTo>
                  <a:pt x="12647" y="5007"/>
                </a:lnTo>
                <a:cubicBezTo>
                  <a:pt x="11312" y="3934"/>
                  <a:pt x="9677" y="3390"/>
                  <a:pt x="8037" y="3390"/>
                </a:cubicBezTo>
                <a:cubicBezTo>
                  <a:pt x="6132" y="3390"/>
                  <a:pt x="4219" y="4125"/>
                  <a:pt x="2766" y="5617"/>
                </a:cubicBezTo>
                <a:cubicBezTo>
                  <a:pt x="221" y="8235"/>
                  <a:pt x="0" y="12404"/>
                  <a:pt x="2259" y="15272"/>
                </a:cubicBezTo>
                <a:cubicBezTo>
                  <a:pt x="3725" y="17135"/>
                  <a:pt x="5882" y="18083"/>
                  <a:pt x="8047" y="18083"/>
                </a:cubicBezTo>
                <a:cubicBezTo>
                  <a:pt x="9809" y="18083"/>
                  <a:pt x="11576" y="17455"/>
                  <a:pt x="12980" y="16181"/>
                </a:cubicBezTo>
                <a:cubicBezTo>
                  <a:pt x="15692" y="13721"/>
                  <a:pt x="16139" y="9685"/>
                  <a:pt x="14194" y="6713"/>
                </a:cubicBezTo>
                <a:lnTo>
                  <a:pt x="14194" y="6713"/>
                </a:lnTo>
                <a:lnTo>
                  <a:pt x="17202" y="3984"/>
                </a:lnTo>
                <a:lnTo>
                  <a:pt x="17160" y="4865"/>
                </a:lnTo>
                <a:cubicBezTo>
                  <a:pt x="17137" y="5326"/>
                  <a:pt x="17492" y="5716"/>
                  <a:pt x="17952" y="5739"/>
                </a:cubicBezTo>
                <a:lnTo>
                  <a:pt x="18585" y="5770"/>
                </a:lnTo>
                <a:cubicBezTo>
                  <a:pt x="18599" y="5771"/>
                  <a:pt x="18613" y="5771"/>
                  <a:pt x="18627" y="5771"/>
                </a:cubicBezTo>
                <a:cubicBezTo>
                  <a:pt x="19070" y="5771"/>
                  <a:pt x="19439" y="5424"/>
                  <a:pt x="19461" y="4977"/>
                </a:cubicBezTo>
                <a:lnTo>
                  <a:pt x="19691" y="240"/>
                </a:lnTo>
                <a:lnTo>
                  <a:pt x="14811" y="1"/>
                </a:lnTo>
                <a:cubicBezTo>
                  <a:pt x="14798" y="1"/>
                  <a:pt x="14784" y="0"/>
                  <a:pt x="1477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7"/>
          <p:cNvSpPr/>
          <p:nvPr/>
        </p:nvSpPr>
        <p:spPr>
          <a:xfrm flipH="1">
            <a:off x="10813615" y="-1254132"/>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3" name="Google Shape;153;p17"/>
          <p:cNvPicPr preferRelativeResize="0"/>
          <p:nvPr/>
        </p:nvPicPr>
        <p:blipFill rotWithShape="1">
          <a:blip r:embed="rId2">
            <a:alphaModFix/>
          </a:blip>
          <a:srcRect l="10851" r="10858" b="-10"/>
          <a:stretch/>
        </p:blipFill>
        <p:spPr>
          <a:xfrm flipH="1">
            <a:off x="10647651" y="-1160120"/>
            <a:ext cx="2265600" cy="2198800"/>
          </a:xfrm>
          <a:prstGeom prst="ellipse">
            <a:avLst/>
          </a:prstGeom>
          <a:noFill/>
          <a:ln>
            <a:noFill/>
          </a:ln>
        </p:spPr>
      </p:pic>
      <p:pic>
        <p:nvPicPr>
          <p:cNvPr id="154" name="Google Shape;154;p17"/>
          <p:cNvPicPr preferRelativeResize="0"/>
          <p:nvPr/>
        </p:nvPicPr>
        <p:blipFill rotWithShape="1">
          <a:blip r:embed="rId2">
            <a:alphaModFix/>
          </a:blip>
          <a:srcRect l="10851" r="10858" b="-10"/>
          <a:stretch/>
        </p:blipFill>
        <p:spPr>
          <a:xfrm>
            <a:off x="10902485" y="5866567"/>
            <a:ext cx="2265600" cy="2198800"/>
          </a:xfrm>
          <a:prstGeom prst="ellipse">
            <a:avLst/>
          </a:prstGeom>
          <a:noFill/>
          <a:ln>
            <a:noFill/>
          </a:ln>
        </p:spPr>
      </p:pic>
      <p:sp>
        <p:nvSpPr>
          <p:cNvPr id="155" name="Google Shape;155;p17"/>
          <p:cNvSpPr/>
          <p:nvPr/>
        </p:nvSpPr>
        <p:spPr>
          <a:xfrm>
            <a:off x="1411264" y="6364667"/>
            <a:ext cx="2604800" cy="2604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7"/>
          <p:cNvSpPr/>
          <p:nvPr/>
        </p:nvSpPr>
        <p:spPr>
          <a:xfrm>
            <a:off x="-976085" y="-1485467"/>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7"/>
          <p:cNvSpPr/>
          <p:nvPr/>
        </p:nvSpPr>
        <p:spPr>
          <a:xfrm>
            <a:off x="1686404" y="309333"/>
            <a:ext cx="404000" cy="404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7"/>
          <p:cNvSpPr/>
          <p:nvPr/>
        </p:nvSpPr>
        <p:spPr>
          <a:xfrm>
            <a:off x="11900464" y="4426900"/>
            <a:ext cx="470800" cy="47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7"/>
          <p:cNvSpPr txBox="1">
            <a:spLocks noGrp="1"/>
          </p:cNvSpPr>
          <p:nvPr>
            <p:ph type="title"/>
          </p:nvPr>
        </p:nvSpPr>
        <p:spPr>
          <a:xfrm>
            <a:off x="6927733" y="2327000"/>
            <a:ext cx="43108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0" name="Google Shape;160;p17"/>
          <p:cNvSpPr txBox="1">
            <a:spLocks noGrp="1"/>
          </p:cNvSpPr>
          <p:nvPr>
            <p:ph type="subTitle" idx="1"/>
          </p:nvPr>
        </p:nvSpPr>
        <p:spPr>
          <a:xfrm>
            <a:off x="6927733" y="3090600"/>
            <a:ext cx="4310800" cy="144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6584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1"/>
        <p:cNvGrpSpPr/>
        <p:nvPr/>
      </p:nvGrpSpPr>
      <p:grpSpPr>
        <a:xfrm>
          <a:off x="0" y="0"/>
          <a:ext cx="0" cy="0"/>
          <a:chOff x="0" y="0"/>
          <a:chExt cx="0" cy="0"/>
        </a:xfrm>
      </p:grpSpPr>
      <p:sp>
        <p:nvSpPr>
          <p:cNvPr id="162" name="Google Shape;162;p18"/>
          <p:cNvSpPr/>
          <p:nvPr/>
        </p:nvSpPr>
        <p:spPr>
          <a:xfrm>
            <a:off x="10827567" y="-1240600"/>
            <a:ext cx="2604800" cy="2604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8"/>
          <p:cNvSpPr/>
          <p:nvPr/>
        </p:nvSpPr>
        <p:spPr>
          <a:xfrm>
            <a:off x="630867" y="6427500"/>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8"/>
          <p:cNvSpPr/>
          <p:nvPr/>
        </p:nvSpPr>
        <p:spPr>
          <a:xfrm>
            <a:off x="11081952" y="5713701"/>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65" name="Google Shape;165;p18"/>
          <p:cNvPicPr preferRelativeResize="0"/>
          <p:nvPr/>
        </p:nvPicPr>
        <p:blipFill rotWithShape="1">
          <a:blip r:embed="rId2">
            <a:alphaModFix/>
          </a:blip>
          <a:srcRect l="10851" r="10858" b="-10"/>
          <a:stretch/>
        </p:blipFill>
        <p:spPr>
          <a:xfrm>
            <a:off x="10743755" y="5866567"/>
            <a:ext cx="2265600" cy="2198800"/>
          </a:xfrm>
          <a:prstGeom prst="ellipse">
            <a:avLst/>
          </a:prstGeom>
          <a:noFill/>
          <a:ln>
            <a:noFill/>
          </a:ln>
        </p:spPr>
      </p:pic>
      <p:sp>
        <p:nvSpPr>
          <p:cNvPr id="166" name="Google Shape;166;p18"/>
          <p:cNvSpPr/>
          <p:nvPr/>
        </p:nvSpPr>
        <p:spPr>
          <a:xfrm flipH="1">
            <a:off x="9023103" y="-103067"/>
            <a:ext cx="470800" cy="47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 name="Google Shape;167;p18"/>
          <p:cNvGrpSpPr/>
          <p:nvPr/>
        </p:nvGrpSpPr>
        <p:grpSpPr>
          <a:xfrm rot="-4462331">
            <a:off x="6008273" y="6467082"/>
            <a:ext cx="459033" cy="496697"/>
            <a:chOff x="-922909" y="2873003"/>
            <a:chExt cx="424844" cy="459703"/>
          </a:xfrm>
        </p:grpSpPr>
        <p:sp>
          <p:nvSpPr>
            <p:cNvPr id="168" name="Google Shape;168;p18"/>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8"/>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8"/>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8"/>
          <p:cNvSpPr/>
          <p:nvPr/>
        </p:nvSpPr>
        <p:spPr>
          <a:xfrm>
            <a:off x="11794319" y="2842301"/>
            <a:ext cx="511813" cy="645224"/>
          </a:xfrm>
          <a:custGeom>
            <a:avLst/>
            <a:gdLst/>
            <a:ahLst/>
            <a:cxnLst/>
            <a:rect l="l" t="t" r="r" b="b"/>
            <a:pathLst>
              <a:path w="16715" h="21072" extrusionOk="0">
                <a:moveTo>
                  <a:pt x="8394" y="2364"/>
                </a:moveTo>
                <a:cubicBezTo>
                  <a:pt x="9015" y="2364"/>
                  <a:pt x="9646" y="2476"/>
                  <a:pt x="10259" y="2714"/>
                </a:cubicBezTo>
                <a:cubicBezTo>
                  <a:pt x="12923" y="3745"/>
                  <a:pt x="14250" y="6749"/>
                  <a:pt x="13218" y="9413"/>
                </a:cubicBezTo>
                <a:cubicBezTo>
                  <a:pt x="12425" y="11463"/>
                  <a:pt x="10461" y="12722"/>
                  <a:pt x="8383" y="12722"/>
                </a:cubicBezTo>
                <a:cubicBezTo>
                  <a:pt x="7762" y="12722"/>
                  <a:pt x="7132" y="12610"/>
                  <a:pt x="6519" y="12373"/>
                </a:cubicBezTo>
                <a:cubicBezTo>
                  <a:pt x="3857" y="11340"/>
                  <a:pt x="2529" y="8336"/>
                  <a:pt x="3560" y="5673"/>
                </a:cubicBezTo>
                <a:cubicBezTo>
                  <a:pt x="4354" y="3623"/>
                  <a:pt x="6318" y="2364"/>
                  <a:pt x="8394" y="2364"/>
                </a:cubicBezTo>
                <a:close/>
                <a:moveTo>
                  <a:pt x="8398" y="0"/>
                </a:moveTo>
                <a:cubicBezTo>
                  <a:pt x="5373" y="0"/>
                  <a:pt x="2512" y="1833"/>
                  <a:pt x="1357" y="4819"/>
                </a:cubicBezTo>
                <a:cubicBezTo>
                  <a:pt x="1" y="8323"/>
                  <a:pt x="1447" y="12233"/>
                  <a:pt x="4599" y="14062"/>
                </a:cubicBezTo>
                <a:lnTo>
                  <a:pt x="4598" y="14062"/>
                </a:lnTo>
                <a:lnTo>
                  <a:pt x="3664" y="16476"/>
                </a:lnTo>
                <a:lnTo>
                  <a:pt x="2471" y="16014"/>
                </a:lnTo>
                <a:cubicBezTo>
                  <a:pt x="2380" y="15978"/>
                  <a:pt x="2287" y="15962"/>
                  <a:pt x="2195" y="15962"/>
                </a:cubicBezTo>
                <a:cubicBezTo>
                  <a:pt x="1889" y="15962"/>
                  <a:pt x="1601" y="16147"/>
                  <a:pt x="1484" y="16449"/>
                </a:cubicBezTo>
                <a:lnTo>
                  <a:pt x="1181" y="17231"/>
                </a:lnTo>
                <a:cubicBezTo>
                  <a:pt x="1030" y="17624"/>
                  <a:pt x="1225" y="18065"/>
                  <a:pt x="1618" y="18218"/>
                </a:cubicBezTo>
                <a:lnTo>
                  <a:pt x="2810" y="18679"/>
                </a:lnTo>
                <a:lnTo>
                  <a:pt x="2403" y="19731"/>
                </a:lnTo>
                <a:cubicBezTo>
                  <a:pt x="2252" y="20124"/>
                  <a:pt x="2447" y="20565"/>
                  <a:pt x="2840" y="20718"/>
                </a:cubicBezTo>
                <a:lnTo>
                  <a:pt x="3620" y="21020"/>
                </a:lnTo>
                <a:cubicBezTo>
                  <a:pt x="3711" y="21055"/>
                  <a:pt x="3804" y="21071"/>
                  <a:pt x="3895" y="21071"/>
                </a:cubicBezTo>
                <a:cubicBezTo>
                  <a:pt x="4201" y="21071"/>
                  <a:pt x="4490" y="20886"/>
                  <a:pt x="4607" y="20583"/>
                </a:cubicBezTo>
                <a:lnTo>
                  <a:pt x="5015" y="19533"/>
                </a:lnTo>
                <a:lnTo>
                  <a:pt x="6207" y="19994"/>
                </a:lnTo>
                <a:cubicBezTo>
                  <a:pt x="6297" y="20029"/>
                  <a:pt x="6391" y="20046"/>
                  <a:pt x="6483" y="20046"/>
                </a:cubicBezTo>
                <a:cubicBezTo>
                  <a:pt x="6789" y="20046"/>
                  <a:pt x="7077" y="19861"/>
                  <a:pt x="7194" y="19558"/>
                </a:cubicBezTo>
                <a:lnTo>
                  <a:pt x="7496" y="18778"/>
                </a:lnTo>
                <a:cubicBezTo>
                  <a:pt x="7649" y="18385"/>
                  <a:pt x="7454" y="17942"/>
                  <a:pt x="7061" y="17791"/>
                </a:cubicBezTo>
                <a:lnTo>
                  <a:pt x="5869" y="17328"/>
                </a:lnTo>
                <a:lnTo>
                  <a:pt x="6802" y="14915"/>
                </a:lnTo>
                <a:cubicBezTo>
                  <a:pt x="7328" y="15028"/>
                  <a:pt x="7857" y="15084"/>
                  <a:pt x="8382" y="15084"/>
                </a:cubicBezTo>
                <a:cubicBezTo>
                  <a:pt x="11558" y="15084"/>
                  <a:pt x="14552" y="13064"/>
                  <a:pt x="15584" y="9811"/>
                </a:cubicBezTo>
                <a:cubicBezTo>
                  <a:pt x="16715" y="6240"/>
                  <a:pt x="14998" y="2314"/>
                  <a:pt x="11609" y="722"/>
                </a:cubicBezTo>
                <a:cubicBezTo>
                  <a:pt x="10564" y="231"/>
                  <a:pt x="9471" y="0"/>
                  <a:pt x="839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8"/>
          <p:cNvSpPr/>
          <p:nvPr/>
        </p:nvSpPr>
        <p:spPr>
          <a:xfrm>
            <a:off x="-224301" y="3008393"/>
            <a:ext cx="650919" cy="597764"/>
          </a:xfrm>
          <a:custGeom>
            <a:avLst/>
            <a:gdLst/>
            <a:ahLst/>
            <a:cxnLst/>
            <a:rect l="l" t="t" r="r" b="b"/>
            <a:pathLst>
              <a:path w="19691" h="18083" extrusionOk="0">
                <a:moveTo>
                  <a:pt x="8038" y="5694"/>
                </a:moveTo>
                <a:cubicBezTo>
                  <a:pt x="9255" y="5694"/>
                  <a:pt x="10470" y="6127"/>
                  <a:pt x="11415" y="6980"/>
                </a:cubicBezTo>
                <a:cubicBezTo>
                  <a:pt x="13792" y="9128"/>
                  <a:pt x="13608" y="12898"/>
                  <a:pt x="11033" y="14804"/>
                </a:cubicBezTo>
                <a:cubicBezTo>
                  <a:pt x="10150" y="15457"/>
                  <a:pt x="9098" y="15779"/>
                  <a:pt x="8048" y="15779"/>
                </a:cubicBezTo>
                <a:cubicBezTo>
                  <a:pt x="6830" y="15779"/>
                  <a:pt x="5616" y="15346"/>
                  <a:pt x="4671" y="14493"/>
                </a:cubicBezTo>
                <a:cubicBezTo>
                  <a:pt x="2292" y="12345"/>
                  <a:pt x="2476" y="8575"/>
                  <a:pt x="5052" y="6669"/>
                </a:cubicBezTo>
                <a:cubicBezTo>
                  <a:pt x="5935" y="6017"/>
                  <a:pt x="6988" y="5694"/>
                  <a:pt x="8038" y="5694"/>
                </a:cubicBezTo>
                <a:close/>
                <a:moveTo>
                  <a:pt x="14770" y="0"/>
                </a:moveTo>
                <a:cubicBezTo>
                  <a:pt x="14329" y="0"/>
                  <a:pt x="13960" y="348"/>
                  <a:pt x="13938" y="795"/>
                </a:cubicBezTo>
                <a:lnTo>
                  <a:pt x="13907" y="1428"/>
                </a:lnTo>
                <a:cubicBezTo>
                  <a:pt x="13884" y="1889"/>
                  <a:pt x="14239" y="2279"/>
                  <a:pt x="14700" y="2302"/>
                </a:cubicBezTo>
                <a:lnTo>
                  <a:pt x="15581" y="2346"/>
                </a:lnTo>
                <a:lnTo>
                  <a:pt x="12647" y="5007"/>
                </a:lnTo>
                <a:cubicBezTo>
                  <a:pt x="11312" y="3934"/>
                  <a:pt x="9677" y="3390"/>
                  <a:pt x="8037" y="3390"/>
                </a:cubicBezTo>
                <a:cubicBezTo>
                  <a:pt x="6132" y="3390"/>
                  <a:pt x="4219" y="4125"/>
                  <a:pt x="2766" y="5617"/>
                </a:cubicBezTo>
                <a:cubicBezTo>
                  <a:pt x="221" y="8235"/>
                  <a:pt x="0" y="12404"/>
                  <a:pt x="2259" y="15272"/>
                </a:cubicBezTo>
                <a:cubicBezTo>
                  <a:pt x="3725" y="17135"/>
                  <a:pt x="5882" y="18083"/>
                  <a:pt x="8047" y="18083"/>
                </a:cubicBezTo>
                <a:cubicBezTo>
                  <a:pt x="9809" y="18083"/>
                  <a:pt x="11576" y="17455"/>
                  <a:pt x="12980" y="16181"/>
                </a:cubicBezTo>
                <a:cubicBezTo>
                  <a:pt x="15692" y="13721"/>
                  <a:pt x="16139" y="9685"/>
                  <a:pt x="14194" y="6713"/>
                </a:cubicBezTo>
                <a:lnTo>
                  <a:pt x="14194" y="6713"/>
                </a:lnTo>
                <a:lnTo>
                  <a:pt x="17202" y="3984"/>
                </a:lnTo>
                <a:lnTo>
                  <a:pt x="17160" y="4865"/>
                </a:lnTo>
                <a:cubicBezTo>
                  <a:pt x="17137" y="5326"/>
                  <a:pt x="17492" y="5716"/>
                  <a:pt x="17952" y="5739"/>
                </a:cubicBezTo>
                <a:lnTo>
                  <a:pt x="18585" y="5770"/>
                </a:lnTo>
                <a:cubicBezTo>
                  <a:pt x="18599" y="5771"/>
                  <a:pt x="18613" y="5771"/>
                  <a:pt x="18627" y="5771"/>
                </a:cubicBezTo>
                <a:cubicBezTo>
                  <a:pt x="19070" y="5771"/>
                  <a:pt x="19439" y="5424"/>
                  <a:pt x="19461" y="4977"/>
                </a:cubicBezTo>
                <a:lnTo>
                  <a:pt x="19691" y="240"/>
                </a:lnTo>
                <a:lnTo>
                  <a:pt x="14811" y="1"/>
                </a:lnTo>
                <a:cubicBezTo>
                  <a:pt x="14798" y="1"/>
                  <a:pt x="14784" y="0"/>
                  <a:pt x="1477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3" name="Google Shape;173;p18"/>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174" name="Google Shape;174;p18"/>
          <p:cNvSpPr txBox="1">
            <a:spLocks noGrp="1"/>
          </p:cNvSpPr>
          <p:nvPr>
            <p:ph type="title"/>
          </p:nvPr>
        </p:nvSpPr>
        <p:spPr>
          <a:xfrm>
            <a:off x="960000" y="2327000"/>
            <a:ext cx="431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18"/>
          <p:cNvSpPr txBox="1">
            <a:spLocks noGrp="1"/>
          </p:cNvSpPr>
          <p:nvPr>
            <p:ph type="subTitle" idx="1"/>
          </p:nvPr>
        </p:nvSpPr>
        <p:spPr>
          <a:xfrm>
            <a:off x="960000" y="3090600"/>
            <a:ext cx="43108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72828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6"/>
        <p:cNvGrpSpPr/>
        <p:nvPr/>
      </p:nvGrpSpPr>
      <p:grpSpPr>
        <a:xfrm>
          <a:off x="0" y="0"/>
          <a:ext cx="0" cy="0"/>
          <a:chOff x="0" y="0"/>
          <a:chExt cx="0" cy="0"/>
        </a:xfrm>
      </p:grpSpPr>
      <p:sp>
        <p:nvSpPr>
          <p:cNvPr id="177" name="Google Shape;177;p19"/>
          <p:cNvSpPr/>
          <p:nvPr/>
        </p:nvSpPr>
        <p:spPr>
          <a:xfrm>
            <a:off x="-1181948" y="-1254132"/>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8" name="Google Shape;178;p19"/>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pic>
        <p:nvPicPr>
          <p:cNvPr id="179" name="Google Shape;179;p19"/>
          <p:cNvPicPr preferRelativeResize="0"/>
          <p:nvPr/>
        </p:nvPicPr>
        <p:blipFill rotWithShape="1">
          <a:blip r:embed="rId2">
            <a:alphaModFix/>
          </a:blip>
          <a:srcRect l="10851" r="10858" b="-10"/>
          <a:stretch/>
        </p:blipFill>
        <p:spPr>
          <a:xfrm flipH="1">
            <a:off x="-1337619" y="5866567"/>
            <a:ext cx="2265600" cy="2198800"/>
          </a:xfrm>
          <a:prstGeom prst="ellipse">
            <a:avLst/>
          </a:prstGeom>
          <a:noFill/>
          <a:ln>
            <a:noFill/>
          </a:ln>
        </p:spPr>
      </p:pic>
      <p:sp>
        <p:nvSpPr>
          <p:cNvPr id="180" name="Google Shape;180;p19"/>
          <p:cNvSpPr/>
          <p:nvPr/>
        </p:nvSpPr>
        <p:spPr>
          <a:xfrm flipH="1">
            <a:off x="7814403" y="6364667"/>
            <a:ext cx="2604800" cy="2604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9"/>
          <p:cNvSpPr/>
          <p:nvPr/>
        </p:nvSpPr>
        <p:spPr>
          <a:xfrm flipH="1">
            <a:off x="10607752" y="-1485467"/>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9"/>
          <p:cNvSpPr/>
          <p:nvPr/>
        </p:nvSpPr>
        <p:spPr>
          <a:xfrm flipH="1">
            <a:off x="-120931" y="2668900"/>
            <a:ext cx="470800" cy="47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9"/>
          <p:cNvSpPr/>
          <p:nvPr/>
        </p:nvSpPr>
        <p:spPr>
          <a:xfrm flipH="1">
            <a:off x="9740063" y="309333"/>
            <a:ext cx="404000" cy="404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 name="Google Shape;184;p19"/>
          <p:cNvGrpSpPr/>
          <p:nvPr/>
        </p:nvGrpSpPr>
        <p:grpSpPr>
          <a:xfrm flipH="1">
            <a:off x="11538637" y="4426916"/>
            <a:ext cx="337057" cy="297021"/>
            <a:chOff x="-488309" y="1930140"/>
            <a:chExt cx="311936" cy="274884"/>
          </a:xfrm>
        </p:grpSpPr>
        <p:sp>
          <p:nvSpPr>
            <p:cNvPr id="185" name="Google Shape;185;p19"/>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9"/>
            <p:cNvSpPr/>
            <p:nvPr/>
          </p:nvSpPr>
          <p:spPr>
            <a:xfrm>
              <a:off x="-459519" y="2016196"/>
              <a:ext cx="252666" cy="103457"/>
            </a:xfrm>
            <a:custGeom>
              <a:avLst/>
              <a:gdLst/>
              <a:ahLst/>
              <a:cxnLst/>
              <a:rect l="l" t="t" r="r" b="b"/>
              <a:pathLst>
                <a:path w="4037" h="1653" extrusionOk="0">
                  <a:moveTo>
                    <a:pt x="4037" y="1"/>
                  </a:moveTo>
                  <a:lnTo>
                    <a:pt x="0" y="1652"/>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9"/>
          <p:cNvSpPr txBox="1">
            <a:spLocks noGrp="1"/>
          </p:cNvSpPr>
          <p:nvPr>
            <p:ph type="subTitle" idx="1"/>
          </p:nvPr>
        </p:nvSpPr>
        <p:spPr>
          <a:xfrm>
            <a:off x="1340500" y="4548900"/>
            <a:ext cx="3876800" cy="69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88" name="Google Shape;188;p19"/>
          <p:cNvSpPr txBox="1">
            <a:spLocks noGrp="1"/>
          </p:cNvSpPr>
          <p:nvPr>
            <p:ph type="subTitle" idx="2"/>
          </p:nvPr>
        </p:nvSpPr>
        <p:spPr>
          <a:xfrm>
            <a:off x="6974700" y="4548900"/>
            <a:ext cx="3876800" cy="69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89" name="Google Shape;189;p19"/>
          <p:cNvSpPr txBox="1">
            <a:spLocks noGrp="1"/>
          </p:cNvSpPr>
          <p:nvPr>
            <p:ph type="subTitle" idx="3"/>
          </p:nvPr>
        </p:nvSpPr>
        <p:spPr>
          <a:xfrm>
            <a:off x="1340500" y="5192867"/>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19"/>
          <p:cNvSpPr txBox="1">
            <a:spLocks noGrp="1"/>
          </p:cNvSpPr>
          <p:nvPr>
            <p:ph type="subTitle" idx="4"/>
          </p:nvPr>
        </p:nvSpPr>
        <p:spPr>
          <a:xfrm>
            <a:off x="6974700" y="5192867"/>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5452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878C0E5A-2819-407D-85D6-E5499B369926}" type="datetime1">
              <a:rPr lang="nl-NL" smtClean="0"/>
              <a:t>24-5-2024</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67226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92"/>
        <p:cNvGrpSpPr/>
        <p:nvPr/>
      </p:nvGrpSpPr>
      <p:grpSpPr>
        <a:xfrm>
          <a:off x="0" y="0"/>
          <a:ext cx="0" cy="0"/>
          <a:chOff x="0" y="0"/>
          <a:chExt cx="0" cy="0"/>
        </a:xfrm>
      </p:grpSpPr>
      <p:sp>
        <p:nvSpPr>
          <p:cNvPr id="193" name="Google Shape;193;p20"/>
          <p:cNvSpPr txBox="1">
            <a:spLocks noGrp="1"/>
          </p:cNvSpPr>
          <p:nvPr>
            <p:ph type="subTitle" idx="1"/>
          </p:nvPr>
        </p:nvSpPr>
        <p:spPr>
          <a:xfrm>
            <a:off x="960000" y="1831133"/>
            <a:ext cx="4654800" cy="38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subTitle" idx="2"/>
          </p:nvPr>
        </p:nvSpPr>
        <p:spPr>
          <a:xfrm>
            <a:off x="6005363" y="1831133"/>
            <a:ext cx="4654800" cy="38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0"/>
          <p:cNvSpPr/>
          <p:nvPr/>
        </p:nvSpPr>
        <p:spPr>
          <a:xfrm>
            <a:off x="10318368" y="-1037599"/>
            <a:ext cx="2198800" cy="219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7" name="Google Shape;197;p20"/>
          <p:cNvPicPr preferRelativeResize="0"/>
          <p:nvPr/>
        </p:nvPicPr>
        <p:blipFill rotWithShape="1">
          <a:blip r:embed="rId2">
            <a:alphaModFix/>
          </a:blip>
          <a:srcRect l="10851" r="10858" b="-10"/>
          <a:stretch/>
        </p:blipFill>
        <p:spPr>
          <a:xfrm>
            <a:off x="-1305583" y="5404080"/>
            <a:ext cx="2265600" cy="2198800"/>
          </a:xfrm>
          <a:prstGeom prst="ellipse">
            <a:avLst/>
          </a:prstGeom>
          <a:noFill/>
          <a:ln>
            <a:noFill/>
          </a:ln>
        </p:spPr>
      </p:pic>
      <p:pic>
        <p:nvPicPr>
          <p:cNvPr id="198" name="Google Shape;198;p20"/>
          <p:cNvPicPr preferRelativeResize="0"/>
          <p:nvPr/>
        </p:nvPicPr>
        <p:blipFill rotWithShape="1">
          <a:blip r:embed="rId2">
            <a:alphaModFix/>
          </a:blip>
          <a:srcRect l="10851" r="10858" b="-10"/>
          <a:stretch/>
        </p:blipFill>
        <p:spPr>
          <a:xfrm>
            <a:off x="9926384" y="-956920"/>
            <a:ext cx="2265600" cy="2198800"/>
          </a:xfrm>
          <a:prstGeom prst="ellipse">
            <a:avLst/>
          </a:prstGeom>
          <a:noFill/>
          <a:ln>
            <a:noFill/>
          </a:ln>
        </p:spPr>
      </p:pic>
      <p:sp>
        <p:nvSpPr>
          <p:cNvPr id="199" name="Google Shape;199;p20"/>
          <p:cNvSpPr/>
          <p:nvPr/>
        </p:nvSpPr>
        <p:spPr>
          <a:xfrm>
            <a:off x="-338100" y="2426867"/>
            <a:ext cx="645200" cy="64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 name="Google Shape;200;p20"/>
          <p:cNvGrpSpPr/>
          <p:nvPr/>
        </p:nvGrpSpPr>
        <p:grpSpPr>
          <a:xfrm>
            <a:off x="11591777" y="5634450"/>
            <a:ext cx="337057" cy="297021"/>
            <a:chOff x="-488309" y="1930140"/>
            <a:chExt cx="311936" cy="274884"/>
          </a:xfrm>
        </p:grpSpPr>
        <p:sp>
          <p:nvSpPr>
            <p:cNvPr id="201" name="Google Shape;201;p20"/>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0"/>
            <p:cNvSpPr/>
            <p:nvPr/>
          </p:nvSpPr>
          <p:spPr>
            <a:xfrm>
              <a:off x="-459519" y="2016196"/>
              <a:ext cx="252666" cy="103457"/>
            </a:xfrm>
            <a:custGeom>
              <a:avLst/>
              <a:gdLst/>
              <a:ahLst/>
              <a:cxnLst/>
              <a:rect l="l" t="t" r="r" b="b"/>
              <a:pathLst>
                <a:path w="4037" h="1653" extrusionOk="0">
                  <a:moveTo>
                    <a:pt x="4037" y="1"/>
                  </a:moveTo>
                  <a:lnTo>
                    <a:pt x="0" y="1652"/>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396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3"/>
        <p:cNvGrpSpPr/>
        <p:nvPr/>
      </p:nvGrpSpPr>
      <p:grpSpPr>
        <a:xfrm>
          <a:off x="0" y="0"/>
          <a:ext cx="0" cy="0"/>
          <a:chOff x="0" y="0"/>
          <a:chExt cx="0" cy="0"/>
        </a:xfrm>
      </p:grpSpPr>
      <p:sp>
        <p:nvSpPr>
          <p:cNvPr id="204" name="Google Shape;204;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 name="Google Shape;205;p21"/>
          <p:cNvSpPr/>
          <p:nvPr/>
        </p:nvSpPr>
        <p:spPr>
          <a:xfrm>
            <a:off x="10318368" y="-1037599"/>
            <a:ext cx="2198800" cy="219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06" name="Google Shape;206;p21"/>
          <p:cNvPicPr preferRelativeResize="0"/>
          <p:nvPr/>
        </p:nvPicPr>
        <p:blipFill rotWithShape="1">
          <a:blip r:embed="rId2">
            <a:alphaModFix/>
          </a:blip>
          <a:srcRect l="10851" r="10858" b="-10"/>
          <a:stretch/>
        </p:blipFill>
        <p:spPr>
          <a:xfrm>
            <a:off x="-1305583" y="5404080"/>
            <a:ext cx="2265600" cy="2198800"/>
          </a:xfrm>
          <a:prstGeom prst="ellipse">
            <a:avLst/>
          </a:prstGeom>
          <a:noFill/>
          <a:ln>
            <a:noFill/>
          </a:ln>
        </p:spPr>
      </p:pic>
      <p:pic>
        <p:nvPicPr>
          <p:cNvPr id="207" name="Google Shape;207;p21"/>
          <p:cNvPicPr preferRelativeResize="0"/>
          <p:nvPr/>
        </p:nvPicPr>
        <p:blipFill rotWithShape="1">
          <a:blip r:embed="rId2">
            <a:alphaModFix/>
          </a:blip>
          <a:srcRect l="10851" r="10858" b="-10"/>
          <a:stretch/>
        </p:blipFill>
        <p:spPr>
          <a:xfrm>
            <a:off x="9926384" y="-956920"/>
            <a:ext cx="2265600" cy="2198800"/>
          </a:xfrm>
          <a:prstGeom prst="ellipse">
            <a:avLst/>
          </a:prstGeom>
          <a:noFill/>
          <a:ln>
            <a:noFill/>
          </a:ln>
        </p:spPr>
      </p:pic>
      <p:sp>
        <p:nvSpPr>
          <p:cNvPr id="208" name="Google Shape;208;p21"/>
          <p:cNvSpPr/>
          <p:nvPr/>
        </p:nvSpPr>
        <p:spPr>
          <a:xfrm>
            <a:off x="-338100" y="2426867"/>
            <a:ext cx="645200" cy="645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1"/>
          <p:cNvSpPr txBox="1">
            <a:spLocks noGrp="1"/>
          </p:cNvSpPr>
          <p:nvPr>
            <p:ph type="subTitle" idx="1"/>
          </p:nvPr>
        </p:nvSpPr>
        <p:spPr>
          <a:xfrm>
            <a:off x="1145483" y="3709800"/>
            <a:ext cx="2810000" cy="5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0" name="Google Shape;210;p21"/>
          <p:cNvSpPr txBox="1">
            <a:spLocks noGrp="1"/>
          </p:cNvSpPr>
          <p:nvPr>
            <p:ph type="subTitle" idx="2"/>
          </p:nvPr>
        </p:nvSpPr>
        <p:spPr>
          <a:xfrm>
            <a:off x="1145483" y="4202269"/>
            <a:ext cx="2810000" cy="12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1"/>
          <p:cNvSpPr txBox="1">
            <a:spLocks noGrp="1"/>
          </p:cNvSpPr>
          <p:nvPr>
            <p:ph type="subTitle" idx="3"/>
          </p:nvPr>
        </p:nvSpPr>
        <p:spPr>
          <a:xfrm>
            <a:off x="4691000" y="4202269"/>
            <a:ext cx="2810000" cy="12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1"/>
          <p:cNvSpPr txBox="1">
            <a:spLocks noGrp="1"/>
          </p:cNvSpPr>
          <p:nvPr>
            <p:ph type="subTitle" idx="4"/>
          </p:nvPr>
        </p:nvSpPr>
        <p:spPr>
          <a:xfrm>
            <a:off x="8289717" y="4202269"/>
            <a:ext cx="2756800" cy="12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1"/>
          <p:cNvSpPr txBox="1">
            <a:spLocks noGrp="1"/>
          </p:cNvSpPr>
          <p:nvPr>
            <p:ph type="subTitle" idx="5"/>
          </p:nvPr>
        </p:nvSpPr>
        <p:spPr>
          <a:xfrm>
            <a:off x="4691000" y="3709800"/>
            <a:ext cx="2810000" cy="5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1"/>
          <p:cNvSpPr txBox="1">
            <a:spLocks noGrp="1"/>
          </p:cNvSpPr>
          <p:nvPr>
            <p:ph type="subTitle" idx="6"/>
          </p:nvPr>
        </p:nvSpPr>
        <p:spPr>
          <a:xfrm>
            <a:off x="8289717" y="3709800"/>
            <a:ext cx="2756800" cy="5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06731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5"/>
        <p:cNvGrpSpPr/>
        <p:nvPr/>
      </p:nvGrpSpPr>
      <p:grpSpPr>
        <a:xfrm>
          <a:off x="0" y="0"/>
          <a:ext cx="0" cy="0"/>
          <a:chOff x="0" y="0"/>
          <a:chExt cx="0" cy="0"/>
        </a:xfrm>
      </p:grpSpPr>
      <p:sp>
        <p:nvSpPr>
          <p:cNvPr id="216" name="Google Shape;216;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22"/>
          <p:cNvSpPr txBox="1">
            <a:spLocks noGrp="1"/>
          </p:cNvSpPr>
          <p:nvPr>
            <p:ph type="subTitle" idx="1"/>
          </p:nvPr>
        </p:nvSpPr>
        <p:spPr>
          <a:xfrm>
            <a:off x="1601792" y="2262233"/>
            <a:ext cx="3529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2"/>
          <p:cNvSpPr txBox="1">
            <a:spLocks noGrp="1"/>
          </p:cNvSpPr>
          <p:nvPr>
            <p:ph type="subTitle" idx="2"/>
          </p:nvPr>
        </p:nvSpPr>
        <p:spPr>
          <a:xfrm>
            <a:off x="1601768" y="3025833"/>
            <a:ext cx="3529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2"/>
          <p:cNvSpPr txBox="1">
            <a:spLocks noGrp="1"/>
          </p:cNvSpPr>
          <p:nvPr>
            <p:ph type="subTitle" idx="3"/>
          </p:nvPr>
        </p:nvSpPr>
        <p:spPr>
          <a:xfrm>
            <a:off x="7061015" y="3025833"/>
            <a:ext cx="3529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2"/>
          <p:cNvSpPr txBox="1">
            <a:spLocks noGrp="1"/>
          </p:cNvSpPr>
          <p:nvPr>
            <p:ph type="subTitle" idx="4"/>
          </p:nvPr>
        </p:nvSpPr>
        <p:spPr>
          <a:xfrm>
            <a:off x="1601768" y="4879067"/>
            <a:ext cx="3529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subTitle" idx="5"/>
          </p:nvPr>
        </p:nvSpPr>
        <p:spPr>
          <a:xfrm>
            <a:off x="7061015" y="4879067"/>
            <a:ext cx="3529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2"/>
          <p:cNvSpPr txBox="1">
            <a:spLocks noGrp="1"/>
          </p:cNvSpPr>
          <p:nvPr>
            <p:ph type="subTitle" idx="6"/>
          </p:nvPr>
        </p:nvSpPr>
        <p:spPr>
          <a:xfrm>
            <a:off x="1601792" y="4115467"/>
            <a:ext cx="3529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3" name="Google Shape;223;p22"/>
          <p:cNvSpPr txBox="1">
            <a:spLocks noGrp="1"/>
          </p:cNvSpPr>
          <p:nvPr>
            <p:ph type="subTitle" idx="7"/>
          </p:nvPr>
        </p:nvSpPr>
        <p:spPr>
          <a:xfrm>
            <a:off x="7061032" y="2262233"/>
            <a:ext cx="3529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2"/>
          <p:cNvSpPr txBox="1">
            <a:spLocks noGrp="1"/>
          </p:cNvSpPr>
          <p:nvPr>
            <p:ph type="subTitle" idx="8"/>
          </p:nvPr>
        </p:nvSpPr>
        <p:spPr>
          <a:xfrm>
            <a:off x="7061032" y="4115467"/>
            <a:ext cx="3529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5" name="Google Shape;225;p22"/>
          <p:cNvSpPr/>
          <p:nvPr/>
        </p:nvSpPr>
        <p:spPr>
          <a:xfrm>
            <a:off x="-958467" y="5666267"/>
            <a:ext cx="2604800" cy="2604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6" name="Google Shape;226;p22"/>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227" name="Google Shape;227;p22"/>
          <p:cNvSpPr/>
          <p:nvPr/>
        </p:nvSpPr>
        <p:spPr>
          <a:xfrm>
            <a:off x="9300317" y="-1230367"/>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2"/>
          <p:cNvSpPr/>
          <p:nvPr/>
        </p:nvSpPr>
        <p:spPr>
          <a:xfrm>
            <a:off x="-338100" y="2426867"/>
            <a:ext cx="645200" cy="64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2"/>
          <p:cNvSpPr/>
          <p:nvPr/>
        </p:nvSpPr>
        <p:spPr>
          <a:xfrm>
            <a:off x="10885205" y="634667"/>
            <a:ext cx="404000" cy="404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2"/>
          <p:cNvSpPr/>
          <p:nvPr/>
        </p:nvSpPr>
        <p:spPr>
          <a:xfrm>
            <a:off x="11745951" y="4772433"/>
            <a:ext cx="645200" cy="645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7074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1"/>
        <p:cNvGrpSpPr/>
        <p:nvPr/>
      </p:nvGrpSpPr>
      <p:grpSpPr>
        <a:xfrm>
          <a:off x="0" y="0"/>
          <a:ext cx="0" cy="0"/>
          <a:chOff x="0" y="0"/>
          <a:chExt cx="0" cy="0"/>
        </a:xfrm>
      </p:grpSpPr>
      <p:pic>
        <p:nvPicPr>
          <p:cNvPr id="232" name="Google Shape;232;p23"/>
          <p:cNvPicPr preferRelativeResize="0"/>
          <p:nvPr/>
        </p:nvPicPr>
        <p:blipFill rotWithShape="1">
          <a:blip r:embed="rId2">
            <a:alphaModFix/>
          </a:blip>
          <a:srcRect l="10851" r="10858" b="-10"/>
          <a:stretch/>
        </p:blipFill>
        <p:spPr>
          <a:xfrm flipH="1">
            <a:off x="-1535919" y="5866567"/>
            <a:ext cx="2265600" cy="2198800"/>
          </a:xfrm>
          <a:prstGeom prst="ellipse">
            <a:avLst/>
          </a:prstGeom>
          <a:noFill/>
          <a:ln>
            <a:noFill/>
          </a:ln>
        </p:spPr>
      </p:pic>
      <p:sp>
        <p:nvSpPr>
          <p:cNvPr id="233" name="Google Shape;233;p23"/>
          <p:cNvSpPr/>
          <p:nvPr/>
        </p:nvSpPr>
        <p:spPr>
          <a:xfrm flipH="1">
            <a:off x="7657736" y="6272733"/>
            <a:ext cx="2604800" cy="2604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3"/>
          <p:cNvSpPr/>
          <p:nvPr/>
        </p:nvSpPr>
        <p:spPr>
          <a:xfrm flipH="1">
            <a:off x="10409452" y="-1485467"/>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3"/>
          <p:cNvSpPr/>
          <p:nvPr/>
        </p:nvSpPr>
        <p:spPr>
          <a:xfrm flipH="1">
            <a:off x="-1043732" y="-1037599"/>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36" name="Google Shape;236;p23"/>
          <p:cNvPicPr preferRelativeResize="0"/>
          <p:nvPr/>
        </p:nvPicPr>
        <p:blipFill rotWithShape="1">
          <a:blip r:embed="rId2">
            <a:alphaModFix/>
          </a:blip>
          <a:srcRect l="10851" r="10858" b="-10"/>
          <a:stretch/>
        </p:blipFill>
        <p:spPr>
          <a:xfrm flipH="1">
            <a:off x="-1182115" y="-735353"/>
            <a:ext cx="2265600" cy="2198800"/>
          </a:xfrm>
          <a:prstGeom prst="ellipse">
            <a:avLst/>
          </a:prstGeom>
          <a:noFill/>
          <a:ln>
            <a:noFill/>
          </a:ln>
        </p:spPr>
      </p:pic>
      <p:grpSp>
        <p:nvGrpSpPr>
          <p:cNvPr id="237" name="Google Shape;237;p23"/>
          <p:cNvGrpSpPr/>
          <p:nvPr/>
        </p:nvGrpSpPr>
        <p:grpSpPr>
          <a:xfrm flipH="1">
            <a:off x="11576637" y="3913716"/>
            <a:ext cx="337057" cy="297021"/>
            <a:chOff x="-488309" y="1930140"/>
            <a:chExt cx="311936" cy="274884"/>
          </a:xfrm>
        </p:grpSpPr>
        <p:sp>
          <p:nvSpPr>
            <p:cNvPr id="238" name="Google Shape;238;p23"/>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3"/>
            <p:cNvSpPr/>
            <p:nvPr/>
          </p:nvSpPr>
          <p:spPr>
            <a:xfrm>
              <a:off x="-459519" y="2016196"/>
              <a:ext cx="252666" cy="103457"/>
            </a:xfrm>
            <a:custGeom>
              <a:avLst/>
              <a:gdLst/>
              <a:ahLst/>
              <a:cxnLst/>
              <a:rect l="l" t="t" r="r" b="b"/>
              <a:pathLst>
                <a:path w="4037" h="1653" extrusionOk="0">
                  <a:moveTo>
                    <a:pt x="4037" y="1"/>
                  </a:moveTo>
                  <a:lnTo>
                    <a:pt x="0" y="1652"/>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23"/>
          <p:cNvSpPr/>
          <p:nvPr/>
        </p:nvSpPr>
        <p:spPr>
          <a:xfrm flipH="1">
            <a:off x="7806396" y="-140200"/>
            <a:ext cx="404000" cy="404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2" name="Google Shape;242;p23"/>
          <p:cNvSpPr txBox="1">
            <a:spLocks noGrp="1"/>
          </p:cNvSpPr>
          <p:nvPr>
            <p:ph type="subTitle" idx="1"/>
          </p:nvPr>
        </p:nvSpPr>
        <p:spPr>
          <a:xfrm>
            <a:off x="956756" y="2778213"/>
            <a:ext cx="30280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23"/>
          <p:cNvSpPr txBox="1">
            <a:spLocks noGrp="1"/>
          </p:cNvSpPr>
          <p:nvPr>
            <p:ph type="subTitle" idx="2"/>
          </p:nvPr>
        </p:nvSpPr>
        <p:spPr>
          <a:xfrm>
            <a:off x="4582000" y="2778213"/>
            <a:ext cx="30280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23"/>
          <p:cNvSpPr txBox="1">
            <a:spLocks noGrp="1"/>
          </p:cNvSpPr>
          <p:nvPr>
            <p:ph type="subTitle" idx="3"/>
          </p:nvPr>
        </p:nvSpPr>
        <p:spPr>
          <a:xfrm>
            <a:off x="8213644" y="2778213"/>
            <a:ext cx="30216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 name="Google Shape;245;p23"/>
          <p:cNvSpPr txBox="1">
            <a:spLocks noGrp="1"/>
          </p:cNvSpPr>
          <p:nvPr>
            <p:ph type="subTitle" idx="4"/>
          </p:nvPr>
        </p:nvSpPr>
        <p:spPr>
          <a:xfrm>
            <a:off x="956756" y="4984367"/>
            <a:ext cx="30280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23"/>
          <p:cNvSpPr txBox="1">
            <a:spLocks noGrp="1"/>
          </p:cNvSpPr>
          <p:nvPr>
            <p:ph type="subTitle" idx="5"/>
          </p:nvPr>
        </p:nvSpPr>
        <p:spPr>
          <a:xfrm>
            <a:off x="4582000" y="4984367"/>
            <a:ext cx="30280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23"/>
          <p:cNvSpPr txBox="1">
            <a:spLocks noGrp="1"/>
          </p:cNvSpPr>
          <p:nvPr>
            <p:ph type="subTitle" idx="6"/>
          </p:nvPr>
        </p:nvSpPr>
        <p:spPr>
          <a:xfrm>
            <a:off x="8213644" y="4984367"/>
            <a:ext cx="30216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23"/>
          <p:cNvSpPr txBox="1">
            <a:spLocks noGrp="1"/>
          </p:cNvSpPr>
          <p:nvPr>
            <p:ph type="subTitle" idx="7"/>
          </p:nvPr>
        </p:nvSpPr>
        <p:spPr>
          <a:xfrm>
            <a:off x="956756" y="2061833"/>
            <a:ext cx="3028000" cy="719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9" name="Google Shape;249;p23"/>
          <p:cNvSpPr txBox="1">
            <a:spLocks noGrp="1"/>
          </p:cNvSpPr>
          <p:nvPr>
            <p:ph type="subTitle" idx="8"/>
          </p:nvPr>
        </p:nvSpPr>
        <p:spPr>
          <a:xfrm>
            <a:off x="4582000" y="2061833"/>
            <a:ext cx="3028000" cy="719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0" name="Google Shape;250;p23"/>
          <p:cNvSpPr txBox="1">
            <a:spLocks noGrp="1"/>
          </p:cNvSpPr>
          <p:nvPr>
            <p:ph type="subTitle" idx="9"/>
          </p:nvPr>
        </p:nvSpPr>
        <p:spPr>
          <a:xfrm>
            <a:off x="8213644" y="2061833"/>
            <a:ext cx="3021600" cy="719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1" name="Google Shape;251;p23"/>
          <p:cNvSpPr txBox="1">
            <a:spLocks noGrp="1"/>
          </p:cNvSpPr>
          <p:nvPr>
            <p:ph type="subTitle" idx="13"/>
          </p:nvPr>
        </p:nvSpPr>
        <p:spPr>
          <a:xfrm>
            <a:off x="956756" y="4261964"/>
            <a:ext cx="3028000" cy="719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2" name="Google Shape;252;p23"/>
          <p:cNvSpPr txBox="1">
            <a:spLocks noGrp="1"/>
          </p:cNvSpPr>
          <p:nvPr>
            <p:ph type="subTitle" idx="14"/>
          </p:nvPr>
        </p:nvSpPr>
        <p:spPr>
          <a:xfrm>
            <a:off x="4582000" y="4261964"/>
            <a:ext cx="3028000" cy="719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3" name="Google Shape;253;p23"/>
          <p:cNvSpPr txBox="1">
            <a:spLocks noGrp="1"/>
          </p:cNvSpPr>
          <p:nvPr>
            <p:ph type="subTitle" idx="15"/>
          </p:nvPr>
        </p:nvSpPr>
        <p:spPr>
          <a:xfrm>
            <a:off x="8213644" y="4261964"/>
            <a:ext cx="3021600" cy="719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97491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 and text ">
  <p:cSld name="Number and text ">
    <p:spTree>
      <p:nvGrpSpPr>
        <p:cNvPr id="1" name="Shape 254"/>
        <p:cNvGrpSpPr/>
        <p:nvPr/>
      </p:nvGrpSpPr>
      <p:grpSpPr>
        <a:xfrm>
          <a:off x="0" y="0"/>
          <a:ext cx="0" cy="0"/>
          <a:chOff x="0" y="0"/>
          <a:chExt cx="0" cy="0"/>
        </a:xfrm>
      </p:grpSpPr>
      <p:pic>
        <p:nvPicPr>
          <p:cNvPr id="255" name="Google Shape;255;p24"/>
          <p:cNvPicPr preferRelativeResize="0"/>
          <p:nvPr/>
        </p:nvPicPr>
        <p:blipFill rotWithShape="1">
          <a:blip r:embed="rId2">
            <a:alphaModFix/>
          </a:blip>
          <a:srcRect l="10851" r="10858" b="-10"/>
          <a:stretch/>
        </p:blipFill>
        <p:spPr>
          <a:xfrm>
            <a:off x="10743755" y="5866567"/>
            <a:ext cx="2265600" cy="2198800"/>
          </a:xfrm>
          <a:prstGeom prst="ellipse">
            <a:avLst/>
          </a:prstGeom>
          <a:noFill/>
          <a:ln>
            <a:noFill/>
          </a:ln>
        </p:spPr>
      </p:pic>
      <p:sp>
        <p:nvSpPr>
          <p:cNvPr id="256" name="Google Shape;256;p24"/>
          <p:cNvSpPr/>
          <p:nvPr/>
        </p:nvSpPr>
        <p:spPr>
          <a:xfrm>
            <a:off x="-958467" y="5666267"/>
            <a:ext cx="2604800" cy="2604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134816" y="-1485467"/>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11940000" y="3287067"/>
            <a:ext cx="470800" cy="47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8712205" y="-190633"/>
            <a:ext cx="404000" cy="404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4"/>
          <p:cNvSpPr/>
          <p:nvPr/>
        </p:nvSpPr>
        <p:spPr>
          <a:xfrm>
            <a:off x="10318368" y="-1037599"/>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1" name="Google Shape;261;p24"/>
          <p:cNvPicPr preferRelativeResize="0"/>
          <p:nvPr/>
        </p:nvPicPr>
        <p:blipFill rotWithShape="1">
          <a:blip r:embed="rId2">
            <a:alphaModFix/>
          </a:blip>
          <a:srcRect l="10851" r="10858" b="-10"/>
          <a:stretch/>
        </p:blipFill>
        <p:spPr>
          <a:xfrm>
            <a:off x="9926384" y="-956920"/>
            <a:ext cx="2265600" cy="2198800"/>
          </a:xfrm>
          <a:prstGeom prst="ellipse">
            <a:avLst/>
          </a:prstGeom>
          <a:noFill/>
          <a:ln>
            <a:noFill/>
          </a:ln>
        </p:spPr>
      </p:pic>
      <p:grpSp>
        <p:nvGrpSpPr>
          <p:cNvPr id="262" name="Google Shape;262;p24"/>
          <p:cNvGrpSpPr/>
          <p:nvPr/>
        </p:nvGrpSpPr>
        <p:grpSpPr>
          <a:xfrm>
            <a:off x="-102023" y="4846783"/>
            <a:ext cx="337057" cy="297021"/>
            <a:chOff x="-488309" y="1930140"/>
            <a:chExt cx="311936" cy="274884"/>
          </a:xfrm>
        </p:grpSpPr>
        <p:sp>
          <p:nvSpPr>
            <p:cNvPr id="263" name="Google Shape;263;p24"/>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4"/>
            <p:cNvSpPr/>
            <p:nvPr/>
          </p:nvSpPr>
          <p:spPr>
            <a:xfrm>
              <a:off x="-459519" y="2016196"/>
              <a:ext cx="252666" cy="103457"/>
            </a:xfrm>
            <a:custGeom>
              <a:avLst/>
              <a:gdLst/>
              <a:ahLst/>
              <a:cxnLst/>
              <a:rect l="l" t="t" r="r" b="b"/>
              <a:pathLst>
                <a:path w="4037" h="1653" extrusionOk="0">
                  <a:moveTo>
                    <a:pt x="4037" y="1"/>
                  </a:moveTo>
                  <a:lnTo>
                    <a:pt x="0" y="1652"/>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24"/>
          <p:cNvSpPr txBox="1">
            <a:spLocks noGrp="1"/>
          </p:cNvSpPr>
          <p:nvPr>
            <p:ph type="subTitle" idx="1"/>
          </p:nvPr>
        </p:nvSpPr>
        <p:spPr>
          <a:xfrm>
            <a:off x="1064000" y="2241064"/>
            <a:ext cx="3224000" cy="5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67" name="Google Shape;267;p24"/>
          <p:cNvSpPr txBox="1">
            <a:spLocks noGrp="1"/>
          </p:cNvSpPr>
          <p:nvPr>
            <p:ph type="subTitle" idx="2"/>
          </p:nvPr>
        </p:nvSpPr>
        <p:spPr>
          <a:xfrm>
            <a:off x="1064000" y="4440367"/>
            <a:ext cx="32240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24"/>
          <p:cNvSpPr txBox="1">
            <a:spLocks noGrp="1"/>
          </p:cNvSpPr>
          <p:nvPr>
            <p:ph type="subTitle" idx="3"/>
          </p:nvPr>
        </p:nvSpPr>
        <p:spPr>
          <a:xfrm>
            <a:off x="4486611" y="4440367"/>
            <a:ext cx="32240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4"/>
          <p:cNvSpPr txBox="1">
            <a:spLocks noGrp="1"/>
          </p:cNvSpPr>
          <p:nvPr>
            <p:ph type="subTitle" idx="4"/>
          </p:nvPr>
        </p:nvSpPr>
        <p:spPr>
          <a:xfrm>
            <a:off x="7909199" y="4440367"/>
            <a:ext cx="3162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24"/>
          <p:cNvSpPr txBox="1">
            <a:spLocks noGrp="1"/>
          </p:cNvSpPr>
          <p:nvPr>
            <p:ph type="subTitle" idx="5"/>
          </p:nvPr>
        </p:nvSpPr>
        <p:spPr>
          <a:xfrm>
            <a:off x="4486608" y="2241064"/>
            <a:ext cx="3224000" cy="5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24"/>
          <p:cNvSpPr txBox="1">
            <a:spLocks noGrp="1"/>
          </p:cNvSpPr>
          <p:nvPr>
            <p:ph type="subTitle" idx="6"/>
          </p:nvPr>
        </p:nvSpPr>
        <p:spPr>
          <a:xfrm>
            <a:off x="7909195" y="2241064"/>
            <a:ext cx="3162800" cy="5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2" name="Google Shape;272;p24"/>
          <p:cNvSpPr txBox="1">
            <a:spLocks noGrp="1"/>
          </p:cNvSpPr>
          <p:nvPr>
            <p:ph type="title" idx="7" hasCustomPrompt="1"/>
          </p:nvPr>
        </p:nvSpPr>
        <p:spPr>
          <a:xfrm>
            <a:off x="1643200" y="3017517"/>
            <a:ext cx="2065600" cy="1224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6667"/>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r>
              <a:t>xx%</a:t>
            </a:r>
          </a:p>
        </p:txBody>
      </p:sp>
      <p:sp>
        <p:nvSpPr>
          <p:cNvPr id="273" name="Google Shape;273;p24"/>
          <p:cNvSpPr txBox="1">
            <a:spLocks noGrp="1"/>
          </p:cNvSpPr>
          <p:nvPr>
            <p:ph type="title" idx="8" hasCustomPrompt="1"/>
          </p:nvPr>
        </p:nvSpPr>
        <p:spPr>
          <a:xfrm>
            <a:off x="5065815" y="3017517"/>
            <a:ext cx="2065600" cy="1224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6667"/>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r>
              <a:t>xx%</a:t>
            </a:r>
          </a:p>
        </p:txBody>
      </p:sp>
      <p:sp>
        <p:nvSpPr>
          <p:cNvPr id="274" name="Google Shape;274;p24"/>
          <p:cNvSpPr txBox="1">
            <a:spLocks noGrp="1"/>
          </p:cNvSpPr>
          <p:nvPr>
            <p:ph type="title" idx="9" hasCustomPrompt="1"/>
          </p:nvPr>
        </p:nvSpPr>
        <p:spPr>
          <a:xfrm>
            <a:off x="8457799" y="3017517"/>
            <a:ext cx="2065600" cy="1224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6667"/>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r>
              <a:t>xx%</a:t>
            </a:r>
          </a:p>
        </p:txBody>
      </p:sp>
    </p:spTree>
    <p:extLst>
      <p:ext uri="{BB962C8B-B14F-4D97-AF65-F5344CB8AC3E}">
        <p14:creationId xmlns:p14="http://schemas.microsoft.com/office/powerpoint/2010/main" val="3236554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5"/>
        <p:cNvGrpSpPr/>
        <p:nvPr/>
      </p:nvGrpSpPr>
      <p:grpSpPr>
        <a:xfrm>
          <a:off x="0" y="0"/>
          <a:ext cx="0" cy="0"/>
          <a:chOff x="0" y="0"/>
          <a:chExt cx="0" cy="0"/>
        </a:xfrm>
      </p:grpSpPr>
      <p:pic>
        <p:nvPicPr>
          <p:cNvPr id="276" name="Google Shape;276;p25"/>
          <p:cNvPicPr preferRelativeResize="0"/>
          <p:nvPr/>
        </p:nvPicPr>
        <p:blipFill rotWithShape="1">
          <a:blip r:embed="rId2">
            <a:alphaModFix/>
          </a:blip>
          <a:srcRect l="10851" r="10858" b="-10"/>
          <a:stretch/>
        </p:blipFill>
        <p:spPr>
          <a:xfrm>
            <a:off x="-1082783" y="-1160120"/>
            <a:ext cx="2265600" cy="2198800"/>
          </a:xfrm>
          <a:prstGeom prst="ellipse">
            <a:avLst/>
          </a:prstGeom>
          <a:noFill/>
          <a:ln>
            <a:noFill/>
          </a:ln>
        </p:spPr>
      </p:pic>
      <p:sp>
        <p:nvSpPr>
          <p:cNvPr id="277" name="Google Shape;277;p25"/>
          <p:cNvSpPr/>
          <p:nvPr/>
        </p:nvSpPr>
        <p:spPr>
          <a:xfrm>
            <a:off x="6197884" y="-1230367"/>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8" name="Google Shape;278;p25"/>
          <p:cNvGrpSpPr/>
          <p:nvPr/>
        </p:nvGrpSpPr>
        <p:grpSpPr>
          <a:xfrm>
            <a:off x="349228" y="6144683"/>
            <a:ext cx="337057" cy="297021"/>
            <a:chOff x="-488309" y="1930140"/>
            <a:chExt cx="311936" cy="274884"/>
          </a:xfrm>
        </p:grpSpPr>
        <p:sp>
          <p:nvSpPr>
            <p:cNvPr id="279" name="Google Shape;279;p25"/>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5"/>
            <p:cNvSpPr/>
            <p:nvPr/>
          </p:nvSpPr>
          <p:spPr>
            <a:xfrm>
              <a:off x="-459519" y="2016196"/>
              <a:ext cx="252666" cy="103457"/>
            </a:xfrm>
            <a:custGeom>
              <a:avLst/>
              <a:gdLst/>
              <a:ahLst/>
              <a:cxnLst/>
              <a:rect l="l" t="t" r="r" b="b"/>
              <a:pathLst>
                <a:path w="4037" h="1653" extrusionOk="0">
                  <a:moveTo>
                    <a:pt x="4037" y="1"/>
                  </a:moveTo>
                  <a:lnTo>
                    <a:pt x="0" y="1652"/>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1" name="Google Shape;281;p25"/>
          <p:cNvSpPr/>
          <p:nvPr/>
        </p:nvSpPr>
        <p:spPr>
          <a:xfrm>
            <a:off x="4462633" y="6464300"/>
            <a:ext cx="645200" cy="645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5"/>
          <p:cNvSpPr/>
          <p:nvPr/>
        </p:nvSpPr>
        <p:spPr>
          <a:xfrm>
            <a:off x="11081952" y="5713701"/>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83" name="Google Shape;283;p25"/>
          <p:cNvPicPr preferRelativeResize="0"/>
          <p:nvPr/>
        </p:nvPicPr>
        <p:blipFill rotWithShape="1">
          <a:blip r:embed="rId2">
            <a:alphaModFix/>
          </a:blip>
          <a:srcRect l="10851" r="10858" b="-10"/>
          <a:stretch/>
        </p:blipFill>
        <p:spPr>
          <a:xfrm>
            <a:off x="11048555" y="5764967"/>
            <a:ext cx="2265600" cy="2198800"/>
          </a:xfrm>
          <a:prstGeom prst="ellipse">
            <a:avLst/>
          </a:prstGeom>
          <a:noFill/>
          <a:ln>
            <a:noFill/>
          </a:ln>
        </p:spPr>
      </p:pic>
      <p:sp>
        <p:nvSpPr>
          <p:cNvPr id="284" name="Google Shape;284;p25"/>
          <p:cNvSpPr/>
          <p:nvPr/>
        </p:nvSpPr>
        <p:spPr>
          <a:xfrm flipH="1">
            <a:off x="11953216" y="1670833"/>
            <a:ext cx="645200" cy="64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5"/>
          <p:cNvSpPr txBox="1">
            <a:spLocks noGrp="1"/>
          </p:cNvSpPr>
          <p:nvPr>
            <p:ph type="ctrTitle"/>
          </p:nvPr>
        </p:nvSpPr>
        <p:spPr>
          <a:xfrm>
            <a:off x="953467" y="713333"/>
            <a:ext cx="6198800" cy="12996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6" name="Google Shape;286;p25"/>
          <p:cNvSpPr txBox="1">
            <a:spLocks noGrp="1"/>
          </p:cNvSpPr>
          <p:nvPr>
            <p:ph type="subTitle" idx="1"/>
          </p:nvPr>
        </p:nvSpPr>
        <p:spPr>
          <a:xfrm>
            <a:off x="953467" y="2136267"/>
            <a:ext cx="6198800" cy="1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87" name="Google Shape;287;p25"/>
          <p:cNvSpPr txBox="1"/>
          <p:nvPr/>
        </p:nvSpPr>
        <p:spPr>
          <a:xfrm>
            <a:off x="953467" y="5349600"/>
            <a:ext cx="6835600" cy="8208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pt-PT" sz="1600" b="1">
                <a:solidFill>
                  <a:schemeClr val="dk1"/>
                </a:solidFill>
                <a:latin typeface="Epilogue"/>
                <a:ea typeface="Epilogue"/>
                <a:cs typeface="Epilogue"/>
                <a:sym typeface="Epilogue"/>
              </a:rPr>
              <a:t>CRÉDITOS</a:t>
            </a:r>
            <a:r>
              <a:rPr lang="pt-PT" sz="1600">
                <a:solidFill>
                  <a:schemeClr val="dk1"/>
                </a:solidFill>
                <a:latin typeface="Epilogue"/>
                <a:ea typeface="Epilogue"/>
                <a:cs typeface="Epilogue"/>
                <a:sym typeface="Epilogue"/>
              </a:rPr>
              <a:t>: este modelo de apresentação foi criado pelo </a:t>
            </a:r>
            <a:r>
              <a:rPr lang="pt-PT" sz="1600">
                <a:solidFill>
                  <a:schemeClr val="dk1"/>
                </a:solidFill>
                <a:uFill>
                  <a:noFill/>
                </a:uFill>
                <a:latin typeface="Epilogue"/>
                <a:ea typeface="Epilogue"/>
                <a:cs typeface="Epilogue"/>
                <a:sym typeface="Epilogue"/>
                <a:hlinkClick r:id="rId3">
                  <a:extLst>
                    <a:ext uri="{A12FA001-AC4F-418D-AE19-62706E023703}">
                      <ahyp:hlinkClr xmlns:ahyp="http://schemas.microsoft.com/office/drawing/2018/hyperlinkcolor" val="tx"/>
                    </a:ext>
                  </a:extLst>
                </a:hlinkClick>
              </a:rPr>
              <a:t>Slidesgo</a:t>
            </a:r>
            <a:r>
              <a:rPr lang="pt-PT" sz="1600">
                <a:solidFill>
                  <a:schemeClr val="dk1"/>
                </a:solidFill>
                <a:latin typeface="Epilogue"/>
                <a:ea typeface="Epilogue"/>
                <a:cs typeface="Epilogue"/>
                <a:sym typeface="Epilogue"/>
              </a:rPr>
              <a:t>, e inclui ícones da </a:t>
            </a:r>
            <a:r>
              <a:rPr lang="pt-PT" sz="1600">
                <a:solidFill>
                  <a:schemeClr val="dk1"/>
                </a:solidFill>
                <a:uFill>
                  <a:noFill/>
                </a:uFill>
                <a:latin typeface="Epilogue"/>
                <a:ea typeface="Epilogue"/>
                <a:cs typeface="Epilogue"/>
                <a:sym typeface="Epilogue"/>
                <a:hlinkClick r:id="rId4">
                  <a:extLst>
                    <a:ext uri="{A12FA001-AC4F-418D-AE19-62706E023703}">
                      <ahyp:hlinkClr xmlns:ahyp="http://schemas.microsoft.com/office/drawing/2018/hyperlinkcolor" val="tx"/>
                    </a:ext>
                  </a:extLst>
                </a:hlinkClick>
              </a:rPr>
              <a:t>Flaticon</a:t>
            </a:r>
            <a:r>
              <a:rPr lang="pt-PT" sz="1600">
                <a:solidFill>
                  <a:schemeClr val="dk1"/>
                </a:solidFill>
                <a:latin typeface="Epilogue"/>
                <a:ea typeface="Epilogue"/>
                <a:cs typeface="Epilogue"/>
                <a:sym typeface="Epilogue"/>
              </a:rPr>
              <a:t> e infográficos e imagens da </a:t>
            </a:r>
            <a:r>
              <a:rPr lang="pt-PT" sz="1600">
                <a:solidFill>
                  <a:schemeClr val="dk1"/>
                </a:solidFill>
                <a:uFill>
                  <a:noFill/>
                </a:uFill>
                <a:latin typeface="Epilogue"/>
                <a:ea typeface="Epilogue"/>
                <a:cs typeface="Epilogue"/>
                <a:sym typeface="Epilogue"/>
                <a:hlinkClick r:id="rId5">
                  <a:extLst>
                    <a:ext uri="{A12FA001-AC4F-418D-AE19-62706E023703}">
                      <ahyp:hlinkClr xmlns:ahyp="http://schemas.microsoft.com/office/drawing/2018/hyperlinkcolor" val="tx"/>
                    </a:ext>
                  </a:extLst>
                </a:hlinkClick>
              </a:rPr>
              <a:t>Freepik</a:t>
            </a:r>
            <a:endParaRPr sz="1600">
              <a:solidFill>
                <a:schemeClr val="dk1"/>
              </a:solidFill>
              <a:latin typeface="Epilogue"/>
              <a:ea typeface="Epilogue"/>
              <a:cs typeface="Epilogue"/>
              <a:sym typeface="Epilogue"/>
            </a:endParaRPr>
          </a:p>
          <a:p>
            <a:pPr marL="0" lvl="0" indent="0" algn="l" rtl="0">
              <a:lnSpc>
                <a:spcPct val="100000"/>
              </a:lnSpc>
              <a:spcBef>
                <a:spcPts val="0"/>
              </a:spcBef>
              <a:spcAft>
                <a:spcPts val="0"/>
              </a:spcAft>
              <a:buNone/>
            </a:pPr>
            <a:endParaRPr sz="1600" b="1">
              <a:solidFill>
                <a:schemeClr val="dk1"/>
              </a:solidFill>
              <a:latin typeface="Epilogue"/>
              <a:ea typeface="Epilogue"/>
              <a:cs typeface="Epilogue"/>
              <a:sym typeface="Epilogue"/>
            </a:endParaRPr>
          </a:p>
        </p:txBody>
      </p:sp>
    </p:spTree>
    <p:extLst>
      <p:ext uri="{BB962C8B-B14F-4D97-AF65-F5344CB8AC3E}">
        <p14:creationId xmlns:p14="http://schemas.microsoft.com/office/powerpoint/2010/main" val="3009128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8"/>
        <p:cNvGrpSpPr/>
        <p:nvPr/>
      </p:nvGrpSpPr>
      <p:grpSpPr>
        <a:xfrm>
          <a:off x="0" y="0"/>
          <a:ext cx="0" cy="0"/>
          <a:chOff x="0" y="0"/>
          <a:chExt cx="0" cy="0"/>
        </a:xfrm>
      </p:grpSpPr>
      <p:pic>
        <p:nvPicPr>
          <p:cNvPr id="289" name="Google Shape;289;p26"/>
          <p:cNvPicPr preferRelativeResize="0"/>
          <p:nvPr/>
        </p:nvPicPr>
        <p:blipFill rotWithShape="1">
          <a:blip r:embed="rId2">
            <a:alphaModFix/>
          </a:blip>
          <a:srcRect l="10851" r="10858" b="-10"/>
          <a:stretch/>
        </p:blipFill>
        <p:spPr>
          <a:xfrm flipH="1">
            <a:off x="-1535919" y="5866567"/>
            <a:ext cx="2265600" cy="2198800"/>
          </a:xfrm>
          <a:prstGeom prst="ellipse">
            <a:avLst/>
          </a:prstGeom>
          <a:noFill/>
          <a:ln>
            <a:noFill/>
          </a:ln>
        </p:spPr>
      </p:pic>
      <p:sp>
        <p:nvSpPr>
          <p:cNvPr id="290" name="Google Shape;290;p26"/>
          <p:cNvSpPr/>
          <p:nvPr/>
        </p:nvSpPr>
        <p:spPr>
          <a:xfrm flipH="1">
            <a:off x="7657736" y="6272733"/>
            <a:ext cx="2604800" cy="2604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26"/>
          <p:cNvSpPr/>
          <p:nvPr/>
        </p:nvSpPr>
        <p:spPr>
          <a:xfrm flipH="1">
            <a:off x="10409452" y="-1485467"/>
            <a:ext cx="2198800" cy="2198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6"/>
          <p:cNvSpPr/>
          <p:nvPr/>
        </p:nvSpPr>
        <p:spPr>
          <a:xfrm flipH="1">
            <a:off x="-1043732" y="-1037599"/>
            <a:ext cx="2198800" cy="219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3" name="Google Shape;293;p26"/>
          <p:cNvPicPr preferRelativeResize="0"/>
          <p:nvPr/>
        </p:nvPicPr>
        <p:blipFill rotWithShape="1">
          <a:blip r:embed="rId2">
            <a:alphaModFix/>
          </a:blip>
          <a:srcRect l="10851" r="10858" b="-10"/>
          <a:stretch/>
        </p:blipFill>
        <p:spPr>
          <a:xfrm flipH="1">
            <a:off x="-1182115" y="-735353"/>
            <a:ext cx="2265600" cy="2198800"/>
          </a:xfrm>
          <a:prstGeom prst="ellipse">
            <a:avLst/>
          </a:prstGeom>
          <a:noFill/>
          <a:ln>
            <a:noFill/>
          </a:ln>
        </p:spPr>
      </p:pic>
      <p:grpSp>
        <p:nvGrpSpPr>
          <p:cNvPr id="294" name="Google Shape;294;p26"/>
          <p:cNvGrpSpPr/>
          <p:nvPr/>
        </p:nvGrpSpPr>
        <p:grpSpPr>
          <a:xfrm flipH="1">
            <a:off x="11576637" y="3913716"/>
            <a:ext cx="337057" cy="297021"/>
            <a:chOff x="-488309" y="1930140"/>
            <a:chExt cx="311936" cy="274884"/>
          </a:xfrm>
        </p:grpSpPr>
        <p:sp>
          <p:nvSpPr>
            <p:cNvPr id="295" name="Google Shape;295;p26"/>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6"/>
            <p:cNvSpPr/>
            <p:nvPr/>
          </p:nvSpPr>
          <p:spPr>
            <a:xfrm>
              <a:off x="-459519" y="2016196"/>
              <a:ext cx="252666" cy="103457"/>
            </a:xfrm>
            <a:custGeom>
              <a:avLst/>
              <a:gdLst/>
              <a:ahLst/>
              <a:cxnLst/>
              <a:rect l="l" t="t" r="r" b="b"/>
              <a:pathLst>
                <a:path w="4037" h="1653" extrusionOk="0">
                  <a:moveTo>
                    <a:pt x="4037" y="1"/>
                  </a:moveTo>
                  <a:lnTo>
                    <a:pt x="0" y="1652"/>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26"/>
          <p:cNvSpPr/>
          <p:nvPr/>
        </p:nvSpPr>
        <p:spPr>
          <a:xfrm flipH="1">
            <a:off x="7806396" y="-140200"/>
            <a:ext cx="404000" cy="404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6"/>
          <p:cNvSpPr/>
          <p:nvPr/>
        </p:nvSpPr>
        <p:spPr>
          <a:xfrm>
            <a:off x="-142601" y="3933226"/>
            <a:ext cx="650919" cy="597764"/>
          </a:xfrm>
          <a:custGeom>
            <a:avLst/>
            <a:gdLst/>
            <a:ahLst/>
            <a:cxnLst/>
            <a:rect l="l" t="t" r="r" b="b"/>
            <a:pathLst>
              <a:path w="19691" h="18083" extrusionOk="0">
                <a:moveTo>
                  <a:pt x="8038" y="5694"/>
                </a:moveTo>
                <a:cubicBezTo>
                  <a:pt x="9255" y="5694"/>
                  <a:pt x="10470" y="6127"/>
                  <a:pt x="11415" y="6980"/>
                </a:cubicBezTo>
                <a:cubicBezTo>
                  <a:pt x="13792" y="9128"/>
                  <a:pt x="13608" y="12898"/>
                  <a:pt x="11033" y="14804"/>
                </a:cubicBezTo>
                <a:cubicBezTo>
                  <a:pt x="10150" y="15457"/>
                  <a:pt x="9098" y="15779"/>
                  <a:pt x="8048" y="15779"/>
                </a:cubicBezTo>
                <a:cubicBezTo>
                  <a:pt x="6830" y="15779"/>
                  <a:pt x="5616" y="15346"/>
                  <a:pt x="4671" y="14493"/>
                </a:cubicBezTo>
                <a:cubicBezTo>
                  <a:pt x="2292" y="12345"/>
                  <a:pt x="2476" y="8575"/>
                  <a:pt x="5052" y="6669"/>
                </a:cubicBezTo>
                <a:cubicBezTo>
                  <a:pt x="5935" y="6017"/>
                  <a:pt x="6988" y="5694"/>
                  <a:pt x="8038" y="5694"/>
                </a:cubicBezTo>
                <a:close/>
                <a:moveTo>
                  <a:pt x="14770" y="0"/>
                </a:moveTo>
                <a:cubicBezTo>
                  <a:pt x="14329" y="0"/>
                  <a:pt x="13960" y="348"/>
                  <a:pt x="13938" y="795"/>
                </a:cubicBezTo>
                <a:lnTo>
                  <a:pt x="13907" y="1428"/>
                </a:lnTo>
                <a:cubicBezTo>
                  <a:pt x="13884" y="1889"/>
                  <a:pt x="14239" y="2279"/>
                  <a:pt x="14700" y="2302"/>
                </a:cubicBezTo>
                <a:lnTo>
                  <a:pt x="15581" y="2346"/>
                </a:lnTo>
                <a:lnTo>
                  <a:pt x="12647" y="5007"/>
                </a:lnTo>
                <a:cubicBezTo>
                  <a:pt x="11312" y="3934"/>
                  <a:pt x="9677" y="3390"/>
                  <a:pt x="8037" y="3390"/>
                </a:cubicBezTo>
                <a:cubicBezTo>
                  <a:pt x="6132" y="3390"/>
                  <a:pt x="4219" y="4125"/>
                  <a:pt x="2766" y="5617"/>
                </a:cubicBezTo>
                <a:cubicBezTo>
                  <a:pt x="221" y="8235"/>
                  <a:pt x="0" y="12404"/>
                  <a:pt x="2259" y="15272"/>
                </a:cubicBezTo>
                <a:cubicBezTo>
                  <a:pt x="3725" y="17135"/>
                  <a:pt x="5882" y="18083"/>
                  <a:pt x="8047" y="18083"/>
                </a:cubicBezTo>
                <a:cubicBezTo>
                  <a:pt x="9809" y="18083"/>
                  <a:pt x="11576" y="17455"/>
                  <a:pt x="12980" y="16181"/>
                </a:cubicBezTo>
                <a:cubicBezTo>
                  <a:pt x="15692" y="13721"/>
                  <a:pt x="16139" y="9685"/>
                  <a:pt x="14194" y="6713"/>
                </a:cubicBezTo>
                <a:lnTo>
                  <a:pt x="14194" y="6713"/>
                </a:lnTo>
                <a:lnTo>
                  <a:pt x="17202" y="3984"/>
                </a:lnTo>
                <a:lnTo>
                  <a:pt x="17160" y="4865"/>
                </a:lnTo>
                <a:cubicBezTo>
                  <a:pt x="17137" y="5326"/>
                  <a:pt x="17492" y="5716"/>
                  <a:pt x="17952" y="5739"/>
                </a:cubicBezTo>
                <a:lnTo>
                  <a:pt x="18585" y="5770"/>
                </a:lnTo>
                <a:cubicBezTo>
                  <a:pt x="18599" y="5771"/>
                  <a:pt x="18613" y="5771"/>
                  <a:pt x="18627" y="5771"/>
                </a:cubicBezTo>
                <a:cubicBezTo>
                  <a:pt x="19070" y="5771"/>
                  <a:pt x="19439" y="5424"/>
                  <a:pt x="19461" y="4977"/>
                </a:cubicBezTo>
                <a:lnTo>
                  <a:pt x="19691" y="240"/>
                </a:lnTo>
                <a:lnTo>
                  <a:pt x="14811" y="1"/>
                </a:lnTo>
                <a:cubicBezTo>
                  <a:pt x="14798" y="1"/>
                  <a:pt x="14784" y="0"/>
                  <a:pt x="1477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2531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9"/>
        <p:cNvGrpSpPr/>
        <p:nvPr/>
      </p:nvGrpSpPr>
      <p:grpSpPr>
        <a:xfrm>
          <a:off x="0" y="0"/>
          <a:ext cx="0" cy="0"/>
          <a:chOff x="0" y="0"/>
          <a:chExt cx="0" cy="0"/>
        </a:xfrm>
      </p:grpSpPr>
      <p:sp>
        <p:nvSpPr>
          <p:cNvPr id="300" name="Google Shape;300;p27"/>
          <p:cNvSpPr/>
          <p:nvPr/>
        </p:nvSpPr>
        <p:spPr>
          <a:xfrm>
            <a:off x="11081952" y="5713701"/>
            <a:ext cx="2198800" cy="219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01" name="Google Shape;301;p27"/>
          <p:cNvPicPr preferRelativeResize="0"/>
          <p:nvPr/>
        </p:nvPicPr>
        <p:blipFill rotWithShape="1">
          <a:blip r:embed="rId2">
            <a:alphaModFix/>
          </a:blip>
          <a:srcRect l="10851" r="10858" b="-10"/>
          <a:stretch/>
        </p:blipFill>
        <p:spPr>
          <a:xfrm flipH="1">
            <a:off x="10611975" y="-1160120"/>
            <a:ext cx="2265600" cy="2198800"/>
          </a:xfrm>
          <a:prstGeom prst="ellipse">
            <a:avLst/>
          </a:prstGeom>
          <a:noFill/>
          <a:ln>
            <a:noFill/>
          </a:ln>
        </p:spPr>
      </p:pic>
      <p:pic>
        <p:nvPicPr>
          <p:cNvPr id="302" name="Google Shape;302;p27"/>
          <p:cNvPicPr preferRelativeResize="0"/>
          <p:nvPr/>
        </p:nvPicPr>
        <p:blipFill rotWithShape="1">
          <a:blip r:embed="rId2">
            <a:alphaModFix/>
          </a:blip>
          <a:srcRect l="10851" r="10858" b="-10"/>
          <a:stretch/>
        </p:blipFill>
        <p:spPr>
          <a:xfrm>
            <a:off x="11048555" y="5764967"/>
            <a:ext cx="2265600" cy="2198800"/>
          </a:xfrm>
          <a:prstGeom prst="ellipse">
            <a:avLst/>
          </a:prstGeom>
          <a:noFill/>
          <a:ln>
            <a:noFill/>
          </a:ln>
        </p:spPr>
      </p:pic>
      <p:sp>
        <p:nvSpPr>
          <p:cNvPr id="303" name="Google Shape;303;p27"/>
          <p:cNvSpPr/>
          <p:nvPr/>
        </p:nvSpPr>
        <p:spPr>
          <a:xfrm flipH="1">
            <a:off x="-1637575" y="-1240600"/>
            <a:ext cx="2604800" cy="2604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7"/>
          <p:cNvSpPr/>
          <p:nvPr/>
        </p:nvSpPr>
        <p:spPr>
          <a:xfrm>
            <a:off x="8839367" y="-260816"/>
            <a:ext cx="645200" cy="64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 name="Google Shape;305;p27"/>
          <p:cNvGrpSpPr/>
          <p:nvPr/>
        </p:nvGrpSpPr>
        <p:grpSpPr>
          <a:xfrm rot="-236886" flipH="1">
            <a:off x="-103005" y="3757607"/>
            <a:ext cx="459071" cy="496739"/>
            <a:chOff x="-922909" y="2873003"/>
            <a:chExt cx="424844" cy="459703"/>
          </a:xfrm>
        </p:grpSpPr>
        <p:sp>
          <p:nvSpPr>
            <p:cNvPr id="306" name="Google Shape;306;p27"/>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7"/>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7"/>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9" name="Google Shape;309;p27"/>
          <p:cNvSpPr/>
          <p:nvPr/>
        </p:nvSpPr>
        <p:spPr>
          <a:xfrm>
            <a:off x="2402039" y="6529533"/>
            <a:ext cx="404000" cy="404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134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Foto 1">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binnen&#10;&#10;Automatisch gegenereerde beschrijving">
            <a:extLst>
              <a:ext uri="{FF2B5EF4-FFF2-40B4-BE49-F238E27FC236}">
                <a16:creationId xmlns:a16="http://schemas.microsoft.com/office/drawing/2014/main" id="{9A0DF85B-9917-7146-985D-8B0B66D72A35}"/>
              </a:ext>
            </a:extLst>
          </p:cNvPr>
          <p:cNvPicPr>
            <a:picLocks noChangeAspect="1"/>
          </p:cNvPicPr>
          <p:nvPr userDrawn="1"/>
        </p:nvPicPr>
        <p:blipFill>
          <a:blip r:embed="rId2"/>
          <a:stretch>
            <a:fillRect/>
          </a:stretch>
        </p:blipFill>
        <p:spPr>
          <a:xfrm>
            <a:off x="5536794" y="0"/>
            <a:ext cx="10948470" cy="6858000"/>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2124752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Foto 2">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persoon, binnen, neerleggen&#10;&#10;Automatisch gegenereerde beschrijving">
            <a:extLst>
              <a:ext uri="{FF2B5EF4-FFF2-40B4-BE49-F238E27FC236}">
                <a16:creationId xmlns:a16="http://schemas.microsoft.com/office/drawing/2014/main" id="{236F7599-60A7-3849-9818-8ED1CCF40684}"/>
              </a:ext>
            </a:extLst>
          </p:cNvPr>
          <p:cNvPicPr>
            <a:picLocks noChangeAspect="1"/>
          </p:cNvPicPr>
          <p:nvPr userDrawn="1"/>
        </p:nvPicPr>
        <p:blipFill>
          <a:blip r:embed="rId2"/>
          <a:stretch>
            <a:fillRect/>
          </a:stretch>
        </p:blipFill>
        <p:spPr>
          <a:xfrm>
            <a:off x="6297153" y="-39931"/>
            <a:ext cx="10484067" cy="6989378"/>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311916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F06270D-CE6A-4C97-9982-5E588A358CB3}" type="datetime1">
              <a:rPr lang="nl-NL" smtClean="0"/>
              <a:t>24-5-2024</a:t>
            </a:fld>
            <a:endParaRPr lang="nl-NL"/>
          </a:p>
        </p:txBody>
      </p:sp>
      <p:sp>
        <p:nvSpPr>
          <p:cNvPr id="6" name="Tijdelijke aanduiding voor voettekst 5"/>
          <p:cNvSpPr>
            <a:spLocks noGrp="1"/>
          </p:cNvSpPr>
          <p:nvPr>
            <p:ph type="ftr" sz="quarter" idx="11"/>
          </p:nvPr>
        </p:nvSpPr>
        <p:spPr/>
        <p:txBody>
          <a:bodyPr/>
          <a:lstStyle/>
          <a:p>
            <a:r>
              <a:rPr lang="nl-NL"/>
              <a:t>Hanneke de Graaf / Rutgers</a:t>
            </a:r>
          </a:p>
        </p:txBody>
      </p:sp>
      <p:sp>
        <p:nvSpPr>
          <p:cNvPr id="7" name="Tijdelijke aanduiding voor dianummer 6"/>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1890932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eldia Foto 3">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bed, binnen, neerleggen, persoon&#10;&#10;Automatisch gegenereerde beschrijving">
            <a:extLst>
              <a:ext uri="{FF2B5EF4-FFF2-40B4-BE49-F238E27FC236}">
                <a16:creationId xmlns:a16="http://schemas.microsoft.com/office/drawing/2014/main" id="{C294382A-4B87-D342-A8B2-C3E24ECE14CB}"/>
              </a:ext>
            </a:extLst>
          </p:cNvPr>
          <p:cNvPicPr>
            <a:picLocks noChangeAspect="1"/>
          </p:cNvPicPr>
          <p:nvPr userDrawn="1"/>
        </p:nvPicPr>
        <p:blipFill>
          <a:blip r:embed="rId2"/>
          <a:stretch>
            <a:fillRect/>
          </a:stretch>
        </p:blipFill>
        <p:spPr>
          <a:xfrm>
            <a:off x="4219354" y="-80963"/>
            <a:ext cx="10357266" cy="7019925"/>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574084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dia Foto 4">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persoon, bed, binnen, baby&#10;&#10;Automatisch gegenereerde beschrijving">
            <a:extLst>
              <a:ext uri="{FF2B5EF4-FFF2-40B4-BE49-F238E27FC236}">
                <a16:creationId xmlns:a16="http://schemas.microsoft.com/office/drawing/2014/main" id="{60918890-5A41-444E-9C86-75E3E270034D}"/>
              </a:ext>
            </a:extLst>
          </p:cNvPr>
          <p:cNvPicPr>
            <a:picLocks noChangeAspect="1"/>
          </p:cNvPicPr>
          <p:nvPr userDrawn="1"/>
        </p:nvPicPr>
        <p:blipFill>
          <a:blip r:embed="rId2"/>
          <a:stretch>
            <a:fillRect/>
          </a:stretch>
        </p:blipFill>
        <p:spPr>
          <a:xfrm>
            <a:off x="3021918" y="-41405"/>
            <a:ext cx="10034906" cy="6940810"/>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3925810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Foto 5">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tekst, persoon, binnen&#10;&#10;Automatisch gegenereerde beschrijving">
            <a:extLst>
              <a:ext uri="{FF2B5EF4-FFF2-40B4-BE49-F238E27FC236}">
                <a16:creationId xmlns:a16="http://schemas.microsoft.com/office/drawing/2014/main" id="{1F5AADAE-BDAA-1348-8B45-D31831B1F0F9}"/>
              </a:ext>
            </a:extLst>
          </p:cNvPr>
          <p:cNvPicPr>
            <a:picLocks noChangeAspect="1"/>
          </p:cNvPicPr>
          <p:nvPr userDrawn="1"/>
        </p:nvPicPr>
        <p:blipFill>
          <a:blip r:embed="rId2"/>
          <a:stretch>
            <a:fillRect/>
          </a:stretch>
        </p:blipFill>
        <p:spPr>
          <a:xfrm>
            <a:off x="5037664" y="-1"/>
            <a:ext cx="10146081" cy="6857999"/>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408391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Foto 6">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persoon, hand, sluiten&#10;&#10;Automatisch gegenereerde beschrijving">
            <a:extLst>
              <a:ext uri="{FF2B5EF4-FFF2-40B4-BE49-F238E27FC236}">
                <a16:creationId xmlns:a16="http://schemas.microsoft.com/office/drawing/2014/main" id="{1FC902D7-77C8-2649-92B3-001768260CD8}"/>
              </a:ext>
            </a:extLst>
          </p:cNvPr>
          <p:cNvPicPr>
            <a:picLocks noChangeAspect="1"/>
          </p:cNvPicPr>
          <p:nvPr userDrawn="1"/>
        </p:nvPicPr>
        <p:blipFill>
          <a:blip r:embed="rId2"/>
          <a:stretch>
            <a:fillRect/>
          </a:stretch>
        </p:blipFill>
        <p:spPr>
          <a:xfrm>
            <a:off x="4585948" y="-1"/>
            <a:ext cx="10427918" cy="6951945"/>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747048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 Foto 7">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binnen&#10;&#10;Automatisch gegenereerde beschrijving">
            <a:extLst>
              <a:ext uri="{FF2B5EF4-FFF2-40B4-BE49-F238E27FC236}">
                <a16:creationId xmlns:a16="http://schemas.microsoft.com/office/drawing/2014/main" id="{7FCA1A28-9999-F443-A4BB-EED3EF69E3B2}"/>
              </a:ext>
            </a:extLst>
          </p:cNvPr>
          <p:cNvPicPr>
            <a:picLocks noChangeAspect="1"/>
          </p:cNvPicPr>
          <p:nvPr userDrawn="1"/>
        </p:nvPicPr>
        <p:blipFill>
          <a:blip r:embed="rId2"/>
          <a:stretch>
            <a:fillRect/>
          </a:stretch>
        </p:blipFill>
        <p:spPr>
          <a:xfrm>
            <a:off x="6017974" y="-133308"/>
            <a:ext cx="10525599" cy="7017066"/>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001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1533223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 Foto 8">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10;&#10;Automatisch gegenereerde beschrijving">
            <a:extLst>
              <a:ext uri="{FF2B5EF4-FFF2-40B4-BE49-F238E27FC236}">
                <a16:creationId xmlns:a16="http://schemas.microsoft.com/office/drawing/2014/main" id="{FBC1A43B-9345-0F49-BF2A-F69EC3842A0B}"/>
              </a:ext>
            </a:extLst>
          </p:cNvPr>
          <p:cNvPicPr>
            <a:picLocks noChangeAspect="1"/>
          </p:cNvPicPr>
          <p:nvPr userDrawn="1"/>
        </p:nvPicPr>
        <p:blipFill>
          <a:blip r:embed="rId2"/>
          <a:stretch>
            <a:fillRect/>
          </a:stretch>
        </p:blipFill>
        <p:spPr>
          <a:xfrm>
            <a:off x="4473877" y="-82955"/>
            <a:ext cx="10450070" cy="6966713"/>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1568604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 Foto 9">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zitten, binnen, baby&#10;&#10;Automatisch gegenereerde beschrijving">
            <a:extLst>
              <a:ext uri="{FF2B5EF4-FFF2-40B4-BE49-F238E27FC236}">
                <a16:creationId xmlns:a16="http://schemas.microsoft.com/office/drawing/2014/main" id="{8878E7B2-AE1F-F04B-882B-EA8132D5122D}"/>
              </a:ext>
            </a:extLst>
          </p:cNvPr>
          <p:cNvPicPr>
            <a:picLocks noChangeAspect="1"/>
          </p:cNvPicPr>
          <p:nvPr userDrawn="1"/>
        </p:nvPicPr>
        <p:blipFill>
          <a:blip r:embed="rId2"/>
          <a:stretch>
            <a:fillRect/>
          </a:stretch>
        </p:blipFill>
        <p:spPr>
          <a:xfrm>
            <a:off x="7578247" y="0"/>
            <a:ext cx="4638805" cy="6958208"/>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603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409531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dia Foto 10">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binnen, tafel&#10;&#10;Automatisch gegenereerde beschrijving">
            <a:extLst>
              <a:ext uri="{FF2B5EF4-FFF2-40B4-BE49-F238E27FC236}">
                <a16:creationId xmlns:a16="http://schemas.microsoft.com/office/drawing/2014/main" id="{C000F425-EB60-774C-B1CE-C8AC41A08580}"/>
              </a:ext>
            </a:extLst>
          </p:cNvPr>
          <p:cNvPicPr>
            <a:picLocks noChangeAspect="1"/>
          </p:cNvPicPr>
          <p:nvPr userDrawn="1"/>
        </p:nvPicPr>
        <p:blipFill>
          <a:blip r:embed="rId2"/>
          <a:stretch>
            <a:fillRect/>
          </a:stretch>
        </p:blipFill>
        <p:spPr>
          <a:xfrm>
            <a:off x="4111779" y="0"/>
            <a:ext cx="10327725" cy="6885150"/>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2796695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descr="Afbeelding met tekst, teken&#10;&#10;Automatisch gegenereerde beschrijving">
            <a:extLst>
              <a:ext uri="{FF2B5EF4-FFF2-40B4-BE49-F238E27FC236}">
                <a16:creationId xmlns:a16="http://schemas.microsoft.com/office/drawing/2014/main" id="{FE0D9CDA-8493-9D4B-9587-8357332A6F0A}"/>
              </a:ext>
            </a:extLst>
          </p:cNvPr>
          <p:cNvPicPr>
            <a:picLocks noChangeAspect="1"/>
          </p:cNvPicPr>
          <p:nvPr/>
        </p:nvPicPr>
        <p:blipFill>
          <a:blip r:embed="rId2"/>
          <a:stretch>
            <a:fillRect/>
          </a:stretch>
        </p:blipFill>
        <p:spPr>
          <a:xfrm>
            <a:off x="340274" y="563725"/>
            <a:ext cx="4000500" cy="1349338"/>
          </a:xfrm>
          <a:prstGeom prst="rect">
            <a:avLst/>
          </a:prstGeom>
        </p:spPr>
      </p:pic>
      <p:pic>
        <p:nvPicPr>
          <p:cNvPr id="5" name="Afbeelding 4" descr="Afbeelding met tekst, teken&#10;&#10;Automatisch gegenereerde beschrijving">
            <a:extLst>
              <a:ext uri="{FF2B5EF4-FFF2-40B4-BE49-F238E27FC236}">
                <a16:creationId xmlns:a16="http://schemas.microsoft.com/office/drawing/2014/main" id="{7442E4DB-4AD8-F14A-B4FD-4EC6453EAD56}"/>
              </a:ext>
            </a:extLst>
          </p:cNvPr>
          <p:cNvPicPr>
            <a:picLocks noChangeAspect="1"/>
          </p:cNvPicPr>
          <p:nvPr/>
        </p:nvPicPr>
        <p:blipFill>
          <a:blip r:embed="rId2"/>
          <a:stretch>
            <a:fillRect/>
          </a:stretch>
        </p:blipFill>
        <p:spPr>
          <a:xfrm>
            <a:off x="340274" y="563725"/>
            <a:ext cx="4000500" cy="1349338"/>
          </a:xfrm>
          <a:prstGeom prst="rect">
            <a:avLst/>
          </a:prstGeom>
        </p:spPr>
      </p:pic>
      <p:pic>
        <p:nvPicPr>
          <p:cNvPr id="6" name="Afbeelding 5" descr="Afbeelding met tekst, teken&#10;&#10;Automatisch gegenereerde beschrijving">
            <a:extLst>
              <a:ext uri="{FF2B5EF4-FFF2-40B4-BE49-F238E27FC236}">
                <a16:creationId xmlns:a16="http://schemas.microsoft.com/office/drawing/2014/main" id="{F2F01615-7CA2-DE45-B1A7-4AFB609ACA55}"/>
              </a:ext>
            </a:extLst>
          </p:cNvPr>
          <p:cNvPicPr>
            <a:picLocks noChangeAspect="1"/>
          </p:cNvPicPr>
          <p:nvPr userDrawn="1"/>
        </p:nvPicPr>
        <p:blipFill>
          <a:blip r:embed="rId2"/>
          <a:stretch>
            <a:fillRect/>
          </a:stretch>
        </p:blipFill>
        <p:spPr>
          <a:xfrm>
            <a:off x="340274" y="563725"/>
            <a:ext cx="4000500" cy="1349338"/>
          </a:xfrm>
          <a:prstGeom prst="rect">
            <a:avLst/>
          </a:prstGeom>
        </p:spPr>
      </p:pic>
    </p:spTree>
    <p:extLst>
      <p:ext uri="{BB962C8B-B14F-4D97-AF65-F5344CB8AC3E}">
        <p14:creationId xmlns:p14="http://schemas.microsoft.com/office/powerpoint/2010/main" val="2489369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2499" y="639000"/>
            <a:ext cx="7554141" cy="832453"/>
          </a:xfrm>
          <a:prstGeom prst="rect">
            <a:avLst/>
          </a:prstGeom>
        </p:spPr>
        <p:txBody>
          <a:bodyPr anchor="t">
            <a:noAutofit/>
          </a:bodyPr>
          <a:lstStyle>
            <a:lvl1pPr>
              <a:lnSpc>
                <a:spcPct val="100000"/>
              </a:lnSpc>
              <a:defRPr sz="2700"/>
            </a:lvl1pPr>
          </a:lstStyle>
          <a:p>
            <a:r>
              <a:rPr lang="nl-NL" dirty="0"/>
              <a:t>De titel van de slide</a:t>
            </a:r>
            <a:br>
              <a:rPr lang="nl-NL" dirty="0"/>
            </a:br>
            <a:r>
              <a:rPr lang="nl-NL" dirty="0"/>
              <a:t>over twee regels</a:t>
            </a:r>
            <a:endParaRPr lang="en-US" dirty="0"/>
          </a:p>
        </p:txBody>
      </p:sp>
      <p:sp>
        <p:nvSpPr>
          <p:cNvPr id="3" name="Content Placeholder 2"/>
          <p:cNvSpPr>
            <a:spLocks noGrp="1"/>
          </p:cNvSpPr>
          <p:nvPr>
            <p:ph idx="1"/>
          </p:nvPr>
        </p:nvSpPr>
        <p:spPr>
          <a:xfrm>
            <a:off x="2392499" y="1825625"/>
            <a:ext cx="7554142" cy="4112720"/>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p:cNvSpPr>
            <a:spLocks noGrp="1"/>
          </p:cNvSpPr>
          <p:nvPr>
            <p:ph type="dt" sz="half" idx="10"/>
          </p:nvPr>
        </p:nvSpPr>
        <p:spPr>
          <a:xfrm>
            <a:off x="1323511" y="6356350"/>
            <a:ext cx="1163580" cy="365125"/>
          </a:xfrm>
          <a:prstGeom prst="rect">
            <a:avLst/>
          </a:prstGeom>
        </p:spPr>
        <p:txBody>
          <a:bodyPr/>
          <a:lstStyle>
            <a:lvl1pPr algn="r">
              <a:defRPr/>
            </a:lvl1pPr>
          </a:lstStyle>
          <a:p>
            <a:fld id="{26028448-FF18-5647-9074-4B37AFC45436}" type="datetime4">
              <a:rPr lang="nl-NL" smtClean="0"/>
              <a:pPr/>
              <a:t>24 mei 2024</a:t>
            </a:fld>
            <a:endParaRPr lang="nl-NL" dirty="0"/>
          </a:p>
        </p:txBody>
      </p:sp>
      <p:sp>
        <p:nvSpPr>
          <p:cNvPr id="5" name="Footer Placeholder 4"/>
          <p:cNvSpPr>
            <a:spLocks noGrp="1"/>
          </p:cNvSpPr>
          <p:nvPr>
            <p:ph type="ftr" sz="quarter" idx="11"/>
          </p:nvPr>
        </p:nvSpPr>
        <p:spPr>
          <a:xfrm>
            <a:off x="2399450" y="6356350"/>
            <a:ext cx="7543636" cy="365125"/>
          </a:xfrm>
          <a:prstGeom prst="rect">
            <a:avLst/>
          </a:prstGeom>
        </p:spPr>
        <p:txBody>
          <a:bodyPr/>
          <a:lstStyle/>
          <a:p>
            <a:r>
              <a:rPr lang="nl-NL"/>
              <a:t>De titel van de presentatie</a:t>
            </a:r>
            <a:endParaRPr lang="nl-NL" dirty="0"/>
          </a:p>
        </p:txBody>
      </p:sp>
      <p:sp>
        <p:nvSpPr>
          <p:cNvPr id="6" name="Slide Number Placeholder 5"/>
          <p:cNvSpPr>
            <a:spLocks noGrp="1"/>
          </p:cNvSpPr>
          <p:nvPr>
            <p:ph type="sldNum" sz="quarter" idx="12"/>
          </p:nvPr>
        </p:nvSpPr>
        <p:spPr>
          <a:xfrm>
            <a:off x="387899" y="6356348"/>
            <a:ext cx="633248" cy="365125"/>
          </a:xfrm>
          <a:prstGeom prst="rect">
            <a:avLst/>
          </a:prstGeom>
        </p:spPr>
        <p:txBody>
          <a:bodyPr anchor="t"/>
          <a:lstStyle>
            <a:lvl1pPr algn="l">
              <a:defRPr/>
            </a:lvl1pPr>
          </a:lstStyle>
          <a:p>
            <a:fld id="{65C52DD0-7CD6-E844-9524-97C054975D85}" type="slidenum">
              <a:rPr lang="nl-NL" smtClean="0"/>
              <a:pPr/>
              <a:t>‹nr.›</a:t>
            </a:fld>
            <a:endParaRPr lang="nl-NL" dirty="0"/>
          </a:p>
        </p:txBody>
      </p:sp>
      <p:pic>
        <p:nvPicPr>
          <p:cNvPr id="7" name="Afbeelding 6">
            <a:extLst>
              <a:ext uri="{FF2B5EF4-FFF2-40B4-BE49-F238E27FC236}">
                <a16:creationId xmlns:a16="http://schemas.microsoft.com/office/drawing/2014/main" id="{D88D6AC9-44A1-B440-8D6F-15031C8607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8" name="Afbeelding 7">
            <a:extLst>
              <a:ext uri="{FF2B5EF4-FFF2-40B4-BE49-F238E27FC236}">
                <a16:creationId xmlns:a16="http://schemas.microsoft.com/office/drawing/2014/main" id="{3EE5EE84-1605-BA4D-9999-4EABEBCDD2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9" name="Afbeelding 8">
            <a:extLst>
              <a:ext uri="{FF2B5EF4-FFF2-40B4-BE49-F238E27FC236}">
                <a16:creationId xmlns:a16="http://schemas.microsoft.com/office/drawing/2014/main" id="{53B65AD6-E2F3-8E4B-B043-A735AB3F90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36991" y="558389"/>
            <a:ext cx="924252" cy="1353029"/>
          </a:xfrm>
          <a:prstGeom prst="rect">
            <a:avLst/>
          </a:prstGeom>
        </p:spPr>
      </p:pic>
    </p:spTree>
    <p:extLst>
      <p:ext uri="{BB962C8B-B14F-4D97-AF65-F5344CB8AC3E}">
        <p14:creationId xmlns:p14="http://schemas.microsoft.com/office/powerpoint/2010/main" val="31700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FF3CCE5-BBDE-4F7E-9AF4-85B407D994A0}" type="datetime1">
              <a:rPr lang="nl-NL" smtClean="0"/>
              <a:t>24-5-2024</a:t>
            </a:fld>
            <a:endParaRPr lang="nl-NL"/>
          </a:p>
        </p:txBody>
      </p:sp>
      <p:sp>
        <p:nvSpPr>
          <p:cNvPr id="8" name="Tijdelijke aanduiding voor voettekst 7"/>
          <p:cNvSpPr>
            <a:spLocks noGrp="1"/>
          </p:cNvSpPr>
          <p:nvPr>
            <p:ph type="ftr" sz="quarter" idx="11"/>
          </p:nvPr>
        </p:nvSpPr>
        <p:spPr/>
        <p:txBody>
          <a:bodyPr/>
          <a:lstStyle/>
          <a:p>
            <a:r>
              <a:rPr lang="nl-NL"/>
              <a:t>Hanneke de Graaf / Rutgers</a:t>
            </a:r>
          </a:p>
        </p:txBody>
      </p:sp>
      <p:sp>
        <p:nvSpPr>
          <p:cNvPr id="9" name="Tijdelijke aanduiding voor dianummer 8"/>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348765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ee kolommen d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2499" y="639001"/>
            <a:ext cx="7554141" cy="832453"/>
          </a:xfrm>
          <a:prstGeom prst="rect">
            <a:avLst/>
          </a:prstGeom>
        </p:spPr>
        <p:txBody>
          <a:bodyPr>
            <a:noAutofit/>
          </a:bodyPr>
          <a:lstStyle>
            <a:lvl1pPr>
              <a:lnSpc>
                <a:spcPct val="100000"/>
              </a:lnSpc>
              <a:defRPr sz="2700"/>
            </a:lvl1pPr>
          </a:lstStyle>
          <a:p>
            <a:r>
              <a:rPr lang="nl-NL" dirty="0"/>
              <a:t>De titel van de slide</a:t>
            </a:r>
            <a:br>
              <a:rPr lang="nl-NL" dirty="0"/>
            </a:br>
            <a:r>
              <a:rPr lang="nl-NL" dirty="0"/>
              <a:t>over twee regels</a:t>
            </a:r>
            <a:endParaRPr lang="en-US" dirty="0"/>
          </a:p>
        </p:txBody>
      </p:sp>
      <p:sp>
        <p:nvSpPr>
          <p:cNvPr id="3" name="Content Placeholder 2"/>
          <p:cNvSpPr>
            <a:spLocks noGrp="1"/>
          </p:cNvSpPr>
          <p:nvPr>
            <p:ph idx="1"/>
          </p:nvPr>
        </p:nvSpPr>
        <p:spPr>
          <a:xfrm>
            <a:off x="2392500" y="1825625"/>
            <a:ext cx="4292080" cy="4112720"/>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p:cNvSpPr>
            <a:spLocks noGrp="1"/>
          </p:cNvSpPr>
          <p:nvPr>
            <p:ph type="dt" sz="half" idx="10"/>
          </p:nvPr>
        </p:nvSpPr>
        <p:spPr>
          <a:xfrm>
            <a:off x="1323511" y="6356350"/>
            <a:ext cx="1163580" cy="365125"/>
          </a:xfrm>
          <a:prstGeom prst="rect">
            <a:avLst/>
          </a:prstGeom>
        </p:spPr>
        <p:txBody>
          <a:bodyPr/>
          <a:lstStyle>
            <a:lvl1pPr algn="r">
              <a:defRPr/>
            </a:lvl1pPr>
          </a:lstStyle>
          <a:p>
            <a:fld id="{26028448-FF18-5647-9074-4B37AFC45436}" type="datetime4">
              <a:rPr lang="nl-NL" smtClean="0"/>
              <a:pPr/>
              <a:t>24 mei 2024</a:t>
            </a:fld>
            <a:endParaRPr lang="nl-NL" dirty="0"/>
          </a:p>
        </p:txBody>
      </p:sp>
      <p:sp>
        <p:nvSpPr>
          <p:cNvPr id="5" name="Footer Placeholder 4"/>
          <p:cNvSpPr>
            <a:spLocks noGrp="1"/>
          </p:cNvSpPr>
          <p:nvPr>
            <p:ph type="ftr" sz="quarter" idx="11"/>
          </p:nvPr>
        </p:nvSpPr>
        <p:spPr>
          <a:xfrm>
            <a:off x="2399450" y="6356350"/>
            <a:ext cx="7543636" cy="365125"/>
          </a:xfrm>
          <a:prstGeom prst="rect">
            <a:avLst/>
          </a:prstGeom>
        </p:spPr>
        <p:txBody>
          <a:bodyPr/>
          <a:lstStyle/>
          <a:p>
            <a:r>
              <a:rPr lang="nl-NL"/>
              <a:t>De titel van de presentatie</a:t>
            </a:r>
            <a:endParaRPr lang="nl-NL" dirty="0"/>
          </a:p>
        </p:txBody>
      </p:sp>
      <p:sp>
        <p:nvSpPr>
          <p:cNvPr id="6" name="Slide Number Placeholder 5"/>
          <p:cNvSpPr>
            <a:spLocks noGrp="1"/>
          </p:cNvSpPr>
          <p:nvPr>
            <p:ph type="sldNum" sz="quarter" idx="12"/>
          </p:nvPr>
        </p:nvSpPr>
        <p:spPr>
          <a:xfrm>
            <a:off x="387899" y="6356348"/>
            <a:ext cx="633248" cy="365125"/>
          </a:xfrm>
          <a:prstGeom prst="rect">
            <a:avLst/>
          </a:prstGeom>
        </p:spPr>
        <p:txBody>
          <a:bodyPr anchor="t"/>
          <a:lstStyle>
            <a:lvl1pPr algn="l">
              <a:defRPr/>
            </a:lvl1pPr>
          </a:lstStyle>
          <a:p>
            <a:fld id="{65C52DD0-7CD6-E844-9524-97C054975D85}" type="slidenum">
              <a:rPr lang="nl-NL" smtClean="0"/>
              <a:pPr/>
              <a:t>‹nr.›</a:t>
            </a:fld>
            <a:endParaRPr lang="nl-NL" dirty="0"/>
          </a:p>
        </p:txBody>
      </p:sp>
      <p:pic>
        <p:nvPicPr>
          <p:cNvPr id="7" name="Afbeelding 6">
            <a:extLst>
              <a:ext uri="{FF2B5EF4-FFF2-40B4-BE49-F238E27FC236}">
                <a16:creationId xmlns:a16="http://schemas.microsoft.com/office/drawing/2014/main" id="{D88D6AC9-44A1-B440-8D6F-15031C8607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sp>
        <p:nvSpPr>
          <p:cNvPr id="9" name="Content Placeholder 2">
            <a:extLst>
              <a:ext uri="{FF2B5EF4-FFF2-40B4-BE49-F238E27FC236}">
                <a16:creationId xmlns:a16="http://schemas.microsoft.com/office/drawing/2014/main" id="{338355EA-38A2-F844-8DC9-22E83D195119}"/>
              </a:ext>
            </a:extLst>
          </p:cNvPr>
          <p:cNvSpPr>
            <a:spLocks noGrp="1"/>
          </p:cNvSpPr>
          <p:nvPr>
            <p:ph idx="13"/>
          </p:nvPr>
        </p:nvSpPr>
        <p:spPr>
          <a:xfrm>
            <a:off x="6996031" y="1825625"/>
            <a:ext cx="4292080" cy="4112720"/>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0" name="Afbeelding 9">
            <a:extLst>
              <a:ext uri="{FF2B5EF4-FFF2-40B4-BE49-F238E27FC236}">
                <a16:creationId xmlns:a16="http://schemas.microsoft.com/office/drawing/2014/main" id="{C910D391-8B5C-AF44-80DE-4AF939DD206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11" name="Afbeelding 10">
            <a:extLst>
              <a:ext uri="{FF2B5EF4-FFF2-40B4-BE49-F238E27FC236}">
                <a16:creationId xmlns:a16="http://schemas.microsoft.com/office/drawing/2014/main" id="{7466B89C-367C-2945-B4EA-CE08B4E08C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36991" y="558389"/>
            <a:ext cx="924252" cy="1353029"/>
          </a:xfrm>
          <a:prstGeom prst="rect">
            <a:avLst/>
          </a:prstGeom>
        </p:spPr>
      </p:pic>
    </p:spTree>
    <p:extLst>
      <p:ext uri="{BB962C8B-B14F-4D97-AF65-F5344CB8AC3E}">
        <p14:creationId xmlns:p14="http://schemas.microsoft.com/office/powerpoint/2010/main" val="315300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ee kolommen twee kopp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2499" y="639001"/>
            <a:ext cx="7554141" cy="832453"/>
          </a:xfrm>
          <a:prstGeom prst="rect">
            <a:avLst/>
          </a:prstGeom>
        </p:spPr>
        <p:txBody>
          <a:bodyPr>
            <a:noAutofit/>
          </a:bodyPr>
          <a:lstStyle>
            <a:lvl1pPr>
              <a:lnSpc>
                <a:spcPct val="100000"/>
              </a:lnSpc>
              <a:defRPr sz="2700"/>
            </a:lvl1pPr>
          </a:lstStyle>
          <a:p>
            <a:r>
              <a:rPr lang="nl-NL" dirty="0"/>
              <a:t>De titel van de slide</a:t>
            </a:r>
            <a:br>
              <a:rPr lang="nl-NL" dirty="0"/>
            </a:br>
            <a:r>
              <a:rPr lang="nl-NL" dirty="0"/>
              <a:t>over twee regels</a:t>
            </a:r>
            <a:endParaRPr lang="en-US" dirty="0"/>
          </a:p>
        </p:txBody>
      </p:sp>
      <p:sp>
        <p:nvSpPr>
          <p:cNvPr id="3" name="Content Placeholder 2"/>
          <p:cNvSpPr>
            <a:spLocks noGrp="1"/>
          </p:cNvSpPr>
          <p:nvPr>
            <p:ph idx="1"/>
          </p:nvPr>
        </p:nvSpPr>
        <p:spPr>
          <a:xfrm>
            <a:off x="2392500" y="2621280"/>
            <a:ext cx="4292080" cy="3317064"/>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p:cNvSpPr>
            <a:spLocks noGrp="1"/>
          </p:cNvSpPr>
          <p:nvPr>
            <p:ph type="dt" sz="half" idx="10"/>
          </p:nvPr>
        </p:nvSpPr>
        <p:spPr>
          <a:xfrm>
            <a:off x="1323511" y="6356350"/>
            <a:ext cx="1163580" cy="365125"/>
          </a:xfrm>
          <a:prstGeom prst="rect">
            <a:avLst/>
          </a:prstGeom>
        </p:spPr>
        <p:txBody>
          <a:bodyPr/>
          <a:lstStyle>
            <a:lvl1pPr algn="r">
              <a:defRPr/>
            </a:lvl1pPr>
          </a:lstStyle>
          <a:p>
            <a:fld id="{26028448-FF18-5647-9074-4B37AFC45436}" type="datetime4">
              <a:rPr lang="nl-NL" smtClean="0"/>
              <a:pPr/>
              <a:t>24 mei 2024</a:t>
            </a:fld>
            <a:endParaRPr lang="nl-NL" dirty="0"/>
          </a:p>
        </p:txBody>
      </p:sp>
      <p:sp>
        <p:nvSpPr>
          <p:cNvPr id="5" name="Footer Placeholder 4"/>
          <p:cNvSpPr>
            <a:spLocks noGrp="1"/>
          </p:cNvSpPr>
          <p:nvPr>
            <p:ph type="ftr" sz="quarter" idx="11"/>
          </p:nvPr>
        </p:nvSpPr>
        <p:spPr>
          <a:xfrm>
            <a:off x="2399450" y="6356350"/>
            <a:ext cx="7543636" cy="365125"/>
          </a:xfrm>
          <a:prstGeom prst="rect">
            <a:avLst/>
          </a:prstGeom>
        </p:spPr>
        <p:txBody>
          <a:bodyPr/>
          <a:lstStyle/>
          <a:p>
            <a:r>
              <a:rPr lang="nl-NL"/>
              <a:t>De titel van de presentatie</a:t>
            </a:r>
            <a:endParaRPr lang="nl-NL" dirty="0"/>
          </a:p>
        </p:txBody>
      </p:sp>
      <p:sp>
        <p:nvSpPr>
          <p:cNvPr id="6" name="Slide Number Placeholder 5"/>
          <p:cNvSpPr>
            <a:spLocks noGrp="1"/>
          </p:cNvSpPr>
          <p:nvPr>
            <p:ph type="sldNum" sz="quarter" idx="12"/>
          </p:nvPr>
        </p:nvSpPr>
        <p:spPr>
          <a:xfrm>
            <a:off x="387899" y="6356348"/>
            <a:ext cx="633248" cy="365125"/>
          </a:xfrm>
          <a:prstGeom prst="rect">
            <a:avLst/>
          </a:prstGeom>
        </p:spPr>
        <p:txBody>
          <a:bodyPr anchor="t"/>
          <a:lstStyle>
            <a:lvl1pPr algn="l">
              <a:defRPr/>
            </a:lvl1pPr>
          </a:lstStyle>
          <a:p>
            <a:fld id="{65C52DD0-7CD6-E844-9524-97C054975D85}" type="slidenum">
              <a:rPr lang="nl-NL" smtClean="0"/>
              <a:pPr/>
              <a:t>‹nr.›</a:t>
            </a:fld>
            <a:endParaRPr lang="nl-NL" dirty="0"/>
          </a:p>
        </p:txBody>
      </p:sp>
      <p:pic>
        <p:nvPicPr>
          <p:cNvPr id="7" name="Afbeelding 6">
            <a:extLst>
              <a:ext uri="{FF2B5EF4-FFF2-40B4-BE49-F238E27FC236}">
                <a16:creationId xmlns:a16="http://schemas.microsoft.com/office/drawing/2014/main" id="{D88D6AC9-44A1-B440-8D6F-15031C8607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10" name="Afbeelding 9">
            <a:extLst>
              <a:ext uri="{FF2B5EF4-FFF2-40B4-BE49-F238E27FC236}">
                <a16:creationId xmlns:a16="http://schemas.microsoft.com/office/drawing/2014/main" id="{C910D391-8B5C-AF44-80DE-4AF939DD206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sp>
        <p:nvSpPr>
          <p:cNvPr id="12" name="Content Placeholder 2">
            <a:extLst>
              <a:ext uri="{FF2B5EF4-FFF2-40B4-BE49-F238E27FC236}">
                <a16:creationId xmlns:a16="http://schemas.microsoft.com/office/drawing/2014/main" id="{2524A9EC-67D6-E248-9C29-9EED70978634}"/>
              </a:ext>
            </a:extLst>
          </p:cNvPr>
          <p:cNvSpPr>
            <a:spLocks noGrp="1"/>
          </p:cNvSpPr>
          <p:nvPr>
            <p:ph idx="13"/>
          </p:nvPr>
        </p:nvSpPr>
        <p:spPr>
          <a:xfrm>
            <a:off x="6909664" y="2621280"/>
            <a:ext cx="4292080" cy="3317064"/>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Content Placeholder 2">
            <a:extLst>
              <a:ext uri="{FF2B5EF4-FFF2-40B4-BE49-F238E27FC236}">
                <a16:creationId xmlns:a16="http://schemas.microsoft.com/office/drawing/2014/main" id="{620CE5AE-A179-9C47-B39C-B8CDF91705B7}"/>
              </a:ext>
            </a:extLst>
          </p:cNvPr>
          <p:cNvSpPr>
            <a:spLocks noGrp="1"/>
          </p:cNvSpPr>
          <p:nvPr>
            <p:ph idx="14"/>
          </p:nvPr>
        </p:nvSpPr>
        <p:spPr>
          <a:xfrm>
            <a:off x="6909664" y="1808480"/>
            <a:ext cx="4292080" cy="729774"/>
          </a:xfrm>
        </p:spPr>
        <p:txBody>
          <a:bodyPr>
            <a:normAutofit/>
          </a:bodyPr>
          <a:lstStyle>
            <a:lvl1pPr>
              <a:lnSpc>
                <a:spcPct val="100000"/>
              </a:lnSpc>
              <a:defRPr sz="2000" b="1" i="0">
                <a:latin typeface="Poppins SemiBold" pitchFamily="2" charset="77"/>
                <a:cs typeface="Poppins SemiBold" pitchFamily="2" charset="77"/>
              </a:defRPr>
            </a:lvl1pPr>
            <a:lvl2pPr>
              <a:defRPr sz="1800"/>
            </a:lvl2pPr>
            <a:lvl3pPr>
              <a:defRPr sz="1800"/>
            </a:lvl3pPr>
            <a:lvl4pPr>
              <a:defRPr sz="1800"/>
            </a:lvl4pPr>
            <a:lvl5pPr>
              <a:defRPr sz="1800"/>
            </a:lvl5pPr>
            <a:lvl6pPr>
              <a:defRPr/>
            </a:lvl6pPr>
          </a:lstStyle>
          <a:p>
            <a:pPr lvl="0"/>
            <a:r>
              <a:rPr lang="en-US"/>
              <a:t>Click to edit Master text styles</a:t>
            </a:r>
          </a:p>
        </p:txBody>
      </p:sp>
      <p:sp>
        <p:nvSpPr>
          <p:cNvPr id="14" name="Content Placeholder 2">
            <a:extLst>
              <a:ext uri="{FF2B5EF4-FFF2-40B4-BE49-F238E27FC236}">
                <a16:creationId xmlns:a16="http://schemas.microsoft.com/office/drawing/2014/main" id="{1B62680E-83CD-304F-B6FD-05B29C257DE5}"/>
              </a:ext>
            </a:extLst>
          </p:cNvPr>
          <p:cNvSpPr>
            <a:spLocks noGrp="1"/>
          </p:cNvSpPr>
          <p:nvPr>
            <p:ph idx="15"/>
          </p:nvPr>
        </p:nvSpPr>
        <p:spPr>
          <a:xfrm>
            <a:off x="2402660" y="1808480"/>
            <a:ext cx="4292080" cy="729774"/>
          </a:xfrm>
        </p:spPr>
        <p:txBody>
          <a:bodyPr>
            <a:normAutofit/>
          </a:bodyPr>
          <a:lstStyle>
            <a:lvl1pPr>
              <a:lnSpc>
                <a:spcPct val="100000"/>
              </a:lnSpc>
              <a:defRPr sz="2000" b="1" i="0">
                <a:latin typeface="Poppins SemiBold" pitchFamily="2" charset="77"/>
                <a:cs typeface="Poppins SemiBold" pitchFamily="2" charset="77"/>
              </a:defRPr>
            </a:lvl1pPr>
            <a:lvl2pPr>
              <a:defRPr sz="1800"/>
            </a:lvl2pPr>
            <a:lvl3pPr>
              <a:defRPr sz="1800"/>
            </a:lvl3pPr>
            <a:lvl4pPr>
              <a:defRPr sz="1800"/>
            </a:lvl4pPr>
            <a:lvl5pPr>
              <a:defRPr sz="1800"/>
            </a:lvl5pPr>
            <a:lvl6pPr>
              <a:defRPr/>
            </a:lvl6pPr>
          </a:lstStyle>
          <a:p>
            <a:pPr lvl="0"/>
            <a:r>
              <a:rPr lang="en-US"/>
              <a:t>Click to edit Master text styles</a:t>
            </a:r>
          </a:p>
        </p:txBody>
      </p:sp>
      <p:pic>
        <p:nvPicPr>
          <p:cNvPr id="15" name="Afbeelding 14">
            <a:extLst>
              <a:ext uri="{FF2B5EF4-FFF2-40B4-BE49-F238E27FC236}">
                <a16:creationId xmlns:a16="http://schemas.microsoft.com/office/drawing/2014/main" id="{2798E013-2747-B742-8CA7-EF4BF47D6EE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36991" y="558389"/>
            <a:ext cx="924252" cy="1353029"/>
          </a:xfrm>
          <a:prstGeom prst="rect">
            <a:avLst/>
          </a:prstGeom>
        </p:spPr>
      </p:pic>
    </p:spTree>
    <p:extLst>
      <p:ext uri="{BB962C8B-B14F-4D97-AF65-F5344CB8AC3E}">
        <p14:creationId xmlns:p14="http://schemas.microsoft.com/office/powerpoint/2010/main" val="1696634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e dia 1">
    <p:bg>
      <p:bgPr>
        <a:solidFill>
          <a:srgbClr val="6633C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Afbeelding 9">
            <a:extLst>
              <a:ext uri="{FF2B5EF4-FFF2-40B4-BE49-F238E27FC236}">
                <a16:creationId xmlns:a16="http://schemas.microsoft.com/office/drawing/2014/main" id="{99ED836C-206D-3B4E-AEFA-390381FEF73E}"/>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577803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e dia 2">
    <p:bg>
      <p:bgPr>
        <a:solidFill>
          <a:srgbClr val="F860C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Afbeelding 9">
            <a:extLst>
              <a:ext uri="{FF2B5EF4-FFF2-40B4-BE49-F238E27FC236}">
                <a16:creationId xmlns:a16="http://schemas.microsoft.com/office/drawing/2014/main" id="{99ED836C-206D-3B4E-AEFA-390381FEF73E}"/>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962071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e dia 3">
    <p:bg>
      <p:bgPr>
        <a:solidFill>
          <a:srgbClr val="FD4D3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Afbeelding 8">
            <a:extLst>
              <a:ext uri="{FF2B5EF4-FFF2-40B4-BE49-F238E27FC236}">
                <a16:creationId xmlns:a16="http://schemas.microsoft.com/office/drawing/2014/main" id="{DB29767A-2E75-E747-AD36-A530DD75BDEA}"/>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48818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e dia 4">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Afbeelding 8">
            <a:extLst>
              <a:ext uri="{FF2B5EF4-FFF2-40B4-BE49-F238E27FC236}">
                <a16:creationId xmlns:a16="http://schemas.microsoft.com/office/drawing/2014/main" id="{DB29767A-2E75-E747-AD36-A530DD75BDEA}"/>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63430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e dia 5">
    <p:bg>
      <p:bgPr>
        <a:solidFill>
          <a:srgbClr val="0066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702742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e dia 6">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51297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e dia 7">
    <p:bg>
      <p:bgPr>
        <a:solidFill>
          <a:srgbClr val="0016E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465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e dia 8">
    <p:bg>
      <p:bgPr>
        <a:solidFill>
          <a:srgbClr val="0099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4254562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5045ED53-4CFC-46E3-9AF0-293A05B783E9}" type="datetime1">
              <a:rPr lang="nl-NL" smtClean="0"/>
              <a:t>24-5-2024</a:t>
            </a:fld>
            <a:endParaRPr lang="nl-NL"/>
          </a:p>
        </p:txBody>
      </p:sp>
      <p:sp>
        <p:nvSpPr>
          <p:cNvPr id="4" name="Tijdelijke aanduiding voor voettekst 3"/>
          <p:cNvSpPr>
            <a:spLocks noGrp="1"/>
          </p:cNvSpPr>
          <p:nvPr>
            <p:ph type="ftr" sz="quarter" idx="11"/>
          </p:nvPr>
        </p:nvSpPr>
        <p:spPr/>
        <p:txBody>
          <a:bodyPr/>
          <a:lstStyle/>
          <a:p>
            <a:r>
              <a:rPr lang="nl-NL"/>
              <a:t>Hanneke de Graaf / Rutgers</a:t>
            </a:r>
          </a:p>
        </p:txBody>
      </p:sp>
      <p:sp>
        <p:nvSpPr>
          <p:cNvPr id="5" name="Tijdelijke aanduiding voor dianummer 4"/>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682057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e dia 9">
    <p:bg>
      <p:bgPr>
        <a:solidFill>
          <a:srgbClr val="60391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329033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e dia 10">
    <p:bg>
      <p:bgPr>
        <a:solidFill>
          <a:srgbClr val="99663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770682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ussendia Foto 1">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979014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ussendia Foto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393215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ussendia Foto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4093656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ussendia Foto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245399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ussendia Foto 5">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325214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ussendia Foto 6">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097480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ussendia Foto 7">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878521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ussendia Foto 8">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65255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D4BCB70-2620-412B-B13B-03F324CB54DF}" type="datetime1">
              <a:rPr lang="nl-NL" smtClean="0"/>
              <a:t>24-5-2024</a:t>
            </a:fld>
            <a:endParaRPr lang="nl-NL"/>
          </a:p>
        </p:txBody>
      </p:sp>
      <p:sp>
        <p:nvSpPr>
          <p:cNvPr id="3" name="Tijdelijke aanduiding voor voettekst 2"/>
          <p:cNvSpPr>
            <a:spLocks noGrp="1"/>
          </p:cNvSpPr>
          <p:nvPr>
            <p:ph type="ftr" sz="quarter" idx="11"/>
          </p:nvPr>
        </p:nvSpPr>
        <p:spPr/>
        <p:txBody>
          <a:bodyPr/>
          <a:lstStyle/>
          <a:p>
            <a:r>
              <a:rPr lang="nl-NL"/>
              <a:t>Hanneke de Graaf / Rutgers</a:t>
            </a:r>
          </a:p>
        </p:txBody>
      </p:sp>
      <p:sp>
        <p:nvSpPr>
          <p:cNvPr id="4" name="Tijdelijke aanduiding voor dianummer 3"/>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1749646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ussendia Foto 9">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401844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ussendia Foto 10">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nl-NL" dirty="0"/>
              <a:t>Klik om </a:t>
            </a:r>
            <a:r>
              <a:rPr lang="nl-NL" dirty="0" err="1"/>
              <a:t>stisdfghjkjl</a:t>
            </a:r>
            <a:r>
              <a:rPr lang="nl-NL" dirty="0"/>
              <a:t> te bewerken</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099032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ussendia Foto 11">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80968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ussendia Foto 1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5807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ussendia Foto 1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038217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ussendia Foto 1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776318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ussendia Foto 1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4283473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ssendia Foto 1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0585002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ussendia Foto 17">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2160060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ussendia Foto 18">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06628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955E18B-70C2-4F60-9422-391403812793}" type="datetime1">
              <a:rPr lang="nl-NL" smtClean="0"/>
              <a:t>24-5-2024</a:t>
            </a:fld>
            <a:endParaRPr lang="nl-NL"/>
          </a:p>
        </p:txBody>
      </p:sp>
      <p:sp>
        <p:nvSpPr>
          <p:cNvPr id="6" name="Tijdelijke aanduiding voor voettekst 5"/>
          <p:cNvSpPr>
            <a:spLocks noGrp="1"/>
          </p:cNvSpPr>
          <p:nvPr>
            <p:ph type="ftr" sz="quarter" idx="11"/>
          </p:nvPr>
        </p:nvSpPr>
        <p:spPr/>
        <p:txBody>
          <a:bodyPr/>
          <a:lstStyle/>
          <a:p>
            <a:r>
              <a:rPr lang="nl-NL"/>
              <a:t>Hanneke de Graaf / Rutgers</a:t>
            </a:r>
          </a:p>
        </p:txBody>
      </p:sp>
      <p:sp>
        <p:nvSpPr>
          <p:cNvPr id="7" name="Tijdelijke aanduiding voor dianummer 6"/>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508907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ussendia Foto 19">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026200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ussendia Foto 20">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7645119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ussendia Foto 2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0479680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ussendia Foto 2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575172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ussendia Foto 2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3849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CBE358E-73B6-4F70-924D-F8A8AEE40010}" type="datetime1">
              <a:rPr lang="nl-NL" smtClean="0"/>
              <a:t>24-5-2024</a:t>
            </a:fld>
            <a:endParaRPr lang="nl-NL"/>
          </a:p>
        </p:txBody>
      </p:sp>
      <p:sp>
        <p:nvSpPr>
          <p:cNvPr id="6" name="Tijdelijke aanduiding voor voettekst 5"/>
          <p:cNvSpPr>
            <a:spLocks noGrp="1"/>
          </p:cNvSpPr>
          <p:nvPr>
            <p:ph type="ftr" sz="quarter" idx="11"/>
          </p:nvPr>
        </p:nvSpPr>
        <p:spPr/>
        <p:txBody>
          <a:bodyPr/>
          <a:lstStyle/>
          <a:p>
            <a:r>
              <a:rPr lang="nl-NL"/>
              <a:t>Hanneke de Graaf / Rutgers</a:t>
            </a:r>
          </a:p>
        </p:txBody>
      </p:sp>
      <p:sp>
        <p:nvSpPr>
          <p:cNvPr id="7" name="Tijdelijke aanduiding voor dianummer 6"/>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7163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69FBA-CA9D-4E1E-8B12-B73F3E8C477D}" type="datetime1">
              <a:rPr lang="nl-NL" smtClean="0"/>
              <a:t>24-5-2024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Hanneke de Graaf / Rutgers</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5BDC-21CA-470A-BD5E-3CA42C38AC1D}" type="slidenum">
              <a:rPr lang="nl-NL" smtClean="0"/>
              <a:t>‹nr.›</a:t>
            </a:fld>
            <a:endParaRPr lang="nl-NL"/>
          </a:p>
        </p:txBody>
      </p:sp>
    </p:spTree>
    <p:extLst>
      <p:ext uri="{BB962C8B-B14F-4D97-AF65-F5344CB8AC3E}">
        <p14:creationId xmlns:p14="http://schemas.microsoft.com/office/powerpoint/2010/main" val="205188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1pPr>
            <a:lvl2pPr lvl="1"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2pPr>
            <a:lvl3pPr lvl="2"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3pPr>
            <a:lvl4pPr lvl="3"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4pPr>
            <a:lvl5pPr lvl="4"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5pPr>
            <a:lvl6pPr lvl="5"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6pPr>
            <a:lvl7pPr lvl="6"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7pPr>
            <a:lvl8pPr lvl="7"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8pPr>
            <a:lvl9pPr lvl="8" rtl="0">
              <a:spcBef>
                <a:spcPts val="0"/>
              </a:spcBef>
              <a:spcAft>
                <a:spcPts val="0"/>
              </a:spcAft>
              <a:buClr>
                <a:schemeClr val="dk1"/>
              </a:buClr>
              <a:buSzPts val="3500"/>
              <a:buFont typeface="Changa One"/>
              <a:buNone/>
              <a:defRPr sz="3500">
                <a:solidFill>
                  <a:schemeClr val="dk1"/>
                </a:solidFill>
                <a:latin typeface="Changa One"/>
                <a:ea typeface="Changa One"/>
                <a:cs typeface="Changa One"/>
                <a:sym typeface="Changa On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1pPr>
            <a:lvl2pPr marL="914400" lvl="1"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2pPr>
            <a:lvl3pPr marL="1371600" lvl="2"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3pPr>
            <a:lvl4pPr marL="1828800" lvl="3"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4pPr>
            <a:lvl5pPr marL="2286000" lvl="4"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5pPr>
            <a:lvl6pPr marL="2743200" lvl="5"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6pPr>
            <a:lvl7pPr marL="3200400" lvl="6"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7pPr>
            <a:lvl8pPr marL="3657600" lvl="7"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8pPr>
            <a:lvl9pPr marL="4114800" lvl="8" indent="-317500">
              <a:lnSpc>
                <a:spcPct val="100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9pPr>
          </a:lstStyle>
          <a:p>
            <a:endParaRPr/>
          </a:p>
        </p:txBody>
      </p:sp>
    </p:spTree>
    <p:extLst>
      <p:ext uri="{BB962C8B-B14F-4D97-AF65-F5344CB8AC3E}">
        <p14:creationId xmlns:p14="http://schemas.microsoft.com/office/powerpoint/2010/main" val="418475164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03009" y="1808162"/>
            <a:ext cx="7554146" cy="4141787"/>
          </a:xfrm>
          <a:prstGeom prst="rect">
            <a:avLst/>
          </a:prstGeom>
        </p:spPr>
        <p:txBody>
          <a:bodyPr vert="horz" lIns="91440" tIns="45720" rIns="91440" bIns="45720" rtlCol="0">
            <a:normAutofit/>
          </a:body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endParaRPr lang="en-US" dirty="0"/>
          </a:p>
        </p:txBody>
      </p:sp>
      <p:sp>
        <p:nvSpPr>
          <p:cNvPr id="6" name="Slide Number Placeholder 5"/>
          <p:cNvSpPr>
            <a:spLocks noGrp="1"/>
          </p:cNvSpPr>
          <p:nvPr>
            <p:ph type="sldNum" sz="quarter" idx="4"/>
          </p:nvPr>
        </p:nvSpPr>
        <p:spPr>
          <a:xfrm>
            <a:off x="384832" y="6356350"/>
            <a:ext cx="769883" cy="365125"/>
          </a:xfrm>
          <a:prstGeom prst="rect">
            <a:avLst/>
          </a:prstGeom>
        </p:spPr>
        <p:txBody>
          <a:bodyPr vert="horz" lIns="91440" tIns="45720" rIns="91440" bIns="45720" rtlCol="0" anchor="t"/>
          <a:lstStyle>
            <a:lvl1pPr algn="l">
              <a:defRPr sz="800" b="0" i="0">
                <a:solidFill>
                  <a:schemeClr val="tx1"/>
                </a:solidFill>
                <a:latin typeface="Poppins" pitchFamily="2" charset="77"/>
                <a:cs typeface="Poppins" pitchFamily="2" charset="77"/>
              </a:defRPr>
            </a:lvl1pPr>
          </a:lstStyle>
          <a:p>
            <a:fld id="{65C52DD0-7CD6-E844-9524-97C054975D85}" type="slidenum">
              <a:rPr lang="nl-NL" smtClean="0"/>
              <a:pPr/>
              <a:t>‹nr.›</a:t>
            </a:fld>
            <a:endParaRPr lang="nl-NL" dirty="0"/>
          </a:p>
        </p:txBody>
      </p:sp>
      <p:sp>
        <p:nvSpPr>
          <p:cNvPr id="10" name="Date Placeholder 3">
            <a:extLst>
              <a:ext uri="{FF2B5EF4-FFF2-40B4-BE49-F238E27FC236}">
                <a16:creationId xmlns:a16="http://schemas.microsoft.com/office/drawing/2014/main" id="{EFC8FE22-C319-F04E-9E1F-13C12C5024C5}"/>
              </a:ext>
            </a:extLst>
          </p:cNvPr>
          <p:cNvSpPr>
            <a:spLocks noGrp="1"/>
          </p:cNvSpPr>
          <p:nvPr>
            <p:ph type="dt" sz="half" idx="2"/>
          </p:nvPr>
        </p:nvSpPr>
        <p:spPr>
          <a:xfrm>
            <a:off x="1327562" y="6356350"/>
            <a:ext cx="1159529" cy="365125"/>
          </a:xfrm>
          <a:prstGeom prst="rect">
            <a:avLst/>
          </a:prstGeom>
        </p:spPr>
        <p:txBody>
          <a:bodyPr/>
          <a:lstStyle>
            <a:lvl1pPr algn="r">
              <a:defRPr sz="800" b="0" i="0">
                <a:latin typeface="Poppins" pitchFamily="2" charset="77"/>
                <a:cs typeface="Poppins" pitchFamily="2" charset="77"/>
              </a:defRPr>
            </a:lvl1pPr>
          </a:lstStyle>
          <a:p>
            <a:fld id="{ACA01B4C-A509-654B-B8E6-4E153A38D93A}" type="datetime4">
              <a:rPr lang="nl-NL" smtClean="0"/>
              <a:pPr/>
              <a:t>24 mei 2024</a:t>
            </a:fld>
            <a:endParaRPr lang="nl-NL" dirty="0"/>
          </a:p>
        </p:txBody>
      </p:sp>
      <p:sp>
        <p:nvSpPr>
          <p:cNvPr id="11" name="Footer Placeholder 4">
            <a:extLst>
              <a:ext uri="{FF2B5EF4-FFF2-40B4-BE49-F238E27FC236}">
                <a16:creationId xmlns:a16="http://schemas.microsoft.com/office/drawing/2014/main" id="{61970A61-85E3-A34E-B2BC-528B5BC1A956}"/>
              </a:ext>
            </a:extLst>
          </p:cNvPr>
          <p:cNvSpPr>
            <a:spLocks noGrp="1"/>
          </p:cNvSpPr>
          <p:nvPr>
            <p:ph type="ftr" sz="quarter" idx="3"/>
          </p:nvPr>
        </p:nvSpPr>
        <p:spPr>
          <a:xfrm>
            <a:off x="2403009" y="6356350"/>
            <a:ext cx="7543637" cy="365125"/>
          </a:xfrm>
          <a:prstGeom prst="rect">
            <a:avLst/>
          </a:prstGeom>
        </p:spPr>
        <p:txBody>
          <a:bodyPr/>
          <a:lstStyle>
            <a:lvl1pPr>
              <a:defRPr sz="800" b="0" i="0">
                <a:latin typeface="Poppins" pitchFamily="2" charset="77"/>
                <a:cs typeface="Poppins" pitchFamily="2" charset="77"/>
              </a:defRPr>
            </a:lvl1pPr>
          </a:lstStyle>
          <a:p>
            <a:r>
              <a:rPr lang="nl-NL"/>
              <a:t>De titel van de presentatie</a:t>
            </a:r>
            <a:endParaRPr lang="nl-NL" dirty="0"/>
          </a:p>
        </p:txBody>
      </p:sp>
      <p:sp>
        <p:nvSpPr>
          <p:cNvPr id="12" name="Tijdelijke aanduiding voor titel 11">
            <a:extLst>
              <a:ext uri="{FF2B5EF4-FFF2-40B4-BE49-F238E27FC236}">
                <a16:creationId xmlns:a16="http://schemas.microsoft.com/office/drawing/2014/main" id="{A7114B55-6309-3949-B8E3-8B9B4DF859F9}"/>
              </a:ext>
            </a:extLst>
          </p:cNvPr>
          <p:cNvSpPr>
            <a:spLocks noGrp="1"/>
          </p:cNvSpPr>
          <p:nvPr>
            <p:ph type="title"/>
          </p:nvPr>
        </p:nvSpPr>
        <p:spPr>
          <a:xfrm>
            <a:off x="2392499" y="630619"/>
            <a:ext cx="7554146" cy="929397"/>
          </a:xfrm>
          <a:prstGeom prst="rect">
            <a:avLst/>
          </a:prstGeom>
        </p:spPr>
        <p:txBody>
          <a:bodyPr vert="horz" lIns="91440" tIns="45720" rIns="91440" bIns="45720" rtlCol="0" anchor="t">
            <a:normAutofit/>
          </a:bodyPr>
          <a:lstStyle/>
          <a:p>
            <a:r>
              <a:rPr lang="nl-NL" dirty="0"/>
              <a:t>Een hele lange titel over twee regels of over drie, nog even doortypen…</a:t>
            </a:r>
          </a:p>
        </p:txBody>
      </p:sp>
    </p:spTree>
    <p:extLst>
      <p:ext uri="{BB962C8B-B14F-4D97-AF65-F5344CB8AC3E}">
        <p14:creationId xmlns:p14="http://schemas.microsoft.com/office/powerpoint/2010/main" val="27050089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Lst>
  <p:hf hdr="0"/>
  <p:txStyles>
    <p:titleStyle>
      <a:lvl1pPr algn="l" defTabSz="914400" rtl="0" eaLnBrk="1" latinLnBrk="0" hangingPunct="1">
        <a:lnSpc>
          <a:spcPct val="100000"/>
        </a:lnSpc>
        <a:spcBef>
          <a:spcPct val="0"/>
        </a:spcBef>
        <a:buNone/>
        <a:defRPr sz="2700" b="1" i="0" kern="1200">
          <a:solidFill>
            <a:schemeClr val="tx1"/>
          </a:solidFill>
          <a:latin typeface="Poppins" pitchFamily="2" charset="77"/>
          <a:ea typeface="+mj-ea"/>
          <a:cs typeface="Poppins" pitchFamily="2" charset="77"/>
        </a:defRPr>
      </a:lvl1pPr>
    </p:titleStyle>
    <p:bodyStyle>
      <a:lvl1pPr marL="0" indent="0" algn="l" defTabSz="914400" rtl="0" eaLnBrk="1" latinLnBrk="0" hangingPunct="1">
        <a:lnSpc>
          <a:spcPct val="120000"/>
        </a:lnSpc>
        <a:spcBef>
          <a:spcPts val="1000"/>
        </a:spcBef>
        <a:buFontTx/>
        <a:buNone/>
        <a:defRPr lang="nl-NL" sz="1800" b="0" i="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42950" indent="-28575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2" orient="horz" pos="459">
          <p15:clr>
            <a:srgbClr val="F26B43"/>
          </p15:clr>
        </p15:guide>
        <p15:guide id="23" pos="7106">
          <p15:clr>
            <a:srgbClr val="F26B43"/>
          </p15:clr>
        </p15:guide>
        <p15:guide id="24" orient="horz" pos="890">
          <p15:clr>
            <a:srgbClr val="F26B43"/>
          </p15:clr>
        </p15:guide>
        <p15:guide id="25" pos="302">
          <p15:clr>
            <a:srgbClr val="F26B43"/>
          </p15:clr>
        </p15:guide>
        <p15:guide id="26" pos="1504">
          <p15:clr>
            <a:srgbClr val="F26B43"/>
          </p15:clr>
        </p15:guide>
        <p15:guide id="27" pos="6267">
          <p15:clr>
            <a:srgbClr val="F26B43"/>
          </p15:clr>
        </p15:guide>
        <p15:guide id="28" orient="horz" pos="1139">
          <p15:clr>
            <a:srgbClr val="F26B43"/>
          </p15:clr>
        </p15:guide>
        <p15:guide id="29" orient="horz" pos="3748">
          <p15:clr>
            <a:srgbClr val="F26B43"/>
          </p15:clr>
        </p15:guide>
        <p15:guide id="30" orient="horz" pos="4088">
          <p15:clr>
            <a:srgbClr val="F26B43"/>
          </p15:clr>
        </p15:guide>
        <p15:guide id="31" pos="1572">
          <p15:clr>
            <a:srgbClr val="F26B43"/>
          </p15:clr>
        </p15:guide>
        <p15:guide id="32" pos="4203">
          <p15:clr>
            <a:srgbClr val="F26B43"/>
          </p15:clr>
        </p15:guide>
        <p15:guide id="33" pos="440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1/relationships/webextension" Target="../webextensions/webextension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microsoft.com/office/2011/relationships/webextension" Target="../webextensions/webextension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Invoegtoepassing 6" title="Mentimeter - Interactive Presentations">
                <a:extLst>
                  <a:ext uri="{FF2B5EF4-FFF2-40B4-BE49-F238E27FC236}">
                    <a16:creationId xmlns:a16="http://schemas.microsoft.com/office/drawing/2014/main" id="{4C4DF4CB-9F0A-B5A0-91FF-D1AD540575D8}"/>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Invoegtoepassing 6" title="Mentimeter - Interactive Presentations">
                <a:extLst>
                  <a:ext uri="{FF2B5EF4-FFF2-40B4-BE49-F238E27FC236}">
                    <a16:creationId xmlns:a16="http://schemas.microsoft.com/office/drawing/2014/main" id="{4C4DF4CB-9F0A-B5A0-91FF-D1AD540575D8}"/>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139183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657976" y="1901543"/>
            <a:ext cx="4354154" cy="3250559"/>
          </a:xfrm>
          <a:noFill/>
        </p:spPr>
        <p:txBody>
          <a:bodyPr vert="horz" lIns="91440" tIns="45720" rIns="91440" bIns="45720" rtlCol="0">
            <a:normAutofit/>
          </a:bodyPr>
          <a:lstStyle/>
          <a:p>
            <a:pPr algn="l"/>
            <a:r>
              <a:rPr lang="nl-NL" sz="4300" b="1"/>
              <a:t>Jongens en meiden genieten van seks en geven hun seksleven een </a:t>
            </a:r>
            <a:r>
              <a:rPr lang="nl-NL" sz="4300" b="1">
                <a:solidFill>
                  <a:schemeClr val="accent1">
                    <a:lumMod val="75000"/>
                  </a:schemeClr>
                </a:solidFill>
              </a:rPr>
              <a:t>mooie voldoende</a:t>
            </a:r>
            <a:endParaRPr lang="en-US" sz="4300" b="1">
              <a:solidFill>
                <a:schemeClr val="accent1">
                  <a:lumMod val="75000"/>
                </a:schemeClr>
              </a:solidFill>
            </a:endParaRPr>
          </a:p>
        </p:txBody>
      </p:sp>
      <p:pic>
        <p:nvPicPr>
          <p:cNvPr id="3" name="Afbeelding 2">
            <a:extLst>
              <a:ext uri="{FF2B5EF4-FFF2-40B4-BE49-F238E27FC236}">
                <a16:creationId xmlns:a16="http://schemas.microsoft.com/office/drawing/2014/main" id="{2B2D48EA-981C-A589-406A-FD2EC73FE6E5}"/>
              </a:ext>
            </a:extLst>
          </p:cNvPr>
          <p:cNvPicPr>
            <a:picLocks noChangeAspect="1"/>
          </p:cNvPicPr>
          <p:nvPr/>
        </p:nvPicPr>
        <p:blipFill rotWithShape="1">
          <a:blip r:embed="rId2"/>
          <a:srcRect t="21528"/>
          <a:stretch/>
        </p:blipFill>
        <p:spPr>
          <a:xfrm>
            <a:off x="-1" y="0"/>
            <a:ext cx="6183610" cy="6857999"/>
          </a:xfrm>
          <a:prstGeom prst="rect">
            <a:avLst/>
          </a:prstGeom>
        </p:spPr>
      </p:pic>
    </p:spTree>
    <p:extLst>
      <p:ext uri="{BB962C8B-B14F-4D97-AF65-F5344CB8AC3E}">
        <p14:creationId xmlns:p14="http://schemas.microsoft.com/office/powerpoint/2010/main" val="360481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957225" y="2362084"/>
            <a:ext cx="5032694" cy="2133830"/>
          </a:xfrm>
          <a:noFill/>
        </p:spPr>
        <p:txBody>
          <a:bodyPr vert="horz" lIns="91440" tIns="45720" rIns="91440" bIns="45720" rtlCol="0">
            <a:normAutofit/>
          </a:bodyPr>
          <a:lstStyle/>
          <a:p>
            <a:pPr algn="l"/>
            <a:r>
              <a:rPr lang="en-US" sz="4300" b="1"/>
              <a:t>Maar </a:t>
            </a:r>
            <a:r>
              <a:rPr lang="en-US" sz="4300" b="1" err="1"/>
              <a:t>meiden</a:t>
            </a:r>
            <a:r>
              <a:rPr lang="en-US" sz="4300" b="1"/>
              <a:t> </a:t>
            </a:r>
            <a:r>
              <a:rPr lang="en-US" sz="4300" b="1" err="1"/>
              <a:t>hebben</a:t>
            </a:r>
            <a:r>
              <a:rPr lang="en-US" sz="4300" b="1"/>
              <a:t> minder </a:t>
            </a:r>
            <a:r>
              <a:rPr lang="en-US" sz="4300" b="1" err="1"/>
              <a:t>vaak</a:t>
            </a:r>
            <a:r>
              <a:rPr lang="en-US" sz="4300" b="1"/>
              <a:t> </a:t>
            </a:r>
            <a:r>
              <a:rPr lang="en-US" sz="4300" b="1" err="1">
                <a:solidFill>
                  <a:schemeClr val="accent2"/>
                </a:solidFill>
              </a:rPr>
              <a:t>een</a:t>
            </a:r>
            <a:r>
              <a:rPr lang="en-US" sz="4300" b="1">
                <a:solidFill>
                  <a:schemeClr val="accent2"/>
                </a:solidFill>
              </a:rPr>
              <a:t> </a:t>
            </a:r>
            <a:r>
              <a:rPr lang="en-US" sz="4300" b="1" err="1">
                <a:solidFill>
                  <a:schemeClr val="accent2"/>
                </a:solidFill>
              </a:rPr>
              <a:t>orgasme</a:t>
            </a:r>
            <a:r>
              <a:rPr lang="en-US" sz="4300" b="1"/>
              <a:t> dan </a:t>
            </a:r>
            <a:r>
              <a:rPr lang="en-US" sz="4300" b="1" err="1"/>
              <a:t>jongens</a:t>
            </a:r>
            <a:endParaRPr lang="en-US" sz="4300" b="1"/>
          </a:p>
        </p:txBody>
      </p:sp>
      <p:pic>
        <p:nvPicPr>
          <p:cNvPr id="3" name="Afbeelding 2">
            <a:extLst>
              <a:ext uri="{FF2B5EF4-FFF2-40B4-BE49-F238E27FC236}">
                <a16:creationId xmlns:a16="http://schemas.microsoft.com/office/drawing/2014/main" id="{0C193947-8410-9AF6-3827-1873C642B045}"/>
              </a:ext>
            </a:extLst>
          </p:cNvPr>
          <p:cNvPicPr>
            <a:picLocks noChangeAspect="1"/>
          </p:cNvPicPr>
          <p:nvPr/>
        </p:nvPicPr>
        <p:blipFill rotWithShape="1">
          <a:blip r:embed="rId2"/>
          <a:srcRect t="28741"/>
          <a:stretch/>
        </p:blipFill>
        <p:spPr>
          <a:xfrm>
            <a:off x="-2" y="0"/>
            <a:ext cx="6758195" cy="6857999"/>
          </a:xfrm>
          <a:prstGeom prst="rect">
            <a:avLst/>
          </a:prstGeom>
        </p:spPr>
      </p:pic>
    </p:spTree>
    <p:extLst>
      <p:ext uri="{BB962C8B-B14F-4D97-AF65-F5344CB8AC3E}">
        <p14:creationId xmlns:p14="http://schemas.microsoft.com/office/powerpoint/2010/main" val="159901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sp>
        <p:nvSpPr>
          <p:cNvPr id="3" name="Titel 1">
            <a:extLst>
              <a:ext uri="{FF2B5EF4-FFF2-40B4-BE49-F238E27FC236}">
                <a16:creationId xmlns:a16="http://schemas.microsoft.com/office/drawing/2014/main" id="{0A540854-CAE0-A69C-EF10-1C01C5907CA4}"/>
              </a:ext>
            </a:extLst>
          </p:cNvPr>
          <p:cNvSpPr>
            <a:spLocks noGrp="1"/>
          </p:cNvSpPr>
          <p:nvPr>
            <p:ph type="ctrTitle"/>
          </p:nvPr>
        </p:nvSpPr>
        <p:spPr>
          <a:xfrm>
            <a:off x="6806154" y="2021125"/>
            <a:ext cx="4614774" cy="2586478"/>
          </a:xfrm>
          <a:noFill/>
        </p:spPr>
        <p:txBody>
          <a:bodyPr vert="horz" lIns="91440" tIns="45720" rIns="91440" bIns="45720" rtlCol="0">
            <a:normAutofit/>
          </a:bodyPr>
          <a:lstStyle/>
          <a:p>
            <a:pPr algn="l"/>
            <a:r>
              <a:rPr lang="nl-NL" sz="4300" b="1"/>
              <a:t>Driekwart van de meiden heeft </a:t>
            </a:r>
            <a:r>
              <a:rPr lang="nl-NL" sz="4300" b="1">
                <a:solidFill>
                  <a:schemeClr val="accent1">
                    <a:lumMod val="75000"/>
                  </a:schemeClr>
                </a:solidFill>
              </a:rPr>
              <a:t>pijn</a:t>
            </a:r>
            <a:r>
              <a:rPr lang="nl-NL" sz="4300" b="1"/>
              <a:t> bij de eerste penis-in-vagina seks</a:t>
            </a:r>
          </a:p>
        </p:txBody>
      </p:sp>
      <p:graphicFrame>
        <p:nvGraphicFramePr>
          <p:cNvPr id="4" name="Tijdelijke aanduiding voor inhoud 8">
            <a:extLst>
              <a:ext uri="{FF2B5EF4-FFF2-40B4-BE49-F238E27FC236}">
                <a16:creationId xmlns:a16="http://schemas.microsoft.com/office/drawing/2014/main" id="{0B4B0E68-0F5E-ED90-F315-47ACBEDB96D7}"/>
              </a:ext>
            </a:extLst>
          </p:cNvPr>
          <p:cNvGraphicFramePr>
            <a:graphicFrameLocks/>
          </p:cNvGraphicFramePr>
          <p:nvPr>
            <p:extLst>
              <p:ext uri="{D42A27DB-BD31-4B8C-83A1-F6EECF244321}">
                <p14:modId xmlns:p14="http://schemas.microsoft.com/office/powerpoint/2010/main" val="1460271756"/>
              </p:ext>
            </p:extLst>
          </p:nvPr>
        </p:nvGraphicFramePr>
        <p:xfrm>
          <a:off x="874768" y="1205345"/>
          <a:ext cx="4988704" cy="42180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116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715125" y="2534048"/>
            <a:ext cx="4637149" cy="1771650"/>
          </a:xfrm>
          <a:noFill/>
        </p:spPr>
        <p:txBody>
          <a:bodyPr vert="horz" lIns="91440" tIns="45720" rIns="91440" bIns="45720" rtlCol="0">
            <a:normAutofit/>
          </a:bodyPr>
          <a:lstStyle/>
          <a:p>
            <a:pPr algn="l"/>
            <a:r>
              <a:rPr lang="nl-NL" sz="4000" b="1"/>
              <a:t>Meer meiden dan jongens hebben een seksueel probleem</a:t>
            </a:r>
            <a:endParaRPr lang="en-US" sz="4000" b="1"/>
          </a:p>
        </p:txBody>
      </p:sp>
      <p:pic>
        <p:nvPicPr>
          <p:cNvPr id="3" name="Afbeelding 2">
            <a:extLst>
              <a:ext uri="{FF2B5EF4-FFF2-40B4-BE49-F238E27FC236}">
                <a16:creationId xmlns:a16="http://schemas.microsoft.com/office/drawing/2014/main" id="{397AF8EF-6A02-9403-4A2C-3C69E5B83CB2}"/>
              </a:ext>
            </a:extLst>
          </p:cNvPr>
          <p:cNvPicPr>
            <a:picLocks noChangeAspect="1"/>
          </p:cNvPicPr>
          <p:nvPr/>
        </p:nvPicPr>
        <p:blipFill rotWithShape="1">
          <a:blip r:embed="rId2"/>
          <a:srcRect t="24167"/>
          <a:stretch/>
        </p:blipFill>
        <p:spPr>
          <a:xfrm>
            <a:off x="-1" y="-18253"/>
            <a:ext cx="6367461" cy="6876253"/>
          </a:xfrm>
          <a:prstGeom prst="rect">
            <a:avLst/>
          </a:prstGeom>
        </p:spPr>
      </p:pic>
    </p:spTree>
    <p:extLst>
      <p:ext uri="{BB962C8B-B14F-4D97-AF65-F5344CB8AC3E}">
        <p14:creationId xmlns:p14="http://schemas.microsoft.com/office/powerpoint/2010/main" val="4284131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7194891" y="1160206"/>
            <a:ext cx="4436670" cy="4150047"/>
          </a:xfrm>
          <a:noFill/>
        </p:spPr>
        <p:txBody>
          <a:bodyPr>
            <a:noAutofit/>
          </a:bodyPr>
          <a:lstStyle/>
          <a:p>
            <a:pPr algn="l"/>
            <a:r>
              <a:rPr lang="nl-NL" sz="4000" b="1">
                <a:solidFill>
                  <a:schemeClr val="accent2"/>
                </a:solidFill>
              </a:rPr>
              <a:t>Seks zonder verliefdheid </a:t>
            </a:r>
            <a:r>
              <a:rPr lang="nl-NL" sz="4000" b="1"/>
              <a:t>vinden steeds meer meiden oké. Voor het eerst denken ze hier hetzelfde over als jongens.</a:t>
            </a:r>
          </a:p>
        </p:txBody>
      </p:sp>
      <p:pic>
        <p:nvPicPr>
          <p:cNvPr id="4" name="Afbeelding 3">
            <a:extLst>
              <a:ext uri="{FF2B5EF4-FFF2-40B4-BE49-F238E27FC236}">
                <a16:creationId xmlns:a16="http://schemas.microsoft.com/office/drawing/2014/main" id="{05B0A190-15B7-7216-633F-A6C749AC49F4}"/>
              </a:ext>
            </a:extLst>
          </p:cNvPr>
          <p:cNvPicPr>
            <a:picLocks noChangeAspect="1"/>
          </p:cNvPicPr>
          <p:nvPr/>
        </p:nvPicPr>
        <p:blipFill rotWithShape="1">
          <a:blip r:embed="rId2"/>
          <a:srcRect t="26250"/>
          <a:stretch/>
        </p:blipFill>
        <p:spPr>
          <a:xfrm>
            <a:off x="-1" y="0"/>
            <a:ext cx="6571281" cy="6858000"/>
          </a:xfrm>
          <a:prstGeom prst="rect">
            <a:avLst/>
          </a:prstGeom>
        </p:spPr>
      </p:pic>
    </p:spTree>
    <p:extLst>
      <p:ext uri="{BB962C8B-B14F-4D97-AF65-F5344CB8AC3E}">
        <p14:creationId xmlns:p14="http://schemas.microsoft.com/office/powerpoint/2010/main" val="2166420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3600" b="1" cap="all">
                <a:solidFill>
                  <a:prstClr val="black"/>
                </a:solidFill>
                <a:latin typeface="Calibri Light" panose="020F0302020204030204"/>
              </a:rPr>
              <a:t>Seks zonder verliefdheid is oké </a:t>
            </a: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a:t>
            </a:r>
          </a:p>
        </p:txBody>
      </p:sp>
      <p:graphicFrame>
        <p:nvGraphicFramePr>
          <p:cNvPr id="4" name="Tijdelijke aanduiding voor inhoud 6">
            <a:extLst>
              <a:ext uri="{FF2B5EF4-FFF2-40B4-BE49-F238E27FC236}">
                <a16:creationId xmlns:a16="http://schemas.microsoft.com/office/drawing/2014/main" id="{40DE689C-BE30-8D27-72CE-B5DF19F40F14}"/>
              </a:ext>
            </a:extLst>
          </p:cNvPr>
          <p:cNvGraphicFramePr>
            <a:graphicFrameLocks/>
          </p:cNvGraphicFramePr>
          <p:nvPr>
            <p:extLst>
              <p:ext uri="{D42A27DB-BD31-4B8C-83A1-F6EECF244321}">
                <p14:modId xmlns:p14="http://schemas.microsoft.com/office/powerpoint/2010/main" val="1164751504"/>
              </p:ext>
            </p:extLst>
          </p:nvPr>
        </p:nvGraphicFramePr>
        <p:xfrm>
          <a:off x="763080" y="1200705"/>
          <a:ext cx="10298097" cy="4740676"/>
        </p:xfrm>
        <a:graphic>
          <a:graphicData uri="http://schemas.openxmlformats.org/drawingml/2006/chart">
            <c:chart xmlns:c="http://schemas.openxmlformats.org/drawingml/2006/chart" xmlns:r="http://schemas.openxmlformats.org/officeDocument/2006/relationships" r:id="rId2"/>
          </a:graphicData>
        </a:graphic>
      </p:graphicFrame>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3"/>
          <a:stretch>
            <a:fillRect/>
          </a:stretch>
        </p:blipFill>
        <p:spPr>
          <a:xfrm>
            <a:off x="10820012" y="5136429"/>
            <a:ext cx="1064525" cy="1326562"/>
          </a:xfrm>
          <a:prstGeom prst="rect">
            <a:avLst/>
          </a:prstGeom>
        </p:spPr>
      </p:pic>
    </p:spTree>
    <p:extLst>
      <p:ext uri="{BB962C8B-B14F-4D97-AF65-F5344CB8AC3E}">
        <p14:creationId xmlns:p14="http://schemas.microsoft.com/office/powerpoint/2010/main" val="309513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7203056" y="2083279"/>
            <a:ext cx="4106174" cy="2691442"/>
          </a:xfrm>
        </p:spPr>
        <p:txBody>
          <a:bodyPr vert="horz" lIns="91440" tIns="45720" rIns="91440" bIns="45720" rtlCol="0" anchor="ctr">
            <a:noAutofit/>
          </a:bodyPr>
          <a:lstStyle/>
          <a:p>
            <a:pPr algn="l"/>
            <a:r>
              <a:rPr lang="en-US" sz="4300" b="1"/>
              <a:t>Er is </a:t>
            </a:r>
            <a:r>
              <a:rPr lang="en-US" sz="4300" b="1" err="1"/>
              <a:t>meer</a:t>
            </a:r>
            <a:r>
              <a:rPr lang="en-US" sz="4300" b="1"/>
              <a:t> </a:t>
            </a:r>
            <a:r>
              <a:rPr lang="en-US" sz="4300" b="1" err="1">
                <a:solidFill>
                  <a:schemeClr val="accent4"/>
                </a:solidFill>
              </a:rPr>
              <a:t>seksuele</a:t>
            </a:r>
            <a:r>
              <a:rPr lang="en-US" sz="4300" b="1">
                <a:solidFill>
                  <a:schemeClr val="accent4"/>
                </a:solidFill>
              </a:rPr>
              <a:t> </a:t>
            </a:r>
            <a:r>
              <a:rPr lang="en-US" sz="4300" b="1" err="1">
                <a:solidFill>
                  <a:schemeClr val="accent4"/>
                </a:solidFill>
              </a:rPr>
              <a:t>diversiteit</a:t>
            </a:r>
            <a:r>
              <a:rPr lang="en-US" sz="4300" b="1"/>
              <a:t> </a:t>
            </a:r>
            <a:r>
              <a:rPr lang="en-US" sz="4300" b="1" err="1"/>
              <a:t>onder</a:t>
            </a:r>
            <a:r>
              <a:rPr lang="en-US" sz="4300" b="1"/>
              <a:t> </a:t>
            </a:r>
            <a:r>
              <a:rPr lang="en-US" sz="4300" b="1" err="1"/>
              <a:t>jongeren</a:t>
            </a:r>
            <a:endParaRPr lang="en-US" sz="4300" b="1"/>
          </a:p>
        </p:txBody>
      </p:sp>
      <p:pic>
        <p:nvPicPr>
          <p:cNvPr id="4" name="Afbeelding 3">
            <a:extLst>
              <a:ext uri="{FF2B5EF4-FFF2-40B4-BE49-F238E27FC236}">
                <a16:creationId xmlns:a16="http://schemas.microsoft.com/office/drawing/2014/main" id="{0606C774-FCD0-4483-8F7C-09F5317B7304}"/>
              </a:ext>
            </a:extLst>
          </p:cNvPr>
          <p:cNvPicPr>
            <a:picLocks noChangeAspect="1"/>
          </p:cNvPicPr>
          <p:nvPr/>
        </p:nvPicPr>
        <p:blipFill rotWithShape="1">
          <a:blip r:embed="rId2"/>
          <a:srcRect t="21111"/>
          <a:stretch/>
        </p:blipFill>
        <p:spPr>
          <a:xfrm>
            <a:off x="0" y="-30379"/>
            <a:ext cx="6162675" cy="6888379"/>
          </a:xfrm>
          <a:prstGeom prst="rect">
            <a:avLst/>
          </a:prstGeom>
        </p:spPr>
      </p:pic>
    </p:spTree>
    <p:extLst>
      <p:ext uri="{BB962C8B-B14F-4D97-AF65-F5344CB8AC3E}">
        <p14:creationId xmlns:p14="http://schemas.microsoft.com/office/powerpoint/2010/main" val="3236039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LHB op basis van seksuele aantrekking (%)</a:t>
            </a:r>
          </a:p>
        </p:txBody>
      </p:sp>
      <p:graphicFrame>
        <p:nvGraphicFramePr>
          <p:cNvPr id="2" name="Grafiek 1">
            <a:extLst>
              <a:ext uri="{FF2B5EF4-FFF2-40B4-BE49-F238E27FC236}">
                <a16:creationId xmlns:a16="http://schemas.microsoft.com/office/drawing/2014/main" id="{5D79C030-6EA7-8068-EEB7-62E4B43F5D18}"/>
              </a:ext>
            </a:extLst>
          </p:cNvPr>
          <p:cNvGraphicFramePr/>
          <p:nvPr>
            <p:extLst>
              <p:ext uri="{D42A27DB-BD31-4B8C-83A1-F6EECF244321}">
                <p14:modId xmlns:p14="http://schemas.microsoft.com/office/powerpoint/2010/main" val="3561206930"/>
              </p:ext>
            </p:extLst>
          </p:nvPr>
        </p:nvGraphicFramePr>
        <p:xfrm>
          <a:off x="678425" y="1238865"/>
          <a:ext cx="10785987" cy="5004619"/>
        </p:xfrm>
        <a:graphic>
          <a:graphicData uri="http://schemas.openxmlformats.org/drawingml/2006/chart">
            <c:chart xmlns:c="http://schemas.openxmlformats.org/drawingml/2006/chart" xmlns:r="http://schemas.openxmlformats.org/officeDocument/2006/relationships" r:id="rId2"/>
          </a:graphicData>
        </a:graphic>
      </p:graphicFrame>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3"/>
          <a:stretch>
            <a:fillRect/>
          </a:stretch>
        </p:blipFill>
        <p:spPr>
          <a:xfrm>
            <a:off x="10820012" y="5136429"/>
            <a:ext cx="1064525" cy="1326562"/>
          </a:xfrm>
          <a:prstGeom prst="rect">
            <a:avLst/>
          </a:prstGeom>
        </p:spPr>
      </p:pic>
    </p:spTree>
    <p:extLst>
      <p:ext uri="{BB962C8B-B14F-4D97-AF65-F5344CB8AC3E}">
        <p14:creationId xmlns:p14="http://schemas.microsoft.com/office/powerpoint/2010/main" val="2862654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705768" y="983226"/>
            <a:ext cx="4897454" cy="4197580"/>
          </a:xfrm>
        </p:spPr>
        <p:txBody>
          <a:bodyPr vert="horz" lIns="91440" tIns="45720" rIns="91440" bIns="45720" rtlCol="0" anchor="ctr">
            <a:noAutofit/>
          </a:bodyPr>
          <a:lstStyle/>
          <a:p>
            <a:pPr algn="l"/>
            <a:r>
              <a:rPr lang="en-US" sz="4300" b="1"/>
              <a:t>1 op de 30 </a:t>
            </a:r>
            <a:r>
              <a:rPr lang="en-US" sz="4300" b="1" err="1"/>
              <a:t>jongeren</a:t>
            </a:r>
            <a:r>
              <a:rPr lang="en-US" sz="4300" b="1"/>
              <a:t> is </a:t>
            </a:r>
            <a:r>
              <a:rPr lang="en-US" sz="4300" b="1">
                <a:solidFill>
                  <a:schemeClr val="accent1"/>
                </a:solidFill>
              </a:rPr>
              <a:t>transgender of </a:t>
            </a:r>
            <a:r>
              <a:rPr lang="en-US" sz="4300" b="1" err="1">
                <a:solidFill>
                  <a:schemeClr val="accent1"/>
                </a:solidFill>
              </a:rPr>
              <a:t>genderdivers</a:t>
            </a:r>
            <a:r>
              <a:rPr lang="en-US" sz="4300" b="1">
                <a:solidFill>
                  <a:schemeClr val="accent1"/>
                </a:solidFill>
              </a:rPr>
              <a:t>*</a:t>
            </a:r>
            <a:r>
              <a:rPr lang="en-US" sz="4300" b="1"/>
              <a:t> </a:t>
            </a:r>
            <a:br>
              <a:rPr lang="en-US" sz="4300" b="1"/>
            </a:br>
            <a:br>
              <a:rPr lang="en-US" sz="4300" b="1"/>
            </a:br>
            <a:r>
              <a:rPr lang="en-US" sz="4300" b="1"/>
              <a:t>Voor </a:t>
            </a:r>
            <a:r>
              <a:rPr lang="en-US" sz="4300" b="1" err="1"/>
              <a:t>toegewezen</a:t>
            </a:r>
            <a:r>
              <a:rPr lang="en-US" sz="4300" b="1"/>
              <a:t> </a:t>
            </a:r>
            <a:r>
              <a:rPr lang="en-US" sz="4300" b="1" err="1"/>
              <a:t>meiden</a:t>
            </a:r>
            <a:r>
              <a:rPr lang="en-US" sz="4300" b="1"/>
              <a:t> is </a:t>
            </a:r>
            <a:r>
              <a:rPr lang="en-US" sz="4300" b="1" err="1"/>
              <a:t>dit</a:t>
            </a:r>
            <a:r>
              <a:rPr lang="en-US" sz="4300" b="1"/>
              <a:t> </a:t>
            </a:r>
            <a:r>
              <a:rPr lang="en-US" sz="4300" b="1" err="1"/>
              <a:t>meer</a:t>
            </a:r>
            <a:r>
              <a:rPr lang="en-US" sz="4300" b="1"/>
              <a:t> dan in 2017</a:t>
            </a:r>
          </a:p>
        </p:txBody>
      </p:sp>
      <p:pic>
        <p:nvPicPr>
          <p:cNvPr id="4" name="Afbeelding 3">
            <a:extLst>
              <a:ext uri="{FF2B5EF4-FFF2-40B4-BE49-F238E27FC236}">
                <a16:creationId xmlns:a16="http://schemas.microsoft.com/office/drawing/2014/main" id="{C2501917-662B-1446-871C-87F83DBDB4F9}"/>
              </a:ext>
            </a:extLst>
          </p:cNvPr>
          <p:cNvPicPr>
            <a:picLocks noChangeAspect="1"/>
          </p:cNvPicPr>
          <p:nvPr/>
        </p:nvPicPr>
        <p:blipFill rotWithShape="1">
          <a:blip r:embed="rId2"/>
          <a:srcRect t="21111"/>
          <a:stretch/>
        </p:blipFill>
        <p:spPr>
          <a:xfrm>
            <a:off x="-2" y="0"/>
            <a:ext cx="6120041" cy="6858000"/>
          </a:xfrm>
          <a:prstGeom prst="rect">
            <a:avLst/>
          </a:prstGeom>
        </p:spPr>
      </p:pic>
      <p:sp>
        <p:nvSpPr>
          <p:cNvPr id="3" name="Tekstvak 2">
            <a:extLst>
              <a:ext uri="{FF2B5EF4-FFF2-40B4-BE49-F238E27FC236}">
                <a16:creationId xmlns:a16="http://schemas.microsoft.com/office/drawing/2014/main" id="{EE1B50DD-BD25-6212-A030-C4E28F18A14F}"/>
              </a:ext>
            </a:extLst>
          </p:cNvPr>
          <p:cNvSpPr txBox="1"/>
          <p:nvPr/>
        </p:nvSpPr>
        <p:spPr>
          <a:xfrm>
            <a:off x="6705768" y="5702710"/>
            <a:ext cx="4813787" cy="584775"/>
          </a:xfrm>
          <a:prstGeom prst="rect">
            <a:avLst/>
          </a:prstGeom>
          <a:noFill/>
        </p:spPr>
        <p:txBody>
          <a:bodyPr wrap="square" rtlCol="0">
            <a:spAutoFit/>
          </a:bodyPr>
          <a:lstStyle/>
          <a:p>
            <a:r>
              <a:rPr lang="nl-NL" sz="1600">
                <a:solidFill>
                  <a:schemeClr val="accent1"/>
                </a:solidFill>
                <a:effectLst/>
                <a:latin typeface="+mj-lt"/>
                <a:ea typeface="Times New Roman" panose="02020603050405020304" pitchFamily="18" charset="0"/>
              </a:rPr>
              <a:t>* De genderidentiteit komt niet (volledig of uitsluitend) overeen met de toegewezen sekse bij geboorte</a:t>
            </a:r>
            <a:endParaRPr lang="nl-NL" sz="1600">
              <a:solidFill>
                <a:schemeClr val="accent1"/>
              </a:solidFill>
              <a:latin typeface="+mj-lt"/>
            </a:endParaRPr>
          </a:p>
        </p:txBody>
      </p:sp>
    </p:spTree>
    <p:extLst>
      <p:ext uri="{BB962C8B-B14F-4D97-AF65-F5344CB8AC3E}">
        <p14:creationId xmlns:p14="http://schemas.microsoft.com/office/powerpoint/2010/main" val="1855551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Transgender of genderdivers (%)</a:t>
            </a:r>
          </a:p>
        </p:txBody>
      </p:sp>
      <p:graphicFrame>
        <p:nvGraphicFramePr>
          <p:cNvPr id="2" name="Grafiek 1">
            <a:extLst>
              <a:ext uri="{FF2B5EF4-FFF2-40B4-BE49-F238E27FC236}">
                <a16:creationId xmlns:a16="http://schemas.microsoft.com/office/drawing/2014/main" id="{5D79C030-6EA7-8068-EEB7-62E4B43F5D18}"/>
              </a:ext>
            </a:extLst>
          </p:cNvPr>
          <p:cNvGraphicFramePr/>
          <p:nvPr>
            <p:extLst>
              <p:ext uri="{D42A27DB-BD31-4B8C-83A1-F6EECF244321}">
                <p14:modId xmlns:p14="http://schemas.microsoft.com/office/powerpoint/2010/main" val="4228886264"/>
              </p:ext>
            </p:extLst>
          </p:nvPr>
        </p:nvGraphicFramePr>
        <p:xfrm>
          <a:off x="452284" y="1347019"/>
          <a:ext cx="11297264" cy="4227871"/>
        </p:xfrm>
        <a:graphic>
          <a:graphicData uri="http://schemas.openxmlformats.org/drawingml/2006/chart">
            <c:chart xmlns:c="http://schemas.openxmlformats.org/drawingml/2006/chart" xmlns:r="http://schemas.openxmlformats.org/officeDocument/2006/relationships" r:id="rId2"/>
          </a:graphicData>
        </a:graphic>
      </p:graphicFrame>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3"/>
          <a:stretch>
            <a:fillRect/>
          </a:stretch>
        </p:blipFill>
        <p:spPr>
          <a:xfrm>
            <a:off x="10820012" y="5136429"/>
            <a:ext cx="1064525" cy="1326562"/>
          </a:xfrm>
          <a:prstGeom prst="rect">
            <a:avLst/>
          </a:prstGeom>
        </p:spPr>
      </p:pic>
    </p:spTree>
    <p:extLst>
      <p:ext uri="{BB962C8B-B14F-4D97-AF65-F5344CB8AC3E}">
        <p14:creationId xmlns:p14="http://schemas.microsoft.com/office/powerpoint/2010/main" val="66091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Invoegtoepassing 3" title="Mentimeter - Interactive Presentations">
                <a:extLst>
                  <a:ext uri="{FF2B5EF4-FFF2-40B4-BE49-F238E27FC236}">
                    <a16:creationId xmlns:a16="http://schemas.microsoft.com/office/drawing/2014/main" id="{F7227CD7-5A3A-C1B1-A9F6-B98CE7766C32}"/>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Invoegtoepassing 3" title="Mentimeter - Interactive Presentations">
                <a:extLst>
                  <a:ext uri="{FF2B5EF4-FFF2-40B4-BE49-F238E27FC236}">
                    <a16:creationId xmlns:a16="http://schemas.microsoft.com/office/drawing/2014/main" id="{F7227CD7-5A3A-C1B1-A9F6-B98CE7766C32}"/>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1845713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605590" y="1652852"/>
            <a:ext cx="4897454" cy="3552294"/>
          </a:xfrm>
        </p:spPr>
        <p:txBody>
          <a:bodyPr vert="horz" lIns="91440" tIns="45720" rIns="91440" bIns="45720" rtlCol="0" anchor="ctr">
            <a:noAutofit/>
          </a:bodyPr>
          <a:lstStyle/>
          <a:p>
            <a:pPr algn="l"/>
            <a:r>
              <a:rPr lang="nl-NL" sz="4300" b="1"/>
              <a:t>Het gebruik van anticonceptie is nog steeds hoog, maar de groep die geen anticonceptie gebruikt, groeit ook</a:t>
            </a:r>
            <a:endParaRPr lang="en-US" sz="4300" b="1"/>
          </a:p>
        </p:txBody>
      </p:sp>
      <p:pic>
        <p:nvPicPr>
          <p:cNvPr id="4" name="Afbeelding 3">
            <a:extLst>
              <a:ext uri="{FF2B5EF4-FFF2-40B4-BE49-F238E27FC236}">
                <a16:creationId xmlns:a16="http://schemas.microsoft.com/office/drawing/2014/main" id="{E1974D08-EBA2-C5E6-0248-02E1C03464B2}"/>
              </a:ext>
            </a:extLst>
          </p:cNvPr>
          <p:cNvPicPr>
            <a:picLocks noChangeAspect="1"/>
          </p:cNvPicPr>
          <p:nvPr/>
        </p:nvPicPr>
        <p:blipFill rotWithShape="1">
          <a:blip r:embed="rId2"/>
          <a:srcRect t="18750"/>
          <a:stretch/>
        </p:blipFill>
        <p:spPr>
          <a:xfrm>
            <a:off x="0" y="0"/>
            <a:ext cx="5919684" cy="6857999"/>
          </a:xfrm>
          <a:prstGeom prst="rect">
            <a:avLst/>
          </a:prstGeom>
        </p:spPr>
      </p:pic>
    </p:spTree>
    <p:extLst>
      <p:ext uri="{BB962C8B-B14F-4D97-AF65-F5344CB8AC3E}">
        <p14:creationId xmlns:p14="http://schemas.microsoft.com/office/powerpoint/2010/main" val="1046183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Huidig anticonceptiegebruik* (%)</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sp>
        <p:nvSpPr>
          <p:cNvPr id="3" name="Tekstvak 2">
            <a:extLst>
              <a:ext uri="{FF2B5EF4-FFF2-40B4-BE49-F238E27FC236}">
                <a16:creationId xmlns:a16="http://schemas.microsoft.com/office/drawing/2014/main" id="{D57FF6FD-98A2-BEFE-947F-9A3AEAC9412F}"/>
              </a:ext>
            </a:extLst>
          </p:cNvPr>
          <p:cNvSpPr txBox="1"/>
          <p:nvPr/>
        </p:nvSpPr>
        <p:spPr>
          <a:xfrm>
            <a:off x="836675" y="5811362"/>
            <a:ext cx="61247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a:t>
            </a:r>
            <a:r>
              <a:rPr lang="en-US" sz="1000">
                <a:solidFill>
                  <a:prstClr val="black"/>
                </a:solidFill>
                <a:latin typeface="Poppins Medium" panose="00000600000000000000" pitchFamily="2" charset="0"/>
                <a:cs typeface="Poppins Medium" panose="00000600000000000000" pitchFamily="2" charset="0"/>
              </a:rPr>
              <a:t>O</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nder</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meiden</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van 17-24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jaar</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die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ooit</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penis-in-vagina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seks</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hebben</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gehad</a:t>
            </a:r>
            <a:endParaRPr kumimoji="0" lang="nl-NL"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endParaRPr>
          </a:p>
        </p:txBody>
      </p:sp>
      <p:graphicFrame>
        <p:nvGraphicFramePr>
          <p:cNvPr id="4" name="Tijdelijke aanduiding voor inhoud 8">
            <a:extLst>
              <a:ext uri="{FF2B5EF4-FFF2-40B4-BE49-F238E27FC236}">
                <a16:creationId xmlns:a16="http://schemas.microsoft.com/office/drawing/2014/main" id="{6AFA86EC-C88C-DCE3-8DB6-BB22D19C1B09}"/>
              </a:ext>
            </a:extLst>
          </p:cNvPr>
          <p:cNvGraphicFramePr>
            <a:graphicFrameLocks/>
          </p:cNvGraphicFramePr>
          <p:nvPr>
            <p:extLst>
              <p:ext uri="{D42A27DB-BD31-4B8C-83A1-F6EECF244321}">
                <p14:modId xmlns:p14="http://schemas.microsoft.com/office/powerpoint/2010/main" val="4155557544"/>
              </p:ext>
            </p:extLst>
          </p:nvPr>
        </p:nvGraphicFramePr>
        <p:xfrm>
          <a:off x="639097" y="1297857"/>
          <a:ext cx="10180915" cy="42180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7253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Redenen om geen anticonceptie te gebruiken* (%)</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sp>
        <p:nvSpPr>
          <p:cNvPr id="4" name="Tekstvak 3">
            <a:extLst>
              <a:ext uri="{FF2B5EF4-FFF2-40B4-BE49-F238E27FC236}">
                <a16:creationId xmlns:a16="http://schemas.microsoft.com/office/drawing/2014/main" id="{673FF6A5-801F-EF75-8EEE-0F87FD6E5A0F}"/>
              </a:ext>
            </a:extLst>
          </p:cNvPr>
          <p:cNvSpPr txBox="1"/>
          <p:nvPr/>
        </p:nvSpPr>
        <p:spPr>
          <a:xfrm>
            <a:off x="834534" y="5799710"/>
            <a:ext cx="70085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a:t>
            </a:r>
            <a:r>
              <a:rPr lang="en-US" sz="1000">
                <a:solidFill>
                  <a:prstClr val="black"/>
                </a:solidFill>
                <a:latin typeface="Poppins Medium" panose="00000600000000000000" pitchFamily="2" charset="0"/>
                <a:cs typeface="Poppins Medium" panose="00000600000000000000" pitchFamily="2" charset="0"/>
              </a:rPr>
              <a:t>O</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nder</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meiden</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die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ooit</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penis-in-vagina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seks</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hebben</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gehad</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en die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geen</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anticonceptiemiddel</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gebruiken</a:t>
            </a:r>
            <a:endParaRPr kumimoji="0" lang="nl-NL"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endParaRPr>
          </a:p>
        </p:txBody>
      </p:sp>
      <p:graphicFrame>
        <p:nvGraphicFramePr>
          <p:cNvPr id="5" name="Tijdelijke aanduiding voor inhoud 6">
            <a:extLst>
              <a:ext uri="{FF2B5EF4-FFF2-40B4-BE49-F238E27FC236}">
                <a16:creationId xmlns:a16="http://schemas.microsoft.com/office/drawing/2014/main" id="{00D28247-B50D-2E0D-BE83-4DC28205F383}"/>
              </a:ext>
            </a:extLst>
          </p:cNvPr>
          <p:cNvGraphicFramePr>
            <a:graphicFrameLocks/>
          </p:cNvGraphicFramePr>
          <p:nvPr>
            <p:extLst>
              <p:ext uri="{D42A27DB-BD31-4B8C-83A1-F6EECF244321}">
                <p14:modId xmlns:p14="http://schemas.microsoft.com/office/powerpoint/2010/main" val="3078669436"/>
              </p:ext>
            </p:extLst>
          </p:nvPr>
        </p:nvGraphicFramePr>
        <p:xfrm>
          <a:off x="2232107" y="1696825"/>
          <a:ext cx="7554912" cy="37728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4467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ongewenste zwangerschap (%)</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graphicFrame>
        <p:nvGraphicFramePr>
          <p:cNvPr id="2" name="Grafiek 1">
            <a:extLst>
              <a:ext uri="{FF2B5EF4-FFF2-40B4-BE49-F238E27FC236}">
                <a16:creationId xmlns:a16="http://schemas.microsoft.com/office/drawing/2014/main" id="{5D79C030-6EA7-8068-EEB7-62E4B43F5D18}"/>
              </a:ext>
            </a:extLst>
          </p:cNvPr>
          <p:cNvGraphicFramePr/>
          <p:nvPr>
            <p:extLst>
              <p:ext uri="{D42A27DB-BD31-4B8C-83A1-F6EECF244321}">
                <p14:modId xmlns:p14="http://schemas.microsoft.com/office/powerpoint/2010/main" val="3455676218"/>
              </p:ext>
            </p:extLst>
          </p:nvPr>
        </p:nvGraphicFramePr>
        <p:xfrm>
          <a:off x="2375720" y="1845321"/>
          <a:ext cx="6734724" cy="36730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7386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315075" y="365125"/>
            <a:ext cx="5268929" cy="5530319"/>
          </a:xfrm>
        </p:spPr>
        <p:txBody>
          <a:bodyPr vert="horz" lIns="91440" tIns="45720" rIns="91440" bIns="45720" rtlCol="0" anchor="ctr">
            <a:normAutofit/>
          </a:bodyPr>
          <a:lstStyle/>
          <a:p>
            <a:pPr algn="l"/>
            <a:r>
              <a:rPr lang="en-US" sz="4300" b="1" err="1">
                <a:solidFill>
                  <a:schemeClr val="accent1"/>
                </a:solidFill>
              </a:rPr>
              <a:t>Condoomgebruik</a:t>
            </a:r>
            <a:r>
              <a:rPr lang="en-US" sz="4300" b="1"/>
              <a:t> </a:t>
            </a:r>
            <a:r>
              <a:rPr lang="en-US" sz="4300" b="1" err="1"/>
              <a:t>daalt</a:t>
            </a:r>
            <a:r>
              <a:rPr lang="en-US" sz="4300" b="1"/>
              <a:t>, </a:t>
            </a:r>
            <a:r>
              <a:rPr lang="en-US" sz="4300" b="1" err="1"/>
              <a:t>zowel</a:t>
            </a:r>
            <a:r>
              <a:rPr lang="en-US" sz="4300" b="1"/>
              <a:t> </a:t>
            </a:r>
            <a:r>
              <a:rPr lang="en-US" sz="4300" b="1" err="1"/>
              <a:t>bij</a:t>
            </a:r>
            <a:r>
              <a:rPr lang="en-US" sz="4300" b="1"/>
              <a:t> de </a:t>
            </a:r>
            <a:r>
              <a:rPr lang="en-US" sz="4300" b="1" err="1"/>
              <a:t>eerste</a:t>
            </a:r>
            <a:r>
              <a:rPr lang="en-US" sz="4300" b="1"/>
              <a:t> </a:t>
            </a:r>
            <a:r>
              <a:rPr lang="en-US" sz="4300" b="1" err="1"/>
              <a:t>keer</a:t>
            </a:r>
            <a:r>
              <a:rPr lang="en-US" sz="4300" b="1"/>
              <a:t> penis-in-vagina </a:t>
            </a:r>
            <a:r>
              <a:rPr lang="en-US" sz="4300" b="1" err="1"/>
              <a:t>seks</a:t>
            </a:r>
            <a:r>
              <a:rPr lang="en-US" sz="4300" b="1"/>
              <a:t> </a:t>
            </a:r>
            <a:r>
              <a:rPr lang="en-US" sz="4300" b="1" err="1"/>
              <a:t>als</a:t>
            </a:r>
            <a:r>
              <a:rPr lang="en-US" sz="4300" b="1"/>
              <a:t> met de </a:t>
            </a:r>
            <a:r>
              <a:rPr lang="en-US" sz="4300" b="1" err="1"/>
              <a:t>laatste</a:t>
            </a:r>
            <a:r>
              <a:rPr lang="en-US" sz="4300" b="1"/>
              <a:t> </a:t>
            </a:r>
            <a:r>
              <a:rPr lang="en-US" sz="4300" b="1" err="1"/>
              <a:t>sekspartner</a:t>
            </a:r>
            <a:endParaRPr lang="en-US" sz="4300" b="1"/>
          </a:p>
        </p:txBody>
      </p:sp>
      <p:pic>
        <p:nvPicPr>
          <p:cNvPr id="4" name="Afbeelding 3">
            <a:extLst>
              <a:ext uri="{FF2B5EF4-FFF2-40B4-BE49-F238E27FC236}">
                <a16:creationId xmlns:a16="http://schemas.microsoft.com/office/drawing/2014/main" id="{0FF43388-744F-FDAF-B1BE-71E7DEA22F98}"/>
              </a:ext>
            </a:extLst>
          </p:cNvPr>
          <p:cNvPicPr>
            <a:picLocks noChangeAspect="1"/>
          </p:cNvPicPr>
          <p:nvPr/>
        </p:nvPicPr>
        <p:blipFill rotWithShape="1">
          <a:blip r:embed="rId2"/>
          <a:srcRect t="20694"/>
          <a:stretch/>
        </p:blipFill>
        <p:spPr>
          <a:xfrm>
            <a:off x="0" y="-44000"/>
            <a:ext cx="6096000" cy="6901999"/>
          </a:xfrm>
          <a:prstGeom prst="rect">
            <a:avLst/>
          </a:prstGeom>
        </p:spPr>
      </p:pic>
    </p:spTree>
    <p:extLst>
      <p:ext uri="{BB962C8B-B14F-4D97-AF65-F5344CB8AC3E}">
        <p14:creationId xmlns:p14="http://schemas.microsoft.com/office/powerpoint/2010/main" val="4243386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Condoomgebruik (%)</a:t>
            </a:r>
          </a:p>
        </p:txBody>
      </p:sp>
      <p:graphicFrame>
        <p:nvGraphicFramePr>
          <p:cNvPr id="2" name="Grafiek 1">
            <a:extLst>
              <a:ext uri="{FF2B5EF4-FFF2-40B4-BE49-F238E27FC236}">
                <a16:creationId xmlns:a16="http://schemas.microsoft.com/office/drawing/2014/main" id="{5D79C030-6EA7-8068-EEB7-62E4B43F5D18}"/>
              </a:ext>
            </a:extLst>
          </p:cNvPr>
          <p:cNvGraphicFramePr/>
          <p:nvPr>
            <p:extLst>
              <p:ext uri="{D42A27DB-BD31-4B8C-83A1-F6EECF244321}">
                <p14:modId xmlns:p14="http://schemas.microsoft.com/office/powerpoint/2010/main" val="552034489"/>
              </p:ext>
            </p:extLst>
          </p:nvPr>
        </p:nvGraphicFramePr>
        <p:xfrm>
          <a:off x="570271" y="1524000"/>
          <a:ext cx="5285681" cy="39944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fiek 2">
            <a:extLst>
              <a:ext uri="{FF2B5EF4-FFF2-40B4-BE49-F238E27FC236}">
                <a16:creationId xmlns:a16="http://schemas.microsoft.com/office/drawing/2014/main" id="{E68CDA4C-C08F-B199-980D-12ECBF33EC4F}"/>
              </a:ext>
            </a:extLst>
          </p:cNvPr>
          <p:cNvGraphicFramePr/>
          <p:nvPr>
            <p:extLst>
              <p:ext uri="{D42A27DB-BD31-4B8C-83A1-F6EECF244321}">
                <p14:modId xmlns:p14="http://schemas.microsoft.com/office/powerpoint/2010/main" val="761143117"/>
              </p:ext>
            </p:extLst>
          </p:nvPr>
        </p:nvGraphicFramePr>
        <p:xfrm>
          <a:off x="6160366" y="1524000"/>
          <a:ext cx="4999151" cy="3994411"/>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vak 3">
            <a:extLst>
              <a:ext uri="{FF2B5EF4-FFF2-40B4-BE49-F238E27FC236}">
                <a16:creationId xmlns:a16="http://schemas.microsoft.com/office/drawing/2014/main" id="{ACC71572-01EE-6BF6-8E65-B4525F825F1E}"/>
              </a:ext>
            </a:extLst>
          </p:cNvPr>
          <p:cNvSpPr txBox="1"/>
          <p:nvPr/>
        </p:nvSpPr>
        <p:spPr>
          <a:xfrm>
            <a:off x="570271" y="6065095"/>
            <a:ext cx="635811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a:t>
            </a:r>
            <a:r>
              <a:rPr lang="en-US" sz="1000" err="1">
                <a:solidFill>
                  <a:prstClr val="black"/>
                </a:solidFill>
                <a:latin typeface="Poppins Medium" panose="00000600000000000000" pitchFamily="2" charset="0"/>
                <a:cs typeface="Poppins Medium" panose="00000600000000000000" pitchFamily="2" charset="0"/>
              </a:rPr>
              <a:t>Indien</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geen</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relatie</a:t>
            </a:r>
            <a:r>
              <a:rPr lang="en-US" sz="1000">
                <a:solidFill>
                  <a:prstClr val="black"/>
                </a:solidFill>
                <a:latin typeface="Poppins Medium" panose="00000600000000000000" pitchFamily="2" charset="0"/>
                <a:cs typeface="Poppins Medium" panose="00000600000000000000" pitchFamily="2" charset="0"/>
              </a:rPr>
              <a:t> met de </a:t>
            </a:r>
            <a:r>
              <a:rPr lang="en-US" sz="1000" err="1">
                <a:solidFill>
                  <a:prstClr val="black"/>
                </a:solidFill>
                <a:latin typeface="Poppins Medium" panose="00000600000000000000" pitchFamily="2" charset="0"/>
                <a:cs typeface="Poppins Medium" panose="00000600000000000000" pitchFamily="2" charset="0"/>
              </a:rPr>
              <a:t>laatste</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sekspartner</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altijd</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soms</a:t>
            </a:r>
            <a:r>
              <a:rPr lang="en-US" sz="1000">
                <a:solidFill>
                  <a:prstClr val="black"/>
                </a:solidFill>
                <a:latin typeface="Poppins Medium" panose="00000600000000000000" pitchFamily="2" charset="0"/>
                <a:cs typeface="Poppins Medium" panose="00000600000000000000" pitchFamily="2" charset="0"/>
              </a:rPr>
              <a:t> of in het begin </a:t>
            </a:r>
            <a:r>
              <a:rPr lang="en-US" sz="1000" err="1">
                <a:solidFill>
                  <a:prstClr val="black"/>
                </a:solidFill>
                <a:latin typeface="Poppins Medium" panose="00000600000000000000" pitchFamily="2" charset="0"/>
                <a:cs typeface="Poppins Medium" panose="00000600000000000000" pitchFamily="2" charset="0"/>
              </a:rPr>
              <a:t>condooms</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gebruikt</a:t>
            </a:r>
            <a:endParaRPr kumimoji="0" lang="nl-NL"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endParaRP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4"/>
          <a:stretch>
            <a:fillRect/>
          </a:stretch>
        </p:blipFill>
        <p:spPr>
          <a:xfrm>
            <a:off x="10820012" y="5136429"/>
            <a:ext cx="1064525" cy="1326562"/>
          </a:xfrm>
          <a:prstGeom prst="rect">
            <a:avLst/>
          </a:prstGeom>
        </p:spPr>
      </p:pic>
    </p:spTree>
    <p:extLst>
      <p:ext uri="{BB962C8B-B14F-4D97-AF65-F5344CB8AC3E}">
        <p14:creationId xmlns:p14="http://schemas.microsoft.com/office/powerpoint/2010/main" val="3205775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980567" y="2014627"/>
            <a:ext cx="4706954" cy="2828745"/>
          </a:xfrm>
        </p:spPr>
        <p:txBody>
          <a:bodyPr vert="horz" lIns="91440" tIns="45720" rIns="91440" bIns="45720" rtlCol="0" anchor="ctr">
            <a:noAutofit/>
          </a:bodyPr>
          <a:lstStyle/>
          <a:p>
            <a:pPr algn="l"/>
            <a:r>
              <a:rPr lang="en-US" sz="4300" b="1" err="1"/>
              <a:t>Testen</a:t>
            </a:r>
            <a:r>
              <a:rPr lang="en-US" sz="4300" b="1"/>
              <a:t> </a:t>
            </a:r>
            <a:r>
              <a:rPr lang="en-US" sz="4300" b="1" err="1"/>
              <a:t>doen</a:t>
            </a:r>
            <a:r>
              <a:rPr lang="en-US" sz="4300" b="1"/>
              <a:t> de </a:t>
            </a:r>
            <a:r>
              <a:rPr lang="en-US" sz="4300" b="1" err="1"/>
              <a:t>meeste</a:t>
            </a:r>
            <a:r>
              <a:rPr lang="en-US" sz="4300" b="1"/>
              <a:t> </a:t>
            </a:r>
            <a:r>
              <a:rPr lang="en-US" sz="4300" b="1" err="1"/>
              <a:t>meiden</a:t>
            </a:r>
            <a:r>
              <a:rPr lang="en-US" sz="4300" b="1"/>
              <a:t> </a:t>
            </a:r>
            <a:r>
              <a:rPr lang="en-US" sz="4300" b="1" err="1"/>
              <a:t>bij</a:t>
            </a:r>
            <a:r>
              <a:rPr lang="en-US" sz="4300" b="1"/>
              <a:t> de </a:t>
            </a:r>
            <a:r>
              <a:rPr lang="en-US" sz="4300" b="1" err="1"/>
              <a:t>huisarts</a:t>
            </a:r>
            <a:r>
              <a:rPr lang="en-US" sz="4300" b="1"/>
              <a:t>, </a:t>
            </a:r>
            <a:r>
              <a:rPr lang="en-US" sz="4300" b="1" err="1"/>
              <a:t>jongens</a:t>
            </a:r>
            <a:r>
              <a:rPr lang="en-US" sz="4300" b="1"/>
              <a:t> </a:t>
            </a:r>
            <a:r>
              <a:rPr lang="en-US" sz="4300" b="1" err="1"/>
              <a:t>bij</a:t>
            </a:r>
            <a:r>
              <a:rPr lang="en-US" sz="4300" b="1"/>
              <a:t> de GGD</a:t>
            </a:r>
          </a:p>
        </p:txBody>
      </p:sp>
      <p:pic>
        <p:nvPicPr>
          <p:cNvPr id="4" name="Afbeelding 3">
            <a:extLst>
              <a:ext uri="{FF2B5EF4-FFF2-40B4-BE49-F238E27FC236}">
                <a16:creationId xmlns:a16="http://schemas.microsoft.com/office/drawing/2014/main" id="{C4CC2B1A-21EB-1720-7E4F-FBA438D680B3}"/>
              </a:ext>
            </a:extLst>
          </p:cNvPr>
          <p:cNvPicPr>
            <a:picLocks noChangeAspect="1"/>
          </p:cNvPicPr>
          <p:nvPr/>
        </p:nvPicPr>
        <p:blipFill rotWithShape="1">
          <a:blip r:embed="rId2"/>
          <a:srcRect t="24167"/>
          <a:stretch/>
        </p:blipFill>
        <p:spPr>
          <a:xfrm>
            <a:off x="0" y="0"/>
            <a:ext cx="6342520" cy="6858000"/>
          </a:xfrm>
          <a:prstGeom prst="rect">
            <a:avLst/>
          </a:prstGeom>
        </p:spPr>
      </p:pic>
    </p:spTree>
    <p:extLst>
      <p:ext uri="{BB962C8B-B14F-4D97-AF65-F5344CB8AC3E}">
        <p14:creationId xmlns:p14="http://schemas.microsoft.com/office/powerpoint/2010/main" val="3322876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Positieve soa-diagnose in afgelopen jaar (%)</a:t>
            </a:r>
          </a:p>
        </p:txBody>
      </p:sp>
      <p:graphicFrame>
        <p:nvGraphicFramePr>
          <p:cNvPr id="2" name="Grafiek 1">
            <a:extLst>
              <a:ext uri="{FF2B5EF4-FFF2-40B4-BE49-F238E27FC236}">
                <a16:creationId xmlns:a16="http://schemas.microsoft.com/office/drawing/2014/main" id="{5D79C030-6EA7-8068-EEB7-62E4B43F5D18}"/>
              </a:ext>
            </a:extLst>
          </p:cNvPr>
          <p:cNvGraphicFramePr/>
          <p:nvPr>
            <p:extLst>
              <p:ext uri="{D42A27DB-BD31-4B8C-83A1-F6EECF244321}">
                <p14:modId xmlns:p14="http://schemas.microsoft.com/office/powerpoint/2010/main" val="2347590801"/>
              </p:ext>
            </p:extLst>
          </p:nvPr>
        </p:nvGraphicFramePr>
        <p:xfrm>
          <a:off x="307463" y="1337187"/>
          <a:ext cx="11577074" cy="4355690"/>
        </p:xfrm>
        <a:graphic>
          <a:graphicData uri="http://schemas.openxmlformats.org/drawingml/2006/chart">
            <c:chart xmlns:c="http://schemas.openxmlformats.org/drawingml/2006/chart" xmlns:r="http://schemas.openxmlformats.org/officeDocument/2006/relationships" r:id="rId2"/>
          </a:graphicData>
        </a:graphic>
      </p:graphicFrame>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3"/>
          <a:stretch>
            <a:fillRect/>
          </a:stretch>
        </p:blipFill>
        <p:spPr>
          <a:xfrm>
            <a:off x="10820012" y="5136429"/>
            <a:ext cx="1064525" cy="1326562"/>
          </a:xfrm>
          <a:prstGeom prst="rect">
            <a:avLst/>
          </a:prstGeom>
        </p:spPr>
      </p:pic>
    </p:spTree>
    <p:extLst>
      <p:ext uri="{BB962C8B-B14F-4D97-AF65-F5344CB8AC3E}">
        <p14:creationId xmlns:p14="http://schemas.microsoft.com/office/powerpoint/2010/main" val="605321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673624" y="1552575"/>
            <a:ext cx="4821254" cy="4123794"/>
          </a:xfrm>
        </p:spPr>
        <p:txBody>
          <a:bodyPr vert="horz" lIns="91440" tIns="45720" rIns="91440" bIns="45720" rtlCol="0" anchor="ctr">
            <a:noAutofit/>
          </a:bodyPr>
          <a:lstStyle/>
          <a:p>
            <a:pPr algn="l"/>
            <a:r>
              <a:rPr lang="en-US" sz="4300" b="1" err="1"/>
              <a:t>Vergeleken</a:t>
            </a:r>
            <a:r>
              <a:rPr lang="en-US" sz="4300" b="1"/>
              <a:t> met 2017 </a:t>
            </a:r>
            <a:r>
              <a:rPr lang="en-US" sz="4300" b="1" err="1"/>
              <a:t>geven</a:t>
            </a:r>
            <a:r>
              <a:rPr lang="en-US" sz="4300" b="1"/>
              <a:t> nu </a:t>
            </a:r>
            <a:r>
              <a:rPr lang="en-US" sz="4300" b="1" err="1"/>
              <a:t>meer</a:t>
            </a:r>
            <a:r>
              <a:rPr lang="en-US" sz="4300" b="1"/>
              <a:t> </a:t>
            </a:r>
            <a:r>
              <a:rPr lang="en-US" sz="4300" b="1" err="1"/>
              <a:t>jongeren</a:t>
            </a:r>
            <a:r>
              <a:rPr lang="en-US" sz="4300" b="1"/>
              <a:t> </a:t>
            </a:r>
            <a:r>
              <a:rPr lang="en-US" sz="4300" b="1" err="1"/>
              <a:t>aan</a:t>
            </a:r>
            <a:r>
              <a:rPr lang="en-US" sz="4300" b="1"/>
              <a:t> </a:t>
            </a:r>
            <a:r>
              <a:rPr lang="en-US" sz="4300" b="1" err="1"/>
              <a:t>ooit</a:t>
            </a:r>
            <a:r>
              <a:rPr lang="en-US" sz="4300" b="1"/>
              <a:t> </a:t>
            </a:r>
            <a:r>
              <a:rPr lang="en-US" sz="4300" b="1" err="1">
                <a:solidFill>
                  <a:schemeClr val="accent2"/>
                </a:solidFill>
              </a:rPr>
              <a:t>seksuele</a:t>
            </a:r>
            <a:r>
              <a:rPr lang="en-US" sz="4300" b="1">
                <a:solidFill>
                  <a:schemeClr val="accent2"/>
                </a:solidFill>
              </a:rPr>
              <a:t> </a:t>
            </a:r>
            <a:r>
              <a:rPr lang="en-US" sz="4300" b="1" err="1">
                <a:solidFill>
                  <a:schemeClr val="accent2"/>
                </a:solidFill>
              </a:rPr>
              <a:t>grensoverschrijding</a:t>
            </a:r>
            <a:r>
              <a:rPr lang="en-US" sz="4300" b="1">
                <a:solidFill>
                  <a:schemeClr val="accent2"/>
                </a:solidFill>
              </a:rPr>
              <a:t> </a:t>
            </a:r>
            <a:r>
              <a:rPr lang="en-US" sz="4300" b="1"/>
              <a:t>te </a:t>
            </a:r>
            <a:r>
              <a:rPr lang="en-US" sz="4300" b="1" err="1"/>
              <a:t>hebben</a:t>
            </a:r>
            <a:r>
              <a:rPr lang="en-US" sz="4300" b="1"/>
              <a:t> </a:t>
            </a:r>
            <a:r>
              <a:rPr lang="en-US" sz="4300" b="1" err="1"/>
              <a:t>meegemaakt</a:t>
            </a:r>
            <a:endParaRPr lang="en-US" sz="4300" b="1"/>
          </a:p>
        </p:txBody>
      </p:sp>
      <p:pic>
        <p:nvPicPr>
          <p:cNvPr id="4" name="Afbeelding 3">
            <a:extLst>
              <a:ext uri="{FF2B5EF4-FFF2-40B4-BE49-F238E27FC236}">
                <a16:creationId xmlns:a16="http://schemas.microsoft.com/office/drawing/2014/main" id="{97BB9DC9-25EB-A1C0-2CB8-B81556B12FFE}"/>
              </a:ext>
            </a:extLst>
          </p:cNvPr>
          <p:cNvPicPr>
            <a:picLocks noChangeAspect="1"/>
          </p:cNvPicPr>
          <p:nvPr/>
        </p:nvPicPr>
        <p:blipFill rotWithShape="1">
          <a:blip r:embed="rId2"/>
          <a:srcRect t="19360"/>
          <a:stretch/>
        </p:blipFill>
        <p:spPr>
          <a:xfrm>
            <a:off x="0" y="0"/>
            <a:ext cx="5979552" cy="6857999"/>
          </a:xfrm>
          <a:prstGeom prst="rect">
            <a:avLst/>
          </a:prstGeom>
        </p:spPr>
      </p:pic>
    </p:spTree>
    <p:extLst>
      <p:ext uri="{BB962C8B-B14F-4D97-AF65-F5344CB8AC3E}">
        <p14:creationId xmlns:p14="http://schemas.microsoft.com/office/powerpoint/2010/main" val="356986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Prevalentie seksuele grensoverschrijding (%)</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graphicFrame>
        <p:nvGraphicFramePr>
          <p:cNvPr id="5" name="Tijdelijke aanduiding voor inhoud 9">
            <a:extLst>
              <a:ext uri="{FF2B5EF4-FFF2-40B4-BE49-F238E27FC236}">
                <a16:creationId xmlns:a16="http://schemas.microsoft.com/office/drawing/2014/main" id="{DE09BE0E-9C55-F54F-C2DB-AA0277ADEF76}"/>
              </a:ext>
            </a:extLst>
          </p:cNvPr>
          <p:cNvGraphicFramePr>
            <a:graphicFrameLocks/>
          </p:cNvGraphicFramePr>
          <p:nvPr>
            <p:extLst>
              <p:ext uri="{D42A27DB-BD31-4B8C-83A1-F6EECF244321}">
                <p14:modId xmlns:p14="http://schemas.microsoft.com/office/powerpoint/2010/main" val="1146241853"/>
              </p:ext>
            </p:extLst>
          </p:nvPr>
        </p:nvGraphicFramePr>
        <p:xfrm>
          <a:off x="834534" y="1327356"/>
          <a:ext cx="4916016" cy="4354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ijdelijke aanduiding voor inhoud 12">
            <a:extLst>
              <a:ext uri="{FF2B5EF4-FFF2-40B4-BE49-F238E27FC236}">
                <a16:creationId xmlns:a16="http://schemas.microsoft.com/office/drawing/2014/main" id="{E83084D3-17CA-ED0B-E566-63A1CA331561}"/>
              </a:ext>
            </a:extLst>
          </p:cNvPr>
          <p:cNvGraphicFramePr>
            <a:graphicFrameLocks/>
          </p:cNvGraphicFramePr>
          <p:nvPr>
            <p:extLst>
              <p:ext uri="{D42A27DB-BD31-4B8C-83A1-F6EECF244321}">
                <p14:modId xmlns:p14="http://schemas.microsoft.com/office/powerpoint/2010/main" val="1565146235"/>
              </p:ext>
            </p:extLst>
          </p:nvPr>
        </p:nvGraphicFramePr>
        <p:xfrm>
          <a:off x="6096001" y="1327355"/>
          <a:ext cx="4724012" cy="4354205"/>
        </p:xfrm>
        <a:graphic>
          <a:graphicData uri="http://schemas.openxmlformats.org/drawingml/2006/chart">
            <c:chart xmlns:c="http://schemas.openxmlformats.org/drawingml/2006/chart" xmlns:r="http://schemas.openxmlformats.org/officeDocument/2006/relationships" r:id="rId4"/>
          </a:graphicData>
        </a:graphic>
      </p:graphicFrame>
      <p:sp>
        <p:nvSpPr>
          <p:cNvPr id="9" name="Tekstvak 8">
            <a:extLst>
              <a:ext uri="{FF2B5EF4-FFF2-40B4-BE49-F238E27FC236}">
                <a16:creationId xmlns:a16="http://schemas.microsoft.com/office/drawing/2014/main" id="{E3A441F2-A3AD-8F1B-953E-5D704E5D23E4}"/>
              </a:ext>
            </a:extLst>
          </p:cNvPr>
          <p:cNvSpPr txBox="1"/>
          <p:nvPr/>
        </p:nvSpPr>
        <p:spPr>
          <a:xfrm>
            <a:off x="834534" y="5799710"/>
            <a:ext cx="87525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a:t>
            </a:r>
            <a:r>
              <a:rPr lang="nl-NL" sz="1000">
                <a:solidFill>
                  <a:prstClr val="black"/>
                </a:solidFill>
                <a:latin typeface="Poppins Medium" panose="00000600000000000000" pitchFamily="2" charset="0"/>
                <a:cs typeface="Poppins Medium" panose="00000600000000000000" pitchFamily="2" charset="0"/>
              </a:rPr>
              <a:t>Gedwongen zijn tot seksuele handelingen en/of aftrekken of vingeren, orale, vaginale of anale seks tegen de wil</a:t>
            </a:r>
            <a:endParaRPr kumimoji="0" lang="nl-NL"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endParaRPr>
          </a:p>
        </p:txBody>
      </p:sp>
    </p:spTree>
    <p:extLst>
      <p:ext uri="{BB962C8B-B14F-4D97-AF65-F5344CB8AC3E}">
        <p14:creationId xmlns:p14="http://schemas.microsoft.com/office/powerpoint/2010/main" val="386739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Invoegtoepassing 6" title="Mentimeter - Interactive Presentations">
                <a:extLst>
                  <a:ext uri="{FF2B5EF4-FFF2-40B4-BE49-F238E27FC236}">
                    <a16:creationId xmlns:a16="http://schemas.microsoft.com/office/drawing/2014/main" id="{42928F3A-8660-7AC2-888E-6F2B7DF1F70A}"/>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Invoegtoepassing 6" title="Mentimeter - Interactive Presentations">
                <a:extLst>
                  <a:ext uri="{FF2B5EF4-FFF2-40B4-BE49-F238E27FC236}">
                    <a16:creationId xmlns:a16="http://schemas.microsoft.com/office/drawing/2014/main" id="{42928F3A-8660-7AC2-888E-6F2B7DF1F70A}"/>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846108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589437" y="717550"/>
            <a:ext cx="5268929" cy="5422900"/>
          </a:xfrm>
        </p:spPr>
        <p:txBody>
          <a:bodyPr vert="horz" lIns="91440" tIns="45720" rIns="91440" bIns="45720" rtlCol="0" anchor="ctr">
            <a:noAutofit/>
          </a:bodyPr>
          <a:lstStyle/>
          <a:p>
            <a:pPr algn="l"/>
            <a:r>
              <a:rPr lang="nl-NL" sz="4000" b="1"/>
              <a:t>94% van de jongeren heeft nooit seks gehad met iemand terwijl ze niet zeker wisten of de ander dit wilde</a:t>
            </a:r>
            <a:br>
              <a:rPr lang="nl-NL" sz="4000" b="1">
                <a:solidFill>
                  <a:srgbClr val="3A63FB"/>
                </a:solidFill>
              </a:rPr>
            </a:br>
            <a:br>
              <a:rPr lang="nl-NL" sz="4000" b="1"/>
            </a:br>
            <a:r>
              <a:rPr lang="nl-NL" sz="4000" b="1"/>
              <a:t>90% van de jongeren</a:t>
            </a:r>
            <a:br>
              <a:rPr lang="nl-NL" sz="4000" b="1"/>
            </a:br>
            <a:r>
              <a:rPr lang="nl-NL" sz="4000" b="1"/>
              <a:t>checkt </a:t>
            </a:r>
            <a:r>
              <a:rPr lang="nl-NL" sz="4000" b="1">
                <a:solidFill>
                  <a:schemeClr val="accent1"/>
                </a:solidFill>
              </a:rPr>
              <a:t>altijd of met nieuwe partners </a:t>
            </a:r>
            <a:r>
              <a:rPr lang="nl-NL" sz="4000" b="1"/>
              <a:t>of de ander seks wil</a:t>
            </a:r>
            <a:endParaRPr lang="en-US" sz="4000" b="1"/>
          </a:p>
        </p:txBody>
      </p:sp>
      <p:pic>
        <p:nvPicPr>
          <p:cNvPr id="4" name="Afbeelding 3">
            <a:extLst>
              <a:ext uri="{FF2B5EF4-FFF2-40B4-BE49-F238E27FC236}">
                <a16:creationId xmlns:a16="http://schemas.microsoft.com/office/drawing/2014/main" id="{2EB3E46B-8B8C-6F89-36A1-04471D77DEBF}"/>
              </a:ext>
            </a:extLst>
          </p:cNvPr>
          <p:cNvPicPr>
            <a:picLocks noChangeAspect="1"/>
          </p:cNvPicPr>
          <p:nvPr/>
        </p:nvPicPr>
        <p:blipFill rotWithShape="1">
          <a:blip r:embed="rId2"/>
          <a:srcRect t="23056"/>
          <a:stretch/>
        </p:blipFill>
        <p:spPr>
          <a:xfrm>
            <a:off x="-1" y="0"/>
            <a:ext cx="6258853" cy="6858000"/>
          </a:xfrm>
          <a:prstGeom prst="rect">
            <a:avLst/>
          </a:prstGeom>
        </p:spPr>
      </p:pic>
    </p:spTree>
    <p:extLst>
      <p:ext uri="{BB962C8B-B14F-4D97-AF65-F5344CB8AC3E}">
        <p14:creationId xmlns:p14="http://schemas.microsoft.com/office/powerpoint/2010/main" val="118549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Liet je merken dat je geen seks wilde?* (%)</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sp>
        <p:nvSpPr>
          <p:cNvPr id="3" name="Tekstvak 2">
            <a:extLst>
              <a:ext uri="{FF2B5EF4-FFF2-40B4-BE49-F238E27FC236}">
                <a16:creationId xmlns:a16="http://schemas.microsoft.com/office/drawing/2014/main" id="{D57FF6FD-98A2-BEFE-947F-9A3AEAC9412F}"/>
              </a:ext>
            </a:extLst>
          </p:cNvPr>
          <p:cNvSpPr txBox="1"/>
          <p:nvPr/>
        </p:nvSpPr>
        <p:spPr>
          <a:xfrm>
            <a:off x="836675" y="6014563"/>
            <a:ext cx="61247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a:t>
            </a:r>
            <a:r>
              <a:rPr lang="en-US" sz="1000" err="1">
                <a:solidFill>
                  <a:prstClr val="black"/>
                </a:solidFill>
                <a:latin typeface="Poppins Medium" panose="00000600000000000000" pitchFamily="2" charset="0"/>
                <a:cs typeface="Poppins Medium" panose="00000600000000000000" pitchFamily="2" charset="0"/>
              </a:rPr>
              <a:t>Jongeren</a:t>
            </a:r>
            <a:r>
              <a:rPr lang="en-US" sz="1000">
                <a:solidFill>
                  <a:prstClr val="black"/>
                </a:solidFill>
                <a:latin typeface="Poppins Medium" panose="00000600000000000000" pitchFamily="2" charset="0"/>
                <a:cs typeface="Poppins Medium" panose="00000600000000000000" pitchFamily="2" charset="0"/>
              </a:rPr>
              <a:t> die </a:t>
            </a:r>
            <a:r>
              <a:rPr lang="en-US" sz="1000" err="1">
                <a:solidFill>
                  <a:prstClr val="black"/>
                </a:solidFill>
                <a:latin typeface="Poppins Medium" panose="00000600000000000000" pitchFamily="2" charset="0"/>
                <a:cs typeface="Poppins Medium" panose="00000600000000000000" pitchFamily="2" charset="0"/>
              </a:rPr>
              <a:t>ooit</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seksueel</a:t>
            </a:r>
            <a:r>
              <a:rPr lang="en-US" sz="1000">
                <a:solidFill>
                  <a:prstClr val="black"/>
                </a:solidFill>
                <a:latin typeface="Poppins Medium" panose="00000600000000000000" pitchFamily="2" charset="0"/>
                <a:cs typeface="Poppins Medium" panose="00000600000000000000" pitchFamily="2" charset="0"/>
              </a:rPr>
              <a:t> </a:t>
            </a:r>
            <a:r>
              <a:rPr lang="en-US" sz="1000" err="1">
                <a:solidFill>
                  <a:prstClr val="black"/>
                </a:solidFill>
                <a:latin typeface="Poppins Medium" panose="00000600000000000000" pitchFamily="2" charset="0"/>
                <a:cs typeface="Poppins Medium" panose="00000600000000000000" pitchFamily="2" charset="0"/>
              </a:rPr>
              <a:t>geweld</a:t>
            </a:r>
            <a:r>
              <a:rPr lang="en-US" sz="1000">
                <a:solidFill>
                  <a:prstClr val="black"/>
                </a:solidFill>
                <a:latin typeface="Poppins Medium" panose="00000600000000000000" pitchFamily="2" charset="0"/>
                <a:cs typeface="Poppins Medium" panose="00000600000000000000" pitchFamily="2" charset="0"/>
              </a:rPr>
              <a:t> is </a:t>
            </a:r>
            <a:r>
              <a:rPr lang="en-US" sz="1000" err="1">
                <a:solidFill>
                  <a:prstClr val="black"/>
                </a:solidFill>
                <a:latin typeface="Poppins Medium" panose="00000600000000000000" pitchFamily="2" charset="0"/>
                <a:cs typeface="Poppins Medium" panose="00000600000000000000" pitchFamily="2" charset="0"/>
              </a:rPr>
              <a:t>overkomen</a:t>
            </a:r>
            <a:endParaRPr kumimoji="0" lang="nl-NL"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endParaRPr>
          </a:p>
        </p:txBody>
      </p:sp>
      <p:graphicFrame>
        <p:nvGraphicFramePr>
          <p:cNvPr id="4" name="Tijdelijke aanduiding voor inhoud 6">
            <a:extLst>
              <a:ext uri="{FF2B5EF4-FFF2-40B4-BE49-F238E27FC236}">
                <a16:creationId xmlns:a16="http://schemas.microsoft.com/office/drawing/2014/main" id="{0AE94028-93AB-2EA4-B7F7-1C88C211ECE6}"/>
              </a:ext>
            </a:extLst>
          </p:cNvPr>
          <p:cNvGraphicFramePr>
            <a:graphicFrameLocks/>
          </p:cNvGraphicFramePr>
          <p:nvPr>
            <p:extLst>
              <p:ext uri="{D42A27DB-BD31-4B8C-83A1-F6EECF244321}">
                <p14:modId xmlns:p14="http://schemas.microsoft.com/office/powerpoint/2010/main" val="233585400"/>
              </p:ext>
            </p:extLst>
          </p:nvPr>
        </p:nvGraphicFramePr>
        <p:xfrm>
          <a:off x="492944" y="1366684"/>
          <a:ext cx="11206112" cy="44643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735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617548" y="1095375"/>
            <a:ext cx="5268929" cy="4819119"/>
          </a:xfrm>
        </p:spPr>
        <p:txBody>
          <a:bodyPr vert="horz" lIns="91440" tIns="45720" rIns="91440" bIns="45720" rtlCol="0" anchor="ctr">
            <a:normAutofit/>
          </a:bodyPr>
          <a:lstStyle/>
          <a:p>
            <a:pPr algn="l"/>
            <a:r>
              <a:rPr lang="nl-NL" sz="4000" b="1"/>
              <a:t>Jongeren beoordelen de </a:t>
            </a:r>
            <a:r>
              <a:rPr lang="nl-NL" sz="4000" b="1">
                <a:solidFill>
                  <a:schemeClr val="accent2"/>
                </a:solidFill>
              </a:rPr>
              <a:t>seksuele vorming </a:t>
            </a:r>
            <a:r>
              <a:rPr lang="nl-NL" sz="4000" b="1"/>
              <a:t>op school met een </a:t>
            </a:r>
            <a:r>
              <a:rPr lang="nl-NL" sz="4000" b="1">
                <a:solidFill>
                  <a:schemeClr val="accent2"/>
                </a:solidFill>
              </a:rPr>
              <a:t>5,6</a:t>
            </a:r>
            <a:br>
              <a:rPr lang="nl-NL" sz="4000" b="1"/>
            </a:br>
            <a:br>
              <a:rPr lang="nl-NL" sz="4000" b="1"/>
            </a:br>
            <a:r>
              <a:rPr lang="nl-NL" sz="4000" b="1"/>
              <a:t>Meiden, </a:t>
            </a:r>
            <a:r>
              <a:rPr lang="nl-NL" sz="4000" b="1" err="1"/>
              <a:t>lhbt+</a:t>
            </a:r>
            <a:r>
              <a:rPr lang="nl-NL" sz="4000" b="1"/>
              <a:t> jongeren en jongeren van 19 jaar en ouder geven dit een </a:t>
            </a:r>
            <a:r>
              <a:rPr lang="nl-NL" sz="4000" b="1">
                <a:solidFill>
                  <a:schemeClr val="accent2"/>
                </a:solidFill>
              </a:rPr>
              <a:t>onvoldoende</a:t>
            </a:r>
            <a:endParaRPr lang="en-US" sz="4000" b="1">
              <a:solidFill>
                <a:schemeClr val="accent2"/>
              </a:solidFill>
            </a:endParaRPr>
          </a:p>
        </p:txBody>
      </p:sp>
      <p:pic>
        <p:nvPicPr>
          <p:cNvPr id="4" name="Afbeelding 3">
            <a:extLst>
              <a:ext uri="{FF2B5EF4-FFF2-40B4-BE49-F238E27FC236}">
                <a16:creationId xmlns:a16="http://schemas.microsoft.com/office/drawing/2014/main" id="{56EF2694-9611-BE43-C346-949DD4B71AB2}"/>
              </a:ext>
            </a:extLst>
          </p:cNvPr>
          <p:cNvPicPr>
            <a:picLocks noChangeAspect="1"/>
          </p:cNvPicPr>
          <p:nvPr/>
        </p:nvPicPr>
        <p:blipFill rotWithShape="1">
          <a:blip r:embed="rId2"/>
          <a:srcRect t="25972"/>
          <a:stretch/>
        </p:blipFill>
        <p:spPr>
          <a:xfrm>
            <a:off x="-190374" y="0"/>
            <a:ext cx="6505449" cy="6857999"/>
          </a:xfrm>
          <a:prstGeom prst="rect">
            <a:avLst/>
          </a:prstGeom>
        </p:spPr>
      </p:pic>
    </p:spTree>
    <p:extLst>
      <p:ext uri="{BB962C8B-B14F-4D97-AF65-F5344CB8AC3E}">
        <p14:creationId xmlns:p14="http://schemas.microsoft.com/office/powerpoint/2010/main" val="2331283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500" b="1" i="0" u="none" strike="noStrike" kern="1200" cap="all" spc="0" normalizeH="0" baseline="0" noProof="0">
                <a:ln>
                  <a:noFill/>
                </a:ln>
                <a:solidFill>
                  <a:prstClr val="black"/>
                </a:solidFill>
                <a:effectLst/>
                <a:uLnTx/>
                <a:uFillTx/>
                <a:latin typeface="Calibri Light" panose="020F0302020204030204"/>
                <a:ea typeface="+mj-ea"/>
                <a:cs typeface="+mj-cs"/>
              </a:rPr>
              <a:t>Waarom geef je een onvoldoende?</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graphicFrame>
        <p:nvGraphicFramePr>
          <p:cNvPr id="4" name="Tijdelijke aanduiding voor inhoud 6">
            <a:extLst>
              <a:ext uri="{FF2B5EF4-FFF2-40B4-BE49-F238E27FC236}">
                <a16:creationId xmlns:a16="http://schemas.microsoft.com/office/drawing/2014/main" id="{288D7D19-F498-60E4-0FF0-BEC605C67CDD}"/>
              </a:ext>
            </a:extLst>
          </p:cNvPr>
          <p:cNvGraphicFramePr>
            <a:graphicFrameLocks/>
          </p:cNvGraphicFramePr>
          <p:nvPr>
            <p:extLst>
              <p:ext uri="{D42A27DB-BD31-4B8C-83A1-F6EECF244321}">
                <p14:modId xmlns:p14="http://schemas.microsoft.com/office/powerpoint/2010/main" val="4072318685"/>
              </p:ext>
            </p:extLst>
          </p:nvPr>
        </p:nvGraphicFramePr>
        <p:xfrm>
          <a:off x="521110" y="1450198"/>
          <a:ext cx="11130116" cy="47047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0810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waar kregen jongeren informatie over? (%)</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graphicFrame>
        <p:nvGraphicFramePr>
          <p:cNvPr id="4" name="Tijdelijke aanduiding voor inhoud 6">
            <a:extLst>
              <a:ext uri="{FF2B5EF4-FFF2-40B4-BE49-F238E27FC236}">
                <a16:creationId xmlns:a16="http://schemas.microsoft.com/office/drawing/2014/main" id="{0AE94028-93AB-2EA4-B7F7-1C88C211ECE6}"/>
              </a:ext>
            </a:extLst>
          </p:cNvPr>
          <p:cNvGraphicFramePr>
            <a:graphicFrameLocks/>
          </p:cNvGraphicFramePr>
          <p:nvPr>
            <p:extLst>
              <p:ext uri="{D42A27DB-BD31-4B8C-83A1-F6EECF244321}">
                <p14:modId xmlns:p14="http://schemas.microsoft.com/office/powerpoint/2010/main" val="2603574744"/>
              </p:ext>
            </p:extLst>
          </p:nvPr>
        </p:nvGraphicFramePr>
        <p:xfrm>
          <a:off x="963842" y="1398555"/>
          <a:ext cx="9551756" cy="44643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0018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31"/>
          <p:cNvSpPr txBox="1">
            <a:spLocks noGrp="1"/>
          </p:cNvSpPr>
          <p:nvPr>
            <p:ph type="ctrTitle"/>
          </p:nvPr>
        </p:nvSpPr>
        <p:spPr>
          <a:xfrm>
            <a:off x="953467" y="1901684"/>
            <a:ext cx="7766000" cy="2287600"/>
          </a:xfrm>
          <a:prstGeom prst="rect">
            <a:avLst/>
          </a:prstGeom>
        </p:spPr>
        <p:txBody>
          <a:bodyPr spcFirstLastPara="1" wrap="square" lIns="121900" tIns="121900" rIns="121900" bIns="121900" anchor="b" anchorCtr="0">
            <a:noAutofit/>
          </a:bodyPr>
          <a:lstStyle/>
          <a:p>
            <a:r>
              <a:rPr lang="pt-PT" sz="4400" b="1">
                <a:solidFill>
                  <a:srgbClr val="0251FF"/>
                </a:solidFill>
                <a:latin typeface="Poppins" panose="00000800000000000000" pitchFamily="2" charset="0"/>
                <a:cs typeface="Poppins" panose="00000800000000000000" pitchFamily="2" charset="0"/>
              </a:rPr>
              <a:t>Biologie-educatie</a:t>
            </a:r>
            <a:r>
              <a:rPr lang="pt-PT" sz="4400" b="1">
                <a:solidFill>
                  <a:schemeClr val="lt2"/>
                </a:solidFill>
                <a:latin typeface="Poppins" panose="00000800000000000000" pitchFamily="2" charset="0"/>
                <a:cs typeface="Poppins" panose="00000800000000000000" pitchFamily="2" charset="0"/>
              </a:rPr>
              <a:t> </a:t>
            </a:r>
            <a:br>
              <a:rPr lang="pt-PT" sz="4400" b="1">
                <a:solidFill>
                  <a:schemeClr val="lt2"/>
                </a:solidFill>
                <a:latin typeface="Poppins" panose="00000800000000000000" pitchFamily="2" charset="0"/>
                <a:cs typeface="Poppins" panose="00000800000000000000" pitchFamily="2" charset="0"/>
              </a:rPr>
            </a:br>
            <a:r>
              <a:rPr lang="pt-PT" sz="4400" b="1">
                <a:solidFill>
                  <a:srgbClr val="0251FF"/>
                </a:solidFill>
                <a:latin typeface="Poppins" panose="00000800000000000000" pitchFamily="2" charset="0"/>
                <a:cs typeface="Poppins" panose="00000800000000000000" pitchFamily="2" charset="0"/>
              </a:rPr>
              <a:t>onder de loep</a:t>
            </a:r>
            <a:endParaRPr sz="6000" b="1">
              <a:solidFill>
                <a:srgbClr val="0251FF"/>
              </a:solidFill>
              <a:latin typeface="Poppins" panose="00000800000000000000" pitchFamily="2" charset="0"/>
              <a:cs typeface="Poppins" panose="00000800000000000000" pitchFamily="2" charset="0"/>
            </a:endParaRPr>
          </a:p>
        </p:txBody>
      </p:sp>
      <p:grpSp>
        <p:nvGrpSpPr>
          <p:cNvPr id="322" name="Google Shape;322;p31"/>
          <p:cNvGrpSpPr/>
          <p:nvPr/>
        </p:nvGrpSpPr>
        <p:grpSpPr>
          <a:xfrm>
            <a:off x="8497364" y="361384"/>
            <a:ext cx="3706985" cy="2916377"/>
            <a:chOff x="6373022" y="271037"/>
            <a:chExt cx="2780239" cy="2187283"/>
          </a:xfrm>
        </p:grpSpPr>
        <p:sp>
          <p:nvSpPr>
            <p:cNvPr id="323" name="Google Shape;323;p31"/>
            <p:cNvSpPr/>
            <p:nvPr/>
          </p:nvSpPr>
          <p:spPr>
            <a:xfrm rot="-5400000" flipH="1">
              <a:off x="7034766" y="-148330"/>
              <a:ext cx="1699128" cy="2537862"/>
            </a:xfrm>
            <a:custGeom>
              <a:avLst/>
              <a:gdLst/>
              <a:ahLst/>
              <a:cxnLst/>
              <a:rect l="l" t="t" r="r" b="b"/>
              <a:pathLst>
                <a:path w="62989" h="94082" extrusionOk="0">
                  <a:moveTo>
                    <a:pt x="32611" y="1"/>
                  </a:moveTo>
                  <a:cubicBezTo>
                    <a:pt x="32478" y="1"/>
                    <a:pt x="32344" y="6"/>
                    <a:pt x="32208" y="17"/>
                  </a:cubicBezTo>
                  <a:cubicBezTo>
                    <a:pt x="29351" y="245"/>
                    <a:pt x="26791" y="2749"/>
                    <a:pt x="24548" y="8724"/>
                  </a:cubicBezTo>
                  <a:cubicBezTo>
                    <a:pt x="24548" y="8724"/>
                    <a:pt x="14271" y="36159"/>
                    <a:pt x="12229" y="39659"/>
                  </a:cubicBezTo>
                  <a:cubicBezTo>
                    <a:pt x="0" y="60628"/>
                    <a:pt x="10620" y="87349"/>
                    <a:pt x="10620" y="87349"/>
                  </a:cubicBezTo>
                  <a:lnTo>
                    <a:pt x="8617" y="94082"/>
                  </a:lnTo>
                  <a:lnTo>
                    <a:pt x="61569" y="94082"/>
                  </a:lnTo>
                  <a:lnTo>
                    <a:pt x="58724" y="73479"/>
                  </a:lnTo>
                  <a:lnTo>
                    <a:pt x="59347" y="59582"/>
                  </a:lnTo>
                  <a:cubicBezTo>
                    <a:pt x="62988" y="49790"/>
                    <a:pt x="58830" y="38814"/>
                    <a:pt x="49614" y="33893"/>
                  </a:cubicBezTo>
                  <a:cubicBezTo>
                    <a:pt x="49614" y="33893"/>
                    <a:pt x="43255" y="27123"/>
                    <a:pt x="35944" y="24774"/>
                  </a:cubicBezTo>
                  <a:lnTo>
                    <a:pt x="38582" y="9346"/>
                  </a:lnTo>
                  <a:cubicBezTo>
                    <a:pt x="39387" y="4644"/>
                    <a:pt x="36551" y="1"/>
                    <a:pt x="32611" y="1"/>
                  </a:cubicBez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24" name="Google Shape;324;p31"/>
            <p:cNvGrpSpPr/>
            <p:nvPr/>
          </p:nvGrpSpPr>
          <p:grpSpPr>
            <a:xfrm>
              <a:off x="6373022" y="647803"/>
              <a:ext cx="1838254" cy="1810517"/>
              <a:chOff x="6373022" y="647803"/>
              <a:chExt cx="1838254" cy="1810517"/>
            </a:xfrm>
          </p:grpSpPr>
          <p:grpSp>
            <p:nvGrpSpPr>
              <p:cNvPr id="325" name="Google Shape;325;p31"/>
              <p:cNvGrpSpPr/>
              <p:nvPr/>
            </p:nvGrpSpPr>
            <p:grpSpPr>
              <a:xfrm>
                <a:off x="6373022" y="647803"/>
                <a:ext cx="1838254" cy="1810517"/>
                <a:chOff x="377000" y="2350475"/>
                <a:chExt cx="869850" cy="856725"/>
              </a:xfrm>
            </p:grpSpPr>
            <p:sp>
              <p:nvSpPr>
                <p:cNvPr id="326" name="Google Shape;326;p31"/>
                <p:cNvSpPr/>
                <p:nvPr/>
              </p:nvSpPr>
              <p:spPr>
                <a:xfrm>
                  <a:off x="377000" y="2350475"/>
                  <a:ext cx="869850" cy="856725"/>
                </a:xfrm>
                <a:custGeom>
                  <a:avLst/>
                  <a:gdLst/>
                  <a:ahLst/>
                  <a:cxnLst/>
                  <a:rect l="l" t="t" r="r" b="b"/>
                  <a:pathLst>
                    <a:path w="34794" h="34269" extrusionOk="0">
                      <a:moveTo>
                        <a:pt x="13269" y="1"/>
                      </a:moveTo>
                      <a:cubicBezTo>
                        <a:pt x="13151" y="1"/>
                        <a:pt x="13044" y="112"/>
                        <a:pt x="13073" y="246"/>
                      </a:cubicBezTo>
                      <a:lnTo>
                        <a:pt x="13234" y="1018"/>
                      </a:lnTo>
                      <a:cubicBezTo>
                        <a:pt x="13255" y="1125"/>
                        <a:pt x="13187" y="1233"/>
                        <a:pt x="13081" y="1258"/>
                      </a:cubicBezTo>
                      <a:lnTo>
                        <a:pt x="12088" y="1496"/>
                      </a:lnTo>
                      <a:cubicBezTo>
                        <a:pt x="11982" y="1521"/>
                        <a:pt x="11915" y="1627"/>
                        <a:pt x="11936" y="1735"/>
                      </a:cubicBezTo>
                      <a:lnTo>
                        <a:pt x="12090" y="2469"/>
                      </a:lnTo>
                      <a:cubicBezTo>
                        <a:pt x="12113" y="2576"/>
                        <a:pt x="12045" y="2682"/>
                        <a:pt x="11937" y="2708"/>
                      </a:cubicBezTo>
                      <a:lnTo>
                        <a:pt x="10872" y="2964"/>
                      </a:lnTo>
                      <a:cubicBezTo>
                        <a:pt x="10765" y="2989"/>
                        <a:pt x="10696" y="3098"/>
                        <a:pt x="10721" y="3207"/>
                      </a:cubicBezTo>
                      <a:lnTo>
                        <a:pt x="10979" y="4331"/>
                      </a:lnTo>
                      <a:cubicBezTo>
                        <a:pt x="11004" y="4438"/>
                        <a:pt x="10936" y="4549"/>
                        <a:pt x="10829" y="4574"/>
                      </a:cubicBezTo>
                      <a:lnTo>
                        <a:pt x="9852" y="4807"/>
                      </a:lnTo>
                      <a:cubicBezTo>
                        <a:pt x="9746" y="4833"/>
                        <a:pt x="9678" y="4940"/>
                        <a:pt x="9700" y="5048"/>
                      </a:cubicBezTo>
                      <a:lnTo>
                        <a:pt x="9918" y="6095"/>
                      </a:lnTo>
                      <a:cubicBezTo>
                        <a:pt x="9941" y="6202"/>
                        <a:pt x="9873" y="6309"/>
                        <a:pt x="9767" y="6334"/>
                      </a:cubicBezTo>
                      <a:lnTo>
                        <a:pt x="8815" y="6562"/>
                      </a:lnTo>
                      <a:cubicBezTo>
                        <a:pt x="8709" y="6588"/>
                        <a:pt x="8641" y="6695"/>
                        <a:pt x="8664" y="6801"/>
                      </a:cubicBezTo>
                      <a:lnTo>
                        <a:pt x="8795" y="7430"/>
                      </a:lnTo>
                      <a:cubicBezTo>
                        <a:pt x="8818" y="7538"/>
                        <a:pt x="8750" y="7645"/>
                        <a:pt x="8644" y="7671"/>
                      </a:cubicBezTo>
                      <a:lnTo>
                        <a:pt x="7995" y="7825"/>
                      </a:lnTo>
                      <a:cubicBezTo>
                        <a:pt x="7936" y="7840"/>
                        <a:pt x="7898" y="7900"/>
                        <a:pt x="7910" y="7960"/>
                      </a:cubicBezTo>
                      <a:lnTo>
                        <a:pt x="8149" y="9045"/>
                      </a:lnTo>
                      <a:cubicBezTo>
                        <a:pt x="8172" y="9151"/>
                        <a:pt x="8104" y="9258"/>
                        <a:pt x="7998" y="9284"/>
                      </a:cubicBezTo>
                      <a:lnTo>
                        <a:pt x="7004" y="9521"/>
                      </a:lnTo>
                      <a:cubicBezTo>
                        <a:pt x="6898" y="9547"/>
                        <a:pt x="6830" y="9654"/>
                        <a:pt x="6853" y="9760"/>
                      </a:cubicBezTo>
                      <a:lnTo>
                        <a:pt x="7005" y="10496"/>
                      </a:lnTo>
                      <a:cubicBezTo>
                        <a:pt x="7028" y="10602"/>
                        <a:pt x="6960" y="10709"/>
                        <a:pt x="6854" y="10735"/>
                      </a:cubicBezTo>
                      <a:lnTo>
                        <a:pt x="5788" y="10989"/>
                      </a:lnTo>
                      <a:cubicBezTo>
                        <a:pt x="5681" y="11015"/>
                        <a:pt x="5613" y="11125"/>
                        <a:pt x="5637" y="11232"/>
                      </a:cubicBezTo>
                      <a:lnTo>
                        <a:pt x="5895" y="12358"/>
                      </a:lnTo>
                      <a:cubicBezTo>
                        <a:pt x="5919" y="12465"/>
                        <a:pt x="5852" y="12576"/>
                        <a:pt x="5744" y="12601"/>
                      </a:cubicBezTo>
                      <a:lnTo>
                        <a:pt x="4767" y="12834"/>
                      </a:lnTo>
                      <a:cubicBezTo>
                        <a:pt x="4661" y="12860"/>
                        <a:pt x="4593" y="12967"/>
                        <a:pt x="4616" y="13073"/>
                      </a:cubicBezTo>
                      <a:lnTo>
                        <a:pt x="4835" y="14121"/>
                      </a:lnTo>
                      <a:cubicBezTo>
                        <a:pt x="4856" y="14228"/>
                        <a:pt x="4788" y="14336"/>
                        <a:pt x="4682" y="14361"/>
                      </a:cubicBezTo>
                      <a:lnTo>
                        <a:pt x="3732" y="14588"/>
                      </a:lnTo>
                      <a:cubicBezTo>
                        <a:pt x="3626" y="14613"/>
                        <a:pt x="3558" y="14720"/>
                        <a:pt x="3581" y="14828"/>
                      </a:cubicBezTo>
                      <a:lnTo>
                        <a:pt x="3712" y="15457"/>
                      </a:lnTo>
                      <a:cubicBezTo>
                        <a:pt x="3734" y="15563"/>
                        <a:pt x="3666" y="15671"/>
                        <a:pt x="3560" y="15696"/>
                      </a:cubicBezTo>
                      <a:lnTo>
                        <a:pt x="2990" y="15832"/>
                      </a:lnTo>
                      <a:cubicBezTo>
                        <a:pt x="2885" y="15857"/>
                        <a:pt x="2819" y="15962"/>
                        <a:pt x="2837" y="16067"/>
                      </a:cubicBezTo>
                      <a:lnTo>
                        <a:pt x="2970" y="16786"/>
                      </a:lnTo>
                      <a:cubicBezTo>
                        <a:pt x="2987" y="16882"/>
                        <a:pt x="2933" y="16979"/>
                        <a:pt x="2843" y="17014"/>
                      </a:cubicBezTo>
                      <a:lnTo>
                        <a:pt x="2018" y="17335"/>
                      </a:lnTo>
                      <a:cubicBezTo>
                        <a:pt x="1924" y="17373"/>
                        <a:pt x="1870" y="17476"/>
                        <a:pt x="1895" y="17575"/>
                      </a:cubicBezTo>
                      <a:lnTo>
                        <a:pt x="2069" y="18250"/>
                      </a:lnTo>
                      <a:cubicBezTo>
                        <a:pt x="2098" y="18363"/>
                        <a:pt x="2025" y="18479"/>
                        <a:pt x="1911" y="18500"/>
                      </a:cubicBezTo>
                      <a:lnTo>
                        <a:pt x="938" y="18685"/>
                      </a:lnTo>
                      <a:cubicBezTo>
                        <a:pt x="822" y="18708"/>
                        <a:pt x="749" y="18827"/>
                        <a:pt x="780" y="18940"/>
                      </a:cubicBezTo>
                      <a:lnTo>
                        <a:pt x="1061" y="19949"/>
                      </a:lnTo>
                      <a:cubicBezTo>
                        <a:pt x="1094" y="20062"/>
                        <a:pt x="1020" y="20181"/>
                        <a:pt x="904" y="20202"/>
                      </a:cubicBezTo>
                      <a:lnTo>
                        <a:pt x="271" y="20324"/>
                      </a:lnTo>
                      <a:cubicBezTo>
                        <a:pt x="98" y="20356"/>
                        <a:pt x="1" y="20645"/>
                        <a:pt x="142" y="20745"/>
                      </a:cubicBezTo>
                      <a:lnTo>
                        <a:pt x="1521" y="21598"/>
                      </a:lnTo>
                      <a:lnTo>
                        <a:pt x="20911" y="33908"/>
                      </a:lnTo>
                      <a:lnTo>
                        <a:pt x="21432" y="34239"/>
                      </a:lnTo>
                      <a:cubicBezTo>
                        <a:pt x="21465" y="34259"/>
                        <a:pt x="21500" y="34268"/>
                        <a:pt x="21534" y="34268"/>
                      </a:cubicBezTo>
                      <a:cubicBezTo>
                        <a:pt x="21652" y="34268"/>
                        <a:pt x="21760" y="34157"/>
                        <a:pt x="21732" y="34022"/>
                      </a:cubicBezTo>
                      <a:lnTo>
                        <a:pt x="21570" y="33249"/>
                      </a:lnTo>
                      <a:cubicBezTo>
                        <a:pt x="21549" y="33141"/>
                        <a:pt x="21617" y="33034"/>
                        <a:pt x="21723" y="33008"/>
                      </a:cubicBezTo>
                      <a:lnTo>
                        <a:pt x="22717" y="32769"/>
                      </a:lnTo>
                      <a:cubicBezTo>
                        <a:pt x="22824" y="32744"/>
                        <a:pt x="22892" y="32637"/>
                        <a:pt x="22870" y="32530"/>
                      </a:cubicBezTo>
                      <a:lnTo>
                        <a:pt x="22717" y="31795"/>
                      </a:lnTo>
                      <a:cubicBezTo>
                        <a:pt x="22694" y="31688"/>
                        <a:pt x="22762" y="31580"/>
                        <a:pt x="22868" y="31555"/>
                      </a:cubicBezTo>
                      <a:lnTo>
                        <a:pt x="23936" y="31299"/>
                      </a:lnTo>
                      <a:cubicBezTo>
                        <a:pt x="24043" y="31273"/>
                        <a:pt x="24111" y="31163"/>
                        <a:pt x="24087" y="31056"/>
                      </a:cubicBezTo>
                      <a:lnTo>
                        <a:pt x="23830" y="29929"/>
                      </a:lnTo>
                      <a:cubicBezTo>
                        <a:pt x="23806" y="29821"/>
                        <a:pt x="23874" y="29711"/>
                        <a:pt x="23981" y="29686"/>
                      </a:cubicBezTo>
                      <a:lnTo>
                        <a:pt x="24958" y="29451"/>
                      </a:lnTo>
                      <a:cubicBezTo>
                        <a:pt x="25066" y="29425"/>
                        <a:pt x="25133" y="29318"/>
                        <a:pt x="25111" y="29211"/>
                      </a:cubicBezTo>
                      <a:lnTo>
                        <a:pt x="24893" y="28161"/>
                      </a:lnTo>
                      <a:cubicBezTo>
                        <a:pt x="24870" y="28054"/>
                        <a:pt x="24938" y="27946"/>
                        <a:pt x="25044" y="27921"/>
                      </a:cubicBezTo>
                      <a:lnTo>
                        <a:pt x="25997" y="27692"/>
                      </a:lnTo>
                      <a:cubicBezTo>
                        <a:pt x="26103" y="27667"/>
                        <a:pt x="26171" y="27560"/>
                        <a:pt x="26149" y="27453"/>
                      </a:cubicBezTo>
                      <a:lnTo>
                        <a:pt x="26017" y="26822"/>
                      </a:lnTo>
                      <a:cubicBezTo>
                        <a:pt x="25996" y="26715"/>
                        <a:pt x="26064" y="26607"/>
                        <a:pt x="26170" y="26582"/>
                      </a:cubicBezTo>
                      <a:lnTo>
                        <a:pt x="26871" y="26414"/>
                      </a:lnTo>
                      <a:lnTo>
                        <a:pt x="26923" y="26446"/>
                      </a:lnTo>
                      <a:lnTo>
                        <a:pt x="26923" y="26446"/>
                      </a:lnTo>
                      <a:lnTo>
                        <a:pt x="26915" y="26404"/>
                      </a:lnTo>
                      <a:lnTo>
                        <a:pt x="26928" y="26401"/>
                      </a:lnTo>
                      <a:lnTo>
                        <a:pt x="26710" y="25353"/>
                      </a:lnTo>
                      <a:lnTo>
                        <a:pt x="26694" y="25343"/>
                      </a:lnTo>
                      <a:lnTo>
                        <a:pt x="26666" y="25206"/>
                      </a:lnTo>
                      <a:cubicBezTo>
                        <a:pt x="26644" y="25099"/>
                        <a:pt x="26711" y="24991"/>
                        <a:pt x="26817" y="24966"/>
                      </a:cubicBezTo>
                      <a:lnTo>
                        <a:pt x="27813" y="24727"/>
                      </a:lnTo>
                      <a:cubicBezTo>
                        <a:pt x="27919" y="24701"/>
                        <a:pt x="27987" y="24594"/>
                        <a:pt x="27964" y="24487"/>
                      </a:cubicBezTo>
                      <a:lnTo>
                        <a:pt x="27811" y="23753"/>
                      </a:lnTo>
                      <a:cubicBezTo>
                        <a:pt x="27789" y="23645"/>
                        <a:pt x="27858" y="23538"/>
                        <a:pt x="27964" y="23512"/>
                      </a:cubicBezTo>
                      <a:lnTo>
                        <a:pt x="29030" y="23256"/>
                      </a:lnTo>
                      <a:cubicBezTo>
                        <a:pt x="29138" y="23230"/>
                        <a:pt x="29206" y="23121"/>
                        <a:pt x="29182" y="23012"/>
                      </a:cubicBezTo>
                      <a:lnTo>
                        <a:pt x="28924" y="21886"/>
                      </a:lnTo>
                      <a:cubicBezTo>
                        <a:pt x="28900" y="21777"/>
                        <a:pt x="28968" y="21669"/>
                        <a:pt x="29076" y="21642"/>
                      </a:cubicBezTo>
                      <a:lnTo>
                        <a:pt x="30054" y="21407"/>
                      </a:lnTo>
                      <a:cubicBezTo>
                        <a:pt x="30160" y="21382"/>
                        <a:pt x="30228" y="21274"/>
                        <a:pt x="30205" y="21168"/>
                      </a:cubicBezTo>
                      <a:lnTo>
                        <a:pt x="29988" y="20119"/>
                      </a:lnTo>
                      <a:cubicBezTo>
                        <a:pt x="29965" y="20011"/>
                        <a:pt x="30033" y="19904"/>
                        <a:pt x="30140" y="19879"/>
                      </a:cubicBezTo>
                      <a:lnTo>
                        <a:pt x="31092" y="19649"/>
                      </a:lnTo>
                      <a:cubicBezTo>
                        <a:pt x="31198" y="19624"/>
                        <a:pt x="31266" y="19517"/>
                        <a:pt x="31243" y="19411"/>
                      </a:cubicBezTo>
                      <a:lnTo>
                        <a:pt x="31113" y="18780"/>
                      </a:lnTo>
                      <a:cubicBezTo>
                        <a:pt x="31090" y="18672"/>
                        <a:pt x="31158" y="18565"/>
                        <a:pt x="31264" y="18540"/>
                      </a:cubicBezTo>
                      <a:lnTo>
                        <a:pt x="31836" y="18402"/>
                      </a:lnTo>
                      <a:cubicBezTo>
                        <a:pt x="31940" y="18378"/>
                        <a:pt x="32007" y="18274"/>
                        <a:pt x="31988" y="18168"/>
                      </a:cubicBezTo>
                      <a:lnTo>
                        <a:pt x="31857" y="17447"/>
                      </a:lnTo>
                      <a:cubicBezTo>
                        <a:pt x="31840" y="17352"/>
                        <a:pt x="31892" y="17256"/>
                        <a:pt x="31983" y="17220"/>
                      </a:cubicBezTo>
                      <a:lnTo>
                        <a:pt x="32808" y="16897"/>
                      </a:lnTo>
                      <a:cubicBezTo>
                        <a:pt x="32904" y="16860"/>
                        <a:pt x="32958" y="16755"/>
                        <a:pt x="32933" y="16656"/>
                      </a:cubicBezTo>
                      <a:lnTo>
                        <a:pt x="32759" y="15980"/>
                      </a:lnTo>
                      <a:cubicBezTo>
                        <a:pt x="32729" y="15867"/>
                        <a:pt x="32803" y="15751"/>
                        <a:pt x="32917" y="15730"/>
                      </a:cubicBezTo>
                      <a:lnTo>
                        <a:pt x="33891" y="15543"/>
                      </a:lnTo>
                      <a:lnTo>
                        <a:pt x="33890" y="15543"/>
                      </a:lnTo>
                      <a:cubicBezTo>
                        <a:pt x="34006" y="15521"/>
                        <a:pt x="34079" y="15402"/>
                        <a:pt x="34048" y="15289"/>
                      </a:cubicBezTo>
                      <a:lnTo>
                        <a:pt x="33767" y="14278"/>
                      </a:lnTo>
                      <a:cubicBezTo>
                        <a:pt x="33736" y="14165"/>
                        <a:pt x="33809" y="14046"/>
                        <a:pt x="33925" y="14023"/>
                      </a:cubicBezTo>
                      <a:lnTo>
                        <a:pt x="34559" y="13902"/>
                      </a:lnTo>
                      <a:cubicBezTo>
                        <a:pt x="34731" y="13869"/>
                        <a:pt x="34793" y="13606"/>
                        <a:pt x="34651" y="13506"/>
                      </a:cubicBezTo>
                      <a:lnTo>
                        <a:pt x="33288" y="12662"/>
                      </a:lnTo>
                      <a:lnTo>
                        <a:pt x="13897" y="352"/>
                      </a:lnTo>
                      <a:lnTo>
                        <a:pt x="13891" y="361"/>
                      </a:lnTo>
                      <a:lnTo>
                        <a:pt x="13371" y="31"/>
                      </a:lnTo>
                      <a:cubicBezTo>
                        <a:pt x="13338" y="10"/>
                        <a:pt x="13303" y="1"/>
                        <a:pt x="1326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1"/>
                <p:cNvSpPr/>
                <p:nvPr/>
              </p:nvSpPr>
              <p:spPr>
                <a:xfrm>
                  <a:off x="478425" y="2451250"/>
                  <a:ext cx="667300" cy="655200"/>
                </a:xfrm>
                <a:custGeom>
                  <a:avLst/>
                  <a:gdLst/>
                  <a:ahLst/>
                  <a:cxnLst/>
                  <a:rect l="l" t="t" r="r" b="b"/>
                  <a:pathLst>
                    <a:path w="26692" h="26208" extrusionOk="0">
                      <a:moveTo>
                        <a:pt x="10800" y="1"/>
                      </a:moveTo>
                      <a:cubicBezTo>
                        <a:pt x="10228" y="1"/>
                        <a:pt x="9669" y="284"/>
                        <a:pt x="9341" y="802"/>
                      </a:cubicBezTo>
                      <a:lnTo>
                        <a:pt x="511" y="14729"/>
                      </a:lnTo>
                      <a:cubicBezTo>
                        <a:pt x="0" y="15534"/>
                        <a:pt x="239" y="16598"/>
                        <a:pt x="1044" y="17109"/>
                      </a:cubicBezTo>
                      <a:lnTo>
                        <a:pt x="14970" y="25939"/>
                      </a:lnTo>
                      <a:cubicBezTo>
                        <a:pt x="15256" y="26121"/>
                        <a:pt x="15576" y="26207"/>
                        <a:pt x="15892" y="26207"/>
                      </a:cubicBezTo>
                      <a:cubicBezTo>
                        <a:pt x="16463" y="26207"/>
                        <a:pt x="17022" y="25924"/>
                        <a:pt x="17351" y="25406"/>
                      </a:cubicBezTo>
                      <a:lnTo>
                        <a:pt x="26181" y="11480"/>
                      </a:lnTo>
                      <a:cubicBezTo>
                        <a:pt x="26691" y="10675"/>
                        <a:pt x="26452" y="9609"/>
                        <a:pt x="25648" y="9100"/>
                      </a:cubicBezTo>
                      <a:lnTo>
                        <a:pt x="11722" y="269"/>
                      </a:lnTo>
                      <a:cubicBezTo>
                        <a:pt x="11435" y="87"/>
                        <a:pt x="11116" y="1"/>
                        <a:pt x="1080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1"/>
                <p:cNvSpPr/>
                <p:nvPr/>
              </p:nvSpPr>
              <p:spPr>
                <a:xfrm>
                  <a:off x="608075" y="2581825"/>
                  <a:ext cx="407775" cy="394400"/>
                </a:xfrm>
                <a:custGeom>
                  <a:avLst/>
                  <a:gdLst/>
                  <a:ahLst/>
                  <a:cxnLst/>
                  <a:rect l="l" t="t" r="r" b="b"/>
                  <a:pathLst>
                    <a:path w="16311" h="15776" extrusionOk="0">
                      <a:moveTo>
                        <a:pt x="8170" y="1608"/>
                      </a:moveTo>
                      <a:cubicBezTo>
                        <a:pt x="9314" y="1608"/>
                        <a:pt x="10438" y="1923"/>
                        <a:pt x="11435" y="2534"/>
                      </a:cubicBezTo>
                      <a:cubicBezTo>
                        <a:pt x="11468" y="2554"/>
                        <a:pt x="11500" y="2575"/>
                        <a:pt x="11533" y="2596"/>
                      </a:cubicBezTo>
                      <a:cubicBezTo>
                        <a:pt x="12947" y="3498"/>
                        <a:pt x="13924" y="4897"/>
                        <a:pt x="14286" y="6534"/>
                      </a:cubicBezTo>
                      <a:cubicBezTo>
                        <a:pt x="14648" y="8171"/>
                        <a:pt x="14349" y="9851"/>
                        <a:pt x="13447" y="11264"/>
                      </a:cubicBezTo>
                      <a:cubicBezTo>
                        <a:pt x="12545" y="12678"/>
                        <a:pt x="11147" y="13655"/>
                        <a:pt x="9509" y="14017"/>
                      </a:cubicBezTo>
                      <a:cubicBezTo>
                        <a:pt x="9049" y="14118"/>
                        <a:pt x="8586" y="14169"/>
                        <a:pt x="8126" y="14169"/>
                      </a:cubicBezTo>
                      <a:cubicBezTo>
                        <a:pt x="6950" y="14169"/>
                        <a:pt x="5796" y="13837"/>
                        <a:pt x="4778" y="13178"/>
                      </a:cubicBezTo>
                      <a:cubicBezTo>
                        <a:pt x="3366" y="12276"/>
                        <a:pt x="2387" y="10878"/>
                        <a:pt x="2027" y="9240"/>
                      </a:cubicBezTo>
                      <a:cubicBezTo>
                        <a:pt x="1665" y="7603"/>
                        <a:pt x="1963" y="5923"/>
                        <a:pt x="2865" y="4509"/>
                      </a:cubicBezTo>
                      <a:cubicBezTo>
                        <a:pt x="3767" y="3097"/>
                        <a:pt x="5166" y="2118"/>
                        <a:pt x="6803" y="1758"/>
                      </a:cubicBezTo>
                      <a:cubicBezTo>
                        <a:pt x="7258" y="1657"/>
                        <a:pt x="7715" y="1608"/>
                        <a:pt x="8170" y="1608"/>
                      </a:cubicBezTo>
                      <a:close/>
                      <a:moveTo>
                        <a:pt x="8155" y="1"/>
                      </a:moveTo>
                      <a:cubicBezTo>
                        <a:pt x="7590" y="1"/>
                        <a:pt x="7021" y="62"/>
                        <a:pt x="6457" y="187"/>
                      </a:cubicBezTo>
                      <a:cubicBezTo>
                        <a:pt x="4399" y="641"/>
                        <a:pt x="2642" y="1868"/>
                        <a:pt x="1508" y="3644"/>
                      </a:cubicBezTo>
                      <a:cubicBezTo>
                        <a:pt x="375" y="5420"/>
                        <a:pt x="1" y="7531"/>
                        <a:pt x="456" y="9587"/>
                      </a:cubicBezTo>
                      <a:cubicBezTo>
                        <a:pt x="910" y="11644"/>
                        <a:pt x="2137" y="13400"/>
                        <a:pt x="3913" y="14534"/>
                      </a:cubicBezTo>
                      <a:cubicBezTo>
                        <a:pt x="3954" y="14561"/>
                        <a:pt x="3995" y="14586"/>
                        <a:pt x="4036" y="14612"/>
                      </a:cubicBezTo>
                      <a:cubicBezTo>
                        <a:pt x="5290" y="15379"/>
                        <a:pt x="6702" y="15776"/>
                        <a:pt x="8141" y="15776"/>
                      </a:cubicBezTo>
                      <a:cubicBezTo>
                        <a:pt x="8711" y="15776"/>
                        <a:pt x="9286" y="15713"/>
                        <a:pt x="9856" y="15587"/>
                      </a:cubicBezTo>
                      <a:cubicBezTo>
                        <a:pt x="11913" y="15134"/>
                        <a:pt x="13669" y="13905"/>
                        <a:pt x="14803" y="12129"/>
                      </a:cubicBezTo>
                      <a:cubicBezTo>
                        <a:pt x="15936" y="10354"/>
                        <a:pt x="16310" y="8243"/>
                        <a:pt x="15857" y="6186"/>
                      </a:cubicBezTo>
                      <a:cubicBezTo>
                        <a:pt x="15403" y="4130"/>
                        <a:pt x="14174" y="2373"/>
                        <a:pt x="12398" y="1240"/>
                      </a:cubicBezTo>
                      <a:cubicBezTo>
                        <a:pt x="11112" y="428"/>
                        <a:pt x="9647" y="1"/>
                        <a:pt x="815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1"/>
                <p:cNvSpPr/>
                <p:nvPr/>
              </p:nvSpPr>
              <p:spPr>
                <a:xfrm>
                  <a:off x="420300" y="2383475"/>
                  <a:ext cx="313300" cy="489425"/>
                </a:xfrm>
                <a:custGeom>
                  <a:avLst/>
                  <a:gdLst/>
                  <a:ahLst/>
                  <a:cxnLst/>
                  <a:rect l="l" t="t" r="r" b="b"/>
                  <a:pathLst>
                    <a:path w="12532" h="19577" extrusionOk="0">
                      <a:moveTo>
                        <a:pt x="12531" y="1"/>
                      </a:moveTo>
                      <a:lnTo>
                        <a:pt x="1" y="19577"/>
                      </a:lnTo>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1"/>
                <p:cNvSpPr/>
                <p:nvPr/>
              </p:nvSpPr>
              <p:spPr>
                <a:xfrm>
                  <a:off x="731225" y="2685725"/>
                  <a:ext cx="161400" cy="186650"/>
                </a:xfrm>
                <a:custGeom>
                  <a:avLst/>
                  <a:gdLst/>
                  <a:ahLst/>
                  <a:cxnLst/>
                  <a:rect l="l" t="t" r="r" b="b"/>
                  <a:pathLst>
                    <a:path w="6456" h="7466" extrusionOk="0">
                      <a:moveTo>
                        <a:pt x="5099" y="697"/>
                      </a:moveTo>
                      <a:lnTo>
                        <a:pt x="5037" y="793"/>
                      </a:lnTo>
                      <a:lnTo>
                        <a:pt x="5012" y="837"/>
                      </a:lnTo>
                      <a:lnTo>
                        <a:pt x="5012" y="837"/>
                      </a:lnTo>
                      <a:lnTo>
                        <a:pt x="5099" y="697"/>
                      </a:lnTo>
                      <a:close/>
                      <a:moveTo>
                        <a:pt x="3226" y="1"/>
                      </a:moveTo>
                      <a:cubicBezTo>
                        <a:pt x="2958" y="1"/>
                        <a:pt x="2690" y="29"/>
                        <a:pt x="2426" y="87"/>
                      </a:cubicBezTo>
                      <a:cubicBezTo>
                        <a:pt x="1453" y="302"/>
                        <a:pt x="622" y="883"/>
                        <a:pt x="84" y="1725"/>
                      </a:cubicBezTo>
                      <a:lnTo>
                        <a:pt x="49" y="1781"/>
                      </a:lnTo>
                      <a:cubicBezTo>
                        <a:pt x="1" y="1861"/>
                        <a:pt x="26" y="1962"/>
                        <a:pt x="105" y="2010"/>
                      </a:cubicBezTo>
                      <a:cubicBezTo>
                        <a:pt x="132" y="2027"/>
                        <a:pt x="162" y="2034"/>
                        <a:pt x="192" y="2034"/>
                      </a:cubicBezTo>
                      <a:cubicBezTo>
                        <a:pt x="247" y="2034"/>
                        <a:pt x="302" y="2006"/>
                        <a:pt x="333" y="1954"/>
                      </a:cubicBezTo>
                      <a:lnTo>
                        <a:pt x="366" y="1903"/>
                      </a:lnTo>
                      <a:cubicBezTo>
                        <a:pt x="855" y="1138"/>
                        <a:pt x="1611" y="609"/>
                        <a:pt x="2498" y="413"/>
                      </a:cubicBezTo>
                      <a:cubicBezTo>
                        <a:pt x="2739" y="360"/>
                        <a:pt x="2983" y="334"/>
                        <a:pt x="3227" y="334"/>
                      </a:cubicBezTo>
                      <a:cubicBezTo>
                        <a:pt x="3850" y="334"/>
                        <a:pt x="4467" y="504"/>
                        <a:pt x="5009" y="837"/>
                      </a:cubicBezTo>
                      <a:lnTo>
                        <a:pt x="5037" y="793"/>
                      </a:lnTo>
                      <a:lnTo>
                        <a:pt x="5179" y="550"/>
                      </a:lnTo>
                      <a:cubicBezTo>
                        <a:pt x="4589" y="188"/>
                        <a:pt x="3910" y="1"/>
                        <a:pt x="3226" y="1"/>
                      </a:cubicBezTo>
                      <a:close/>
                      <a:moveTo>
                        <a:pt x="6266" y="5432"/>
                      </a:moveTo>
                      <a:cubicBezTo>
                        <a:pt x="6211" y="5432"/>
                        <a:pt x="6157" y="5460"/>
                        <a:pt x="6125" y="5510"/>
                      </a:cubicBezTo>
                      <a:lnTo>
                        <a:pt x="6093" y="5559"/>
                      </a:lnTo>
                      <a:cubicBezTo>
                        <a:pt x="5606" y="6324"/>
                        <a:pt x="4849" y="6853"/>
                        <a:pt x="3963" y="7050"/>
                      </a:cubicBezTo>
                      <a:cubicBezTo>
                        <a:pt x="3718" y="7103"/>
                        <a:pt x="3471" y="7130"/>
                        <a:pt x="3225" y="7130"/>
                      </a:cubicBezTo>
                      <a:cubicBezTo>
                        <a:pt x="2599" y="7130"/>
                        <a:pt x="1985" y="6958"/>
                        <a:pt x="1453" y="6627"/>
                      </a:cubicBezTo>
                      <a:cubicBezTo>
                        <a:pt x="1426" y="6611"/>
                        <a:pt x="1395" y="6603"/>
                        <a:pt x="1366" y="6603"/>
                      </a:cubicBezTo>
                      <a:cubicBezTo>
                        <a:pt x="1310" y="6603"/>
                        <a:pt x="1255" y="6630"/>
                        <a:pt x="1224" y="6681"/>
                      </a:cubicBezTo>
                      <a:cubicBezTo>
                        <a:pt x="1174" y="6758"/>
                        <a:pt x="1198" y="6862"/>
                        <a:pt x="1276" y="6910"/>
                      </a:cubicBezTo>
                      <a:cubicBezTo>
                        <a:pt x="1859" y="7273"/>
                        <a:pt x="2529" y="7464"/>
                        <a:pt x="3213" y="7465"/>
                      </a:cubicBezTo>
                      <a:cubicBezTo>
                        <a:pt x="3486" y="7465"/>
                        <a:pt x="3763" y="7434"/>
                        <a:pt x="4033" y="7375"/>
                      </a:cubicBezTo>
                      <a:cubicBezTo>
                        <a:pt x="5008" y="7160"/>
                        <a:pt x="5839" y="6579"/>
                        <a:pt x="6375" y="5738"/>
                      </a:cubicBezTo>
                      <a:lnTo>
                        <a:pt x="6406" y="5688"/>
                      </a:lnTo>
                      <a:cubicBezTo>
                        <a:pt x="6455" y="5610"/>
                        <a:pt x="6431" y="5507"/>
                        <a:pt x="6354" y="5458"/>
                      </a:cubicBezTo>
                      <a:cubicBezTo>
                        <a:pt x="6327" y="5441"/>
                        <a:pt x="6296" y="5432"/>
                        <a:pt x="6266" y="543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1"/>
                <p:cNvSpPr/>
                <p:nvPr/>
              </p:nvSpPr>
              <p:spPr>
                <a:xfrm>
                  <a:off x="800475" y="2737775"/>
                  <a:ext cx="54350" cy="84125"/>
                </a:xfrm>
                <a:custGeom>
                  <a:avLst/>
                  <a:gdLst/>
                  <a:ahLst/>
                  <a:cxnLst/>
                  <a:rect l="l" t="t" r="r" b="b"/>
                  <a:pathLst>
                    <a:path w="2174" h="3365" extrusionOk="0">
                      <a:moveTo>
                        <a:pt x="930" y="0"/>
                      </a:moveTo>
                      <a:lnTo>
                        <a:pt x="882" y="160"/>
                      </a:lnTo>
                      <a:lnTo>
                        <a:pt x="853" y="327"/>
                      </a:lnTo>
                      <a:cubicBezTo>
                        <a:pt x="1207" y="432"/>
                        <a:pt x="1498" y="668"/>
                        <a:pt x="1673" y="993"/>
                      </a:cubicBezTo>
                      <a:cubicBezTo>
                        <a:pt x="1782" y="1195"/>
                        <a:pt x="1840" y="1422"/>
                        <a:pt x="1840" y="1648"/>
                      </a:cubicBezTo>
                      <a:cubicBezTo>
                        <a:pt x="1840" y="1781"/>
                        <a:pt x="1820" y="1914"/>
                        <a:pt x="1782" y="2044"/>
                      </a:cubicBezTo>
                      <a:cubicBezTo>
                        <a:pt x="1678" y="2397"/>
                        <a:pt x="1441" y="2688"/>
                        <a:pt x="1118" y="2864"/>
                      </a:cubicBezTo>
                      <a:cubicBezTo>
                        <a:pt x="914" y="2972"/>
                        <a:pt x="693" y="3030"/>
                        <a:pt x="465" y="3030"/>
                      </a:cubicBezTo>
                      <a:cubicBezTo>
                        <a:pt x="339" y="3030"/>
                        <a:pt x="211" y="3012"/>
                        <a:pt x="83" y="2977"/>
                      </a:cubicBezTo>
                      <a:lnTo>
                        <a:pt x="30" y="3135"/>
                      </a:lnTo>
                      <a:lnTo>
                        <a:pt x="1" y="3301"/>
                      </a:lnTo>
                      <a:cubicBezTo>
                        <a:pt x="152" y="3342"/>
                        <a:pt x="306" y="3364"/>
                        <a:pt x="462" y="3364"/>
                      </a:cubicBezTo>
                      <a:lnTo>
                        <a:pt x="462" y="3363"/>
                      </a:lnTo>
                      <a:cubicBezTo>
                        <a:pt x="743" y="3363"/>
                        <a:pt x="1024" y="3292"/>
                        <a:pt x="1276" y="3156"/>
                      </a:cubicBezTo>
                      <a:cubicBezTo>
                        <a:pt x="1678" y="2939"/>
                        <a:pt x="1972" y="2577"/>
                        <a:pt x="2102" y="2138"/>
                      </a:cubicBezTo>
                      <a:cubicBezTo>
                        <a:pt x="2150" y="1977"/>
                        <a:pt x="2174" y="1813"/>
                        <a:pt x="2174" y="1648"/>
                      </a:cubicBezTo>
                      <a:cubicBezTo>
                        <a:pt x="2174" y="1365"/>
                        <a:pt x="2102" y="1084"/>
                        <a:pt x="1966" y="833"/>
                      </a:cubicBezTo>
                      <a:cubicBezTo>
                        <a:pt x="1748" y="430"/>
                        <a:pt x="1388" y="138"/>
                        <a:pt x="93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32" name="Google Shape;332;p31"/>
              <p:cNvSpPr/>
              <p:nvPr/>
            </p:nvSpPr>
            <p:spPr>
              <a:xfrm>
                <a:off x="7461078" y="1346692"/>
                <a:ext cx="662097" cy="1034302"/>
              </a:xfrm>
              <a:custGeom>
                <a:avLst/>
                <a:gdLst/>
                <a:ahLst/>
                <a:cxnLst/>
                <a:rect l="l" t="t" r="r" b="b"/>
                <a:pathLst>
                  <a:path w="12532" h="19577" extrusionOk="0">
                    <a:moveTo>
                      <a:pt x="12531" y="1"/>
                    </a:moveTo>
                    <a:lnTo>
                      <a:pt x="1" y="19577"/>
                    </a:lnTo>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3" name="Google Shape;333;p31"/>
            <p:cNvGrpSpPr/>
            <p:nvPr/>
          </p:nvGrpSpPr>
          <p:grpSpPr>
            <a:xfrm>
              <a:off x="7586607" y="726321"/>
              <a:ext cx="903285" cy="744348"/>
              <a:chOff x="7586607" y="726321"/>
              <a:chExt cx="903285" cy="744348"/>
            </a:xfrm>
          </p:grpSpPr>
          <p:sp>
            <p:nvSpPr>
              <p:cNvPr id="334" name="Google Shape;334;p31"/>
              <p:cNvSpPr/>
              <p:nvPr/>
            </p:nvSpPr>
            <p:spPr>
              <a:xfrm rot="-5400000" flipH="1">
                <a:off x="7698203" y="672047"/>
                <a:ext cx="737416" cy="845963"/>
              </a:xfrm>
              <a:custGeom>
                <a:avLst/>
                <a:gdLst/>
                <a:ahLst/>
                <a:cxnLst/>
                <a:rect l="l" t="t" r="r" b="b"/>
                <a:pathLst>
                  <a:path w="27337" h="31361" extrusionOk="0">
                    <a:moveTo>
                      <a:pt x="17240" y="0"/>
                    </a:moveTo>
                    <a:cubicBezTo>
                      <a:pt x="12320" y="0"/>
                      <a:pt x="6093" y="1353"/>
                      <a:pt x="0" y="3394"/>
                    </a:cubicBezTo>
                    <a:lnTo>
                      <a:pt x="10141" y="15994"/>
                    </a:lnTo>
                    <a:lnTo>
                      <a:pt x="10141" y="15994"/>
                    </a:lnTo>
                    <a:cubicBezTo>
                      <a:pt x="16362" y="14420"/>
                      <a:pt x="27337" y="10893"/>
                      <a:pt x="26796" y="5631"/>
                    </a:cubicBezTo>
                    <a:cubicBezTo>
                      <a:pt x="26382" y="1594"/>
                      <a:pt x="22581" y="0"/>
                      <a:pt x="17240" y="0"/>
                    </a:cubicBezTo>
                    <a:close/>
                    <a:moveTo>
                      <a:pt x="10141" y="15994"/>
                    </a:moveTo>
                    <a:cubicBezTo>
                      <a:pt x="7689" y="16614"/>
                      <a:pt x="5976" y="16931"/>
                      <a:pt x="5996" y="16931"/>
                    </a:cubicBezTo>
                    <a:cubicBezTo>
                      <a:pt x="6000" y="16931"/>
                      <a:pt x="6075" y="16918"/>
                      <a:pt x="6230" y="16892"/>
                    </a:cubicBezTo>
                    <a:cubicBezTo>
                      <a:pt x="7608" y="16659"/>
                      <a:pt x="8869" y="16551"/>
                      <a:pt x="10024" y="16551"/>
                    </a:cubicBezTo>
                    <a:cubicBezTo>
                      <a:pt x="10218" y="16551"/>
                      <a:pt x="10409" y="16555"/>
                      <a:pt x="10597" y="16560"/>
                    </a:cubicBezTo>
                    <a:lnTo>
                      <a:pt x="10597" y="16560"/>
                    </a:lnTo>
                    <a:lnTo>
                      <a:pt x="10141" y="15994"/>
                    </a:lnTo>
                    <a:close/>
                    <a:moveTo>
                      <a:pt x="10597" y="16560"/>
                    </a:moveTo>
                    <a:lnTo>
                      <a:pt x="22507" y="31360"/>
                    </a:lnTo>
                    <a:cubicBezTo>
                      <a:pt x="22507" y="31360"/>
                      <a:pt x="23568" y="16971"/>
                      <a:pt x="10597" y="1656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1"/>
              <p:cNvSpPr/>
              <p:nvPr/>
            </p:nvSpPr>
            <p:spPr>
              <a:xfrm rot="-5400000" flipH="1">
                <a:off x="7666076" y="646852"/>
                <a:ext cx="744348" cy="903285"/>
              </a:xfrm>
              <a:custGeom>
                <a:avLst/>
                <a:gdLst/>
                <a:ahLst/>
                <a:cxnLst/>
                <a:rect l="l" t="t" r="r" b="b"/>
                <a:pathLst>
                  <a:path w="27594" h="33486" fill="none" extrusionOk="0">
                    <a:moveTo>
                      <a:pt x="22507" y="33485"/>
                    </a:moveTo>
                    <a:cubicBezTo>
                      <a:pt x="22507" y="33485"/>
                      <a:pt x="23793" y="16049"/>
                      <a:pt x="6230" y="19017"/>
                    </a:cubicBezTo>
                    <a:cubicBezTo>
                      <a:pt x="3374" y="19499"/>
                      <a:pt x="27593" y="15511"/>
                      <a:pt x="26796" y="7756"/>
                    </a:cubicBezTo>
                    <a:cubicBezTo>
                      <a:pt x="26000" y="0"/>
                      <a:pt x="12706" y="1262"/>
                      <a:pt x="0" y="5519"/>
                    </a:cubicBezTo>
                  </a:path>
                </a:pathLst>
              </a:custGeom>
              <a:solidFill>
                <a:schemeClr val="accent2"/>
              </a:solidFill>
              <a:ln w="9525" cap="flat" cmpd="sng">
                <a:solidFill>
                  <a:schemeClr val="dk1"/>
                </a:solidFill>
                <a:prstDash val="solid"/>
                <a:miter lim="14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36" name="Google Shape;336;p31"/>
          <p:cNvGrpSpPr/>
          <p:nvPr/>
        </p:nvGrpSpPr>
        <p:grpSpPr>
          <a:xfrm rot="-4462331">
            <a:off x="4994073" y="5957716"/>
            <a:ext cx="459033" cy="496697"/>
            <a:chOff x="-922909" y="2873003"/>
            <a:chExt cx="424844" cy="459703"/>
          </a:xfrm>
        </p:grpSpPr>
        <p:sp>
          <p:nvSpPr>
            <p:cNvPr id="337" name="Google Shape;337;p31"/>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1"/>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1"/>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0" name="Google Shape;340;p31"/>
          <p:cNvGrpSpPr/>
          <p:nvPr/>
        </p:nvGrpSpPr>
        <p:grpSpPr>
          <a:xfrm>
            <a:off x="7494677" y="1138134"/>
            <a:ext cx="337057" cy="297021"/>
            <a:chOff x="-488309" y="1930140"/>
            <a:chExt cx="311936" cy="274884"/>
          </a:xfrm>
        </p:grpSpPr>
        <p:sp>
          <p:nvSpPr>
            <p:cNvPr id="341" name="Google Shape;341;p31"/>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1"/>
            <p:cNvSpPr/>
            <p:nvPr/>
          </p:nvSpPr>
          <p:spPr>
            <a:xfrm>
              <a:off x="-459519" y="2016196"/>
              <a:ext cx="252666" cy="103457"/>
            </a:xfrm>
            <a:custGeom>
              <a:avLst/>
              <a:gdLst/>
              <a:ahLst/>
              <a:cxnLst/>
              <a:rect l="l" t="t" r="r" b="b"/>
              <a:pathLst>
                <a:path w="4037" h="1653" extrusionOk="0">
                  <a:moveTo>
                    <a:pt x="4037" y="1"/>
                  </a:moveTo>
                  <a:lnTo>
                    <a:pt x="0" y="1652"/>
                  </a:lnTo>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3" name="Google Shape;343;p31"/>
          <p:cNvSpPr/>
          <p:nvPr/>
        </p:nvSpPr>
        <p:spPr>
          <a:xfrm>
            <a:off x="2515284" y="416573"/>
            <a:ext cx="470805" cy="593528"/>
          </a:xfrm>
          <a:custGeom>
            <a:avLst/>
            <a:gdLst/>
            <a:ahLst/>
            <a:cxnLst/>
            <a:rect l="l" t="t" r="r" b="b"/>
            <a:pathLst>
              <a:path w="16715" h="21072" extrusionOk="0">
                <a:moveTo>
                  <a:pt x="8394" y="2364"/>
                </a:moveTo>
                <a:cubicBezTo>
                  <a:pt x="9015" y="2364"/>
                  <a:pt x="9646" y="2476"/>
                  <a:pt x="10259" y="2714"/>
                </a:cubicBezTo>
                <a:cubicBezTo>
                  <a:pt x="12923" y="3745"/>
                  <a:pt x="14250" y="6749"/>
                  <a:pt x="13218" y="9413"/>
                </a:cubicBezTo>
                <a:cubicBezTo>
                  <a:pt x="12425" y="11463"/>
                  <a:pt x="10461" y="12722"/>
                  <a:pt x="8383" y="12722"/>
                </a:cubicBezTo>
                <a:cubicBezTo>
                  <a:pt x="7762" y="12722"/>
                  <a:pt x="7132" y="12610"/>
                  <a:pt x="6519" y="12373"/>
                </a:cubicBezTo>
                <a:cubicBezTo>
                  <a:pt x="3857" y="11340"/>
                  <a:pt x="2529" y="8336"/>
                  <a:pt x="3560" y="5673"/>
                </a:cubicBezTo>
                <a:cubicBezTo>
                  <a:pt x="4354" y="3623"/>
                  <a:pt x="6318" y="2364"/>
                  <a:pt x="8394" y="2364"/>
                </a:cubicBezTo>
                <a:close/>
                <a:moveTo>
                  <a:pt x="8398" y="0"/>
                </a:moveTo>
                <a:cubicBezTo>
                  <a:pt x="5373" y="0"/>
                  <a:pt x="2512" y="1833"/>
                  <a:pt x="1357" y="4819"/>
                </a:cubicBezTo>
                <a:cubicBezTo>
                  <a:pt x="1" y="8323"/>
                  <a:pt x="1447" y="12233"/>
                  <a:pt x="4599" y="14062"/>
                </a:cubicBezTo>
                <a:lnTo>
                  <a:pt x="4598" y="14062"/>
                </a:lnTo>
                <a:lnTo>
                  <a:pt x="3664" y="16476"/>
                </a:lnTo>
                <a:lnTo>
                  <a:pt x="2471" y="16014"/>
                </a:lnTo>
                <a:cubicBezTo>
                  <a:pt x="2380" y="15978"/>
                  <a:pt x="2287" y="15962"/>
                  <a:pt x="2195" y="15962"/>
                </a:cubicBezTo>
                <a:cubicBezTo>
                  <a:pt x="1889" y="15962"/>
                  <a:pt x="1601" y="16147"/>
                  <a:pt x="1484" y="16449"/>
                </a:cubicBezTo>
                <a:lnTo>
                  <a:pt x="1181" y="17231"/>
                </a:lnTo>
                <a:cubicBezTo>
                  <a:pt x="1030" y="17624"/>
                  <a:pt x="1225" y="18065"/>
                  <a:pt x="1618" y="18218"/>
                </a:cubicBezTo>
                <a:lnTo>
                  <a:pt x="2810" y="18679"/>
                </a:lnTo>
                <a:lnTo>
                  <a:pt x="2403" y="19731"/>
                </a:lnTo>
                <a:cubicBezTo>
                  <a:pt x="2252" y="20124"/>
                  <a:pt x="2447" y="20565"/>
                  <a:pt x="2840" y="20718"/>
                </a:cubicBezTo>
                <a:lnTo>
                  <a:pt x="3620" y="21020"/>
                </a:lnTo>
                <a:cubicBezTo>
                  <a:pt x="3711" y="21055"/>
                  <a:pt x="3804" y="21071"/>
                  <a:pt x="3895" y="21071"/>
                </a:cubicBezTo>
                <a:cubicBezTo>
                  <a:pt x="4201" y="21071"/>
                  <a:pt x="4490" y="20886"/>
                  <a:pt x="4607" y="20583"/>
                </a:cubicBezTo>
                <a:lnTo>
                  <a:pt x="5015" y="19533"/>
                </a:lnTo>
                <a:lnTo>
                  <a:pt x="6207" y="19994"/>
                </a:lnTo>
                <a:cubicBezTo>
                  <a:pt x="6297" y="20029"/>
                  <a:pt x="6391" y="20046"/>
                  <a:pt x="6483" y="20046"/>
                </a:cubicBezTo>
                <a:cubicBezTo>
                  <a:pt x="6789" y="20046"/>
                  <a:pt x="7077" y="19861"/>
                  <a:pt x="7194" y="19558"/>
                </a:cubicBezTo>
                <a:lnTo>
                  <a:pt x="7496" y="18778"/>
                </a:lnTo>
                <a:cubicBezTo>
                  <a:pt x="7649" y="18385"/>
                  <a:pt x="7454" y="17942"/>
                  <a:pt x="7061" y="17791"/>
                </a:cubicBezTo>
                <a:lnTo>
                  <a:pt x="5869" y="17328"/>
                </a:lnTo>
                <a:lnTo>
                  <a:pt x="6802" y="14915"/>
                </a:lnTo>
                <a:cubicBezTo>
                  <a:pt x="7328" y="15028"/>
                  <a:pt x="7857" y="15084"/>
                  <a:pt x="8382" y="15084"/>
                </a:cubicBezTo>
                <a:cubicBezTo>
                  <a:pt x="11558" y="15084"/>
                  <a:pt x="14552" y="13064"/>
                  <a:pt x="15584" y="9811"/>
                </a:cubicBezTo>
                <a:cubicBezTo>
                  <a:pt x="16715" y="6240"/>
                  <a:pt x="14998" y="2314"/>
                  <a:pt x="11609" y="722"/>
                </a:cubicBezTo>
                <a:cubicBezTo>
                  <a:pt x="10564" y="231"/>
                  <a:pt x="9471" y="0"/>
                  <a:pt x="839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45" name="Google Shape;345;p31"/>
          <p:cNvGrpSpPr/>
          <p:nvPr/>
        </p:nvGrpSpPr>
        <p:grpSpPr>
          <a:xfrm>
            <a:off x="2692210" y="5666283"/>
            <a:ext cx="337057" cy="297021"/>
            <a:chOff x="-488309" y="1930140"/>
            <a:chExt cx="311936" cy="274884"/>
          </a:xfrm>
        </p:grpSpPr>
        <p:sp>
          <p:nvSpPr>
            <p:cNvPr id="346" name="Google Shape;346;p31"/>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1"/>
            <p:cNvSpPr/>
            <p:nvPr/>
          </p:nvSpPr>
          <p:spPr>
            <a:xfrm>
              <a:off x="-459519" y="2016196"/>
              <a:ext cx="252666" cy="103457"/>
            </a:xfrm>
            <a:custGeom>
              <a:avLst/>
              <a:gdLst/>
              <a:ahLst/>
              <a:cxnLst/>
              <a:rect l="l" t="t" r="r" b="b"/>
              <a:pathLst>
                <a:path w="4037" h="1653" extrusionOk="0">
                  <a:moveTo>
                    <a:pt x="4037" y="1"/>
                  </a:moveTo>
                  <a:lnTo>
                    <a:pt x="0" y="1652"/>
                  </a:lnTo>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9" name="Google Shape;349;p31"/>
          <p:cNvSpPr/>
          <p:nvPr/>
        </p:nvSpPr>
        <p:spPr>
          <a:xfrm>
            <a:off x="5084939" y="459733"/>
            <a:ext cx="404000" cy="4040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kstvak 3">
            <a:extLst>
              <a:ext uri="{FF2B5EF4-FFF2-40B4-BE49-F238E27FC236}">
                <a16:creationId xmlns:a16="http://schemas.microsoft.com/office/drawing/2014/main" id="{A2AFED76-B904-2C07-F8F4-41E5E07DEF96}"/>
              </a:ext>
            </a:extLst>
          </p:cNvPr>
          <p:cNvSpPr txBox="1"/>
          <p:nvPr/>
        </p:nvSpPr>
        <p:spPr>
          <a:xfrm>
            <a:off x="1039091" y="4128366"/>
            <a:ext cx="6208568" cy="923330"/>
          </a:xfrm>
          <a:prstGeom prst="rect">
            <a:avLst/>
          </a:prstGeom>
          <a:noFill/>
        </p:spPr>
        <p:txBody>
          <a:bodyPr wrap="square" rtlCol="0">
            <a:spAutoFit/>
          </a:bodyPr>
          <a:lstStyle/>
          <a:p>
            <a:r>
              <a:rPr lang="nl-NL">
                <a:latin typeface="Poppins Light" panose="00000400000000000000" pitchFamily="2" charset="0"/>
                <a:cs typeface="Poppins Light" panose="00000400000000000000" pitchFamily="2" charset="0"/>
              </a:rPr>
              <a:t>Nina Hendrix</a:t>
            </a:r>
            <a:br>
              <a:rPr lang="nl-NL">
                <a:latin typeface="Poppins Light" panose="00000400000000000000" pitchFamily="2" charset="0"/>
                <a:cs typeface="Poppins Light" panose="00000400000000000000" pitchFamily="2" charset="0"/>
              </a:rPr>
            </a:br>
            <a:r>
              <a:rPr lang="nl-NL">
                <a:latin typeface="Poppins Light" panose="00000400000000000000" pitchFamily="2" charset="0"/>
                <a:cs typeface="Poppins Light" panose="00000400000000000000" pitchFamily="2" charset="0"/>
              </a:rPr>
              <a:t>Stagiaire Afdeling Nationaal</a:t>
            </a:r>
            <a:br>
              <a:rPr lang="nl-NL">
                <a:latin typeface="Poppins Light" panose="00000400000000000000" pitchFamily="2" charset="0"/>
                <a:cs typeface="Poppins Light" panose="00000400000000000000" pitchFamily="2" charset="0"/>
              </a:rPr>
            </a:br>
            <a:r>
              <a:rPr lang="nl-NL">
                <a:latin typeface="Poppins Light" panose="00000400000000000000" pitchFamily="2" charset="0"/>
                <a:cs typeface="Poppins Light" panose="00000400000000000000" pitchFamily="2" charset="0"/>
              </a:rPr>
              <a:t>Programma Anticonceptie &amp; Abortus</a:t>
            </a:r>
          </a:p>
        </p:txBody>
      </p:sp>
      <p:sp>
        <p:nvSpPr>
          <p:cNvPr id="10" name="Rechthoek 9">
            <a:extLst>
              <a:ext uri="{FF2B5EF4-FFF2-40B4-BE49-F238E27FC236}">
                <a16:creationId xmlns:a16="http://schemas.microsoft.com/office/drawing/2014/main" id="{E92B2E53-C071-6666-5580-D887C2E81069}"/>
              </a:ext>
            </a:extLst>
          </p:cNvPr>
          <p:cNvSpPr/>
          <p:nvPr/>
        </p:nvSpPr>
        <p:spPr>
          <a:xfrm>
            <a:off x="8412480" y="4774474"/>
            <a:ext cx="4193177" cy="3030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2D30D42C-7540-09F8-887C-2681F192537B}"/>
              </a:ext>
            </a:extLst>
          </p:cNvPr>
          <p:cNvPicPr>
            <a:picLocks noChangeAspect="1"/>
          </p:cNvPicPr>
          <p:nvPr/>
        </p:nvPicPr>
        <p:blipFill>
          <a:blip r:embed="rId3"/>
          <a:stretch>
            <a:fillRect/>
          </a:stretch>
        </p:blipFill>
        <p:spPr>
          <a:xfrm>
            <a:off x="5745803" y="3925656"/>
            <a:ext cx="6332945" cy="2806527"/>
          </a:xfrm>
          <a:prstGeom prst="rect">
            <a:avLst/>
          </a:prstGeom>
        </p:spPr>
      </p:pic>
      <p:sp>
        <p:nvSpPr>
          <p:cNvPr id="11" name="Ovaal 10">
            <a:extLst>
              <a:ext uri="{FF2B5EF4-FFF2-40B4-BE49-F238E27FC236}">
                <a16:creationId xmlns:a16="http://schemas.microsoft.com/office/drawing/2014/main" id="{6AA05E6C-B9CA-FE40-36E6-A5222D5AB1CD}"/>
              </a:ext>
            </a:extLst>
          </p:cNvPr>
          <p:cNvSpPr/>
          <p:nvPr/>
        </p:nvSpPr>
        <p:spPr>
          <a:xfrm>
            <a:off x="5784168" y="5473337"/>
            <a:ext cx="1701300" cy="444793"/>
          </a:xfrm>
          <a:prstGeom prst="ellipse">
            <a:avLst/>
          </a:prstGeom>
          <a:noFill/>
          <a:ln>
            <a:solidFill>
              <a:srgbClr val="FF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16506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32" name="Google Shape;832;p48"/>
          <p:cNvGrpSpPr/>
          <p:nvPr/>
        </p:nvGrpSpPr>
        <p:grpSpPr>
          <a:xfrm>
            <a:off x="5006423" y="576529"/>
            <a:ext cx="1791039" cy="550856"/>
            <a:chOff x="3687285" y="3483601"/>
            <a:chExt cx="1343279" cy="413142"/>
          </a:xfrm>
        </p:grpSpPr>
        <p:sp>
          <p:nvSpPr>
            <p:cNvPr id="833" name="Google Shape;833;p48"/>
            <p:cNvSpPr/>
            <p:nvPr/>
          </p:nvSpPr>
          <p:spPr>
            <a:xfrm>
              <a:off x="3687285" y="3483601"/>
              <a:ext cx="933888" cy="192374"/>
            </a:xfrm>
            <a:custGeom>
              <a:avLst/>
              <a:gdLst/>
              <a:ahLst/>
              <a:cxnLst/>
              <a:rect l="l" t="t" r="r" b="b"/>
              <a:pathLst>
                <a:path w="22860" h="4709" extrusionOk="0">
                  <a:moveTo>
                    <a:pt x="578" y="0"/>
                  </a:moveTo>
                  <a:cubicBezTo>
                    <a:pt x="419" y="0"/>
                    <a:pt x="257" y="73"/>
                    <a:pt x="156" y="205"/>
                  </a:cubicBezTo>
                  <a:cubicBezTo>
                    <a:pt x="1" y="409"/>
                    <a:pt x="47" y="679"/>
                    <a:pt x="261" y="807"/>
                  </a:cubicBezTo>
                  <a:lnTo>
                    <a:pt x="2632" y="2231"/>
                  </a:lnTo>
                  <a:lnTo>
                    <a:pt x="3817" y="2942"/>
                  </a:lnTo>
                  <a:cubicBezTo>
                    <a:pt x="4247" y="3188"/>
                    <a:pt x="4718" y="3422"/>
                    <a:pt x="5210" y="3569"/>
                  </a:cubicBezTo>
                  <a:cubicBezTo>
                    <a:pt x="6094" y="3863"/>
                    <a:pt x="7037" y="3987"/>
                    <a:pt x="7987" y="3987"/>
                  </a:cubicBezTo>
                  <a:cubicBezTo>
                    <a:pt x="8092" y="3987"/>
                    <a:pt x="8196" y="3986"/>
                    <a:pt x="8301" y="3983"/>
                  </a:cubicBezTo>
                  <a:cubicBezTo>
                    <a:pt x="9358" y="3956"/>
                    <a:pt x="10427" y="3748"/>
                    <a:pt x="11455" y="3375"/>
                  </a:cubicBezTo>
                  <a:cubicBezTo>
                    <a:pt x="11967" y="3181"/>
                    <a:pt x="12472" y="2948"/>
                    <a:pt x="12944" y="2648"/>
                  </a:cubicBezTo>
                  <a:lnTo>
                    <a:pt x="13280" y="2436"/>
                  </a:lnTo>
                  <a:cubicBezTo>
                    <a:pt x="13361" y="2390"/>
                    <a:pt x="13435" y="2334"/>
                    <a:pt x="13522" y="2295"/>
                  </a:cubicBezTo>
                  <a:cubicBezTo>
                    <a:pt x="13689" y="2207"/>
                    <a:pt x="13869" y="2129"/>
                    <a:pt x="14058" y="2069"/>
                  </a:cubicBezTo>
                  <a:cubicBezTo>
                    <a:pt x="14495" y="1922"/>
                    <a:pt x="14971" y="1848"/>
                    <a:pt x="15436" y="1848"/>
                  </a:cubicBezTo>
                  <a:cubicBezTo>
                    <a:pt x="15769" y="1848"/>
                    <a:pt x="16095" y="1886"/>
                    <a:pt x="16397" y="1963"/>
                  </a:cubicBezTo>
                  <a:cubicBezTo>
                    <a:pt x="16579" y="2005"/>
                    <a:pt x="16750" y="2064"/>
                    <a:pt x="16907" y="2136"/>
                  </a:cubicBezTo>
                  <a:cubicBezTo>
                    <a:pt x="16989" y="2168"/>
                    <a:pt x="17057" y="2214"/>
                    <a:pt x="17131" y="2252"/>
                  </a:cubicBezTo>
                  <a:cubicBezTo>
                    <a:pt x="17204" y="2291"/>
                    <a:pt x="17322" y="2366"/>
                    <a:pt x="17415" y="2419"/>
                  </a:cubicBezTo>
                  <a:lnTo>
                    <a:pt x="18600" y="3132"/>
                  </a:lnTo>
                  <a:lnTo>
                    <a:pt x="20969" y="4556"/>
                  </a:lnTo>
                  <a:cubicBezTo>
                    <a:pt x="20984" y="4564"/>
                    <a:pt x="21002" y="4574"/>
                    <a:pt x="21018" y="4583"/>
                  </a:cubicBezTo>
                  <a:cubicBezTo>
                    <a:pt x="21179" y="4668"/>
                    <a:pt x="21357" y="4708"/>
                    <a:pt x="21536" y="4708"/>
                  </a:cubicBezTo>
                  <a:cubicBezTo>
                    <a:pt x="21919" y="4708"/>
                    <a:pt x="22305" y="4524"/>
                    <a:pt x="22530" y="4195"/>
                  </a:cubicBezTo>
                  <a:cubicBezTo>
                    <a:pt x="22860" y="3714"/>
                    <a:pt x="22717" y="3106"/>
                    <a:pt x="22211" y="2839"/>
                  </a:cubicBezTo>
                  <a:lnTo>
                    <a:pt x="19753" y="1536"/>
                  </a:lnTo>
                  <a:lnTo>
                    <a:pt x="18525" y="884"/>
                  </a:lnTo>
                  <a:cubicBezTo>
                    <a:pt x="18416" y="827"/>
                    <a:pt x="18337" y="782"/>
                    <a:pt x="18202" y="715"/>
                  </a:cubicBezTo>
                  <a:cubicBezTo>
                    <a:pt x="18067" y="652"/>
                    <a:pt x="17934" y="581"/>
                    <a:pt x="17794" y="534"/>
                  </a:cubicBezTo>
                  <a:cubicBezTo>
                    <a:pt x="17518" y="426"/>
                    <a:pt x="17234" y="346"/>
                    <a:pt x="16948" y="293"/>
                  </a:cubicBezTo>
                  <a:cubicBezTo>
                    <a:pt x="16568" y="221"/>
                    <a:pt x="16184" y="185"/>
                    <a:pt x="15801" y="185"/>
                  </a:cubicBezTo>
                  <a:cubicBezTo>
                    <a:pt x="15027" y="185"/>
                    <a:pt x="14254" y="330"/>
                    <a:pt x="13514" y="614"/>
                  </a:cubicBezTo>
                  <a:cubicBezTo>
                    <a:pt x="13238" y="718"/>
                    <a:pt x="12967" y="848"/>
                    <a:pt x="12706" y="1002"/>
                  </a:cubicBezTo>
                  <a:cubicBezTo>
                    <a:pt x="12575" y="1075"/>
                    <a:pt x="12452" y="1166"/>
                    <a:pt x="12326" y="1251"/>
                  </a:cubicBezTo>
                  <a:lnTo>
                    <a:pt x="12049" y="1445"/>
                  </a:lnTo>
                  <a:cubicBezTo>
                    <a:pt x="11707" y="1688"/>
                    <a:pt x="11319" y="1890"/>
                    <a:pt x="10916" y="2064"/>
                  </a:cubicBezTo>
                  <a:cubicBezTo>
                    <a:pt x="9900" y="2492"/>
                    <a:pt x="8759" y="2719"/>
                    <a:pt x="7637" y="2719"/>
                  </a:cubicBezTo>
                  <a:cubicBezTo>
                    <a:pt x="6967" y="2719"/>
                    <a:pt x="6305" y="2638"/>
                    <a:pt x="5681" y="2470"/>
                  </a:cubicBezTo>
                  <a:cubicBezTo>
                    <a:pt x="5255" y="2366"/>
                    <a:pt x="4876" y="2200"/>
                    <a:pt x="4491" y="2009"/>
                  </a:cubicBezTo>
                  <a:lnTo>
                    <a:pt x="3263" y="1357"/>
                  </a:lnTo>
                  <a:lnTo>
                    <a:pt x="805" y="55"/>
                  </a:lnTo>
                  <a:cubicBezTo>
                    <a:pt x="735" y="18"/>
                    <a:pt x="657" y="0"/>
                    <a:pt x="57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48"/>
            <p:cNvSpPr/>
            <p:nvPr/>
          </p:nvSpPr>
          <p:spPr>
            <a:xfrm>
              <a:off x="4508633" y="3540060"/>
              <a:ext cx="521932" cy="356683"/>
            </a:xfrm>
            <a:custGeom>
              <a:avLst/>
              <a:gdLst/>
              <a:ahLst/>
              <a:cxnLst/>
              <a:rect l="l" t="t" r="r" b="b"/>
              <a:pathLst>
                <a:path w="12776" h="8731" extrusionOk="0">
                  <a:moveTo>
                    <a:pt x="4094" y="1"/>
                  </a:moveTo>
                  <a:cubicBezTo>
                    <a:pt x="2692" y="1"/>
                    <a:pt x="1528" y="502"/>
                    <a:pt x="987" y="1480"/>
                  </a:cubicBezTo>
                  <a:cubicBezTo>
                    <a:pt x="1" y="3267"/>
                    <a:pt x="1472" y="5970"/>
                    <a:pt x="4276" y="7517"/>
                  </a:cubicBezTo>
                  <a:cubicBezTo>
                    <a:pt x="5697" y="8301"/>
                    <a:pt x="7353" y="8730"/>
                    <a:pt x="8771" y="8730"/>
                  </a:cubicBezTo>
                  <a:cubicBezTo>
                    <a:pt x="10150" y="8730"/>
                    <a:pt x="11303" y="8324"/>
                    <a:pt x="11790" y="7442"/>
                  </a:cubicBezTo>
                  <a:cubicBezTo>
                    <a:pt x="12775" y="5655"/>
                    <a:pt x="10652" y="2593"/>
                    <a:pt x="7849" y="1044"/>
                  </a:cubicBezTo>
                  <a:cubicBezTo>
                    <a:pt x="6580" y="344"/>
                    <a:pt x="5255" y="1"/>
                    <a:pt x="409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39" name="Google Shape;839;p48"/>
          <p:cNvSpPr/>
          <p:nvPr/>
        </p:nvSpPr>
        <p:spPr>
          <a:xfrm>
            <a:off x="7312084" y="-256733"/>
            <a:ext cx="470800" cy="4708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40" name="Google Shape;840;p48"/>
          <p:cNvGrpSpPr/>
          <p:nvPr/>
        </p:nvGrpSpPr>
        <p:grpSpPr>
          <a:xfrm rot="-4462331">
            <a:off x="7777040" y="6064082"/>
            <a:ext cx="459033" cy="496697"/>
            <a:chOff x="-922909" y="2873003"/>
            <a:chExt cx="424844" cy="459703"/>
          </a:xfrm>
        </p:grpSpPr>
        <p:sp>
          <p:nvSpPr>
            <p:cNvPr id="841" name="Google Shape;841;p48"/>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48"/>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48"/>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1210;p61">
            <a:extLst>
              <a:ext uri="{FF2B5EF4-FFF2-40B4-BE49-F238E27FC236}">
                <a16:creationId xmlns:a16="http://schemas.microsoft.com/office/drawing/2014/main" id="{F69ABAC6-C02B-A5BD-D024-57E94DB8B15A}"/>
              </a:ext>
            </a:extLst>
          </p:cNvPr>
          <p:cNvGrpSpPr/>
          <p:nvPr/>
        </p:nvGrpSpPr>
        <p:grpSpPr>
          <a:xfrm rot="21085690">
            <a:off x="8637201" y="436686"/>
            <a:ext cx="1102122" cy="1383758"/>
            <a:chOff x="1325250" y="1744150"/>
            <a:chExt cx="790775" cy="992850"/>
          </a:xfrm>
        </p:grpSpPr>
        <p:sp>
          <p:nvSpPr>
            <p:cNvPr id="22" name="Google Shape;1211;p61">
              <a:extLst>
                <a:ext uri="{FF2B5EF4-FFF2-40B4-BE49-F238E27FC236}">
                  <a16:creationId xmlns:a16="http://schemas.microsoft.com/office/drawing/2014/main" id="{A67A2D8F-5481-0586-6489-916C361DAC4D}"/>
                </a:ext>
              </a:extLst>
            </p:cNvPr>
            <p:cNvSpPr/>
            <p:nvPr/>
          </p:nvSpPr>
          <p:spPr>
            <a:xfrm>
              <a:off x="1325250" y="1744150"/>
              <a:ext cx="790775" cy="992850"/>
            </a:xfrm>
            <a:custGeom>
              <a:avLst/>
              <a:gdLst/>
              <a:ahLst/>
              <a:cxnLst/>
              <a:rect l="l" t="t" r="r" b="b"/>
              <a:pathLst>
                <a:path w="31631" h="39714" extrusionOk="0">
                  <a:moveTo>
                    <a:pt x="17194" y="1"/>
                  </a:moveTo>
                  <a:cubicBezTo>
                    <a:pt x="16929" y="1"/>
                    <a:pt x="16659" y="51"/>
                    <a:pt x="16398" y="158"/>
                  </a:cubicBezTo>
                  <a:lnTo>
                    <a:pt x="1591" y="6217"/>
                  </a:lnTo>
                  <a:cubicBezTo>
                    <a:pt x="515" y="6657"/>
                    <a:pt x="1" y="7885"/>
                    <a:pt x="441" y="8961"/>
                  </a:cubicBezTo>
                  <a:lnTo>
                    <a:pt x="12489" y="38405"/>
                  </a:lnTo>
                  <a:cubicBezTo>
                    <a:pt x="12823" y="39220"/>
                    <a:pt x="13609" y="39714"/>
                    <a:pt x="14438" y="39714"/>
                  </a:cubicBezTo>
                  <a:cubicBezTo>
                    <a:pt x="14703" y="39714"/>
                    <a:pt x="14973" y="39663"/>
                    <a:pt x="15235" y="39556"/>
                  </a:cubicBezTo>
                  <a:lnTo>
                    <a:pt x="30040" y="33498"/>
                  </a:lnTo>
                  <a:cubicBezTo>
                    <a:pt x="31116" y="33058"/>
                    <a:pt x="31631" y="31829"/>
                    <a:pt x="31191" y="30753"/>
                  </a:cubicBezTo>
                  <a:lnTo>
                    <a:pt x="19143" y="1309"/>
                  </a:lnTo>
                  <a:cubicBezTo>
                    <a:pt x="18810" y="494"/>
                    <a:pt x="18023" y="1"/>
                    <a:pt x="17194"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12;p61">
              <a:extLst>
                <a:ext uri="{FF2B5EF4-FFF2-40B4-BE49-F238E27FC236}">
                  <a16:creationId xmlns:a16="http://schemas.microsoft.com/office/drawing/2014/main" id="{E7B196A2-B133-3F07-0FE7-EC962BD0D721}"/>
                </a:ext>
              </a:extLst>
            </p:cNvPr>
            <p:cNvSpPr/>
            <p:nvPr/>
          </p:nvSpPr>
          <p:spPr>
            <a:xfrm>
              <a:off x="1434300" y="1954450"/>
              <a:ext cx="162275" cy="143050"/>
            </a:xfrm>
            <a:custGeom>
              <a:avLst/>
              <a:gdLst/>
              <a:ahLst/>
              <a:cxnLst/>
              <a:rect l="l" t="t" r="r" b="b"/>
              <a:pathLst>
                <a:path w="6491" h="5722" extrusionOk="0">
                  <a:moveTo>
                    <a:pt x="3245" y="1"/>
                  </a:moveTo>
                  <a:cubicBezTo>
                    <a:pt x="2884" y="1"/>
                    <a:pt x="2517" y="69"/>
                    <a:pt x="2163" y="214"/>
                  </a:cubicBezTo>
                  <a:cubicBezTo>
                    <a:pt x="701" y="812"/>
                    <a:pt x="1" y="2482"/>
                    <a:pt x="599" y="3944"/>
                  </a:cubicBezTo>
                  <a:cubicBezTo>
                    <a:pt x="1052" y="5052"/>
                    <a:pt x="2120" y="5722"/>
                    <a:pt x="3247" y="5722"/>
                  </a:cubicBezTo>
                  <a:cubicBezTo>
                    <a:pt x="3607" y="5722"/>
                    <a:pt x="3974" y="5653"/>
                    <a:pt x="4329" y="5508"/>
                  </a:cubicBezTo>
                  <a:cubicBezTo>
                    <a:pt x="5791" y="4910"/>
                    <a:pt x="6491" y="3240"/>
                    <a:pt x="5893" y="1778"/>
                  </a:cubicBezTo>
                  <a:cubicBezTo>
                    <a:pt x="5440" y="671"/>
                    <a:pt x="4372" y="1"/>
                    <a:pt x="324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13;p61">
              <a:extLst>
                <a:ext uri="{FF2B5EF4-FFF2-40B4-BE49-F238E27FC236}">
                  <a16:creationId xmlns:a16="http://schemas.microsoft.com/office/drawing/2014/main" id="{012D86B0-7434-C18B-1EA2-8A226BCC8605}"/>
                </a:ext>
              </a:extLst>
            </p:cNvPr>
            <p:cNvSpPr/>
            <p:nvPr/>
          </p:nvSpPr>
          <p:spPr>
            <a:xfrm>
              <a:off x="1450150" y="1998900"/>
              <a:ext cx="131475" cy="53825"/>
            </a:xfrm>
            <a:custGeom>
              <a:avLst/>
              <a:gdLst/>
              <a:ahLst/>
              <a:cxnLst/>
              <a:rect l="l" t="t" r="r" b="b"/>
              <a:pathLst>
                <a:path w="5259" h="2153" extrusionOk="0">
                  <a:moveTo>
                    <a:pt x="0" y="2152"/>
                  </a:moveTo>
                  <a:lnTo>
                    <a:pt x="5259" y="0"/>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14;p61">
              <a:extLst>
                <a:ext uri="{FF2B5EF4-FFF2-40B4-BE49-F238E27FC236}">
                  <a16:creationId xmlns:a16="http://schemas.microsoft.com/office/drawing/2014/main" id="{D5F49DDE-8226-50D1-795D-79BE98C371E9}"/>
                </a:ext>
              </a:extLst>
            </p:cNvPr>
            <p:cNvSpPr/>
            <p:nvPr/>
          </p:nvSpPr>
          <p:spPr>
            <a:xfrm>
              <a:off x="1641525" y="1869625"/>
              <a:ext cx="162450" cy="143025"/>
            </a:xfrm>
            <a:custGeom>
              <a:avLst/>
              <a:gdLst/>
              <a:ahLst/>
              <a:cxnLst/>
              <a:rect l="l" t="t" r="r" b="b"/>
              <a:pathLst>
                <a:path w="6498" h="5721" extrusionOk="0">
                  <a:moveTo>
                    <a:pt x="3251" y="1"/>
                  </a:moveTo>
                  <a:cubicBezTo>
                    <a:pt x="2133" y="1"/>
                    <a:pt x="1070" y="660"/>
                    <a:pt x="611" y="1755"/>
                  </a:cubicBezTo>
                  <a:cubicBezTo>
                    <a:pt x="0" y="3211"/>
                    <a:pt x="686" y="4887"/>
                    <a:pt x="2144" y="5498"/>
                  </a:cubicBezTo>
                  <a:cubicBezTo>
                    <a:pt x="2505" y="5649"/>
                    <a:pt x="2880" y="5721"/>
                    <a:pt x="3248" y="5721"/>
                  </a:cubicBezTo>
                  <a:cubicBezTo>
                    <a:pt x="4366" y="5721"/>
                    <a:pt x="5427" y="5062"/>
                    <a:pt x="5887" y="3966"/>
                  </a:cubicBezTo>
                  <a:cubicBezTo>
                    <a:pt x="6497" y="2510"/>
                    <a:pt x="5812" y="835"/>
                    <a:pt x="4355" y="224"/>
                  </a:cubicBezTo>
                  <a:cubicBezTo>
                    <a:pt x="3994" y="72"/>
                    <a:pt x="3619" y="1"/>
                    <a:pt x="325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5;p61">
              <a:extLst>
                <a:ext uri="{FF2B5EF4-FFF2-40B4-BE49-F238E27FC236}">
                  <a16:creationId xmlns:a16="http://schemas.microsoft.com/office/drawing/2014/main" id="{242E28D4-D459-2FD2-F857-B6E354073A0B}"/>
                </a:ext>
              </a:extLst>
            </p:cNvPr>
            <p:cNvSpPr/>
            <p:nvPr/>
          </p:nvSpPr>
          <p:spPr>
            <a:xfrm>
              <a:off x="1657675" y="1913850"/>
              <a:ext cx="131025" cy="54950"/>
            </a:xfrm>
            <a:custGeom>
              <a:avLst/>
              <a:gdLst/>
              <a:ahLst/>
              <a:cxnLst/>
              <a:rect l="l" t="t" r="r" b="b"/>
              <a:pathLst>
                <a:path w="5241" h="2198" extrusionOk="0">
                  <a:moveTo>
                    <a:pt x="0" y="0"/>
                  </a:moveTo>
                  <a:lnTo>
                    <a:pt x="5241" y="2197"/>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6;p61">
              <a:extLst>
                <a:ext uri="{FF2B5EF4-FFF2-40B4-BE49-F238E27FC236}">
                  <a16:creationId xmlns:a16="http://schemas.microsoft.com/office/drawing/2014/main" id="{CE8DB0DC-28BE-7B84-2082-6659623A362C}"/>
                </a:ext>
              </a:extLst>
            </p:cNvPr>
            <p:cNvSpPr/>
            <p:nvPr/>
          </p:nvSpPr>
          <p:spPr>
            <a:xfrm>
              <a:off x="1711550" y="2040500"/>
              <a:ext cx="162275" cy="143050"/>
            </a:xfrm>
            <a:custGeom>
              <a:avLst/>
              <a:gdLst/>
              <a:ahLst/>
              <a:cxnLst/>
              <a:rect l="l" t="t" r="r" b="b"/>
              <a:pathLst>
                <a:path w="6491" h="5722" extrusionOk="0">
                  <a:moveTo>
                    <a:pt x="3244" y="0"/>
                  </a:moveTo>
                  <a:cubicBezTo>
                    <a:pt x="2884" y="0"/>
                    <a:pt x="2517" y="69"/>
                    <a:pt x="2162" y="214"/>
                  </a:cubicBezTo>
                  <a:cubicBezTo>
                    <a:pt x="700" y="812"/>
                    <a:pt x="0" y="2482"/>
                    <a:pt x="598" y="3944"/>
                  </a:cubicBezTo>
                  <a:cubicBezTo>
                    <a:pt x="1051" y="5051"/>
                    <a:pt x="2119" y="5721"/>
                    <a:pt x="3246" y="5721"/>
                  </a:cubicBezTo>
                  <a:cubicBezTo>
                    <a:pt x="3607" y="5721"/>
                    <a:pt x="3974" y="5653"/>
                    <a:pt x="4328" y="5508"/>
                  </a:cubicBezTo>
                  <a:cubicBezTo>
                    <a:pt x="5790" y="4910"/>
                    <a:pt x="6490" y="3240"/>
                    <a:pt x="5892" y="1778"/>
                  </a:cubicBezTo>
                  <a:cubicBezTo>
                    <a:pt x="5439" y="670"/>
                    <a:pt x="4371" y="0"/>
                    <a:pt x="324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7;p61">
              <a:extLst>
                <a:ext uri="{FF2B5EF4-FFF2-40B4-BE49-F238E27FC236}">
                  <a16:creationId xmlns:a16="http://schemas.microsoft.com/office/drawing/2014/main" id="{D4802F6B-47A8-1423-1874-6E289669DBA5}"/>
                </a:ext>
              </a:extLst>
            </p:cNvPr>
            <p:cNvSpPr/>
            <p:nvPr/>
          </p:nvSpPr>
          <p:spPr>
            <a:xfrm>
              <a:off x="1726500" y="2085275"/>
              <a:ext cx="131525" cy="53825"/>
            </a:xfrm>
            <a:custGeom>
              <a:avLst/>
              <a:gdLst/>
              <a:ahLst/>
              <a:cxnLst/>
              <a:rect l="l" t="t" r="r" b="b"/>
              <a:pathLst>
                <a:path w="5261" h="2153" extrusionOk="0">
                  <a:moveTo>
                    <a:pt x="5260" y="1"/>
                  </a:moveTo>
                  <a:lnTo>
                    <a:pt x="0" y="2153"/>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8;p61">
              <a:extLst>
                <a:ext uri="{FF2B5EF4-FFF2-40B4-BE49-F238E27FC236}">
                  <a16:creationId xmlns:a16="http://schemas.microsoft.com/office/drawing/2014/main" id="{8E6C5AF9-5815-DFC5-EC3A-DFC1E0A983B5}"/>
                </a:ext>
              </a:extLst>
            </p:cNvPr>
            <p:cNvSpPr/>
            <p:nvPr/>
          </p:nvSpPr>
          <p:spPr>
            <a:xfrm>
              <a:off x="1859050" y="2381050"/>
              <a:ext cx="146325" cy="143000"/>
            </a:xfrm>
            <a:custGeom>
              <a:avLst/>
              <a:gdLst/>
              <a:ahLst/>
              <a:cxnLst/>
              <a:rect l="l" t="t" r="r" b="b"/>
              <a:pathLst>
                <a:path w="5853" h="5720" extrusionOk="0">
                  <a:moveTo>
                    <a:pt x="2931" y="0"/>
                  </a:moveTo>
                  <a:cubicBezTo>
                    <a:pt x="2888" y="0"/>
                    <a:pt x="2846" y="1"/>
                    <a:pt x="2803" y="3"/>
                  </a:cubicBezTo>
                  <a:cubicBezTo>
                    <a:pt x="1225" y="71"/>
                    <a:pt x="1" y="1406"/>
                    <a:pt x="70" y="2984"/>
                  </a:cubicBezTo>
                  <a:cubicBezTo>
                    <a:pt x="137" y="4519"/>
                    <a:pt x="1403" y="5720"/>
                    <a:pt x="2925" y="5720"/>
                  </a:cubicBezTo>
                  <a:cubicBezTo>
                    <a:pt x="2967" y="5720"/>
                    <a:pt x="3009" y="5719"/>
                    <a:pt x="3052" y="5717"/>
                  </a:cubicBezTo>
                  <a:cubicBezTo>
                    <a:pt x="4630" y="5649"/>
                    <a:pt x="5853" y="4314"/>
                    <a:pt x="5784" y="2736"/>
                  </a:cubicBezTo>
                  <a:cubicBezTo>
                    <a:pt x="5718" y="1201"/>
                    <a:pt x="4452" y="0"/>
                    <a:pt x="293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9;p61">
              <a:extLst>
                <a:ext uri="{FF2B5EF4-FFF2-40B4-BE49-F238E27FC236}">
                  <a16:creationId xmlns:a16="http://schemas.microsoft.com/office/drawing/2014/main" id="{A6D39DA4-0C4F-A672-F770-6F6DAAC4283B}"/>
                </a:ext>
              </a:extLst>
            </p:cNvPr>
            <p:cNvSpPr/>
            <p:nvPr/>
          </p:nvSpPr>
          <p:spPr>
            <a:xfrm>
              <a:off x="1865875" y="2425925"/>
              <a:ext cx="131500" cy="53825"/>
            </a:xfrm>
            <a:custGeom>
              <a:avLst/>
              <a:gdLst/>
              <a:ahLst/>
              <a:cxnLst/>
              <a:rect l="l" t="t" r="r" b="b"/>
              <a:pathLst>
                <a:path w="5260" h="2153" extrusionOk="0">
                  <a:moveTo>
                    <a:pt x="5259" y="1"/>
                  </a:moveTo>
                  <a:lnTo>
                    <a:pt x="1" y="2153"/>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20;p61">
              <a:extLst>
                <a:ext uri="{FF2B5EF4-FFF2-40B4-BE49-F238E27FC236}">
                  <a16:creationId xmlns:a16="http://schemas.microsoft.com/office/drawing/2014/main" id="{9959FB16-5BB6-5921-3AA0-FA8D41C36DA3}"/>
                </a:ext>
              </a:extLst>
            </p:cNvPr>
            <p:cNvSpPr/>
            <p:nvPr/>
          </p:nvSpPr>
          <p:spPr>
            <a:xfrm>
              <a:off x="1643325" y="2466075"/>
              <a:ext cx="162275" cy="143075"/>
            </a:xfrm>
            <a:custGeom>
              <a:avLst/>
              <a:gdLst/>
              <a:ahLst/>
              <a:cxnLst/>
              <a:rect l="l" t="t" r="r" b="b"/>
              <a:pathLst>
                <a:path w="6491" h="5723" extrusionOk="0">
                  <a:moveTo>
                    <a:pt x="3245" y="1"/>
                  </a:moveTo>
                  <a:cubicBezTo>
                    <a:pt x="2884" y="1"/>
                    <a:pt x="2517" y="70"/>
                    <a:pt x="2162" y="215"/>
                  </a:cubicBezTo>
                  <a:cubicBezTo>
                    <a:pt x="700" y="813"/>
                    <a:pt x="0" y="2483"/>
                    <a:pt x="599" y="3945"/>
                  </a:cubicBezTo>
                  <a:cubicBezTo>
                    <a:pt x="1052" y="5052"/>
                    <a:pt x="2120" y="5722"/>
                    <a:pt x="3246" y="5722"/>
                  </a:cubicBezTo>
                  <a:cubicBezTo>
                    <a:pt x="3607" y="5722"/>
                    <a:pt x="3974" y="5654"/>
                    <a:pt x="4328" y="5508"/>
                  </a:cubicBezTo>
                  <a:cubicBezTo>
                    <a:pt x="5791" y="4910"/>
                    <a:pt x="6490" y="3240"/>
                    <a:pt x="5892" y="1778"/>
                  </a:cubicBezTo>
                  <a:cubicBezTo>
                    <a:pt x="5439" y="671"/>
                    <a:pt x="4371" y="1"/>
                    <a:pt x="324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21;p61">
              <a:extLst>
                <a:ext uri="{FF2B5EF4-FFF2-40B4-BE49-F238E27FC236}">
                  <a16:creationId xmlns:a16="http://schemas.microsoft.com/office/drawing/2014/main" id="{CC22CA50-4266-38E4-1D61-00BFC2B91F11}"/>
                </a:ext>
              </a:extLst>
            </p:cNvPr>
            <p:cNvSpPr/>
            <p:nvPr/>
          </p:nvSpPr>
          <p:spPr>
            <a:xfrm>
              <a:off x="1658275" y="2510875"/>
              <a:ext cx="131475" cy="53825"/>
            </a:xfrm>
            <a:custGeom>
              <a:avLst/>
              <a:gdLst/>
              <a:ahLst/>
              <a:cxnLst/>
              <a:rect l="l" t="t" r="r" b="b"/>
              <a:pathLst>
                <a:path w="5259" h="2153" extrusionOk="0">
                  <a:moveTo>
                    <a:pt x="5259" y="1"/>
                  </a:moveTo>
                  <a:lnTo>
                    <a:pt x="1" y="2153"/>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22;p61">
              <a:extLst>
                <a:ext uri="{FF2B5EF4-FFF2-40B4-BE49-F238E27FC236}">
                  <a16:creationId xmlns:a16="http://schemas.microsoft.com/office/drawing/2014/main" id="{6C5A73A1-EBC8-10CD-9E29-845CF122784D}"/>
                </a:ext>
              </a:extLst>
            </p:cNvPr>
            <p:cNvSpPr/>
            <p:nvPr/>
          </p:nvSpPr>
          <p:spPr>
            <a:xfrm>
              <a:off x="1504150" y="2125325"/>
              <a:ext cx="162450" cy="143050"/>
            </a:xfrm>
            <a:custGeom>
              <a:avLst/>
              <a:gdLst/>
              <a:ahLst/>
              <a:cxnLst/>
              <a:rect l="l" t="t" r="r" b="b"/>
              <a:pathLst>
                <a:path w="6498" h="5722" extrusionOk="0">
                  <a:moveTo>
                    <a:pt x="3250" y="1"/>
                  </a:moveTo>
                  <a:cubicBezTo>
                    <a:pt x="2132" y="1"/>
                    <a:pt x="1071" y="660"/>
                    <a:pt x="612" y="1755"/>
                  </a:cubicBezTo>
                  <a:cubicBezTo>
                    <a:pt x="1" y="3212"/>
                    <a:pt x="687" y="4887"/>
                    <a:pt x="2143" y="5498"/>
                  </a:cubicBezTo>
                  <a:cubicBezTo>
                    <a:pt x="2504" y="5650"/>
                    <a:pt x="2879" y="5721"/>
                    <a:pt x="3248" y="5721"/>
                  </a:cubicBezTo>
                  <a:cubicBezTo>
                    <a:pt x="4366" y="5721"/>
                    <a:pt x="5428" y="5062"/>
                    <a:pt x="5887" y="3967"/>
                  </a:cubicBezTo>
                  <a:cubicBezTo>
                    <a:pt x="6498" y="2511"/>
                    <a:pt x="5812" y="835"/>
                    <a:pt x="4354" y="224"/>
                  </a:cubicBezTo>
                  <a:cubicBezTo>
                    <a:pt x="3993" y="73"/>
                    <a:pt x="3618" y="1"/>
                    <a:pt x="325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23;p61">
              <a:extLst>
                <a:ext uri="{FF2B5EF4-FFF2-40B4-BE49-F238E27FC236}">
                  <a16:creationId xmlns:a16="http://schemas.microsoft.com/office/drawing/2014/main" id="{7528A2A9-DD8F-1907-0A58-BE6A8B7AAD06}"/>
                </a:ext>
              </a:extLst>
            </p:cNvPr>
            <p:cNvSpPr/>
            <p:nvPr/>
          </p:nvSpPr>
          <p:spPr>
            <a:xfrm>
              <a:off x="1519425" y="2169200"/>
              <a:ext cx="131025" cy="54950"/>
            </a:xfrm>
            <a:custGeom>
              <a:avLst/>
              <a:gdLst/>
              <a:ahLst/>
              <a:cxnLst/>
              <a:rect l="l" t="t" r="r" b="b"/>
              <a:pathLst>
                <a:path w="5241" h="2198" extrusionOk="0">
                  <a:moveTo>
                    <a:pt x="5241" y="2198"/>
                  </a:moveTo>
                  <a:lnTo>
                    <a:pt x="1" y="0"/>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24;p61">
              <a:extLst>
                <a:ext uri="{FF2B5EF4-FFF2-40B4-BE49-F238E27FC236}">
                  <a16:creationId xmlns:a16="http://schemas.microsoft.com/office/drawing/2014/main" id="{782EB1EB-42DD-1366-7DC7-FD29E1EFC19C}"/>
                </a:ext>
              </a:extLst>
            </p:cNvPr>
            <p:cNvSpPr/>
            <p:nvPr/>
          </p:nvSpPr>
          <p:spPr>
            <a:xfrm>
              <a:off x="1787225" y="2219000"/>
              <a:ext cx="156975" cy="143000"/>
            </a:xfrm>
            <a:custGeom>
              <a:avLst/>
              <a:gdLst/>
              <a:ahLst/>
              <a:cxnLst/>
              <a:rect l="l" t="t" r="r" b="b"/>
              <a:pathLst>
                <a:path w="6279" h="5720" extrusionOk="0">
                  <a:moveTo>
                    <a:pt x="3139" y="0"/>
                  </a:moveTo>
                  <a:cubicBezTo>
                    <a:pt x="2407" y="0"/>
                    <a:pt x="1675" y="279"/>
                    <a:pt x="1118" y="838"/>
                  </a:cubicBezTo>
                  <a:cubicBezTo>
                    <a:pt x="1" y="1955"/>
                    <a:pt x="1" y="3766"/>
                    <a:pt x="1118" y="4882"/>
                  </a:cubicBezTo>
                  <a:cubicBezTo>
                    <a:pt x="1675" y="5440"/>
                    <a:pt x="2407" y="5719"/>
                    <a:pt x="3139" y="5719"/>
                  </a:cubicBezTo>
                  <a:cubicBezTo>
                    <a:pt x="3871" y="5719"/>
                    <a:pt x="4603" y="5440"/>
                    <a:pt x="5161" y="4882"/>
                  </a:cubicBezTo>
                  <a:cubicBezTo>
                    <a:pt x="6278" y="3766"/>
                    <a:pt x="6278" y="1955"/>
                    <a:pt x="5161" y="838"/>
                  </a:cubicBezTo>
                  <a:cubicBezTo>
                    <a:pt x="4603" y="279"/>
                    <a:pt x="3871" y="0"/>
                    <a:pt x="313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5;p61">
              <a:extLst>
                <a:ext uri="{FF2B5EF4-FFF2-40B4-BE49-F238E27FC236}">
                  <a16:creationId xmlns:a16="http://schemas.microsoft.com/office/drawing/2014/main" id="{1EFA8FE8-F2B0-B878-AEBE-03DF5E344776}"/>
                </a:ext>
              </a:extLst>
            </p:cNvPr>
            <p:cNvSpPr/>
            <p:nvPr/>
          </p:nvSpPr>
          <p:spPr>
            <a:xfrm>
              <a:off x="1813450" y="2242300"/>
              <a:ext cx="103825" cy="97025"/>
            </a:xfrm>
            <a:custGeom>
              <a:avLst/>
              <a:gdLst/>
              <a:ahLst/>
              <a:cxnLst/>
              <a:rect l="l" t="t" r="r" b="b"/>
              <a:pathLst>
                <a:path w="4153" h="3881" extrusionOk="0">
                  <a:moveTo>
                    <a:pt x="4152" y="1"/>
                  </a:moveTo>
                  <a:lnTo>
                    <a:pt x="1" y="3880"/>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6;p61">
              <a:extLst>
                <a:ext uri="{FF2B5EF4-FFF2-40B4-BE49-F238E27FC236}">
                  <a16:creationId xmlns:a16="http://schemas.microsoft.com/office/drawing/2014/main" id="{28B2C1DA-32EC-83F2-CAB5-18445D05CA52}"/>
                </a:ext>
              </a:extLst>
            </p:cNvPr>
            <p:cNvSpPr/>
            <p:nvPr/>
          </p:nvSpPr>
          <p:spPr>
            <a:xfrm>
              <a:off x="1576725" y="2303800"/>
              <a:ext cx="163375" cy="143050"/>
            </a:xfrm>
            <a:custGeom>
              <a:avLst/>
              <a:gdLst/>
              <a:ahLst/>
              <a:cxnLst/>
              <a:rect l="l" t="t" r="r" b="b"/>
              <a:pathLst>
                <a:path w="6535" h="5722" extrusionOk="0">
                  <a:moveTo>
                    <a:pt x="3270" y="0"/>
                  </a:moveTo>
                  <a:cubicBezTo>
                    <a:pt x="2270" y="0"/>
                    <a:pt x="1299" y="526"/>
                    <a:pt x="774" y="1459"/>
                  </a:cubicBezTo>
                  <a:cubicBezTo>
                    <a:pt x="1" y="2836"/>
                    <a:pt x="488" y="4579"/>
                    <a:pt x="1866" y="5354"/>
                  </a:cubicBezTo>
                  <a:cubicBezTo>
                    <a:pt x="2308" y="5603"/>
                    <a:pt x="2789" y="5721"/>
                    <a:pt x="3264" y="5721"/>
                  </a:cubicBezTo>
                  <a:cubicBezTo>
                    <a:pt x="4264" y="5721"/>
                    <a:pt x="5235" y="5196"/>
                    <a:pt x="5760" y="4262"/>
                  </a:cubicBezTo>
                  <a:cubicBezTo>
                    <a:pt x="6534" y="2887"/>
                    <a:pt x="6045" y="1142"/>
                    <a:pt x="4669" y="368"/>
                  </a:cubicBezTo>
                  <a:cubicBezTo>
                    <a:pt x="4226" y="119"/>
                    <a:pt x="3745" y="0"/>
                    <a:pt x="327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7;p61">
              <a:extLst>
                <a:ext uri="{FF2B5EF4-FFF2-40B4-BE49-F238E27FC236}">
                  <a16:creationId xmlns:a16="http://schemas.microsoft.com/office/drawing/2014/main" id="{A3810980-84A3-3FB2-3AFC-76F3E5CF539B}"/>
                </a:ext>
              </a:extLst>
            </p:cNvPr>
            <p:cNvSpPr/>
            <p:nvPr/>
          </p:nvSpPr>
          <p:spPr>
            <a:xfrm>
              <a:off x="1623800" y="2313000"/>
              <a:ext cx="69675" cy="123850"/>
            </a:xfrm>
            <a:custGeom>
              <a:avLst/>
              <a:gdLst/>
              <a:ahLst/>
              <a:cxnLst/>
              <a:rect l="l" t="t" r="r" b="b"/>
              <a:pathLst>
                <a:path w="2787" h="4954" extrusionOk="0">
                  <a:moveTo>
                    <a:pt x="1" y="4953"/>
                  </a:moveTo>
                  <a:lnTo>
                    <a:pt x="2786" y="0"/>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8;p61">
              <a:extLst>
                <a:ext uri="{FF2B5EF4-FFF2-40B4-BE49-F238E27FC236}">
                  <a16:creationId xmlns:a16="http://schemas.microsoft.com/office/drawing/2014/main" id="{C8ADA24D-4663-F8EE-C068-ED9FB44DB9BC}"/>
                </a:ext>
              </a:extLst>
            </p:cNvPr>
            <p:cNvSpPr/>
            <p:nvPr/>
          </p:nvSpPr>
          <p:spPr>
            <a:xfrm>
              <a:off x="1596025" y="1921450"/>
              <a:ext cx="130425" cy="318650"/>
            </a:xfrm>
            <a:custGeom>
              <a:avLst/>
              <a:gdLst/>
              <a:ahLst/>
              <a:cxnLst/>
              <a:rect l="l" t="t" r="r" b="b"/>
              <a:pathLst>
                <a:path w="5217" h="12746" extrusionOk="0">
                  <a:moveTo>
                    <a:pt x="1" y="0"/>
                  </a:moveTo>
                  <a:lnTo>
                    <a:pt x="5217" y="12745"/>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229;p61">
              <a:extLst>
                <a:ext uri="{FF2B5EF4-FFF2-40B4-BE49-F238E27FC236}">
                  <a16:creationId xmlns:a16="http://schemas.microsoft.com/office/drawing/2014/main" id="{E8CE0FFC-E0BB-DC4D-1E26-5FC2CDB9982A}"/>
                </a:ext>
              </a:extLst>
            </p:cNvPr>
            <p:cNvSpPr/>
            <p:nvPr/>
          </p:nvSpPr>
          <p:spPr>
            <a:xfrm>
              <a:off x="1760600" y="2323625"/>
              <a:ext cx="104725" cy="255925"/>
            </a:xfrm>
            <a:custGeom>
              <a:avLst/>
              <a:gdLst/>
              <a:ahLst/>
              <a:cxnLst/>
              <a:rect l="l" t="t" r="r" b="b"/>
              <a:pathLst>
                <a:path w="4189" h="10237" extrusionOk="0">
                  <a:moveTo>
                    <a:pt x="1" y="1"/>
                  </a:moveTo>
                  <a:lnTo>
                    <a:pt x="4189" y="10236"/>
                  </a:lnTo>
                </a:path>
              </a:pathLst>
            </a:custGeom>
            <a:solidFill>
              <a:srgbClr val="FCF6F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Google Shape;321;p31">
            <a:extLst>
              <a:ext uri="{FF2B5EF4-FFF2-40B4-BE49-F238E27FC236}">
                <a16:creationId xmlns:a16="http://schemas.microsoft.com/office/drawing/2014/main" id="{64746958-6314-D1E4-DB36-B56E5E0E3BD5}"/>
              </a:ext>
            </a:extLst>
          </p:cNvPr>
          <p:cNvSpPr txBox="1">
            <a:spLocks/>
          </p:cNvSpPr>
          <p:nvPr/>
        </p:nvSpPr>
        <p:spPr>
          <a:xfrm>
            <a:off x="743049" y="1128919"/>
            <a:ext cx="7766000" cy="43349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2pPr>
            <a:lvl3pPr marR="0" lvl="2"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3pPr>
            <a:lvl4pPr marR="0" lvl="3"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4pPr>
            <a:lvl5pPr marR="0" lvl="4"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5pPr>
            <a:lvl6pPr marR="0" lvl="5"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6pPr>
            <a:lvl7pPr marR="0" lvl="6"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7pPr>
            <a:lvl8pPr marR="0" lvl="7"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8pPr>
            <a:lvl9pPr marR="0" lvl="8" algn="ctr" rtl="0">
              <a:lnSpc>
                <a:spcPct val="100000"/>
              </a:lnSpc>
              <a:spcBef>
                <a:spcPts val="0"/>
              </a:spcBef>
              <a:spcAft>
                <a:spcPts val="0"/>
              </a:spcAft>
              <a:buClr>
                <a:schemeClr val="dk1"/>
              </a:buClr>
              <a:buSzPts val="9600"/>
              <a:buFont typeface="Changa One"/>
              <a:buNone/>
              <a:defRPr sz="12800" b="0" i="0" u="none" strike="noStrike" cap="none">
                <a:solidFill>
                  <a:schemeClr val="dk1"/>
                </a:solidFill>
                <a:latin typeface="Changa One"/>
                <a:ea typeface="Changa One"/>
                <a:cs typeface="Changa One"/>
                <a:sym typeface="Changa One"/>
              </a:defRPr>
            </a:lvl9pPr>
          </a:lstStyle>
          <a:p>
            <a:r>
              <a:rPr lang="pt-PT" sz="3200" b="1" kern="0" dirty="0" err="1">
                <a:solidFill>
                  <a:srgbClr val="0251FF"/>
                </a:solidFill>
                <a:latin typeface="Poppins"/>
                <a:cs typeface="Poppins"/>
              </a:rPr>
              <a:t>Aanleiding</a:t>
            </a:r>
            <a:br>
              <a:rPr lang="pt-PT" sz="3200" b="1" kern="0" dirty="0">
                <a:latin typeface="Poppins" panose="00000800000000000000" pitchFamily="2" charset="0"/>
                <a:cs typeface="Poppins" panose="00000800000000000000" pitchFamily="2" charset="0"/>
              </a:rPr>
            </a:br>
            <a:r>
              <a:rPr lang="pt-PT" sz="2400" kern="0" dirty="0" err="1">
                <a:solidFill>
                  <a:schemeClr val="tx1"/>
                </a:solidFill>
                <a:latin typeface="Poppins Light"/>
                <a:cs typeface="Poppins Light"/>
              </a:rPr>
              <a:t>Rutgers</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had</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het</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vermoeden</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dat</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informatie</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onvolledig</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of</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zelfs</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onjuist</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is</a:t>
            </a:r>
            <a:r>
              <a:rPr lang="pt-PT" sz="2400" kern="0" dirty="0">
                <a:solidFill>
                  <a:schemeClr val="tx1"/>
                </a:solidFill>
                <a:latin typeface="Poppins Light"/>
                <a:cs typeface="Poppins Light"/>
              </a:rPr>
              <a:t>.</a:t>
            </a:r>
            <a:br>
              <a:rPr lang="pt-PT" sz="2400" kern="0" dirty="0">
                <a:solidFill>
                  <a:schemeClr val="tx1"/>
                </a:solidFill>
                <a:latin typeface="Poppins Light"/>
                <a:cs typeface="Poppins Light"/>
              </a:rPr>
            </a:br>
            <a:br>
              <a:rPr lang="pt-PT" sz="2400" kern="0" dirty="0">
                <a:latin typeface="Poppins Light"/>
                <a:cs typeface="Poppins Light" panose="00000400000000000000" pitchFamily="2" charset="0"/>
              </a:rPr>
            </a:br>
            <a:r>
              <a:rPr lang="pt-PT" sz="2400" kern="0" dirty="0" err="1">
                <a:solidFill>
                  <a:srgbClr val="3A63FB"/>
                </a:solidFill>
                <a:latin typeface="Poppins Light"/>
                <a:cs typeface="Poppins Light"/>
              </a:rPr>
              <a:t>Methode</a:t>
            </a:r>
            <a:r>
              <a:rPr lang="pt-PT" sz="2400" kern="0" dirty="0">
                <a:solidFill>
                  <a:schemeClr val="tx1"/>
                </a:solidFill>
                <a:latin typeface="Poppins Light"/>
                <a:cs typeface="Poppins Light"/>
              </a:rPr>
              <a:t> </a:t>
            </a:r>
            <a:br>
              <a:rPr lang="pt-PT" sz="2400" kern="0" dirty="0">
                <a:solidFill>
                  <a:schemeClr val="tx1"/>
                </a:solidFill>
                <a:latin typeface="Poppins Light"/>
                <a:cs typeface="Poppins Light"/>
              </a:rPr>
            </a:br>
            <a:r>
              <a:rPr lang="pt-PT" sz="2400" kern="0" dirty="0" err="1">
                <a:solidFill>
                  <a:schemeClr val="tx1"/>
                </a:solidFill>
                <a:latin typeface="Poppins Light"/>
                <a:cs typeface="Poppins Light"/>
              </a:rPr>
              <a:t>Deel</a:t>
            </a:r>
            <a:r>
              <a:rPr lang="pt-PT" sz="2400" kern="0" dirty="0">
                <a:solidFill>
                  <a:schemeClr val="tx1"/>
                </a:solidFill>
                <a:latin typeface="Poppins Light"/>
                <a:cs typeface="Poppins Light"/>
              </a:rPr>
              <a:t> 1: </a:t>
            </a:r>
            <a:r>
              <a:rPr lang="pt-PT" sz="2400" kern="0" dirty="0" err="1">
                <a:solidFill>
                  <a:schemeClr val="tx1"/>
                </a:solidFill>
                <a:latin typeface="Poppins Light"/>
                <a:cs typeface="Poppins Light"/>
              </a:rPr>
              <a:t>screening</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op</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basis</a:t>
            </a:r>
            <a:r>
              <a:rPr lang="pt-PT" sz="2400" kern="0" dirty="0">
                <a:solidFill>
                  <a:schemeClr val="tx1"/>
                </a:solidFill>
                <a:latin typeface="Poppins Light"/>
                <a:cs typeface="Poppins Light"/>
              </a:rPr>
              <a:t> van </a:t>
            </a:r>
            <a:r>
              <a:rPr lang="pt-PT" sz="2400" kern="0" dirty="0" err="1">
                <a:solidFill>
                  <a:schemeClr val="tx1"/>
                </a:solidFill>
                <a:latin typeface="Poppins Light"/>
                <a:cs typeface="Poppins Light"/>
              </a:rPr>
              <a:t>vijftien</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doelen</a:t>
            </a:r>
            <a:br>
              <a:rPr lang="pt-PT" sz="2400" kern="0" dirty="0">
                <a:solidFill>
                  <a:schemeClr val="tx1"/>
                </a:solidFill>
                <a:latin typeface="Poppins Light"/>
                <a:cs typeface="Poppins Light"/>
              </a:rPr>
            </a:br>
            <a:r>
              <a:rPr lang="pt-PT" sz="2400" kern="0" dirty="0" err="1">
                <a:solidFill>
                  <a:schemeClr val="tx1"/>
                </a:solidFill>
                <a:latin typeface="Poppins Light"/>
                <a:cs typeface="Poppins Light"/>
              </a:rPr>
              <a:t>Deel</a:t>
            </a:r>
            <a:r>
              <a:rPr lang="pt-PT" sz="2400" kern="0" dirty="0">
                <a:solidFill>
                  <a:schemeClr val="tx1"/>
                </a:solidFill>
                <a:latin typeface="Poppins Light"/>
                <a:cs typeface="Poppins Light"/>
              </a:rPr>
              <a:t> 2: </a:t>
            </a:r>
            <a:r>
              <a:rPr lang="pt-PT" sz="2400" kern="0" dirty="0" err="1">
                <a:solidFill>
                  <a:schemeClr val="tx1"/>
                </a:solidFill>
                <a:latin typeface="Poppins Light"/>
                <a:cs typeface="Poppins Light"/>
              </a:rPr>
              <a:t>zes</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interviews</a:t>
            </a:r>
            <a:br>
              <a:rPr lang="pt-PT" sz="2400" kern="0" dirty="0">
                <a:latin typeface="Poppins Light"/>
                <a:cs typeface="Poppins Light"/>
              </a:rPr>
            </a:br>
            <a:br>
              <a:rPr lang="pt-PT" sz="2400" kern="0" dirty="0">
                <a:latin typeface="Poppins Light"/>
                <a:cs typeface="Poppins Light"/>
              </a:rPr>
            </a:br>
            <a:r>
              <a:rPr lang="pt-PT" sz="2400" kern="0" dirty="0" err="1">
                <a:solidFill>
                  <a:srgbClr val="3A63FB"/>
                </a:solidFill>
                <a:latin typeface="Poppins Light"/>
                <a:cs typeface="Poppins Light"/>
              </a:rPr>
              <a:t>Focus</a:t>
            </a:r>
            <a:br>
              <a:rPr lang="pt-PT" sz="2400" kern="0" dirty="0">
                <a:solidFill>
                  <a:schemeClr val="tx1"/>
                </a:solidFill>
                <a:latin typeface="Poppins Light"/>
                <a:cs typeface="Poppins Light"/>
              </a:rPr>
            </a:br>
            <a:r>
              <a:rPr lang="pt-PT" sz="2400" kern="0" dirty="0" err="1">
                <a:solidFill>
                  <a:schemeClr val="tx1"/>
                </a:solidFill>
                <a:latin typeface="Poppins Light"/>
                <a:cs typeface="Poppins Light"/>
              </a:rPr>
              <a:t>Voortplanting</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anticonceptie</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en</a:t>
            </a:r>
            <a:r>
              <a:rPr lang="pt-PT" sz="2400" kern="0" dirty="0">
                <a:solidFill>
                  <a:schemeClr val="tx1"/>
                </a:solidFill>
                <a:latin typeface="Poppins Light"/>
                <a:cs typeface="Poppins Light"/>
              </a:rPr>
              <a:t> </a:t>
            </a:r>
            <a:r>
              <a:rPr lang="pt-PT" sz="2400" kern="0" dirty="0" err="1">
                <a:solidFill>
                  <a:schemeClr val="tx1"/>
                </a:solidFill>
                <a:latin typeface="Poppins Light"/>
                <a:cs typeface="Poppins Light"/>
              </a:rPr>
              <a:t>gezinsplannning</a:t>
            </a:r>
            <a:endParaRPr lang="pt-PT" sz="2400" kern="0" dirty="0" err="1">
              <a:solidFill>
                <a:schemeClr val="tx1"/>
              </a:solidFill>
              <a:latin typeface="Poppins Light" panose="00000400000000000000" pitchFamily="2" charset="0"/>
              <a:cs typeface="Poppins Light" panose="00000400000000000000" pitchFamily="2" charset="0"/>
            </a:endParaRPr>
          </a:p>
        </p:txBody>
      </p:sp>
      <p:grpSp>
        <p:nvGrpSpPr>
          <p:cNvPr id="844" name="Google Shape;844;p48"/>
          <p:cNvGrpSpPr/>
          <p:nvPr/>
        </p:nvGrpSpPr>
        <p:grpSpPr>
          <a:xfrm>
            <a:off x="8137541" y="2062884"/>
            <a:ext cx="337057" cy="297021"/>
            <a:chOff x="-488309" y="1930140"/>
            <a:chExt cx="311936" cy="274884"/>
          </a:xfrm>
        </p:grpSpPr>
        <p:sp>
          <p:nvSpPr>
            <p:cNvPr id="845" name="Google Shape;845;p48"/>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48"/>
            <p:cNvSpPr/>
            <p:nvPr/>
          </p:nvSpPr>
          <p:spPr>
            <a:xfrm>
              <a:off x="-459519" y="2016196"/>
              <a:ext cx="252666" cy="103457"/>
            </a:xfrm>
            <a:custGeom>
              <a:avLst/>
              <a:gdLst/>
              <a:ahLst/>
              <a:cxnLst/>
              <a:rect l="l" t="t" r="r" b="b"/>
              <a:pathLst>
                <a:path w="4037" h="1653" extrusionOk="0">
                  <a:moveTo>
                    <a:pt x="4037" y="1"/>
                  </a:moveTo>
                  <a:lnTo>
                    <a:pt x="0" y="1652"/>
                  </a:lnTo>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 name="Google Shape;844;p48">
            <a:extLst>
              <a:ext uri="{FF2B5EF4-FFF2-40B4-BE49-F238E27FC236}">
                <a16:creationId xmlns:a16="http://schemas.microsoft.com/office/drawing/2014/main" id="{18403996-6683-6A7B-E441-FD86A4DA7ACB}"/>
              </a:ext>
            </a:extLst>
          </p:cNvPr>
          <p:cNvGrpSpPr/>
          <p:nvPr/>
        </p:nvGrpSpPr>
        <p:grpSpPr>
          <a:xfrm>
            <a:off x="4058257" y="6060673"/>
            <a:ext cx="565602" cy="498419"/>
            <a:chOff x="-488309" y="1930140"/>
            <a:chExt cx="311936" cy="274884"/>
          </a:xfrm>
        </p:grpSpPr>
        <p:sp>
          <p:nvSpPr>
            <p:cNvPr id="46" name="Google Shape;845;p48">
              <a:extLst>
                <a:ext uri="{FF2B5EF4-FFF2-40B4-BE49-F238E27FC236}">
                  <a16:creationId xmlns:a16="http://schemas.microsoft.com/office/drawing/2014/main" id="{2CB77258-284A-BC67-398F-8F9E9B61B2FE}"/>
                </a:ext>
              </a:extLst>
            </p:cNvPr>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846;p48">
              <a:extLst>
                <a:ext uri="{FF2B5EF4-FFF2-40B4-BE49-F238E27FC236}">
                  <a16:creationId xmlns:a16="http://schemas.microsoft.com/office/drawing/2014/main" id="{33A9F7D1-623A-BC1D-E74C-D29F6A88D979}"/>
                </a:ext>
              </a:extLst>
            </p:cNvPr>
            <p:cNvSpPr/>
            <p:nvPr/>
          </p:nvSpPr>
          <p:spPr>
            <a:xfrm>
              <a:off x="-459519" y="2016196"/>
              <a:ext cx="252666" cy="103457"/>
            </a:xfrm>
            <a:custGeom>
              <a:avLst/>
              <a:gdLst/>
              <a:ahLst/>
              <a:cxnLst/>
              <a:rect l="l" t="t" r="r" b="b"/>
              <a:pathLst>
                <a:path w="4037" h="1653" extrusionOk="0">
                  <a:moveTo>
                    <a:pt x="4037" y="1"/>
                  </a:moveTo>
                  <a:lnTo>
                    <a:pt x="0" y="1652"/>
                  </a:lnTo>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7" name="Afbeelding 12" descr="A cover of a book with two animals&#10;&#10;Description automatically generated">
            <a:extLst>
              <a:ext uri="{FF2B5EF4-FFF2-40B4-BE49-F238E27FC236}">
                <a16:creationId xmlns:a16="http://schemas.microsoft.com/office/drawing/2014/main" id="{08817521-5E59-C1C4-6681-A5D7EAF61A59}"/>
              </a:ext>
            </a:extLst>
          </p:cNvPr>
          <p:cNvPicPr>
            <a:picLocks noChangeAspect="1"/>
          </p:cNvPicPr>
          <p:nvPr/>
        </p:nvPicPr>
        <p:blipFill>
          <a:blip r:embed="rId3"/>
          <a:stretch>
            <a:fillRect/>
          </a:stretch>
        </p:blipFill>
        <p:spPr>
          <a:xfrm>
            <a:off x="8668565" y="3864742"/>
            <a:ext cx="3105293" cy="2088903"/>
          </a:xfrm>
          <a:prstGeom prst="rect">
            <a:avLst/>
          </a:prstGeom>
        </p:spPr>
      </p:pic>
      <p:pic>
        <p:nvPicPr>
          <p:cNvPr id="19" name="Afbeelding 13" descr="Afbeelding met tekst, zwemmen&#10;&#10;Automatisch gegenereerde beschrijving">
            <a:extLst>
              <a:ext uri="{FF2B5EF4-FFF2-40B4-BE49-F238E27FC236}">
                <a16:creationId xmlns:a16="http://schemas.microsoft.com/office/drawing/2014/main" id="{209A7075-3740-BB20-515E-5F03C8BEB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661" y="933609"/>
            <a:ext cx="2224031" cy="255166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50" name="Google Shape;1050;p55"/>
          <p:cNvGrpSpPr/>
          <p:nvPr/>
        </p:nvGrpSpPr>
        <p:grpSpPr>
          <a:xfrm rot="-4462331">
            <a:off x="6742940" y="5896316"/>
            <a:ext cx="459033" cy="496697"/>
            <a:chOff x="-922909" y="2873003"/>
            <a:chExt cx="424844" cy="459703"/>
          </a:xfrm>
        </p:grpSpPr>
        <p:sp>
          <p:nvSpPr>
            <p:cNvPr id="1051" name="Google Shape;1051;p55"/>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55"/>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55"/>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54" name="Google Shape;1054;p55"/>
          <p:cNvGrpSpPr/>
          <p:nvPr/>
        </p:nvGrpSpPr>
        <p:grpSpPr>
          <a:xfrm>
            <a:off x="10614370" y="529933"/>
            <a:ext cx="337057" cy="297021"/>
            <a:chOff x="-488309" y="1930140"/>
            <a:chExt cx="311936" cy="274884"/>
          </a:xfrm>
        </p:grpSpPr>
        <p:sp>
          <p:nvSpPr>
            <p:cNvPr id="1055" name="Google Shape;1055;p55"/>
            <p:cNvSpPr/>
            <p:nvPr/>
          </p:nvSpPr>
          <p:spPr>
            <a:xfrm>
              <a:off x="-488309" y="1930140"/>
              <a:ext cx="311936" cy="274884"/>
            </a:xfrm>
            <a:custGeom>
              <a:avLst/>
              <a:gdLst/>
              <a:ahLst/>
              <a:cxnLst/>
              <a:rect l="l" t="t" r="r" b="b"/>
              <a:pathLst>
                <a:path w="4984" h="4392" extrusionOk="0">
                  <a:moveTo>
                    <a:pt x="2490" y="0"/>
                  </a:moveTo>
                  <a:cubicBezTo>
                    <a:pt x="2214" y="0"/>
                    <a:pt x="1933" y="53"/>
                    <a:pt x="1661" y="164"/>
                  </a:cubicBezTo>
                  <a:cubicBezTo>
                    <a:pt x="538" y="624"/>
                    <a:pt x="1" y="1906"/>
                    <a:pt x="460" y="3027"/>
                  </a:cubicBezTo>
                  <a:cubicBezTo>
                    <a:pt x="808" y="3877"/>
                    <a:pt x="1627" y="4392"/>
                    <a:pt x="2492" y="4392"/>
                  </a:cubicBezTo>
                  <a:cubicBezTo>
                    <a:pt x="2769" y="4392"/>
                    <a:pt x="3051" y="4339"/>
                    <a:pt x="3323" y="4228"/>
                  </a:cubicBezTo>
                  <a:cubicBezTo>
                    <a:pt x="4446" y="3770"/>
                    <a:pt x="4983" y="2487"/>
                    <a:pt x="4524" y="1364"/>
                  </a:cubicBezTo>
                  <a:cubicBezTo>
                    <a:pt x="4176" y="515"/>
                    <a:pt x="3356" y="0"/>
                    <a:pt x="249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55"/>
            <p:cNvSpPr/>
            <p:nvPr/>
          </p:nvSpPr>
          <p:spPr>
            <a:xfrm>
              <a:off x="-459519" y="2016196"/>
              <a:ext cx="252666" cy="103457"/>
            </a:xfrm>
            <a:custGeom>
              <a:avLst/>
              <a:gdLst/>
              <a:ahLst/>
              <a:cxnLst/>
              <a:rect l="l" t="t" r="r" b="b"/>
              <a:pathLst>
                <a:path w="4037" h="1653" extrusionOk="0">
                  <a:moveTo>
                    <a:pt x="4037" y="1"/>
                  </a:moveTo>
                  <a:lnTo>
                    <a:pt x="0" y="1652"/>
                  </a:lnTo>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57" name="Google Shape;1057;p55"/>
          <p:cNvSpPr/>
          <p:nvPr/>
        </p:nvSpPr>
        <p:spPr>
          <a:xfrm>
            <a:off x="11816118" y="3612307"/>
            <a:ext cx="470805" cy="593528"/>
          </a:xfrm>
          <a:custGeom>
            <a:avLst/>
            <a:gdLst/>
            <a:ahLst/>
            <a:cxnLst/>
            <a:rect l="l" t="t" r="r" b="b"/>
            <a:pathLst>
              <a:path w="16715" h="21072" extrusionOk="0">
                <a:moveTo>
                  <a:pt x="8394" y="2364"/>
                </a:moveTo>
                <a:cubicBezTo>
                  <a:pt x="9015" y="2364"/>
                  <a:pt x="9646" y="2476"/>
                  <a:pt x="10259" y="2714"/>
                </a:cubicBezTo>
                <a:cubicBezTo>
                  <a:pt x="12923" y="3745"/>
                  <a:pt x="14250" y="6749"/>
                  <a:pt x="13218" y="9413"/>
                </a:cubicBezTo>
                <a:cubicBezTo>
                  <a:pt x="12425" y="11463"/>
                  <a:pt x="10461" y="12722"/>
                  <a:pt x="8383" y="12722"/>
                </a:cubicBezTo>
                <a:cubicBezTo>
                  <a:pt x="7762" y="12722"/>
                  <a:pt x="7132" y="12610"/>
                  <a:pt x="6519" y="12373"/>
                </a:cubicBezTo>
                <a:cubicBezTo>
                  <a:pt x="3857" y="11340"/>
                  <a:pt x="2529" y="8336"/>
                  <a:pt x="3560" y="5673"/>
                </a:cubicBezTo>
                <a:cubicBezTo>
                  <a:pt x="4354" y="3623"/>
                  <a:pt x="6318" y="2364"/>
                  <a:pt x="8394" y="2364"/>
                </a:cubicBezTo>
                <a:close/>
                <a:moveTo>
                  <a:pt x="8398" y="0"/>
                </a:moveTo>
                <a:cubicBezTo>
                  <a:pt x="5373" y="0"/>
                  <a:pt x="2512" y="1833"/>
                  <a:pt x="1357" y="4819"/>
                </a:cubicBezTo>
                <a:cubicBezTo>
                  <a:pt x="1" y="8323"/>
                  <a:pt x="1447" y="12233"/>
                  <a:pt x="4599" y="14062"/>
                </a:cubicBezTo>
                <a:lnTo>
                  <a:pt x="4598" y="14062"/>
                </a:lnTo>
                <a:lnTo>
                  <a:pt x="3664" y="16476"/>
                </a:lnTo>
                <a:lnTo>
                  <a:pt x="2471" y="16014"/>
                </a:lnTo>
                <a:cubicBezTo>
                  <a:pt x="2380" y="15978"/>
                  <a:pt x="2287" y="15962"/>
                  <a:pt x="2195" y="15962"/>
                </a:cubicBezTo>
                <a:cubicBezTo>
                  <a:pt x="1889" y="15962"/>
                  <a:pt x="1601" y="16147"/>
                  <a:pt x="1484" y="16449"/>
                </a:cubicBezTo>
                <a:lnTo>
                  <a:pt x="1181" y="17231"/>
                </a:lnTo>
                <a:cubicBezTo>
                  <a:pt x="1030" y="17624"/>
                  <a:pt x="1225" y="18065"/>
                  <a:pt x="1618" y="18218"/>
                </a:cubicBezTo>
                <a:lnTo>
                  <a:pt x="2810" y="18679"/>
                </a:lnTo>
                <a:lnTo>
                  <a:pt x="2403" y="19731"/>
                </a:lnTo>
                <a:cubicBezTo>
                  <a:pt x="2252" y="20124"/>
                  <a:pt x="2447" y="20565"/>
                  <a:pt x="2840" y="20718"/>
                </a:cubicBezTo>
                <a:lnTo>
                  <a:pt x="3620" y="21020"/>
                </a:lnTo>
                <a:cubicBezTo>
                  <a:pt x="3711" y="21055"/>
                  <a:pt x="3804" y="21071"/>
                  <a:pt x="3895" y="21071"/>
                </a:cubicBezTo>
                <a:cubicBezTo>
                  <a:pt x="4201" y="21071"/>
                  <a:pt x="4490" y="20886"/>
                  <a:pt x="4607" y="20583"/>
                </a:cubicBezTo>
                <a:lnTo>
                  <a:pt x="5015" y="19533"/>
                </a:lnTo>
                <a:lnTo>
                  <a:pt x="6207" y="19994"/>
                </a:lnTo>
                <a:cubicBezTo>
                  <a:pt x="6297" y="20029"/>
                  <a:pt x="6391" y="20046"/>
                  <a:pt x="6483" y="20046"/>
                </a:cubicBezTo>
                <a:cubicBezTo>
                  <a:pt x="6789" y="20046"/>
                  <a:pt x="7077" y="19861"/>
                  <a:pt x="7194" y="19558"/>
                </a:cubicBezTo>
                <a:lnTo>
                  <a:pt x="7496" y="18778"/>
                </a:lnTo>
                <a:cubicBezTo>
                  <a:pt x="7649" y="18385"/>
                  <a:pt x="7454" y="17942"/>
                  <a:pt x="7061" y="17791"/>
                </a:cubicBezTo>
                <a:lnTo>
                  <a:pt x="5869" y="17328"/>
                </a:lnTo>
                <a:lnTo>
                  <a:pt x="6802" y="14915"/>
                </a:lnTo>
                <a:cubicBezTo>
                  <a:pt x="7328" y="15028"/>
                  <a:pt x="7857" y="15084"/>
                  <a:pt x="8382" y="15084"/>
                </a:cubicBezTo>
                <a:cubicBezTo>
                  <a:pt x="11558" y="15084"/>
                  <a:pt x="14552" y="13064"/>
                  <a:pt x="15584" y="9811"/>
                </a:cubicBezTo>
                <a:cubicBezTo>
                  <a:pt x="16715" y="6240"/>
                  <a:pt x="14998" y="2314"/>
                  <a:pt x="11609" y="722"/>
                </a:cubicBezTo>
                <a:cubicBezTo>
                  <a:pt x="10564" y="231"/>
                  <a:pt x="9471" y="0"/>
                  <a:pt x="839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kstvak 1">
            <a:extLst>
              <a:ext uri="{FF2B5EF4-FFF2-40B4-BE49-F238E27FC236}">
                <a16:creationId xmlns:a16="http://schemas.microsoft.com/office/drawing/2014/main" id="{27799B41-4520-960C-2657-46CA5D5E14DF}"/>
              </a:ext>
            </a:extLst>
          </p:cNvPr>
          <p:cNvSpPr txBox="1"/>
          <p:nvPr/>
        </p:nvSpPr>
        <p:spPr>
          <a:xfrm>
            <a:off x="1047849" y="1049314"/>
            <a:ext cx="5455441" cy="5719514"/>
          </a:xfrm>
          <a:prstGeom prst="rect">
            <a:avLst/>
          </a:prstGeom>
          <a:noFill/>
        </p:spPr>
        <p:txBody>
          <a:bodyPr wrap="square" rtlCol="0">
            <a:spAutoFit/>
          </a:bodyPr>
          <a:lstStyle/>
          <a:p>
            <a:pPr>
              <a:lnSpc>
                <a:spcPct val="150000"/>
              </a:lnSpc>
            </a:pPr>
            <a:r>
              <a:rPr lang="nl-NL" sz="1200">
                <a:latin typeface="Poppins Medium" panose="00000600000000000000" pitchFamily="2" charset="0"/>
                <a:cs typeface="Poppins Medium" panose="00000600000000000000" pitchFamily="2" charset="0"/>
              </a:rPr>
              <a:t>1. Uitleggen wanneer een meisje vruchtbaar is </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2. Beschrijven wat de symptomen zijn van een eventuele zwangerschap</a:t>
            </a:r>
          </a:p>
          <a:p>
            <a:pPr>
              <a:lnSpc>
                <a:spcPct val="150000"/>
              </a:lnSpc>
            </a:pPr>
            <a:r>
              <a:rPr lang="nl-NL" sz="1200">
                <a:latin typeface="Poppins Medium" panose="00000600000000000000" pitchFamily="2" charset="0"/>
                <a:cs typeface="Poppins Medium" panose="00000600000000000000" pitchFamily="2" charset="0"/>
              </a:rPr>
              <a:t>3. De voor- en nadelen van jong ouderschap beschrijven</a:t>
            </a:r>
          </a:p>
          <a:p>
            <a:pPr>
              <a:lnSpc>
                <a:spcPct val="150000"/>
              </a:lnSpc>
            </a:pPr>
            <a:r>
              <a:rPr lang="nl-NL" sz="1200">
                <a:latin typeface="Poppins Medium" panose="00000600000000000000" pitchFamily="2" charset="0"/>
                <a:cs typeface="Poppins Medium" panose="00000600000000000000" pitchFamily="2" charset="0"/>
              </a:rPr>
              <a:t>4. Een eigen mening vormen over tienerzwangerschap en jong ouderschap</a:t>
            </a:r>
          </a:p>
          <a:p>
            <a:pPr>
              <a:lnSpc>
                <a:spcPct val="150000"/>
              </a:lnSpc>
            </a:pPr>
            <a:r>
              <a:rPr lang="nl-NL" sz="1200">
                <a:latin typeface="Poppins Medium" panose="00000600000000000000" pitchFamily="2" charset="0"/>
                <a:cs typeface="Poppins Medium" panose="00000600000000000000" pitchFamily="2" charset="0"/>
              </a:rPr>
              <a:t>5. Beschrijven dat er verschillen in keuzes rondom kinderwens</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gezinsgrootte en planning kunnen bestaan</a:t>
            </a:r>
          </a:p>
          <a:p>
            <a:pPr>
              <a:lnSpc>
                <a:spcPct val="150000"/>
              </a:lnSpc>
            </a:pPr>
            <a:r>
              <a:rPr lang="nl-NL" sz="1200">
                <a:latin typeface="Poppins Medium" panose="00000600000000000000" pitchFamily="2" charset="0"/>
                <a:cs typeface="Poppins Medium" panose="00000600000000000000" pitchFamily="2" charset="0"/>
              </a:rPr>
              <a:t>6. Uitleggen dat seks hebben zonder anticonceptie kan leiden tot een zwangerschap</a:t>
            </a:r>
          </a:p>
          <a:p>
            <a:pPr>
              <a:lnSpc>
                <a:spcPct val="150000"/>
              </a:lnSpc>
            </a:pPr>
            <a:r>
              <a:rPr lang="nl-NL" sz="1200">
                <a:latin typeface="Poppins Medium" panose="00000600000000000000" pitchFamily="2" charset="0"/>
                <a:cs typeface="Poppins Medium" panose="00000600000000000000" pitchFamily="2" charset="0"/>
              </a:rPr>
              <a:t>7. Verschillende anticonceptiemethoden en de werking daarvan beschrijven</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8. Voor- en nadelen beschrijven van verschillende anticonceptiemethoden </a:t>
            </a:r>
          </a:p>
          <a:p>
            <a:pPr>
              <a:lnSpc>
                <a:spcPct val="150000"/>
              </a:lnSpc>
            </a:pPr>
            <a:r>
              <a:rPr lang="nl-NL" sz="1200">
                <a:latin typeface="Poppins Medium" panose="00000600000000000000" pitchFamily="2" charset="0"/>
                <a:cs typeface="Poppins Medium" panose="00000600000000000000" pitchFamily="2" charset="0"/>
              </a:rPr>
              <a:t>9. Misconcepten, feiten en mythen beschrijven over anticonceptie en anticonceptiegebruik</a:t>
            </a:r>
            <a:br>
              <a:rPr lang="nl-NL" sz="1400"/>
            </a:br>
            <a:br>
              <a:rPr lang="nl-NL"/>
            </a:br>
            <a:br>
              <a:rPr lang="nl-NL"/>
            </a:br>
            <a:endParaRPr lang="nl-NL"/>
          </a:p>
        </p:txBody>
      </p:sp>
      <p:sp>
        <p:nvSpPr>
          <p:cNvPr id="3" name="Tekstvak 2">
            <a:extLst>
              <a:ext uri="{FF2B5EF4-FFF2-40B4-BE49-F238E27FC236}">
                <a16:creationId xmlns:a16="http://schemas.microsoft.com/office/drawing/2014/main" id="{F8C86DE0-B068-33B2-4E7C-A71A44BA1EF2}"/>
              </a:ext>
            </a:extLst>
          </p:cNvPr>
          <p:cNvSpPr txBox="1"/>
          <p:nvPr/>
        </p:nvSpPr>
        <p:spPr>
          <a:xfrm>
            <a:off x="6671459" y="1044781"/>
            <a:ext cx="4763042" cy="3390159"/>
          </a:xfrm>
          <a:prstGeom prst="rect">
            <a:avLst/>
          </a:prstGeom>
          <a:noFill/>
        </p:spPr>
        <p:txBody>
          <a:bodyPr wrap="square">
            <a:spAutoFit/>
          </a:bodyPr>
          <a:lstStyle/>
          <a:p>
            <a:pPr>
              <a:lnSpc>
                <a:spcPct val="150000"/>
              </a:lnSpc>
            </a:pPr>
            <a:r>
              <a:rPr lang="nl-NL" sz="1200">
                <a:latin typeface="Poppins Medium" panose="00000600000000000000" pitchFamily="2" charset="0"/>
                <a:cs typeface="Poppins Medium" panose="00000600000000000000" pitchFamily="2" charset="0"/>
              </a:rPr>
              <a:t>10. Beschrijven hoe verschillende anticonceptiemethoden effectief gebruikt kunnen worden</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11. Beschrijven waar anticonceptie verkrijgbaar is en welke stappen daarvoor ondernomen moeten worden</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12. Uitleggen dat zowel jongens als meisjes verantwoordelijk zijn voor anticonceptie (inclusief condooms)</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13. Erkennen dat het belangrijk is om na te denken over anticonceptie voor je seksueel actief wordt</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14. Beschrijven wat je kunt doen na onveilige seks</a:t>
            </a:r>
            <a:br>
              <a:rPr lang="nl-NL" sz="1200">
                <a:latin typeface="Poppins Medium" panose="00000600000000000000" pitchFamily="2" charset="0"/>
                <a:cs typeface="Poppins Medium" panose="00000600000000000000" pitchFamily="2" charset="0"/>
              </a:rPr>
            </a:br>
            <a:r>
              <a:rPr lang="nl-NL" sz="1200">
                <a:latin typeface="Poppins Medium" panose="00000600000000000000" pitchFamily="2" charset="0"/>
                <a:cs typeface="Poppins Medium" panose="00000600000000000000" pitchFamily="2" charset="0"/>
              </a:rPr>
              <a:t>15. Beschrijven welke keuzes er zijn als een meisje ongewenst of onbedoeld zwanger is (kind krijgen, abortus, kind afstaan) </a:t>
            </a:r>
          </a:p>
        </p:txBody>
      </p:sp>
      <p:sp>
        <p:nvSpPr>
          <p:cNvPr id="4" name="Google Shape;795;p47">
            <a:extLst>
              <a:ext uri="{FF2B5EF4-FFF2-40B4-BE49-F238E27FC236}">
                <a16:creationId xmlns:a16="http://schemas.microsoft.com/office/drawing/2014/main" id="{48B2ADB6-36CE-B102-AD45-4993439AB29D}"/>
              </a:ext>
            </a:extLst>
          </p:cNvPr>
          <p:cNvSpPr txBox="1">
            <a:spLocks noGrp="1"/>
          </p:cNvSpPr>
          <p:nvPr>
            <p:ph type="title"/>
          </p:nvPr>
        </p:nvSpPr>
        <p:spPr>
          <a:xfrm>
            <a:off x="1047849" y="172268"/>
            <a:ext cx="10272000" cy="763600"/>
          </a:xfrm>
          <a:prstGeom prst="rect">
            <a:avLst/>
          </a:prstGeom>
        </p:spPr>
        <p:txBody>
          <a:bodyPr spcFirstLastPara="1" wrap="square" lIns="121900" tIns="121900" rIns="121900" bIns="121900" anchor="t" anchorCtr="0">
            <a:noAutofit/>
          </a:bodyPr>
          <a:lstStyle/>
          <a:p>
            <a:r>
              <a:rPr lang="nl-NL" sz="3500" b="1">
                <a:solidFill>
                  <a:srgbClr val="3A63FB"/>
                </a:solidFill>
                <a:latin typeface="Poppins" panose="00000800000000000000" pitchFamily="2" charset="0"/>
                <a:cs typeface="Poppins" panose="00000800000000000000" pitchFamily="2" charset="0"/>
              </a:rPr>
              <a:t>15 doelen</a:t>
            </a:r>
            <a:endParaRPr sz="3500" b="1">
              <a:solidFill>
                <a:srgbClr val="3A63FB"/>
              </a:solidFill>
              <a:latin typeface="Poppins" panose="00000800000000000000" pitchFamily="2" charset="0"/>
              <a:cs typeface="Poppins" panose="00000800000000000000"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40"/>
          <p:cNvSpPr txBox="1">
            <a:spLocks noGrp="1"/>
          </p:cNvSpPr>
          <p:nvPr>
            <p:ph type="title"/>
          </p:nvPr>
        </p:nvSpPr>
        <p:spPr>
          <a:xfrm>
            <a:off x="953600" y="4395652"/>
            <a:ext cx="10284800" cy="1566136"/>
          </a:xfrm>
          <a:prstGeom prst="rect">
            <a:avLst/>
          </a:prstGeom>
        </p:spPr>
        <p:txBody>
          <a:bodyPr spcFirstLastPara="1" wrap="square" lIns="121900" tIns="121900" rIns="121900" bIns="121900" anchor="t" anchorCtr="0">
            <a:noAutofit/>
          </a:bodyPr>
          <a:lstStyle/>
          <a:p>
            <a:pPr>
              <a:lnSpc>
                <a:spcPct val="150000"/>
              </a:lnSpc>
            </a:pPr>
            <a:r>
              <a:rPr lang="nl-NL" sz="4800" b="1">
                <a:solidFill>
                  <a:srgbClr val="3A63FB"/>
                </a:solidFill>
                <a:latin typeface="Poppins" panose="00000800000000000000" pitchFamily="2" charset="0"/>
                <a:cs typeface="Poppins" panose="00000800000000000000" pitchFamily="2" charset="0"/>
              </a:rPr>
              <a:t>Resultaten</a:t>
            </a:r>
            <a:endParaRPr sz="4800" b="1">
              <a:solidFill>
                <a:srgbClr val="3A63FB"/>
              </a:solidFill>
              <a:latin typeface="Poppins" panose="00000800000000000000" pitchFamily="2" charset="0"/>
              <a:cs typeface="Poppins" panose="00000800000000000000" pitchFamily="2"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5;p47">
            <a:extLst>
              <a:ext uri="{FF2B5EF4-FFF2-40B4-BE49-F238E27FC236}">
                <a16:creationId xmlns:a16="http://schemas.microsoft.com/office/drawing/2014/main" id="{BC55D65F-0FF4-9AA1-21C5-BF6A83A742E0}"/>
              </a:ext>
            </a:extLst>
          </p:cNvPr>
          <p:cNvSpPr txBox="1">
            <a:spLocks/>
          </p:cNvSpPr>
          <p:nvPr/>
        </p:nvSpPr>
        <p:spPr>
          <a:xfrm>
            <a:off x="1191631" y="302076"/>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1pPr>
            <a:lvl2pPr marR="0" lvl="1"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2pPr>
            <a:lvl3pPr marR="0" lvl="2"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3pPr>
            <a:lvl4pPr marR="0" lvl="3"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4pPr>
            <a:lvl5pPr marR="0" lvl="4"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5pPr>
            <a:lvl6pPr marR="0" lvl="5"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6pPr>
            <a:lvl7pPr marR="0" lvl="6"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7pPr>
            <a:lvl8pPr marR="0" lvl="7"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8pPr>
            <a:lvl9pPr marR="0" lvl="8"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9pPr>
          </a:lstStyle>
          <a:p>
            <a:r>
              <a:rPr lang="nl-NL" b="1" kern="0">
                <a:solidFill>
                  <a:srgbClr val="3A63FB"/>
                </a:solidFill>
                <a:latin typeface="Poppins" panose="00000800000000000000" pitchFamily="2" charset="0"/>
                <a:cs typeface="Poppins" panose="00000800000000000000" pitchFamily="2" charset="0"/>
              </a:rPr>
              <a:t>Niet behandeld</a:t>
            </a:r>
          </a:p>
        </p:txBody>
      </p:sp>
      <p:graphicFrame>
        <p:nvGraphicFramePr>
          <p:cNvPr id="6" name="Tabel 6">
            <a:extLst>
              <a:ext uri="{FF2B5EF4-FFF2-40B4-BE49-F238E27FC236}">
                <a16:creationId xmlns:a16="http://schemas.microsoft.com/office/drawing/2014/main" id="{74C8D8BA-59EF-E74F-FB0E-26F2A9B8803C}"/>
              </a:ext>
            </a:extLst>
          </p:cNvPr>
          <p:cNvGraphicFramePr>
            <a:graphicFrameLocks noGrp="1"/>
          </p:cNvGraphicFramePr>
          <p:nvPr/>
        </p:nvGraphicFramePr>
        <p:xfrm>
          <a:off x="1391921" y="1137678"/>
          <a:ext cx="3055983" cy="3860928"/>
        </p:xfrm>
        <a:graphic>
          <a:graphicData uri="http://schemas.openxmlformats.org/drawingml/2006/table">
            <a:tbl>
              <a:tblPr firstRow="1" bandRow="1">
                <a:tableStyleId>{5C22544A-7EE6-4342-B048-85BDC9FD1C3A}</a:tableStyleId>
              </a:tblPr>
              <a:tblGrid>
                <a:gridCol w="3055983">
                  <a:extLst>
                    <a:ext uri="{9D8B030D-6E8A-4147-A177-3AD203B41FA5}">
                      <a16:colId xmlns:a16="http://schemas.microsoft.com/office/drawing/2014/main" val="783531956"/>
                    </a:ext>
                  </a:extLst>
                </a:gridCol>
              </a:tblGrid>
              <a:tr h="370840">
                <a:tc>
                  <a:txBody>
                    <a:bodyPr/>
                    <a:lstStyle/>
                    <a:p>
                      <a:r>
                        <a:rPr lang="nl-NL"/>
                        <a:t>Nectar</a:t>
                      </a:r>
                    </a:p>
                  </a:txBody>
                  <a:tcPr/>
                </a:tc>
                <a:extLst>
                  <a:ext uri="{0D108BD9-81ED-4DB2-BD59-A6C34878D82A}">
                    <a16:rowId xmlns:a16="http://schemas.microsoft.com/office/drawing/2014/main" val="11022981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De voor- en nadelen van jong ouderschap beschrijven</a:t>
                      </a:r>
                    </a:p>
                  </a:txBody>
                  <a:tcPr/>
                </a:tc>
                <a:extLst>
                  <a:ext uri="{0D108BD9-81ED-4DB2-BD59-A6C34878D82A}">
                    <a16:rowId xmlns:a16="http://schemas.microsoft.com/office/drawing/2014/main" val="915181855"/>
                  </a:ext>
                </a:extLst>
              </a:tr>
              <a:tr h="370840">
                <a:tc>
                  <a:txBody>
                    <a:bodyPr/>
                    <a:lstStyle/>
                    <a:p>
                      <a:r>
                        <a:rPr lang="nl-NL" sz="1200">
                          <a:latin typeface="Poppins Light" panose="00000400000000000000" pitchFamily="2" charset="0"/>
                          <a:cs typeface="Poppins Light" panose="00000400000000000000" pitchFamily="2" charset="0"/>
                        </a:rPr>
                        <a:t>Een eigen mening vormen over tienerzwangerschappen en jong ouderschap</a:t>
                      </a:r>
                    </a:p>
                  </a:txBody>
                  <a:tcPr/>
                </a:tc>
                <a:extLst>
                  <a:ext uri="{0D108BD9-81ED-4DB2-BD59-A6C34878D82A}">
                    <a16:rowId xmlns:a16="http://schemas.microsoft.com/office/drawing/2014/main" val="124412130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Beschrijven dat er verschillen in keuzes rondom kinderwens</a:t>
                      </a:r>
                      <a:br>
                        <a:rPr lang="nl-NL" sz="1200">
                          <a:latin typeface="Poppins Light" panose="00000400000000000000" pitchFamily="2" charset="0"/>
                          <a:cs typeface="Poppins Light" panose="00000400000000000000" pitchFamily="2" charset="0"/>
                        </a:rPr>
                      </a:br>
                      <a:r>
                        <a:rPr lang="nl-NL" sz="1200">
                          <a:latin typeface="Poppins Light" panose="00000400000000000000" pitchFamily="2" charset="0"/>
                          <a:cs typeface="Poppins Light" panose="00000400000000000000" pitchFamily="2" charset="0"/>
                        </a:rPr>
                        <a:t>gezinsgrootte en planning kunnen bestaan</a:t>
                      </a:r>
                    </a:p>
                  </a:txBody>
                  <a:tcPr/>
                </a:tc>
                <a:extLst>
                  <a:ext uri="{0D108BD9-81ED-4DB2-BD59-A6C34878D82A}">
                    <a16:rowId xmlns:a16="http://schemas.microsoft.com/office/drawing/2014/main" val="2875076351"/>
                  </a:ext>
                </a:extLst>
              </a:tr>
              <a:tr h="370840">
                <a:tc>
                  <a:txBody>
                    <a:bodyPr/>
                    <a:lstStyle/>
                    <a:p>
                      <a:r>
                        <a:rPr lang="nl-NL" sz="1200" b="0">
                          <a:latin typeface="Poppins Light" panose="00000400000000000000" pitchFamily="2" charset="0"/>
                          <a:cs typeface="Poppins Light" panose="00000400000000000000" pitchFamily="2" charset="0"/>
                        </a:rPr>
                        <a:t>Erkennen dat het belangrijk is om na te denken over anticonceptie voor je seksueel actief wordt</a:t>
                      </a:r>
                      <a:br>
                        <a:rPr lang="nl-NL" sz="2000">
                          <a:latin typeface="Poppins Medium" panose="00000600000000000000" pitchFamily="2" charset="0"/>
                          <a:cs typeface="Poppins Medium" panose="00000600000000000000" pitchFamily="2" charset="0"/>
                        </a:rPr>
                      </a:br>
                      <a:endParaRPr lang="nl-NL"/>
                    </a:p>
                  </a:txBody>
                  <a:tcPr/>
                </a:tc>
                <a:extLst>
                  <a:ext uri="{0D108BD9-81ED-4DB2-BD59-A6C34878D82A}">
                    <a16:rowId xmlns:a16="http://schemas.microsoft.com/office/drawing/2014/main" val="547299753"/>
                  </a:ext>
                </a:extLst>
              </a:tr>
              <a:tr h="370840">
                <a:tc>
                  <a:txBody>
                    <a:bodyPr/>
                    <a:lstStyle/>
                    <a:p>
                      <a:r>
                        <a:rPr lang="nl-NL" sz="1200">
                          <a:latin typeface="Poppins Light" panose="00000400000000000000" pitchFamily="2" charset="0"/>
                          <a:cs typeface="Poppins Light" panose="00000400000000000000" pitchFamily="2" charset="0"/>
                        </a:rPr>
                        <a:t>Beschrijven welke keuzes er zijn als een meisje ongewenst of onbedoeld zwanger is</a:t>
                      </a:r>
                    </a:p>
                  </a:txBody>
                  <a:tcPr/>
                </a:tc>
                <a:extLst>
                  <a:ext uri="{0D108BD9-81ED-4DB2-BD59-A6C34878D82A}">
                    <a16:rowId xmlns:a16="http://schemas.microsoft.com/office/drawing/2014/main" val="3340074828"/>
                  </a:ext>
                </a:extLst>
              </a:tr>
            </a:tbl>
          </a:graphicData>
        </a:graphic>
      </p:graphicFrame>
      <p:graphicFrame>
        <p:nvGraphicFramePr>
          <p:cNvPr id="7" name="Tabel 6">
            <a:extLst>
              <a:ext uri="{FF2B5EF4-FFF2-40B4-BE49-F238E27FC236}">
                <a16:creationId xmlns:a16="http://schemas.microsoft.com/office/drawing/2014/main" id="{EC9CDB1C-D701-F240-0C72-ECA8BBFC8553}"/>
              </a:ext>
            </a:extLst>
          </p:cNvPr>
          <p:cNvGraphicFramePr>
            <a:graphicFrameLocks noGrp="1"/>
          </p:cNvGraphicFramePr>
          <p:nvPr/>
        </p:nvGraphicFramePr>
        <p:xfrm>
          <a:off x="4888411" y="1137678"/>
          <a:ext cx="3055983" cy="5496624"/>
        </p:xfrm>
        <a:graphic>
          <a:graphicData uri="http://schemas.openxmlformats.org/drawingml/2006/table">
            <a:tbl>
              <a:tblPr firstRow="1" bandRow="1">
                <a:tableStyleId>{5C22544A-7EE6-4342-B048-85BDC9FD1C3A}</a:tableStyleId>
              </a:tblPr>
              <a:tblGrid>
                <a:gridCol w="3055983">
                  <a:extLst>
                    <a:ext uri="{9D8B030D-6E8A-4147-A177-3AD203B41FA5}">
                      <a16:colId xmlns:a16="http://schemas.microsoft.com/office/drawing/2014/main" val="783531956"/>
                    </a:ext>
                  </a:extLst>
                </a:gridCol>
              </a:tblGrid>
              <a:tr h="370840">
                <a:tc>
                  <a:txBody>
                    <a:bodyPr/>
                    <a:lstStyle/>
                    <a:p>
                      <a:r>
                        <a:rPr lang="nl-NL">
                          <a:latin typeface="Poppins" panose="00000800000000000000" pitchFamily="2" charset="0"/>
                          <a:cs typeface="Poppins" panose="00000800000000000000" pitchFamily="2" charset="0"/>
                        </a:rPr>
                        <a:t>BVJ</a:t>
                      </a:r>
                    </a:p>
                  </a:txBody>
                  <a:tcPr/>
                </a:tc>
                <a:extLst>
                  <a:ext uri="{0D108BD9-81ED-4DB2-BD59-A6C34878D82A}">
                    <a16:rowId xmlns:a16="http://schemas.microsoft.com/office/drawing/2014/main" val="110229819"/>
                  </a:ext>
                </a:extLst>
              </a:tr>
              <a:tr h="370840">
                <a:tc>
                  <a:txBody>
                    <a:bodyPr/>
                    <a:lstStyle/>
                    <a:p>
                      <a:r>
                        <a:rPr lang="nl-NL" sz="1200">
                          <a:latin typeface="Poppins Light" panose="00000400000000000000" pitchFamily="2" charset="0"/>
                          <a:cs typeface="Poppins Light" panose="00000400000000000000" pitchFamily="2" charset="0"/>
                        </a:rPr>
                        <a:t>De symptomen van zwangerschap beschrijven</a:t>
                      </a:r>
                    </a:p>
                  </a:txBody>
                  <a:tcPr/>
                </a:tc>
                <a:extLst>
                  <a:ext uri="{0D108BD9-81ED-4DB2-BD59-A6C34878D82A}">
                    <a16:rowId xmlns:a16="http://schemas.microsoft.com/office/drawing/2014/main" val="915181855"/>
                  </a:ext>
                </a:extLst>
              </a:tr>
              <a:tr h="370840">
                <a:tc>
                  <a:txBody>
                    <a:bodyPr/>
                    <a:lstStyle/>
                    <a:p>
                      <a:r>
                        <a:rPr lang="nl-NL" sz="1200">
                          <a:latin typeface="Poppins Light" panose="00000400000000000000" pitchFamily="2" charset="0"/>
                          <a:cs typeface="Poppins Light" panose="00000400000000000000" pitchFamily="2" charset="0"/>
                        </a:rPr>
                        <a:t>De voor- en nadelen van jong ouderschap beschrijven</a:t>
                      </a:r>
                    </a:p>
                  </a:txBody>
                  <a:tcPr/>
                </a:tc>
                <a:extLst>
                  <a:ext uri="{0D108BD9-81ED-4DB2-BD59-A6C34878D82A}">
                    <a16:rowId xmlns:a16="http://schemas.microsoft.com/office/drawing/2014/main" val="124412130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Een eigen mening vormen over tienerzwangerschappen en jong ouderschap</a:t>
                      </a:r>
                    </a:p>
                  </a:txBody>
                  <a:tcPr/>
                </a:tc>
                <a:extLst>
                  <a:ext uri="{0D108BD9-81ED-4DB2-BD59-A6C34878D82A}">
                    <a16:rowId xmlns:a16="http://schemas.microsoft.com/office/drawing/2014/main" val="287507635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b="0">
                          <a:latin typeface="Poppins Light" panose="00000400000000000000" pitchFamily="2" charset="0"/>
                          <a:cs typeface="Poppins Light" panose="00000400000000000000" pitchFamily="2" charset="0"/>
                        </a:rPr>
                        <a:t>Beschrijven dat er verschillen in keuzes rondom kinderwens</a:t>
                      </a:r>
                      <a:br>
                        <a:rPr lang="nl-NL" sz="1200" b="0">
                          <a:latin typeface="Poppins Light" panose="00000400000000000000" pitchFamily="2" charset="0"/>
                          <a:cs typeface="Poppins Light" panose="00000400000000000000" pitchFamily="2" charset="0"/>
                        </a:rPr>
                      </a:br>
                      <a:r>
                        <a:rPr lang="nl-NL" sz="1200" b="0">
                          <a:latin typeface="Poppins Light" panose="00000400000000000000" pitchFamily="2" charset="0"/>
                          <a:cs typeface="Poppins Light" panose="00000400000000000000" pitchFamily="2" charset="0"/>
                        </a:rPr>
                        <a:t>gezinsgrootte en planning kunnen bestaan</a:t>
                      </a:r>
                    </a:p>
                  </a:txBody>
                  <a:tcPr/>
                </a:tc>
                <a:extLst>
                  <a:ext uri="{0D108BD9-81ED-4DB2-BD59-A6C34878D82A}">
                    <a16:rowId xmlns:a16="http://schemas.microsoft.com/office/drawing/2014/main" val="547299753"/>
                  </a:ext>
                </a:extLst>
              </a:tr>
              <a:tr h="370840">
                <a:tc>
                  <a:txBody>
                    <a:bodyPr/>
                    <a:lstStyle/>
                    <a:p>
                      <a:r>
                        <a:rPr lang="nl-NL" sz="1200" b="0">
                          <a:latin typeface="Poppins Light" panose="00000400000000000000" pitchFamily="2" charset="0"/>
                          <a:cs typeface="Poppins Light" panose="00000400000000000000" pitchFamily="2" charset="0"/>
                        </a:rPr>
                        <a:t>Misconcepten, feiten en mythen beschrijven over anticonceptie en anticonceptiegebruik</a:t>
                      </a:r>
                    </a:p>
                  </a:txBody>
                  <a:tcPr/>
                </a:tc>
                <a:extLst>
                  <a:ext uri="{0D108BD9-81ED-4DB2-BD59-A6C34878D82A}">
                    <a16:rowId xmlns:a16="http://schemas.microsoft.com/office/drawing/2014/main" val="3340074828"/>
                  </a:ext>
                </a:extLst>
              </a:tr>
              <a:tr h="370840">
                <a:tc>
                  <a:txBody>
                    <a:bodyPr/>
                    <a:lstStyle/>
                    <a:p>
                      <a:r>
                        <a:rPr lang="nl-NL" sz="1200">
                          <a:latin typeface="Poppins Light" panose="00000400000000000000" pitchFamily="2" charset="0"/>
                          <a:cs typeface="Poppins Light" panose="00000400000000000000" pitchFamily="2" charset="0"/>
                        </a:rPr>
                        <a:t>Uitleggen dat zowel jongens als meisjes verantwoordelijk zijn voor anticonceptie (inclusief condooms)</a:t>
                      </a:r>
                      <a:br>
                        <a:rPr lang="nl-NL" sz="1200">
                          <a:latin typeface="Poppins Light" panose="00000400000000000000" pitchFamily="2" charset="0"/>
                          <a:cs typeface="Poppins Light" panose="00000400000000000000" pitchFamily="2" charset="0"/>
                        </a:rPr>
                      </a:br>
                      <a:endParaRPr lang="nl-NL" sz="1200" b="0">
                        <a:latin typeface="Poppins Light" panose="00000400000000000000" pitchFamily="2" charset="0"/>
                        <a:cs typeface="Poppins Light" panose="00000400000000000000" pitchFamily="2" charset="0"/>
                      </a:endParaRPr>
                    </a:p>
                  </a:txBody>
                  <a:tcPr/>
                </a:tc>
                <a:extLst>
                  <a:ext uri="{0D108BD9-81ED-4DB2-BD59-A6C34878D82A}">
                    <a16:rowId xmlns:a16="http://schemas.microsoft.com/office/drawing/2014/main" val="2136136454"/>
                  </a:ext>
                </a:extLst>
              </a:tr>
              <a:tr h="370840">
                <a:tc>
                  <a:txBody>
                    <a:bodyPr/>
                    <a:lstStyle/>
                    <a:p>
                      <a:r>
                        <a:rPr lang="nl-NL" sz="1200" b="0">
                          <a:latin typeface="Poppins Light" panose="00000400000000000000" pitchFamily="2" charset="0"/>
                          <a:cs typeface="Poppins Light" panose="00000400000000000000" pitchFamily="2" charset="0"/>
                        </a:rPr>
                        <a:t>Erkennen dat het belangrijk is om na te denken over anticonceptie voor je seksueel actief wordt</a:t>
                      </a:r>
                    </a:p>
                  </a:txBody>
                  <a:tcPr/>
                </a:tc>
                <a:extLst>
                  <a:ext uri="{0D108BD9-81ED-4DB2-BD59-A6C34878D82A}">
                    <a16:rowId xmlns:a16="http://schemas.microsoft.com/office/drawing/2014/main" val="4127033923"/>
                  </a:ext>
                </a:extLst>
              </a:tr>
              <a:tr h="370840">
                <a:tc>
                  <a:txBody>
                    <a:bodyPr/>
                    <a:lstStyle/>
                    <a:p>
                      <a:r>
                        <a:rPr lang="nl-NL" sz="1200">
                          <a:latin typeface="Poppins Light" panose="00000400000000000000" pitchFamily="2" charset="0"/>
                          <a:cs typeface="Poppins Light" panose="00000400000000000000" pitchFamily="2" charset="0"/>
                        </a:rPr>
                        <a:t>Beschrijven welke keuzes er zijn als een meisje ongewenst of onbedoeld zwanger is</a:t>
                      </a:r>
                    </a:p>
                  </a:txBody>
                  <a:tcPr/>
                </a:tc>
                <a:extLst>
                  <a:ext uri="{0D108BD9-81ED-4DB2-BD59-A6C34878D82A}">
                    <a16:rowId xmlns:a16="http://schemas.microsoft.com/office/drawing/2014/main" val="2106935582"/>
                  </a:ext>
                </a:extLst>
              </a:tr>
            </a:tbl>
          </a:graphicData>
        </a:graphic>
      </p:graphicFrame>
    </p:spTree>
    <p:extLst>
      <p:ext uri="{BB962C8B-B14F-4D97-AF65-F5344CB8AC3E}">
        <p14:creationId xmlns:p14="http://schemas.microsoft.com/office/powerpoint/2010/main" val="259904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367461" y="728664"/>
            <a:ext cx="4984813" cy="3157080"/>
          </a:xfrm>
          <a:noFill/>
        </p:spPr>
        <p:txBody>
          <a:bodyPr>
            <a:normAutofit/>
          </a:bodyPr>
          <a:lstStyle/>
          <a:p>
            <a:pPr algn="l"/>
            <a:r>
              <a:rPr lang="nl-NL" sz="5200" b="1"/>
              <a:t>De belangrijkste resultaten in 2023</a:t>
            </a:r>
          </a:p>
        </p:txBody>
      </p:sp>
      <p:sp>
        <p:nvSpPr>
          <p:cNvPr id="3" name="Ondertitel 2"/>
          <p:cNvSpPr>
            <a:spLocks noGrp="1"/>
          </p:cNvSpPr>
          <p:nvPr>
            <p:ph type="subTitle" idx="1"/>
          </p:nvPr>
        </p:nvSpPr>
        <p:spPr>
          <a:xfrm>
            <a:off x="6534608" y="4072047"/>
            <a:ext cx="4984813" cy="2057289"/>
          </a:xfrm>
          <a:noFill/>
        </p:spPr>
        <p:txBody>
          <a:bodyPr>
            <a:normAutofit fontScale="85000" lnSpcReduction="20000"/>
          </a:bodyPr>
          <a:lstStyle/>
          <a:p>
            <a:pPr algn="l"/>
            <a:r>
              <a:rPr lang="nl-NL">
                <a:solidFill>
                  <a:schemeClr val="accent2"/>
                </a:solidFill>
              </a:rPr>
              <a:t>Hanneke de Graaf / Rutgers</a:t>
            </a:r>
          </a:p>
          <a:p>
            <a:pPr algn="l"/>
            <a:r>
              <a:rPr lang="nl-NL">
                <a:solidFill>
                  <a:schemeClr val="accent2"/>
                </a:solidFill>
              </a:rPr>
              <a:t>Anne Oldenhof / Rutgers</a:t>
            </a:r>
          </a:p>
          <a:p>
            <a:pPr algn="l"/>
            <a:r>
              <a:rPr lang="nl-NL">
                <a:solidFill>
                  <a:schemeClr val="accent2"/>
                </a:solidFill>
              </a:rPr>
              <a:t>Yolin Kraan / Rutgers</a:t>
            </a:r>
          </a:p>
          <a:p>
            <a:pPr algn="l"/>
            <a:r>
              <a:rPr lang="nl-NL">
                <a:solidFill>
                  <a:schemeClr val="accent2"/>
                </a:solidFill>
              </a:rPr>
              <a:t>Titia Beek / Rutgers</a:t>
            </a:r>
          </a:p>
          <a:p>
            <a:pPr algn="l"/>
            <a:r>
              <a:rPr lang="nl-NL">
                <a:solidFill>
                  <a:schemeClr val="accent2"/>
                </a:solidFill>
              </a:rPr>
              <a:t>Laurian Kuipers / Soa Aids Nederland</a:t>
            </a:r>
          </a:p>
          <a:p>
            <a:pPr algn="l"/>
            <a:r>
              <a:rPr lang="nl-NL">
                <a:solidFill>
                  <a:schemeClr val="accent2"/>
                </a:solidFill>
              </a:rPr>
              <a:t>Koenraad Vermey / Soa Aids Nederland</a:t>
            </a:r>
          </a:p>
        </p:txBody>
      </p:sp>
      <p:pic>
        <p:nvPicPr>
          <p:cNvPr id="6" name="Afbeelding 5">
            <a:extLst>
              <a:ext uri="{FF2B5EF4-FFF2-40B4-BE49-F238E27FC236}">
                <a16:creationId xmlns:a16="http://schemas.microsoft.com/office/drawing/2014/main" id="{8EA15BA4-A89D-7AC8-EECB-CC427842930A}"/>
              </a:ext>
            </a:extLst>
          </p:cNvPr>
          <p:cNvPicPr>
            <a:picLocks noChangeAspect="1"/>
          </p:cNvPicPr>
          <p:nvPr/>
        </p:nvPicPr>
        <p:blipFill rotWithShape="1">
          <a:blip r:embed="rId2"/>
          <a:srcRect t="4015" b="6523"/>
          <a:stretch/>
        </p:blipFill>
        <p:spPr>
          <a:xfrm>
            <a:off x="-1" y="-1"/>
            <a:ext cx="5427407" cy="6876809"/>
          </a:xfrm>
          <a:prstGeom prst="rect">
            <a:avLst/>
          </a:prstGeom>
        </p:spPr>
      </p:pic>
      <p:pic>
        <p:nvPicPr>
          <p:cNvPr id="4" name="Picture 176717071" descr="Afbeelding met Lettertype, tekst, Graphics, logo&#10;&#10;Automatisch gegenereerde beschrijving">
            <a:extLst>
              <a:ext uri="{FF2B5EF4-FFF2-40B4-BE49-F238E27FC236}">
                <a16:creationId xmlns:a16="http://schemas.microsoft.com/office/drawing/2014/main" id="{6453DDB6-FB0B-944A-9C74-A0C3772E2C9A}"/>
              </a:ext>
            </a:extLst>
          </p:cNvPr>
          <p:cNvPicPr>
            <a:picLocks noChangeAspect="1"/>
          </p:cNvPicPr>
          <p:nvPr/>
        </p:nvPicPr>
        <p:blipFill>
          <a:blip r:embed="rId3"/>
          <a:stretch>
            <a:fillRect/>
          </a:stretch>
        </p:blipFill>
        <p:spPr>
          <a:xfrm>
            <a:off x="6534607" y="203887"/>
            <a:ext cx="1656791" cy="874900"/>
          </a:xfrm>
          <a:prstGeom prst="rect">
            <a:avLst/>
          </a:prstGeom>
        </p:spPr>
      </p:pic>
      <p:pic>
        <p:nvPicPr>
          <p:cNvPr id="5" name="Picture 8">
            <a:extLst>
              <a:ext uri="{FF2B5EF4-FFF2-40B4-BE49-F238E27FC236}">
                <a16:creationId xmlns:a16="http://schemas.microsoft.com/office/drawing/2014/main" id="{44D0BABF-4A14-4F41-6FC4-9E78624DADC0}"/>
              </a:ext>
            </a:extLst>
          </p:cNvPr>
          <p:cNvPicPr>
            <a:picLocks noChangeAspect="1"/>
          </p:cNvPicPr>
          <p:nvPr/>
        </p:nvPicPr>
        <p:blipFill>
          <a:blip r:embed="rId4"/>
          <a:stretch>
            <a:fillRect/>
          </a:stretch>
        </p:blipFill>
        <p:spPr>
          <a:xfrm>
            <a:off x="8358544" y="203887"/>
            <a:ext cx="1912261" cy="554586"/>
          </a:xfrm>
          <a:prstGeom prst="rect">
            <a:avLst/>
          </a:prstGeom>
        </p:spPr>
      </p:pic>
    </p:spTree>
    <p:extLst>
      <p:ext uri="{BB962C8B-B14F-4D97-AF65-F5344CB8AC3E}">
        <p14:creationId xmlns:p14="http://schemas.microsoft.com/office/powerpoint/2010/main" val="186777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5;p47">
            <a:extLst>
              <a:ext uri="{FF2B5EF4-FFF2-40B4-BE49-F238E27FC236}">
                <a16:creationId xmlns:a16="http://schemas.microsoft.com/office/drawing/2014/main" id="{BC55D65F-0FF4-9AA1-21C5-BF6A83A742E0}"/>
              </a:ext>
            </a:extLst>
          </p:cNvPr>
          <p:cNvSpPr txBox="1">
            <a:spLocks/>
          </p:cNvSpPr>
          <p:nvPr/>
        </p:nvSpPr>
        <p:spPr>
          <a:xfrm>
            <a:off x="1191631" y="302076"/>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1pPr>
            <a:lvl2pPr marR="0" lvl="1"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2pPr>
            <a:lvl3pPr marR="0" lvl="2"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3pPr>
            <a:lvl4pPr marR="0" lvl="3"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4pPr>
            <a:lvl5pPr marR="0" lvl="4"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5pPr>
            <a:lvl6pPr marR="0" lvl="5"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6pPr>
            <a:lvl7pPr marR="0" lvl="6"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7pPr>
            <a:lvl8pPr marR="0" lvl="7"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8pPr>
            <a:lvl9pPr marR="0" lvl="8"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9pPr>
          </a:lstStyle>
          <a:p>
            <a:r>
              <a:rPr lang="nl-NL" b="1" kern="0">
                <a:solidFill>
                  <a:srgbClr val="3A63FB"/>
                </a:solidFill>
                <a:latin typeface="Poppins" panose="00000800000000000000" pitchFamily="2" charset="0"/>
                <a:cs typeface="Poppins" panose="00000800000000000000" pitchFamily="2" charset="0"/>
              </a:rPr>
              <a:t>Niet volledig </a:t>
            </a:r>
          </a:p>
        </p:txBody>
      </p:sp>
      <p:graphicFrame>
        <p:nvGraphicFramePr>
          <p:cNvPr id="6" name="Tabel 6">
            <a:extLst>
              <a:ext uri="{FF2B5EF4-FFF2-40B4-BE49-F238E27FC236}">
                <a16:creationId xmlns:a16="http://schemas.microsoft.com/office/drawing/2014/main" id="{74C8D8BA-59EF-E74F-FB0E-26F2A9B8803C}"/>
              </a:ext>
            </a:extLst>
          </p:cNvPr>
          <p:cNvGraphicFramePr>
            <a:graphicFrameLocks noGrp="1"/>
          </p:cNvGraphicFramePr>
          <p:nvPr/>
        </p:nvGraphicFramePr>
        <p:xfrm>
          <a:off x="1391921" y="1137678"/>
          <a:ext cx="3055983" cy="4399344"/>
        </p:xfrm>
        <a:graphic>
          <a:graphicData uri="http://schemas.openxmlformats.org/drawingml/2006/table">
            <a:tbl>
              <a:tblPr firstRow="1" bandRow="1">
                <a:tableStyleId>{5C22544A-7EE6-4342-B048-85BDC9FD1C3A}</a:tableStyleId>
              </a:tblPr>
              <a:tblGrid>
                <a:gridCol w="3055983">
                  <a:extLst>
                    <a:ext uri="{9D8B030D-6E8A-4147-A177-3AD203B41FA5}">
                      <a16:colId xmlns:a16="http://schemas.microsoft.com/office/drawing/2014/main" val="783531956"/>
                    </a:ext>
                  </a:extLst>
                </a:gridCol>
              </a:tblGrid>
              <a:tr h="370840">
                <a:tc>
                  <a:txBody>
                    <a:bodyPr/>
                    <a:lstStyle/>
                    <a:p>
                      <a:r>
                        <a:rPr lang="nl-NL"/>
                        <a:t>Nectar</a:t>
                      </a:r>
                    </a:p>
                  </a:txBody>
                  <a:tcPr/>
                </a:tc>
                <a:extLst>
                  <a:ext uri="{0D108BD9-81ED-4DB2-BD59-A6C34878D82A}">
                    <a16:rowId xmlns:a16="http://schemas.microsoft.com/office/drawing/2014/main" val="110229819"/>
                  </a:ext>
                </a:extLst>
              </a:tr>
              <a:tr h="370840">
                <a:tc>
                  <a:txBody>
                    <a:bodyPr/>
                    <a:lstStyle/>
                    <a:p>
                      <a:r>
                        <a:rPr lang="nl-NL" sz="1200">
                          <a:latin typeface="Poppins Light" panose="00000400000000000000" pitchFamily="2" charset="0"/>
                          <a:cs typeface="Poppins Light" panose="00000400000000000000" pitchFamily="2" charset="0"/>
                        </a:rPr>
                        <a:t>Verschillende anticonceptiemethoden en werking daarvan beschrijven</a:t>
                      </a:r>
                    </a:p>
                  </a:txBody>
                  <a:tcPr/>
                </a:tc>
                <a:extLst>
                  <a:ext uri="{0D108BD9-81ED-4DB2-BD59-A6C34878D82A}">
                    <a16:rowId xmlns:a16="http://schemas.microsoft.com/office/drawing/2014/main" val="91518185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De voor- en nadelen van anticonceptiemethodes beschrijven</a:t>
                      </a:r>
                    </a:p>
                  </a:txBody>
                  <a:tcPr/>
                </a:tc>
                <a:extLst>
                  <a:ext uri="{0D108BD9-81ED-4DB2-BD59-A6C34878D82A}">
                    <a16:rowId xmlns:a16="http://schemas.microsoft.com/office/drawing/2014/main" val="1029777416"/>
                  </a:ext>
                </a:extLst>
              </a:tr>
              <a:tr h="370840">
                <a:tc>
                  <a:txBody>
                    <a:bodyPr/>
                    <a:lstStyle/>
                    <a:p>
                      <a:r>
                        <a:rPr lang="nl-NL" sz="1200">
                          <a:latin typeface="Poppins Light" panose="00000400000000000000" pitchFamily="2" charset="0"/>
                          <a:cs typeface="Poppins Light" panose="00000400000000000000" pitchFamily="2" charset="0"/>
                        </a:rPr>
                        <a:t>Beschrijven hoe je verschillende anticonceptiemethoden effectief gebruikt</a:t>
                      </a:r>
                      <a:br>
                        <a:rPr lang="nl-NL" sz="1200">
                          <a:latin typeface="Poppins Light" panose="00000400000000000000" pitchFamily="2" charset="0"/>
                          <a:cs typeface="Poppins Light" panose="00000400000000000000" pitchFamily="2" charset="0"/>
                        </a:rPr>
                      </a:br>
                      <a:endParaRPr lang="nl-NL" sz="1200">
                        <a:latin typeface="Poppins Light" panose="00000400000000000000" pitchFamily="2" charset="0"/>
                        <a:cs typeface="Poppins Light" panose="00000400000000000000" pitchFamily="2" charset="0"/>
                      </a:endParaRPr>
                    </a:p>
                  </a:txBody>
                  <a:tcPr/>
                </a:tc>
                <a:extLst>
                  <a:ext uri="{0D108BD9-81ED-4DB2-BD59-A6C34878D82A}">
                    <a16:rowId xmlns:a16="http://schemas.microsoft.com/office/drawing/2014/main" val="409515048"/>
                  </a:ext>
                </a:extLst>
              </a:tr>
              <a:tr h="370840">
                <a:tc>
                  <a:txBody>
                    <a:bodyPr/>
                    <a:lstStyle/>
                    <a:p>
                      <a:r>
                        <a:rPr lang="nl-NL" sz="1200">
                          <a:latin typeface="Poppins Light" panose="00000400000000000000" pitchFamily="2" charset="0"/>
                          <a:cs typeface="Poppins Light" panose="00000400000000000000" pitchFamily="2" charset="0"/>
                        </a:rPr>
                        <a:t>Beschrijven waar je anticonceptiemiddelen kan krijgen en welke stappen je daarvoor moet nemen</a:t>
                      </a:r>
                    </a:p>
                  </a:txBody>
                  <a:tcPr/>
                </a:tc>
                <a:extLst>
                  <a:ext uri="{0D108BD9-81ED-4DB2-BD59-A6C34878D82A}">
                    <a16:rowId xmlns:a16="http://schemas.microsoft.com/office/drawing/2014/main" val="713384164"/>
                  </a:ext>
                </a:extLst>
              </a:tr>
              <a:tr h="370840">
                <a:tc>
                  <a:txBody>
                    <a:bodyPr/>
                    <a:lstStyle/>
                    <a:p>
                      <a:r>
                        <a:rPr lang="nl-NL" sz="1200">
                          <a:latin typeface="Poppins Light" panose="00000400000000000000" pitchFamily="2" charset="0"/>
                          <a:cs typeface="Poppins Light" panose="00000400000000000000" pitchFamily="2" charset="0"/>
                        </a:rPr>
                        <a:t>Beschrijven wat je kan doen na onveilige seks (morning-afterpil)</a:t>
                      </a:r>
                      <a:br>
                        <a:rPr lang="nl-NL" sz="1200">
                          <a:latin typeface="Poppins Light" panose="00000400000000000000" pitchFamily="2" charset="0"/>
                          <a:cs typeface="Poppins Light" panose="00000400000000000000" pitchFamily="2" charset="0"/>
                        </a:rPr>
                      </a:br>
                      <a:endParaRPr lang="nl-NL" sz="1200" b="0">
                        <a:latin typeface="Poppins Light" panose="00000400000000000000" pitchFamily="2" charset="0"/>
                        <a:cs typeface="Poppins Light" panose="00000400000000000000" pitchFamily="2" charset="0"/>
                      </a:endParaRPr>
                    </a:p>
                  </a:txBody>
                  <a:tcPr/>
                </a:tc>
                <a:extLst>
                  <a:ext uri="{0D108BD9-81ED-4DB2-BD59-A6C34878D82A}">
                    <a16:rowId xmlns:a16="http://schemas.microsoft.com/office/drawing/2014/main" val="1812756054"/>
                  </a:ext>
                </a:extLst>
              </a:tr>
              <a:tr h="370840">
                <a:tc>
                  <a:txBody>
                    <a:bodyPr/>
                    <a:lstStyle/>
                    <a:p>
                      <a:r>
                        <a:rPr lang="nl-NL" sz="1200" b="0">
                          <a:latin typeface="Poppins Light" panose="00000400000000000000" pitchFamily="2" charset="0"/>
                          <a:cs typeface="Poppins Light" panose="00000400000000000000" pitchFamily="2" charset="0"/>
                        </a:rPr>
                        <a:t>Misconcepten, feiten en mythen beschrijven over anticonceptie en anticonceptiegebruik</a:t>
                      </a:r>
                    </a:p>
                  </a:txBody>
                  <a:tcPr/>
                </a:tc>
                <a:extLst>
                  <a:ext uri="{0D108BD9-81ED-4DB2-BD59-A6C34878D82A}">
                    <a16:rowId xmlns:a16="http://schemas.microsoft.com/office/drawing/2014/main" val="3784760158"/>
                  </a:ext>
                </a:extLst>
              </a:tr>
            </a:tbl>
          </a:graphicData>
        </a:graphic>
      </p:graphicFrame>
      <p:graphicFrame>
        <p:nvGraphicFramePr>
          <p:cNvPr id="7" name="Tabel 6">
            <a:extLst>
              <a:ext uri="{FF2B5EF4-FFF2-40B4-BE49-F238E27FC236}">
                <a16:creationId xmlns:a16="http://schemas.microsoft.com/office/drawing/2014/main" id="{EC9CDB1C-D701-F240-0C72-ECA8BBFC8553}"/>
              </a:ext>
            </a:extLst>
          </p:cNvPr>
          <p:cNvGraphicFramePr>
            <a:graphicFrameLocks noGrp="1"/>
          </p:cNvGraphicFramePr>
          <p:nvPr/>
        </p:nvGraphicFramePr>
        <p:xfrm>
          <a:off x="4888411" y="1137678"/>
          <a:ext cx="3055983" cy="3759264"/>
        </p:xfrm>
        <a:graphic>
          <a:graphicData uri="http://schemas.openxmlformats.org/drawingml/2006/table">
            <a:tbl>
              <a:tblPr firstRow="1" bandRow="1">
                <a:tableStyleId>{5C22544A-7EE6-4342-B048-85BDC9FD1C3A}</a:tableStyleId>
              </a:tblPr>
              <a:tblGrid>
                <a:gridCol w="3055983">
                  <a:extLst>
                    <a:ext uri="{9D8B030D-6E8A-4147-A177-3AD203B41FA5}">
                      <a16:colId xmlns:a16="http://schemas.microsoft.com/office/drawing/2014/main" val="783531956"/>
                    </a:ext>
                  </a:extLst>
                </a:gridCol>
              </a:tblGrid>
              <a:tr h="370840">
                <a:tc>
                  <a:txBody>
                    <a:bodyPr/>
                    <a:lstStyle/>
                    <a:p>
                      <a:r>
                        <a:rPr lang="nl-NL">
                          <a:latin typeface="Poppins" panose="00000800000000000000" pitchFamily="2" charset="0"/>
                          <a:cs typeface="Poppins" panose="00000800000000000000" pitchFamily="2" charset="0"/>
                        </a:rPr>
                        <a:t>BVJ</a:t>
                      </a:r>
                    </a:p>
                  </a:txBody>
                  <a:tcPr/>
                </a:tc>
                <a:extLst>
                  <a:ext uri="{0D108BD9-81ED-4DB2-BD59-A6C34878D82A}">
                    <a16:rowId xmlns:a16="http://schemas.microsoft.com/office/drawing/2014/main" val="11022981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Verschillende anticonceptiemethoden en werking daarvan beschrijven (veel informatie staat in de extra stof)</a:t>
                      </a:r>
                    </a:p>
                  </a:txBody>
                  <a:tcPr/>
                </a:tc>
                <a:extLst>
                  <a:ext uri="{0D108BD9-81ED-4DB2-BD59-A6C34878D82A}">
                    <a16:rowId xmlns:a16="http://schemas.microsoft.com/office/drawing/2014/main" val="91518185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De voor- en nadelen van anticonceptiemethodes beschrijven</a:t>
                      </a:r>
                    </a:p>
                  </a:txBody>
                  <a:tcPr/>
                </a:tc>
                <a:extLst>
                  <a:ext uri="{0D108BD9-81ED-4DB2-BD59-A6C34878D82A}">
                    <a16:rowId xmlns:a16="http://schemas.microsoft.com/office/drawing/2014/main" val="112276748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Beschrijven hoe je verschillende anticonceptiemethoden effectief gebruikt</a:t>
                      </a:r>
                      <a:endParaRPr lang="nl-NL" sz="1200" b="0">
                        <a:latin typeface="Poppins Light" panose="00000400000000000000" pitchFamily="2" charset="0"/>
                        <a:cs typeface="Poppins Light" panose="00000400000000000000" pitchFamily="2" charset="0"/>
                      </a:endParaRPr>
                    </a:p>
                  </a:txBody>
                  <a:tcPr/>
                </a:tc>
                <a:extLst>
                  <a:ext uri="{0D108BD9-81ED-4DB2-BD59-A6C34878D82A}">
                    <a16:rowId xmlns:a16="http://schemas.microsoft.com/office/drawing/2014/main" val="376804830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Beschrijven waar je anticonceptiemiddelen kan krijgen en welke stappen je daarvoor moet nemen</a:t>
                      </a:r>
                    </a:p>
                  </a:txBody>
                  <a:tcPr/>
                </a:tc>
                <a:extLst>
                  <a:ext uri="{0D108BD9-81ED-4DB2-BD59-A6C34878D82A}">
                    <a16:rowId xmlns:a16="http://schemas.microsoft.com/office/drawing/2014/main" val="3012847285"/>
                  </a:ext>
                </a:extLst>
              </a:tr>
              <a:tr h="370840">
                <a:tc>
                  <a:txBody>
                    <a:bodyPr/>
                    <a:lstStyle/>
                    <a:p>
                      <a:r>
                        <a:rPr lang="nl-NL" sz="1200">
                          <a:latin typeface="Poppins Light" panose="00000400000000000000" pitchFamily="2" charset="0"/>
                          <a:cs typeface="Poppins Light" panose="00000400000000000000" pitchFamily="2" charset="0"/>
                        </a:rPr>
                        <a:t>Beschrijven wat je kan doen na onveilige seks (morning-afterpil)</a:t>
                      </a:r>
                      <a:br>
                        <a:rPr lang="nl-NL" sz="1200">
                          <a:latin typeface="Poppins Light" panose="00000400000000000000" pitchFamily="2" charset="0"/>
                          <a:cs typeface="Poppins Light" panose="00000400000000000000" pitchFamily="2" charset="0"/>
                        </a:rPr>
                      </a:br>
                      <a:endParaRPr lang="nl-NL" sz="1200" b="0">
                        <a:latin typeface="Poppins Light" panose="00000400000000000000" pitchFamily="2" charset="0"/>
                        <a:cs typeface="Poppins Light" panose="00000400000000000000" pitchFamily="2" charset="0"/>
                      </a:endParaRPr>
                    </a:p>
                  </a:txBody>
                  <a:tcPr/>
                </a:tc>
                <a:extLst>
                  <a:ext uri="{0D108BD9-81ED-4DB2-BD59-A6C34878D82A}">
                    <a16:rowId xmlns:a16="http://schemas.microsoft.com/office/drawing/2014/main" val="48087801"/>
                  </a:ext>
                </a:extLst>
              </a:tr>
            </a:tbl>
          </a:graphicData>
        </a:graphic>
      </p:graphicFrame>
      <p:grpSp>
        <p:nvGrpSpPr>
          <p:cNvPr id="2" name="Google Shape;1270;p62">
            <a:extLst>
              <a:ext uri="{FF2B5EF4-FFF2-40B4-BE49-F238E27FC236}">
                <a16:creationId xmlns:a16="http://schemas.microsoft.com/office/drawing/2014/main" id="{29D74B3F-B093-C8C1-9A5D-86C134728564}"/>
              </a:ext>
            </a:extLst>
          </p:cNvPr>
          <p:cNvGrpSpPr/>
          <p:nvPr/>
        </p:nvGrpSpPr>
        <p:grpSpPr>
          <a:xfrm>
            <a:off x="9557391" y="2742268"/>
            <a:ext cx="950727" cy="1560361"/>
            <a:chOff x="6778825" y="2208170"/>
            <a:chExt cx="1288659" cy="2114985"/>
          </a:xfrm>
        </p:grpSpPr>
        <p:sp>
          <p:nvSpPr>
            <p:cNvPr id="4" name="Google Shape;1271;p62">
              <a:extLst>
                <a:ext uri="{FF2B5EF4-FFF2-40B4-BE49-F238E27FC236}">
                  <a16:creationId xmlns:a16="http://schemas.microsoft.com/office/drawing/2014/main" id="{AF7DC4F6-8CA2-FD25-844F-F2E1B8EB38D3}"/>
                </a:ext>
              </a:extLst>
            </p:cNvPr>
            <p:cNvSpPr/>
            <p:nvPr/>
          </p:nvSpPr>
          <p:spPr>
            <a:xfrm rot="-3627733">
              <a:off x="6997826" y="3997497"/>
              <a:ext cx="277853" cy="193224"/>
            </a:xfrm>
            <a:custGeom>
              <a:avLst/>
              <a:gdLst/>
              <a:ahLst/>
              <a:cxnLst/>
              <a:rect l="l" t="t" r="r" b="b"/>
              <a:pathLst>
                <a:path w="8799" h="6119" extrusionOk="0">
                  <a:moveTo>
                    <a:pt x="7827" y="0"/>
                  </a:moveTo>
                  <a:lnTo>
                    <a:pt x="0" y="1736"/>
                  </a:lnTo>
                  <a:lnTo>
                    <a:pt x="972" y="6119"/>
                  </a:lnTo>
                  <a:lnTo>
                    <a:pt x="8799" y="4383"/>
                  </a:lnTo>
                  <a:lnTo>
                    <a:pt x="7827"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2;p62">
              <a:extLst>
                <a:ext uri="{FF2B5EF4-FFF2-40B4-BE49-F238E27FC236}">
                  <a16:creationId xmlns:a16="http://schemas.microsoft.com/office/drawing/2014/main" id="{2ACEE084-AA27-6BA5-4555-6D02671AD08A}"/>
                </a:ext>
              </a:extLst>
            </p:cNvPr>
            <p:cNvSpPr/>
            <p:nvPr/>
          </p:nvSpPr>
          <p:spPr>
            <a:xfrm rot="-3627733">
              <a:off x="6997826" y="3997497"/>
              <a:ext cx="277853" cy="193224"/>
            </a:xfrm>
            <a:custGeom>
              <a:avLst/>
              <a:gdLst/>
              <a:ahLst/>
              <a:cxnLst/>
              <a:rect l="l" t="t" r="r" b="b"/>
              <a:pathLst>
                <a:path w="8799" h="6119" extrusionOk="0">
                  <a:moveTo>
                    <a:pt x="0" y="1736"/>
                  </a:moveTo>
                  <a:lnTo>
                    <a:pt x="7827" y="0"/>
                  </a:lnTo>
                  <a:lnTo>
                    <a:pt x="8799" y="4383"/>
                  </a:lnTo>
                  <a:lnTo>
                    <a:pt x="972" y="6119"/>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3;p62">
              <a:extLst>
                <a:ext uri="{FF2B5EF4-FFF2-40B4-BE49-F238E27FC236}">
                  <a16:creationId xmlns:a16="http://schemas.microsoft.com/office/drawing/2014/main" id="{2737B7DD-80B7-6179-DB1C-ACE89B3962B2}"/>
                </a:ext>
              </a:extLst>
            </p:cNvPr>
            <p:cNvSpPr/>
            <p:nvPr/>
          </p:nvSpPr>
          <p:spPr>
            <a:xfrm rot="-3627733">
              <a:off x="7053955" y="4097078"/>
              <a:ext cx="91070" cy="249780"/>
            </a:xfrm>
            <a:custGeom>
              <a:avLst/>
              <a:gdLst/>
              <a:ahLst/>
              <a:cxnLst/>
              <a:rect l="l" t="t" r="r" b="b"/>
              <a:pathLst>
                <a:path w="2884" h="7910" extrusionOk="0">
                  <a:moveTo>
                    <a:pt x="858" y="0"/>
                  </a:moveTo>
                  <a:cubicBezTo>
                    <a:pt x="819" y="0"/>
                    <a:pt x="779" y="4"/>
                    <a:pt x="739" y="12"/>
                  </a:cubicBezTo>
                  <a:lnTo>
                    <a:pt x="519" y="59"/>
                  </a:lnTo>
                  <a:cubicBezTo>
                    <a:pt x="203" y="124"/>
                    <a:pt x="0" y="432"/>
                    <a:pt x="66" y="749"/>
                  </a:cubicBezTo>
                  <a:lnTo>
                    <a:pt x="1455" y="7444"/>
                  </a:lnTo>
                  <a:cubicBezTo>
                    <a:pt x="1511" y="7719"/>
                    <a:pt x="1753" y="7910"/>
                    <a:pt x="2024" y="7910"/>
                  </a:cubicBezTo>
                  <a:cubicBezTo>
                    <a:pt x="2063" y="7910"/>
                    <a:pt x="2104" y="7905"/>
                    <a:pt x="2144" y="7897"/>
                  </a:cubicBezTo>
                  <a:lnTo>
                    <a:pt x="2365" y="7852"/>
                  </a:lnTo>
                  <a:cubicBezTo>
                    <a:pt x="2680" y="7787"/>
                    <a:pt x="2883" y="7477"/>
                    <a:pt x="2818" y="7161"/>
                  </a:cubicBezTo>
                  <a:lnTo>
                    <a:pt x="1430" y="465"/>
                  </a:lnTo>
                  <a:cubicBezTo>
                    <a:pt x="1373" y="190"/>
                    <a:pt x="1129" y="0"/>
                    <a:pt x="85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74;p62">
              <a:extLst>
                <a:ext uri="{FF2B5EF4-FFF2-40B4-BE49-F238E27FC236}">
                  <a16:creationId xmlns:a16="http://schemas.microsoft.com/office/drawing/2014/main" id="{E4BF4684-75F8-CB61-E64C-21C2951E135A}"/>
                </a:ext>
              </a:extLst>
            </p:cNvPr>
            <p:cNvSpPr/>
            <p:nvPr/>
          </p:nvSpPr>
          <p:spPr>
            <a:xfrm rot="-3627733">
              <a:off x="6652626" y="2935971"/>
              <a:ext cx="1541058" cy="607935"/>
            </a:xfrm>
            <a:custGeom>
              <a:avLst/>
              <a:gdLst/>
              <a:ahLst/>
              <a:cxnLst/>
              <a:rect l="l" t="t" r="r" b="b"/>
              <a:pathLst>
                <a:path w="48802" h="19252" extrusionOk="0">
                  <a:moveTo>
                    <a:pt x="46837" y="1"/>
                  </a:moveTo>
                  <a:lnTo>
                    <a:pt x="15754" y="6962"/>
                  </a:lnTo>
                  <a:lnTo>
                    <a:pt x="653" y="10346"/>
                  </a:lnTo>
                  <a:lnTo>
                    <a:pt x="0" y="10491"/>
                  </a:lnTo>
                  <a:lnTo>
                    <a:pt x="1964" y="19251"/>
                  </a:lnTo>
                  <a:lnTo>
                    <a:pt x="2663" y="19095"/>
                  </a:lnTo>
                  <a:lnTo>
                    <a:pt x="17764" y="15713"/>
                  </a:lnTo>
                  <a:lnTo>
                    <a:pt x="48801" y="8761"/>
                  </a:lnTo>
                  <a:lnTo>
                    <a:pt x="46837"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5;p62">
              <a:extLst>
                <a:ext uri="{FF2B5EF4-FFF2-40B4-BE49-F238E27FC236}">
                  <a16:creationId xmlns:a16="http://schemas.microsoft.com/office/drawing/2014/main" id="{E4C9FC19-AEA8-453D-6CB3-B5D491E9A0C7}"/>
                </a:ext>
              </a:extLst>
            </p:cNvPr>
            <p:cNvSpPr/>
            <p:nvPr/>
          </p:nvSpPr>
          <p:spPr>
            <a:xfrm rot="-3627733">
              <a:off x="7009943" y="3518711"/>
              <a:ext cx="540327" cy="383164"/>
            </a:xfrm>
            <a:custGeom>
              <a:avLst/>
              <a:gdLst/>
              <a:ahLst/>
              <a:cxnLst/>
              <a:rect l="l" t="t" r="r" b="b"/>
              <a:pathLst>
                <a:path w="17111" h="12134" extrusionOk="0">
                  <a:moveTo>
                    <a:pt x="15101" y="1"/>
                  </a:moveTo>
                  <a:lnTo>
                    <a:pt x="17111" y="8752"/>
                  </a:lnTo>
                  <a:lnTo>
                    <a:pt x="2010" y="12134"/>
                  </a:lnTo>
                  <a:lnTo>
                    <a:pt x="0" y="3385"/>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6;p62">
              <a:extLst>
                <a:ext uri="{FF2B5EF4-FFF2-40B4-BE49-F238E27FC236}">
                  <a16:creationId xmlns:a16="http://schemas.microsoft.com/office/drawing/2014/main" id="{E5AFBEBD-658A-38B5-F4AE-230ACE0350C1}"/>
                </a:ext>
              </a:extLst>
            </p:cNvPr>
            <p:cNvSpPr/>
            <p:nvPr/>
          </p:nvSpPr>
          <p:spPr>
            <a:xfrm rot="-3627733">
              <a:off x="7122437" y="3772703"/>
              <a:ext cx="139321" cy="381238"/>
            </a:xfrm>
            <a:custGeom>
              <a:avLst/>
              <a:gdLst/>
              <a:ahLst/>
              <a:cxnLst/>
              <a:rect l="l" t="t" r="r" b="b"/>
              <a:pathLst>
                <a:path w="4412" h="12073" extrusionOk="0">
                  <a:moveTo>
                    <a:pt x="1309" y="0"/>
                  </a:moveTo>
                  <a:cubicBezTo>
                    <a:pt x="1249" y="0"/>
                    <a:pt x="1188" y="7"/>
                    <a:pt x="1127" y="19"/>
                  </a:cubicBezTo>
                  <a:lnTo>
                    <a:pt x="791" y="90"/>
                  </a:lnTo>
                  <a:cubicBezTo>
                    <a:pt x="310" y="190"/>
                    <a:pt x="0" y="662"/>
                    <a:pt x="101" y="1144"/>
                  </a:cubicBezTo>
                  <a:lnTo>
                    <a:pt x="2231" y="11363"/>
                  </a:lnTo>
                  <a:cubicBezTo>
                    <a:pt x="2318" y="11783"/>
                    <a:pt x="2689" y="12073"/>
                    <a:pt x="3102" y="12073"/>
                  </a:cubicBezTo>
                  <a:cubicBezTo>
                    <a:pt x="3163" y="12073"/>
                    <a:pt x="3224" y="12066"/>
                    <a:pt x="3285" y="12054"/>
                  </a:cubicBezTo>
                  <a:lnTo>
                    <a:pt x="3620" y="11983"/>
                  </a:lnTo>
                  <a:cubicBezTo>
                    <a:pt x="4102" y="11883"/>
                    <a:pt x="4411" y="11411"/>
                    <a:pt x="4311" y="10929"/>
                  </a:cubicBezTo>
                  <a:lnTo>
                    <a:pt x="2183" y="710"/>
                  </a:lnTo>
                  <a:cubicBezTo>
                    <a:pt x="2095" y="290"/>
                    <a:pt x="1723" y="0"/>
                    <a:pt x="130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7;p62">
              <a:extLst>
                <a:ext uri="{FF2B5EF4-FFF2-40B4-BE49-F238E27FC236}">
                  <a16:creationId xmlns:a16="http://schemas.microsoft.com/office/drawing/2014/main" id="{DB90D389-4121-5561-F4C0-AEFB1D2A15D8}"/>
                </a:ext>
              </a:extLst>
            </p:cNvPr>
            <p:cNvSpPr/>
            <p:nvPr/>
          </p:nvSpPr>
          <p:spPr>
            <a:xfrm rot="-3627733">
              <a:off x="7563513" y="2325951"/>
              <a:ext cx="201150" cy="217602"/>
            </a:xfrm>
            <a:custGeom>
              <a:avLst/>
              <a:gdLst/>
              <a:ahLst/>
              <a:cxnLst/>
              <a:rect l="l" t="t" r="r" b="b"/>
              <a:pathLst>
                <a:path w="6370" h="6891" extrusionOk="0">
                  <a:moveTo>
                    <a:pt x="5054" y="0"/>
                  </a:moveTo>
                  <a:lnTo>
                    <a:pt x="1" y="1160"/>
                  </a:lnTo>
                  <a:lnTo>
                    <a:pt x="1317" y="6891"/>
                  </a:lnTo>
                  <a:lnTo>
                    <a:pt x="6370" y="5729"/>
                  </a:lnTo>
                  <a:lnTo>
                    <a:pt x="5054"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8;p62">
              <a:extLst>
                <a:ext uri="{FF2B5EF4-FFF2-40B4-BE49-F238E27FC236}">
                  <a16:creationId xmlns:a16="http://schemas.microsoft.com/office/drawing/2014/main" id="{A5D89EF1-14BD-7F11-1D80-11EDC4382A3B}"/>
                </a:ext>
              </a:extLst>
            </p:cNvPr>
            <p:cNvSpPr/>
            <p:nvPr/>
          </p:nvSpPr>
          <p:spPr>
            <a:xfrm rot="-3627733">
              <a:off x="7563513" y="2325951"/>
              <a:ext cx="201150" cy="217602"/>
            </a:xfrm>
            <a:custGeom>
              <a:avLst/>
              <a:gdLst/>
              <a:ahLst/>
              <a:cxnLst/>
              <a:rect l="l" t="t" r="r" b="b"/>
              <a:pathLst>
                <a:path w="6370" h="6891" extrusionOk="0">
                  <a:moveTo>
                    <a:pt x="1" y="1160"/>
                  </a:moveTo>
                  <a:lnTo>
                    <a:pt x="5054" y="0"/>
                  </a:lnTo>
                  <a:lnTo>
                    <a:pt x="6370" y="5729"/>
                  </a:lnTo>
                  <a:lnTo>
                    <a:pt x="1317" y="689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9;p62">
              <a:extLst>
                <a:ext uri="{FF2B5EF4-FFF2-40B4-BE49-F238E27FC236}">
                  <a16:creationId xmlns:a16="http://schemas.microsoft.com/office/drawing/2014/main" id="{F28D0327-D385-9BE3-14C7-DF0BBC3606B6}"/>
                </a:ext>
              </a:extLst>
            </p:cNvPr>
            <p:cNvSpPr/>
            <p:nvPr/>
          </p:nvSpPr>
          <p:spPr>
            <a:xfrm rot="-3627733">
              <a:off x="7633312" y="2249665"/>
              <a:ext cx="143710" cy="82923"/>
            </a:xfrm>
            <a:custGeom>
              <a:avLst/>
              <a:gdLst/>
              <a:ahLst/>
              <a:cxnLst/>
              <a:rect l="l" t="t" r="r" b="b"/>
              <a:pathLst>
                <a:path w="4551" h="2626" extrusionOk="0">
                  <a:moveTo>
                    <a:pt x="4167" y="1"/>
                  </a:moveTo>
                  <a:lnTo>
                    <a:pt x="0" y="958"/>
                  </a:lnTo>
                  <a:lnTo>
                    <a:pt x="383" y="2625"/>
                  </a:lnTo>
                  <a:lnTo>
                    <a:pt x="4550" y="1668"/>
                  </a:lnTo>
                  <a:lnTo>
                    <a:pt x="4167"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0;p62">
              <a:extLst>
                <a:ext uri="{FF2B5EF4-FFF2-40B4-BE49-F238E27FC236}">
                  <a16:creationId xmlns:a16="http://schemas.microsoft.com/office/drawing/2014/main" id="{7BB3C085-93A2-5865-B869-90DD8EE9BCCA}"/>
                </a:ext>
              </a:extLst>
            </p:cNvPr>
            <p:cNvSpPr/>
            <p:nvPr/>
          </p:nvSpPr>
          <p:spPr>
            <a:xfrm rot="-3627697">
              <a:off x="7633312" y="2249669"/>
              <a:ext cx="143705" cy="82920"/>
            </a:xfrm>
            <a:custGeom>
              <a:avLst/>
              <a:gdLst/>
              <a:ahLst/>
              <a:cxnLst/>
              <a:rect l="l" t="t" r="r" b="b"/>
              <a:pathLst>
                <a:path w="4551" h="2626" extrusionOk="0">
                  <a:moveTo>
                    <a:pt x="0" y="958"/>
                  </a:moveTo>
                  <a:lnTo>
                    <a:pt x="4167" y="1"/>
                  </a:lnTo>
                  <a:lnTo>
                    <a:pt x="4550" y="1668"/>
                  </a:lnTo>
                  <a:lnTo>
                    <a:pt x="383" y="2625"/>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1;p62">
              <a:extLst>
                <a:ext uri="{FF2B5EF4-FFF2-40B4-BE49-F238E27FC236}">
                  <a16:creationId xmlns:a16="http://schemas.microsoft.com/office/drawing/2014/main" id="{68D6F631-EC71-2D96-16A8-D81243CFE805}"/>
                </a:ext>
              </a:extLst>
            </p:cNvPr>
            <p:cNvSpPr/>
            <p:nvPr/>
          </p:nvSpPr>
          <p:spPr>
            <a:xfrm rot="-3627733">
              <a:off x="7319698" y="3815656"/>
              <a:ext cx="16641" cy="72376"/>
            </a:xfrm>
            <a:custGeom>
              <a:avLst/>
              <a:gdLst/>
              <a:ahLst/>
              <a:cxnLst/>
              <a:rect l="l" t="t" r="r" b="b"/>
              <a:pathLst>
                <a:path w="527" h="2292" fill="none" extrusionOk="0">
                  <a:moveTo>
                    <a:pt x="0" y="1"/>
                  </a:moveTo>
                  <a:lnTo>
                    <a:pt x="527" y="2292"/>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2;p62">
              <a:extLst>
                <a:ext uri="{FF2B5EF4-FFF2-40B4-BE49-F238E27FC236}">
                  <a16:creationId xmlns:a16="http://schemas.microsoft.com/office/drawing/2014/main" id="{513277C0-EC71-0287-C752-1EF672449237}"/>
                </a:ext>
              </a:extLst>
            </p:cNvPr>
            <p:cNvSpPr/>
            <p:nvPr/>
          </p:nvSpPr>
          <p:spPr>
            <a:xfrm rot="-3627733">
              <a:off x="7331737" y="3775171"/>
              <a:ext cx="16705" cy="72439"/>
            </a:xfrm>
            <a:custGeom>
              <a:avLst/>
              <a:gdLst/>
              <a:ahLst/>
              <a:cxnLst/>
              <a:rect l="l" t="t" r="r" b="b"/>
              <a:pathLst>
                <a:path w="529" h="2294" fill="none" extrusionOk="0">
                  <a:moveTo>
                    <a:pt x="0" y="1"/>
                  </a:moveTo>
                  <a:lnTo>
                    <a:pt x="528"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83;p62">
              <a:extLst>
                <a:ext uri="{FF2B5EF4-FFF2-40B4-BE49-F238E27FC236}">
                  <a16:creationId xmlns:a16="http://schemas.microsoft.com/office/drawing/2014/main" id="{C750E2D0-EEC6-F7BA-B9CF-90506F4FDAD9}"/>
                </a:ext>
              </a:extLst>
            </p:cNvPr>
            <p:cNvSpPr/>
            <p:nvPr/>
          </p:nvSpPr>
          <p:spPr>
            <a:xfrm rot="-3627733">
              <a:off x="7342370" y="3739600"/>
              <a:ext cx="16641" cy="72408"/>
            </a:xfrm>
            <a:custGeom>
              <a:avLst/>
              <a:gdLst/>
              <a:ahLst/>
              <a:cxnLst/>
              <a:rect l="l" t="t" r="r" b="b"/>
              <a:pathLst>
                <a:path w="527" h="2293" fill="none" extrusionOk="0">
                  <a:moveTo>
                    <a:pt x="0"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84;p62">
              <a:extLst>
                <a:ext uri="{FF2B5EF4-FFF2-40B4-BE49-F238E27FC236}">
                  <a16:creationId xmlns:a16="http://schemas.microsoft.com/office/drawing/2014/main" id="{7795B7F4-A4BF-DAEF-CB35-DFDA57F14642}"/>
                </a:ext>
              </a:extLst>
            </p:cNvPr>
            <p:cNvSpPr/>
            <p:nvPr/>
          </p:nvSpPr>
          <p:spPr>
            <a:xfrm rot="-3627733">
              <a:off x="7352961" y="3704035"/>
              <a:ext cx="16673" cy="72408"/>
            </a:xfrm>
            <a:custGeom>
              <a:avLst/>
              <a:gdLst/>
              <a:ahLst/>
              <a:cxnLst/>
              <a:rect l="l" t="t" r="r" b="b"/>
              <a:pathLst>
                <a:path w="528" h="2293" fill="none" extrusionOk="0">
                  <a:moveTo>
                    <a:pt x="1"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5;p62">
              <a:extLst>
                <a:ext uri="{FF2B5EF4-FFF2-40B4-BE49-F238E27FC236}">
                  <a16:creationId xmlns:a16="http://schemas.microsoft.com/office/drawing/2014/main" id="{2228F588-854F-5A0A-85BD-6640CCE4E55E}"/>
                </a:ext>
              </a:extLst>
            </p:cNvPr>
            <p:cNvSpPr/>
            <p:nvPr/>
          </p:nvSpPr>
          <p:spPr>
            <a:xfrm rot="-3627733">
              <a:off x="7333206" y="3640291"/>
              <a:ext cx="27788" cy="120943"/>
            </a:xfrm>
            <a:custGeom>
              <a:avLst/>
              <a:gdLst/>
              <a:ahLst/>
              <a:cxnLst/>
              <a:rect l="l" t="t" r="r" b="b"/>
              <a:pathLst>
                <a:path w="880" h="3830" fill="none" extrusionOk="0">
                  <a:moveTo>
                    <a:pt x="0" y="0"/>
                  </a:moveTo>
                  <a:lnTo>
                    <a:pt x="879" y="3829"/>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6;p62">
              <a:extLst>
                <a:ext uri="{FF2B5EF4-FFF2-40B4-BE49-F238E27FC236}">
                  <a16:creationId xmlns:a16="http://schemas.microsoft.com/office/drawing/2014/main" id="{92586008-93DF-5938-42C5-0A23D7A09115}"/>
                </a:ext>
              </a:extLst>
            </p:cNvPr>
            <p:cNvSpPr/>
            <p:nvPr/>
          </p:nvSpPr>
          <p:spPr>
            <a:xfrm rot="-3627733">
              <a:off x="7373468" y="3635270"/>
              <a:ext cx="16641" cy="72408"/>
            </a:xfrm>
            <a:custGeom>
              <a:avLst/>
              <a:gdLst/>
              <a:ahLst/>
              <a:cxnLst/>
              <a:rect l="l" t="t" r="r" b="b"/>
              <a:pathLst>
                <a:path w="527" h="2293" fill="none" extrusionOk="0">
                  <a:moveTo>
                    <a:pt x="0"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7;p62">
              <a:extLst>
                <a:ext uri="{FF2B5EF4-FFF2-40B4-BE49-F238E27FC236}">
                  <a16:creationId xmlns:a16="http://schemas.microsoft.com/office/drawing/2014/main" id="{CB4141A1-F108-CDBB-84FC-B3E5DACD035A}"/>
                </a:ext>
              </a:extLst>
            </p:cNvPr>
            <p:cNvSpPr/>
            <p:nvPr/>
          </p:nvSpPr>
          <p:spPr>
            <a:xfrm rot="-3627733">
              <a:off x="7385536" y="3594837"/>
              <a:ext cx="16641" cy="72439"/>
            </a:xfrm>
            <a:custGeom>
              <a:avLst/>
              <a:gdLst/>
              <a:ahLst/>
              <a:cxnLst/>
              <a:rect l="l" t="t" r="r" b="b"/>
              <a:pathLst>
                <a:path w="527" h="2294" fill="none" extrusionOk="0">
                  <a:moveTo>
                    <a:pt x="0" y="1"/>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8;p62">
              <a:extLst>
                <a:ext uri="{FF2B5EF4-FFF2-40B4-BE49-F238E27FC236}">
                  <a16:creationId xmlns:a16="http://schemas.microsoft.com/office/drawing/2014/main" id="{328D71E2-080B-2704-2CDD-7825217425A3}"/>
                </a:ext>
              </a:extLst>
            </p:cNvPr>
            <p:cNvSpPr/>
            <p:nvPr/>
          </p:nvSpPr>
          <p:spPr>
            <a:xfrm rot="-3627733">
              <a:off x="7396100" y="3559288"/>
              <a:ext cx="16673" cy="72376"/>
            </a:xfrm>
            <a:custGeom>
              <a:avLst/>
              <a:gdLst/>
              <a:ahLst/>
              <a:cxnLst/>
              <a:rect l="l" t="t" r="r" b="b"/>
              <a:pathLst>
                <a:path w="528" h="2292" fill="none" extrusionOk="0">
                  <a:moveTo>
                    <a:pt x="1" y="1"/>
                  </a:moveTo>
                  <a:lnTo>
                    <a:pt x="527" y="2292"/>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9;p62">
              <a:extLst>
                <a:ext uri="{FF2B5EF4-FFF2-40B4-BE49-F238E27FC236}">
                  <a16:creationId xmlns:a16="http://schemas.microsoft.com/office/drawing/2014/main" id="{75EA2019-38AA-67E4-E5A4-42EBCE090E6B}"/>
                </a:ext>
              </a:extLst>
            </p:cNvPr>
            <p:cNvSpPr/>
            <p:nvPr/>
          </p:nvSpPr>
          <p:spPr>
            <a:xfrm rot="-3627733">
              <a:off x="7406747" y="3523709"/>
              <a:ext cx="16610" cy="72376"/>
            </a:xfrm>
            <a:custGeom>
              <a:avLst/>
              <a:gdLst/>
              <a:ahLst/>
              <a:cxnLst/>
              <a:rect l="l" t="t" r="r" b="b"/>
              <a:pathLst>
                <a:path w="526" h="2292" fill="none" extrusionOk="0">
                  <a:moveTo>
                    <a:pt x="1" y="0"/>
                  </a:moveTo>
                  <a:lnTo>
                    <a:pt x="526" y="2291"/>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0;p62">
              <a:extLst>
                <a:ext uri="{FF2B5EF4-FFF2-40B4-BE49-F238E27FC236}">
                  <a16:creationId xmlns:a16="http://schemas.microsoft.com/office/drawing/2014/main" id="{2A6DEF13-0606-832D-06E7-7BEEA39C6677}"/>
                </a:ext>
              </a:extLst>
            </p:cNvPr>
            <p:cNvSpPr/>
            <p:nvPr/>
          </p:nvSpPr>
          <p:spPr>
            <a:xfrm rot="-3627733">
              <a:off x="7386930" y="3459968"/>
              <a:ext cx="27788" cy="120943"/>
            </a:xfrm>
            <a:custGeom>
              <a:avLst/>
              <a:gdLst/>
              <a:ahLst/>
              <a:cxnLst/>
              <a:rect l="l" t="t" r="r" b="b"/>
              <a:pathLst>
                <a:path w="880" h="3830" fill="none" extrusionOk="0">
                  <a:moveTo>
                    <a:pt x="1" y="0"/>
                  </a:moveTo>
                  <a:lnTo>
                    <a:pt x="880" y="3829"/>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1;p62">
              <a:extLst>
                <a:ext uri="{FF2B5EF4-FFF2-40B4-BE49-F238E27FC236}">
                  <a16:creationId xmlns:a16="http://schemas.microsoft.com/office/drawing/2014/main" id="{112CD5DA-20BF-BEAA-CB16-1EDE48D06F22}"/>
                </a:ext>
              </a:extLst>
            </p:cNvPr>
            <p:cNvSpPr/>
            <p:nvPr/>
          </p:nvSpPr>
          <p:spPr>
            <a:xfrm rot="-3627733">
              <a:off x="7427226" y="3454942"/>
              <a:ext cx="16673" cy="72439"/>
            </a:xfrm>
            <a:custGeom>
              <a:avLst/>
              <a:gdLst/>
              <a:ahLst/>
              <a:cxnLst/>
              <a:rect l="l" t="t" r="r" b="b"/>
              <a:pathLst>
                <a:path w="528" h="2294" fill="none" extrusionOk="0">
                  <a:moveTo>
                    <a:pt x="1"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2;p62">
              <a:extLst>
                <a:ext uri="{FF2B5EF4-FFF2-40B4-BE49-F238E27FC236}">
                  <a16:creationId xmlns:a16="http://schemas.microsoft.com/office/drawing/2014/main" id="{4799A1FF-0838-648D-BF21-56501FFBF397}"/>
                </a:ext>
              </a:extLst>
            </p:cNvPr>
            <p:cNvSpPr/>
            <p:nvPr/>
          </p:nvSpPr>
          <p:spPr>
            <a:xfrm rot="-3627733">
              <a:off x="7439253" y="3414501"/>
              <a:ext cx="16673" cy="72439"/>
            </a:xfrm>
            <a:custGeom>
              <a:avLst/>
              <a:gdLst/>
              <a:ahLst/>
              <a:cxnLst/>
              <a:rect l="l" t="t" r="r" b="b"/>
              <a:pathLst>
                <a:path w="528" h="2294" fill="none" extrusionOk="0">
                  <a:moveTo>
                    <a:pt x="1" y="1"/>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3;p62">
              <a:extLst>
                <a:ext uri="{FF2B5EF4-FFF2-40B4-BE49-F238E27FC236}">
                  <a16:creationId xmlns:a16="http://schemas.microsoft.com/office/drawing/2014/main" id="{2E73BF2D-BCD2-0352-E3A1-8E45C5DCAC56}"/>
                </a:ext>
              </a:extLst>
            </p:cNvPr>
            <p:cNvSpPr/>
            <p:nvPr/>
          </p:nvSpPr>
          <p:spPr>
            <a:xfrm rot="-3627733">
              <a:off x="7449870" y="3378903"/>
              <a:ext cx="16673" cy="72408"/>
            </a:xfrm>
            <a:custGeom>
              <a:avLst/>
              <a:gdLst/>
              <a:ahLst/>
              <a:cxnLst/>
              <a:rect l="l" t="t" r="r" b="b"/>
              <a:pathLst>
                <a:path w="528" h="2293" fill="none" extrusionOk="0">
                  <a:moveTo>
                    <a:pt x="1"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94;p62">
              <a:extLst>
                <a:ext uri="{FF2B5EF4-FFF2-40B4-BE49-F238E27FC236}">
                  <a16:creationId xmlns:a16="http://schemas.microsoft.com/office/drawing/2014/main" id="{FB9E187E-FFAA-8691-58AD-F63A5DFDBAD5}"/>
                </a:ext>
              </a:extLst>
            </p:cNvPr>
            <p:cNvSpPr/>
            <p:nvPr/>
          </p:nvSpPr>
          <p:spPr>
            <a:xfrm rot="-3627733">
              <a:off x="7460493" y="3343337"/>
              <a:ext cx="16641" cy="72408"/>
            </a:xfrm>
            <a:custGeom>
              <a:avLst/>
              <a:gdLst/>
              <a:ahLst/>
              <a:cxnLst/>
              <a:rect l="l" t="t" r="r" b="b"/>
              <a:pathLst>
                <a:path w="527" h="2293" fill="none" extrusionOk="0">
                  <a:moveTo>
                    <a:pt x="0"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5;p62">
              <a:extLst>
                <a:ext uri="{FF2B5EF4-FFF2-40B4-BE49-F238E27FC236}">
                  <a16:creationId xmlns:a16="http://schemas.microsoft.com/office/drawing/2014/main" id="{22628DFD-0205-8739-7D43-11606DC69C87}"/>
                </a:ext>
              </a:extLst>
            </p:cNvPr>
            <p:cNvSpPr/>
            <p:nvPr/>
          </p:nvSpPr>
          <p:spPr>
            <a:xfrm rot="-3627733">
              <a:off x="7440714" y="3279607"/>
              <a:ext cx="27788" cy="120943"/>
            </a:xfrm>
            <a:custGeom>
              <a:avLst/>
              <a:gdLst/>
              <a:ahLst/>
              <a:cxnLst/>
              <a:rect l="l" t="t" r="r" b="b"/>
              <a:pathLst>
                <a:path w="880" h="3830" fill="none" extrusionOk="0">
                  <a:moveTo>
                    <a:pt x="0" y="0"/>
                  </a:moveTo>
                  <a:lnTo>
                    <a:pt x="880" y="3829"/>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6;p62">
              <a:extLst>
                <a:ext uri="{FF2B5EF4-FFF2-40B4-BE49-F238E27FC236}">
                  <a16:creationId xmlns:a16="http://schemas.microsoft.com/office/drawing/2014/main" id="{8DBDFFDD-BFF3-DC80-2BB9-1C284DAAE042}"/>
                </a:ext>
              </a:extLst>
            </p:cNvPr>
            <p:cNvSpPr/>
            <p:nvPr/>
          </p:nvSpPr>
          <p:spPr>
            <a:xfrm rot="-3627733">
              <a:off x="7480968" y="3274573"/>
              <a:ext cx="16673" cy="72408"/>
            </a:xfrm>
            <a:custGeom>
              <a:avLst/>
              <a:gdLst/>
              <a:ahLst/>
              <a:cxnLst/>
              <a:rect l="l" t="t" r="r" b="b"/>
              <a:pathLst>
                <a:path w="528" h="2293" fill="none" extrusionOk="0">
                  <a:moveTo>
                    <a:pt x="1"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7;p62">
              <a:extLst>
                <a:ext uri="{FF2B5EF4-FFF2-40B4-BE49-F238E27FC236}">
                  <a16:creationId xmlns:a16="http://schemas.microsoft.com/office/drawing/2014/main" id="{C9B7EADA-8E71-926C-64AE-F1EA44CE7348}"/>
                </a:ext>
              </a:extLst>
            </p:cNvPr>
            <p:cNvSpPr/>
            <p:nvPr/>
          </p:nvSpPr>
          <p:spPr>
            <a:xfrm rot="-3627733">
              <a:off x="7493009" y="3234155"/>
              <a:ext cx="16673" cy="72376"/>
            </a:xfrm>
            <a:custGeom>
              <a:avLst/>
              <a:gdLst/>
              <a:ahLst/>
              <a:cxnLst/>
              <a:rect l="l" t="t" r="r" b="b"/>
              <a:pathLst>
                <a:path w="528" h="2292" fill="none" extrusionOk="0">
                  <a:moveTo>
                    <a:pt x="1" y="1"/>
                  </a:moveTo>
                  <a:lnTo>
                    <a:pt x="527" y="2292"/>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8;p62">
              <a:extLst>
                <a:ext uri="{FF2B5EF4-FFF2-40B4-BE49-F238E27FC236}">
                  <a16:creationId xmlns:a16="http://schemas.microsoft.com/office/drawing/2014/main" id="{62FA5F10-55D8-0C44-7815-FF5AFFFC2322}"/>
                </a:ext>
              </a:extLst>
            </p:cNvPr>
            <p:cNvSpPr/>
            <p:nvPr/>
          </p:nvSpPr>
          <p:spPr>
            <a:xfrm rot="-3627733">
              <a:off x="7503659" y="3198574"/>
              <a:ext cx="16641" cy="72439"/>
            </a:xfrm>
            <a:custGeom>
              <a:avLst/>
              <a:gdLst/>
              <a:ahLst/>
              <a:cxnLst/>
              <a:rect l="l" t="t" r="r" b="b"/>
              <a:pathLst>
                <a:path w="527" h="2294" fill="none" extrusionOk="0">
                  <a:moveTo>
                    <a:pt x="0"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9;p62">
              <a:extLst>
                <a:ext uri="{FF2B5EF4-FFF2-40B4-BE49-F238E27FC236}">
                  <a16:creationId xmlns:a16="http://schemas.microsoft.com/office/drawing/2014/main" id="{A0CAA16C-CCF3-47CF-8371-AD44DCDC3855}"/>
                </a:ext>
              </a:extLst>
            </p:cNvPr>
            <p:cNvSpPr/>
            <p:nvPr/>
          </p:nvSpPr>
          <p:spPr>
            <a:xfrm rot="-3627733">
              <a:off x="7514215" y="3163011"/>
              <a:ext cx="16705" cy="72376"/>
            </a:xfrm>
            <a:custGeom>
              <a:avLst/>
              <a:gdLst/>
              <a:ahLst/>
              <a:cxnLst/>
              <a:rect l="l" t="t" r="r" b="b"/>
              <a:pathLst>
                <a:path w="529" h="2292" fill="none" extrusionOk="0">
                  <a:moveTo>
                    <a:pt x="1" y="0"/>
                  </a:moveTo>
                  <a:lnTo>
                    <a:pt x="529" y="2291"/>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0;p62">
              <a:extLst>
                <a:ext uri="{FF2B5EF4-FFF2-40B4-BE49-F238E27FC236}">
                  <a16:creationId xmlns:a16="http://schemas.microsoft.com/office/drawing/2014/main" id="{A0DC5AFA-AE3C-B65F-A58E-070CC00BA283}"/>
                </a:ext>
              </a:extLst>
            </p:cNvPr>
            <p:cNvSpPr/>
            <p:nvPr/>
          </p:nvSpPr>
          <p:spPr>
            <a:xfrm rot="-3627733">
              <a:off x="7494422" y="3099289"/>
              <a:ext cx="27852" cy="120880"/>
            </a:xfrm>
            <a:custGeom>
              <a:avLst/>
              <a:gdLst/>
              <a:ahLst/>
              <a:cxnLst/>
              <a:rect l="l" t="t" r="r" b="b"/>
              <a:pathLst>
                <a:path w="882" h="3828" fill="none" extrusionOk="0">
                  <a:moveTo>
                    <a:pt x="1" y="1"/>
                  </a:moveTo>
                  <a:lnTo>
                    <a:pt x="881" y="3828"/>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1;p62">
              <a:extLst>
                <a:ext uri="{FF2B5EF4-FFF2-40B4-BE49-F238E27FC236}">
                  <a16:creationId xmlns:a16="http://schemas.microsoft.com/office/drawing/2014/main" id="{E8715A19-06D3-DFEF-700D-BF7F341AF62D}"/>
                </a:ext>
              </a:extLst>
            </p:cNvPr>
            <p:cNvSpPr/>
            <p:nvPr/>
          </p:nvSpPr>
          <p:spPr>
            <a:xfrm rot="-3627733">
              <a:off x="7534743" y="3094252"/>
              <a:ext cx="16641" cy="72408"/>
            </a:xfrm>
            <a:custGeom>
              <a:avLst/>
              <a:gdLst/>
              <a:ahLst/>
              <a:cxnLst/>
              <a:rect l="l" t="t" r="r" b="b"/>
              <a:pathLst>
                <a:path w="527" h="2293" fill="none" extrusionOk="0">
                  <a:moveTo>
                    <a:pt x="0"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2;p62">
              <a:extLst>
                <a:ext uri="{FF2B5EF4-FFF2-40B4-BE49-F238E27FC236}">
                  <a16:creationId xmlns:a16="http://schemas.microsoft.com/office/drawing/2014/main" id="{1505A0E4-F7BE-ACE0-FCA7-DD9620AAF4E8}"/>
                </a:ext>
              </a:extLst>
            </p:cNvPr>
            <p:cNvSpPr/>
            <p:nvPr/>
          </p:nvSpPr>
          <p:spPr>
            <a:xfrm rot="-3627733">
              <a:off x="7546747" y="3053825"/>
              <a:ext cx="16673" cy="72408"/>
            </a:xfrm>
            <a:custGeom>
              <a:avLst/>
              <a:gdLst/>
              <a:ahLst/>
              <a:cxnLst/>
              <a:rect l="l" t="t" r="r" b="b"/>
              <a:pathLst>
                <a:path w="528" h="2293" fill="none" extrusionOk="0">
                  <a:moveTo>
                    <a:pt x="1"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3;p62">
              <a:extLst>
                <a:ext uri="{FF2B5EF4-FFF2-40B4-BE49-F238E27FC236}">
                  <a16:creationId xmlns:a16="http://schemas.microsoft.com/office/drawing/2014/main" id="{D7C3F1D6-7AA7-9891-93E2-BEFFF22BC23A}"/>
                </a:ext>
              </a:extLst>
            </p:cNvPr>
            <p:cNvSpPr/>
            <p:nvPr/>
          </p:nvSpPr>
          <p:spPr>
            <a:xfrm rot="-3627733">
              <a:off x="7557401" y="3018205"/>
              <a:ext cx="16641" cy="72408"/>
            </a:xfrm>
            <a:custGeom>
              <a:avLst/>
              <a:gdLst/>
              <a:ahLst/>
              <a:cxnLst/>
              <a:rect l="l" t="t" r="r" b="b"/>
              <a:pathLst>
                <a:path w="527" h="2293" fill="none" extrusionOk="0">
                  <a:moveTo>
                    <a:pt x="0" y="0"/>
                  </a:moveTo>
                  <a:lnTo>
                    <a:pt x="526"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4;p62">
              <a:extLst>
                <a:ext uri="{FF2B5EF4-FFF2-40B4-BE49-F238E27FC236}">
                  <a16:creationId xmlns:a16="http://schemas.microsoft.com/office/drawing/2014/main" id="{8D342954-D834-271C-E392-D7FFFA078739}"/>
                </a:ext>
              </a:extLst>
            </p:cNvPr>
            <p:cNvSpPr/>
            <p:nvPr/>
          </p:nvSpPr>
          <p:spPr>
            <a:xfrm rot="-3627733">
              <a:off x="7568014" y="2982677"/>
              <a:ext cx="16641" cy="72376"/>
            </a:xfrm>
            <a:custGeom>
              <a:avLst/>
              <a:gdLst/>
              <a:ahLst/>
              <a:cxnLst/>
              <a:rect l="l" t="t" r="r" b="b"/>
              <a:pathLst>
                <a:path w="527" h="2292" fill="none" extrusionOk="0">
                  <a:moveTo>
                    <a:pt x="1" y="0"/>
                  </a:moveTo>
                  <a:lnTo>
                    <a:pt x="527" y="2292"/>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5;p62">
              <a:extLst>
                <a:ext uri="{FF2B5EF4-FFF2-40B4-BE49-F238E27FC236}">
                  <a16:creationId xmlns:a16="http://schemas.microsoft.com/office/drawing/2014/main" id="{5C63A174-6B23-42B1-6458-EBC3B2B30F38}"/>
                </a:ext>
              </a:extLst>
            </p:cNvPr>
            <p:cNvSpPr/>
            <p:nvPr/>
          </p:nvSpPr>
          <p:spPr>
            <a:xfrm rot="-3627733">
              <a:off x="7548221" y="2918923"/>
              <a:ext cx="27788" cy="120943"/>
            </a:xfrm>
            <a:custGeom>
              <a:avLst/>
              <a:gdLst/>
              <a:ahLst/>
              <a:cxnLst/>
              <a:rect l="l" t="t" r="r" b="b"/>
              <a:pathLst>
                <a:path w="880" h="3830" fill="none" extrusionOk="0">
                  <a:moveTo>
                    <a:pt x="1" y="0"/>
                  </a:moveTo>
                  <a:lnTo>
                    <a:pt x="880" y="3829"/>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p62">
              <a:extLst>
                <a:ext uri="{FF2B5EF4-FFF2-40B4-BE49-F238E27FC236}">
                  <a16:creationId xmlns:a16="http://schemas.microsoft.com/office/drawing/2014/main" id="{2303CD4A-9C70-AE6B-E2E3-C84ED09478C0}"/>
                </a:ext>
              </a:extLst>
            </p:cNvPr>
            <p:cNvSpPr/>
            <p:nvPr/>
          </p:nvSpPr>
          <p:spPr>
            <a:xfrm rot="-3627733">
              <a:off x="7588466" y="2913926"/>
              <a:ext cx="16705" cy="72376"/>
            </a:xfrm>
            <a:custGeom>
              <a:avLst/>
              <a:gdLst/>
              <a:ahLst/>
              <a:cxnLst/>
              <a:rect l="l" t="t" r="r" b="b"/>
              <a:pathLst>
                <a:path w="529" h="2292" fill="none" extrusionOk="0">
                  <a:moveTo>
                    <a:pt x="0" y="1"/>
                  </a:moveTo>
                  <a:lnTo>
                    <a:pt x="528" y="2292"/>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p62">
              <a:extLst>
                <a:ext uri="{FF2B5EF4-FFF2-40B4-BE49-F238E27FC236}">
                  <a16:creationId xmlns:a16="http://schemas.microsoft.com/office/drawing/2014/main" id="{634E3F37-B5F9-F3C1-BCEF-CBBFB3A5C93E}"/>
                </a:ext>
              </a:extLst>
            </p:cNvPr>
            <p:cNvSpPr/>
            <p:nvPr/>
          </p:nvSpPr>
          <p:spPr>
            <a:xfrm rot="-3627733">
              <a:off x="7600544" y="2873456"/>
              <a:ext cx="16673" cy="72439"/>
            </a:xfrm>
            <a:custGeom>
              <a:avLst/>
              <a:gdLst/>
              <a:ahLst/>
              <a:cxnLst/>
              <a:rect l="l" t="t" r="r" b="b"/>
              <a:pathLst>
                <a:path w="528" h="2294" fill="none" extrusionOk="0">
                  <a:moveTo>
                    <a:pt x="1" y="1"/>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8;p62">
              <a:extLst>
                <a:ext uri="{FF2B5EF4-FFF2-40B4-BE49-F238E27FC236}">
                  <a16:creationId xmlns:a16="http://schemas.microsoft.com/office/drawing/2014/main" id="{2B2887AC-5025-94A3-C98D-6CE8FEAF2F3D}"/>
                </a:ext>
              </a:extLst>
            </p:cNvPr>
            <p:cNvSpPr/>
            <p:nvPr/>
          </p:nvSpPr>
          <p:spPr>
            <a:xfrm rot="-3627733">
              <a:off x="7611153" y="2837898"/>
              <a:ext cx="16641" cy="72408"/>
            </a:xfrm>
            <a:custGeom>
              <a:avLst/>
              <a:gdLst/>
              <a:ahLst/>
              <a:cxnLst/>
              <a:rect l="l" t="t" r="r" b="b"/>
              <a:pathLst>
                <a:path w="527" h="2293" fill="none" extrusionOk="0">
                  <a:moveTo>
                    <a:pt x="0"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9;p62">
              <a:extLst>
                <a:ext uri="{FF2B5EF4-FFF2-40B4-BE49-F238E27FC236}">
                  <a16:creationId xmlns:a16="http://schemas.microsoft.com/office/drawing/2014/main" id="{6D63C0F0-AFF9-B442-BA72-E30AD368A6D9}"/>
                </a:ext>
              </a:extLst>
            </p:cNvPr>
            <p:cNvSpPr/>
            <p:nvPr/>
          </p:nvSpPr>
          <p:spPr>
            <a:xfrm rot="-3627733">
              <a:off x="7621745" y="2802333"/>
              <a:ext cx="16673" cy="72408"/>
            </a:xfrm>
            <a:custGeom>
              <a:avLst/>
              <a:gdLst/>
              <a:ahLst/>
              <a:cxnLst/>
              <a:rect l="l" t="t" r="r" b="b"/>
              <a:pathLst>
                <a:path w="528" h="2293" fill="none" extrusionOk="0">
                  <a:moveTo>
                    <a:pt x="1" y="0"/>
                  </a:moveTo>
                  <a:lnTo>
                    <a:pt x="527" y="2293"/>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10;p62">
              <a:extLst>
                <a:ext uri="{FF2B5EF4-FFF2-40B4-BE49-F238E27FC236}">
                  <a16:creationId xmlns:a16="http://schemas.microsoft.com/office/drawing/2014/main" id="{EFD7202E-52F6-C339-0B18-A490A53B9222}"/>
                </a:ext>
              </a:extLst>
            </p:cNvPr>
            <p:cNvSpPr/>
            <p:nvPr/>
          </p:nvSpPr>
          <p:spPr>
            <a:xfrm rot="-3627733">
              <a:off x="7601989" y="2738589"/>
              <a:ext cx="27788" cy="120943"/>
            </a:xfrm>
            <a:custGeom>
              <a:avLst/>
              <a:gdLst/>
              <a:ahLst/>
              <a:cxnLst/>
              <a:rect l="l" t="t" r="r" b="b"/>
              <a:pathLst>
                <a:path w="880" h="3830" fill="none" extrusionOk="0">
                  <a:moveTo>
                    <a:pt x="0" y="0"/>
                  </a:moveTo>
                  <a:lnTo>
                    <a:pt x="879" y="3829"/>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311;p62">
            <a:extLst>
              <a:ext uri="{FF2B5EF4-FFF2-40B4-BE49-F238E27FC236}">
                <a16:creationId xmlns:a16="http://schemas.microsoft.com/office/drawing/2014/main" id="{83923713-C748-8655-6894-B540573EE1DC}"/>
              </a:ext>
            </a:extLst>
          </p:cNvPr>
          <p:cNvGrpSpPr/>
          <p:nvPr/>
        </p:nvGrpSpPr>
        <p:grpSpPr>
          <a:xfrm>
            <a:off x="9313180" y="4960431"/>
            <a:ext cx="1292967" cy="1222125"/>
            <a:chOff x="7914076" y="2070854"/>
            <a:chExt cx="1238812" cy="1170937"/>
          </a:xfrm>
        </p:grpSpPr>
        <p:sp>
          <p:nvSpPr>
            <p:cNvPr id="47" name="Google Shape;1312;p62">
              <a:extLst>
                <a:ext uri="{FF2B5EF4-FFF2-40B4-BE49-F238E27FC236}">
                  <a16:creationId xmlns:a16="http://schemas.microsoft.com/office/drawing/2014/main" id="{5F926DB6-2CC6-C7DD-AC54-BCCA1196979C}"/>
                </a:ext>
              </a:extLst>
            </p:cNvPr>
            <p:cNvSpPr/>
            <p:nvPr/>
          </p:nvSpPr>
          <p:spPr>
            <a:xfrm>
              <a:off x="8662314" y="2598583"/>
              <a:ext cx="156663" cy="108075"/>
            </a:xfrm>
            <a:custGeom>
              <a:avLst/>
              <a:gdLst/>
              <a:ahLst/>
              <a:cxnLst/>
              <a:rect l="l" t="t" r="r" b="b"/>
              <a:pathLst>
                <a:path w="9057" h="6248" extrusionOk="0">
                  <a:moveTo>
                    <a:pt x="8334" y="0"/>
                  </a:moveTo>
                  <a:cubicBezTo>
                    <a:pt x="7762" y="262"/>
                    <a:pt x="7266" y="514"/>
                    <a:pt x="6859" y="752"/>
                  </a:cubicBezTo>
                  <a:cubicBezTo>
                    <a:pt x="3445" y="2738"/>
                    <a:pt x="808" y="4551"/>
                    <a:pt x="1" y="6119"/>
                  </a:cubicBezTo>
                  <a:cubicBezTo>
                    <a:pt x="155" y="6175"/>
                    <a:pt x="320" y="6215"/>
                    <a:pt x="482" y="6235"/>
                  </a:cubicBezTo>
                  <a:cubicBezTo>
                    <a:pt x="558" y="6244"/>
                    <a:pt x="633" y="6248"/>
                    <a:pt x="710" y="6248"/>
                  </a:cubicBezTo>
                  <a:cubicBezTo>
                    <a:pt x="1779" y="6248"/>
                    <a:pt x="2943" y="5462"/>
                    <a:pt x="3841" y="4997"/>
                  </a:cubicBezTo>
                  <a:cubicBezTo>
                    <a:pt x="5058" y="4367"/>
                    <a:pt x="6252" y="3681"/>
                    <a:pt x="7408" y="2946"/>
                  </a:cubicBezTo>
                  <a:lnTo>
                    <a:pt x="7407" y="2946"/>
                  </a:lnTo>
                  <a:cubicBezTo>
                    <a:pt x="8190" y="2449"/>
                    <a:pt x="9056" y="1704"/>
                    <a:pt x="8870" y="798"/>
                  </a:cubicBezTo>
                  <a:cubicBezTo>
                    <a:pt x="8803" y="471"/>
                    <a:pt x="8600" y="195"/>
                    <a:pt x="8334"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13;p62">
              <a:extLst>
                <a:ext uri="{FF2B5EF4-FFF2-40B4-BE49-F238E27FC236}">
                  <a16:creationId xmlns:a16="http://schemas.microsoft.com/office/drawing/2014/main" id="{1EFF42CD-E9FC-2EDD-AC8E-F99D1A3C8E8F}"/>
                </a:ext>
              </a:extLst>
            </p:cNvPr>
            <p:cNvSpPr/>
            <p:nvPr/>
          </p:nvSpPr>
          <p:spPr>
            <a:xfrm>
              <a:off x="7914076" y="2070854"/>
              <a:ext cx="1238812" cy="1170937"/>
            </a:xfrm>
            <a:custGeom>
              <a:avLst/>
              <a:gdLst/>
              <a:ahLst/>
              <a:cxnLst/>
              <a:rect l="l" t="t" r="r" b="b"/>
              <a:pathLst>
                <a:path w="71618" h="67694" extrusionOk="0">
                  <a:moveTo>
                    <a:pt x="46334" y="1"/>
                  </a:moveTo>
                  <a:cubicBezTo>
                    <a:pt x="45650" y="1"/>
                    <a:pt x="44961" y="224"/>
                    <a:pt x="44384" y="685"/>
                  </a:cubicBezTo>
                  <a:lnTo>
                    <a:pt x="1571" y="34868"/>
                  </a:lnTo>
                  <a:cubicBezTo>
                    <a:pt x="221" y="35947"/>
                    <a:pt x="1" y="37914"/>
                    <a:pt x="1079" y="39265"/>
                  </a:cubicBezTo>
                  <a:lnTo>
                    <a:pt x="22838" y="66516"/>
                  </a:lnTo>
                  <a:cubicBezTo>
                    <a:pt x="23456" y="67290"/>
                    <a:pt x="24367" y="67693"/>
                    <a:pt x="25286" y="67693"/>
                  </a:cubicBezTo>
                  <a:cubicBezTo>
                    <a:pt x="25970" y="67693"/>
                    <a:pt x="26659" y="67470"/>
                    <a:pt x="27235" y="67009"/>
                  </a:cubicBezTo>
                  <a:lnTo>
                    <a:pt x="70048" y="32826"/>
                  </a:lnTo>
                  <a:cubicBezTo>
                    <a:pt x="71398" y="31747"/>
                    <a:pt x="71618" y="29780"/>
                    <a:pt x="70541" y="28429"/>
                  </a:cubicBezTo>
                  <a:lnTo>
                    <a:pt x="48781" y="1178"/>
                  </a:lnTo>
                  <a:cubicBezTo>
                    <a:pt x="48163" y="404"/>
                    <a:pt x="47253" y="1"/>
                    <a:pt x="4633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14;p62">
              <a:extLst>
                <a:ext uri="{FF2B5EF4-FFF2-40B4-BE49-F238E27FC236}">
                  <a16:creationId xmlns:a16="http://schemas.microsoft.com/office/drawing/2014/main" id="{A21B26DC-7775-4E05-63C3-A73DD06DD8A2}"/>
                </a:ext>
              </a:extLst>
            </p:cNvPr>
            <p:cNvSpPr/>
            <p:nvPr/>
          </p:nvSpPr>
          <p:spPr>
            <a:xfrm>
              <a:off x="8077624" y="2185259"/>
              <a:ext cx="746837" cy="714283"/>
            </a:xfrm>
            <a:custGeom>
              <a:avLst/>
              <a:gdLst/>
              <a:ahLst/>
              <a:cxnLst/>
              <a:rect l="l" t="t" r="r" b="b"/>
              <a:pathLst>
                <a:path w="43176" h="41294" fill="none" extrusionOk="0">
                  <a:moveTo>
                    <a:pt x="39009" y="1052"/>
                  </a:moveTo>
                  <a:lnTo>
                    <a:pt x="40326" y="1"/>
                  </a:lnTo>
                  <a:lnTo>
                    <a:pt x="43176" y="3568"/>
                  </a:lnTo>
                  <a:lnTo>
                    <a:pt x="0" y="38040"/>
                  </a:lnTo>
                  <a:lnTo>
                    <a:pt x="2598" y="41293"/>
                  </a:lnTo>
                  <a:lnTo>
                    <a:pt x="3617" y="40478"/>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5;p62">
              <a:extLst>
                <a:ext uri="{FF2B5EF4-FFF2-40B4-BE49-F238E27FC236}">
                  <a16:creationId xmlns:a16="http://schemas.microsoft.com/office/drawing/2014/main" id="{AA767A6D-8743-F326-5385-969CB058C182}"/>
                </a:ext>
              </a:extLst>
            </p:cNvPr>
            <p:cNvSpPr/>
            <p:nvPr/>
          </p:nvSpPr>
          <p:spPr>
            <a:xfrm>
              <a:off x="8170978" y="2302191"/>
              <a:ext cx="746854" cy="714283"/>
            </a:xfrm>
            <a:custGeom>
              <a:avLst/>
              <a:gdLst/>
              <a:ahLst/>
              <a:cxnLst/>
              <a:rect l="l" t="t" r="r" b="b"/>
              <a:pathLst>
                <a:path w="43177" h="41294" fill="none" extrusionOk="0">
                  <a:moveTo>
                    <a:pt x="39009" y="1054"/>
                  </a:moveTo>
                  <a:lnTo>
                    <a:pt x="40327" y="1"/>
                  </a:lnTo>
                  <a:lnTo>
                    <a:pt x="43176" y="3570"/>
                  </a:lnTo>
                  <a:lnTo>
                    <a:pt x="1" y="38040"/>
                  </a:lnTo>
                  <a:lnTo>
                    <a:pt x="2598" y="41293"/>
                  </a:lnTo>
                  <a:lnTo>
                    <a:pt x="3618" y="40478"/>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6;p62">
              <a:extLst>
                <a:ext uri="{FF2B5EF4-FFF2-40B4-BE49-F238E27FC236}">
                  <a16:creationId xmlns:a16="http://schemas.microsoft.com/office/drawing/2014/main" id="{926050FA-A3DB-7525-317A-DB9D24D44465}"/>
                </a:ext>
              </a:extLst>
            </p:cNvPr>
            <p:cNvSpPr/>
            <p:nvPr/>
          </p:nvSpPr>
          <p:spPr>
            <a:xfrm>
              <a:off x="8258192" y="2411390"/>
              <a:ext cx="746820" cy="714283"/>
            </a:xfrm>
            <a:custGeom>
              <a:avLst/>
              <a:gdLst/>
              <a:ahLst/>
              <a:cxnLst/>
              <a:rect l="l" t="t" r="r" b="b"/>
              <a:pathLst>
                <a:path w="43175" h="41294" fill="none" extrusionOk="0">
                  <a:moveTo>
                    <a:pt x="39007" y="1054"/>
                  </a:moveTo>
                  <a:lnTo>
                    <a:pt x="40326" y="1"/>
                  </a:lnTo>
                  <a:lnTo>
                    <a:pt x="43174" y="3570"/>
                  </a:lnTo>
                  <a:lnTo>
                    <a:pt x="0" y="38042"/>
                  </a:lnTo>
                  <a:lnTo>
                    <a:pt x="2598" y="41293"/>
                  </a:lnTo>
                  <a:lnTo>
                    <a:pt x="3617" y="40480"/>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7;p62">
              <a:extLst>
                <a:ext uri="{FF2B5EF4-FFF2-40B4-BE49-F238E27FC236}">
                  <a16:creationId xmlns:a16="http://schemas.microsoft.com/office/drawing/2014/main" id="{27CEB3C7-A64F-269A-5EBC-19498576DF79}"/>
                </a:ext>
              </a:extLst>
            </p:cNvPr>
            <p:cNvSpPr/>
            <p:nvPr/>
          </p:nvSpPr>
          <p:spPr>
            <a:xfrm>
              <a:off x="8046765" y="2696072"/>
              <a:ext cx="83945" cy="74552"/>
            </a:xfrm>
            <a:custGeom>
              <a:avLst/>
              <a:gdLst/>
              <a:ahLst/>
              <a:cxnLst/>
              <a:rect l="l" t="t" r="r" b="b"/>
              <a:pathLst>
                <a:path w="4853" h="4310" extrusionOk="0">
                  <a:moveTo>
                    <a:pt x="2424" y="0"/>
                  </a:moveTo>
                  <a:cubicBezTo>
                    <a:pt x="1953" y="0"/>
                    <a:pt x="1479" y="154"/>
                    <a:pt x="1082" y="472"/>
                  </a:cubicBezTo>
                  <a:cubicBezTo>
                    <a:pt x="152" y="1214"/>
                    <a:pt x="1" y="2570"/>
                    <a:pt x="743" y="3498"/>
                  </a:cubicBezTo>
                  <a:cubicBezTo>
                    <a:pt x="1168" y="4031"/>
                    <a:pt x="1795" y="4309"/>
                    <a:pt x="2428" y="4309"/>
                  </a:cubicBezTo>
                  <a:cubicBezTo>
                    <a:pt x="2899" y="4309"/>
                    <a:pt x="3374" y="4155"/>
                    <a:pt x="3771" y="3838"/>
                  </a:cubicBezTo>
                  <a:cubicBezTo>
                    <a:pt x="4699" y="3096"/>
                    <a:pt x="4852" y="1740"/>
                    <a:pt x="4109" y="810"/>
                  </a:cubicBezTo>
                  <a:cubicBezTo>
                    <a:pt x="3684" y="278"/>
                    <a:pt x="3057" y="0"/>
                    <a:pt x="24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8;p62">
              <a:extLst>
                <a:ext uri="{FF2B5EF4-FFF2-40B4-BE49-F238E27FC236}">
                  <a16:creationId xmlns:a16="http://schemas.microsoft.com/office/drawing/2014/main" id="{20D6A447-DB58-137C-B9CB-D4492A882307}"/>
                </a:ext>
              </a:extLst>
            </p:cNvPr>
            <p:cNvSpPr/>
            <p:nvPr/>
          </p:nvSpPr>
          <p:spPr>
            <a:xfrm>
              <a:off x="8152522" y="2611643"/>
              <a:ext cx="83945" cy="74552"/>
            </a:xfrm>
            <a:custGeom>
              <a:avLst/>
              <a:gdLst/>
              <a:ahLst/>
              <a:cxnLst/>
              <a:rect l="l" t="t" r="r" b="b"/>
              <a:pathLst>
                <a:path w="4853" h="4310" extrusionOk="0">
                  <a:moveTo>
                    <a:pt x="2424" y="0"/>
                  </a:moveTo>
                  <a:cubicBezTo>
                    <a:pt x="1953" y="0"/>
                    <a:pt x="1478" y="154"/>
                    <a:pt x="1082" y="471"/>
                  </a:cubicBezTo>
                  <a:cubicBezTo>
                    <a:pt x="152" y="1213"/>
                    <a:pt x="0" y="2569"/>
                    <a:pt x="742" y="3499"/>
                  </a:cubicBezTo>
                  <a:cubicBezTo>
                    <a:pt x="1167" y="4032"/>
                    <a:pt x="1794" y="4309"/>
                    <a:pt x="2427" y="4309"/>
                  </a:cubicBezTo>
                  <a:cubicBezTo>
                    <a:pt x="2899" y="4309"/>
                    <a:pt x="3373" y="4155"/>
                    <a:pt x="3770" y="3839"/>
                  </a:cubicBezTo>
                  <a:cubicBezTo>
                    <a:pt x="4700" y="3095"/>
                    <a:pt x="4852" y="1741"/>
                    <a:pt x="4109" y="810"/>
                  </a:cubicBezTo>
                  <a:cubicBezTo>
                    <a:pt x="3683" y="277"/>
                    <a:pt x="3056" y="0"/>
                    <a:pt x="24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9;p62">
              <a:extLst>
                <a:ext uri="{FF2B5EF4-FFF2-40B4-BE49-F238E27FC236}">
                  <a16:creationId xmlns:a16="http://schemas.microsoft.com/office/drawing/2014/main" id="{0C9DB4EE-25B2-C1DC-2756-AA2B5980DB7A}"/>
                </a:ext>
              </a:extLst>
            </p:cNvPr>
            <p:cNvSpPr/>
            <p:nvPr/>
          </p:nvSpPr>
          <p:spPr>
            <a:xfrm>
              <a:off x="8258279" y="2527196"/>
              <a:ext cx="83927" cy="74552"/>
            </a:xfrm>
            <a:custGeom>
              <a:avLst/>
              <a:gdLst/>
              <a:ahLst/>
              <a:cxnLst/>
              <a:rect l="l" t="t" r="r" b="b"/>
              <a:pathLst>
                <a:path w="4852" h="4310" extrusionOk="0">
                  <a:moveTo>
                    <a:pt x="2424" y="0"/>
                  </a:moveTo>
                  <a:cubicBezTo>
                    <a:pt x="1952" y="0"/>
                    <a:pt x="1478" y="154"/>
                    <a:pt x="1082" y="471"/>
                  </a:cubicBezTo>
                  <a:cubicBezTo>
                    <a:pt x="152" y="1214"/>
                    <a:pt x="0" y="2569"/>
                    <a:pt x="742" y="3499"/>
                  </a:cubicBezTo>
                  <a:cubicBezTo>
                    <a:pt x="1167" y="4032"/>
                    <a:pt x="1794" y="4309"/>
                    <a:pt x="2427" y="4309"/>
                  </a:cubicBezTo>
                  <a:cubicBezTo>
                    <a:pt x="2898" y="4309"/>
                    <a:pt x="3373" y="4155"/>
                    <a:pt x="3770" y="3839"/>
                  </a:cubicBezTo>
                  <a:cubicBezTo>
                    <a:pt x="4700" y="3095"/>
                    <a:pt x="4852" y="1741"/>
                    <a:pt x="4108" y="811"/>
                  </a:cubicBezTo>
                  <a:cubicBezTo>
                    <a:pt x="3683" y="277"/>
                    <a:pt x="3056" y="0"/>
                    <a:pt x="24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20;p62">
              <a:extLst>
                <a:ext uri="{FF2B5EF4-FFF2-40B4-BE49-F238E27FC236}">
                  <a16:creationId xmlns:a16="http://schemas.microsoft.com/office/drawing/2014/main" id="{3D126BCB-BCEC-DA4F-1F6D-5C0375117CB0}"/>
                </a:ext>
              </a:extLst>
            </p:cNvPr>
            <p:cNvSpPr/>
            <p:nvPr/>
          </p:nvSpPr>
          <p:spPr>
            <a:xfrm>
              <a:off x="8364019" y="2442750"/>
              <a:ext cx="83945" cy="74552"/>
            </a:xfrm>
            <a:custGeom>
              <a:avLst/>
              <a:gdLst/>
              <a:ahLst/>
              <a:cxnLst/>
              <a:rect l="l" t="t" r="r" b="b"/>
              <a:pathLst>
                <a:path w="4853" h="4310" extrusionOk="0">
                  <a:moveTo>
                    <a:pt x="2425" y="1"/>
                  </a:moveTo>
                  <a:cubicBezTo>
                    <a:pt x="1954" y="1"/>
                    <a:pt x="1479" y="155"/>
                    <a:pt x="1082" y="472"/>
                  </a:cubicBezTo>
                  <a:cubicBezTo>
                    <a:pt x="152" y="1214"/>
                    <a:pt x="1" y="2570"/>
                    <a:pt x="743" y="3499"/>
                  </a:cubicBezTo>
                  <a:cubicBezTo>
                    <a:pt x="1169" y="4032"/>
                    <a:pt x="1796" y="4310"/>
                    <a:pt x="2429" y="4310"/>
                  </a:cubicBezTo>
                  <a:cubicBezTo>
                    <a:pt x="2900" y="4310"/>
                    <a:pt x="3374" y="4156"/>
                    <a:pt x="3771" y="3839"/>
                  </a:cubicBezTo>
                  <a:cubicBezTo>
                    <a:pt x="4701" y="3097"/>
                    <a:pt x="4852" y="1741"/>
                    <a:pt x="4111" y="811"/>
                  </a:cubicBezTo>
                  <a:cubicBezTo>
                    <a:pt x="3684" y="278"/>
                    <a:pt x="3058" y="1"/>
                    <a:pt x="24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21;p62">
              <a:extLst>
                <a:ext uri="{FF2B5EF4-FFF2-40B4-BE49-F238E27FC236}">
                  <a16:creationId xmlns:a16="http://schemas.microsoft.com/office/drawing/2014/main" id="{4C5A9750-4D86-85A1-0E97-0C577679CE3A}"/>
                </a:ext>
              </a:extLst>
            </p:cNvPr>
            <p:cNvSpPr/>
            <p:nvPr/>
          </p:nvSpPr>
          <p:spPr>
            <a:xfrm>
              <a:off x="8469775" y="2358321"/>
              <a:ext cx="83945" cy="74552"/>
            </a:xfrm>
            <a:custGeom>
              <a:avLst/>
              <a:gdLst/>
              <a:ahLst/>
              <a:cxnLst/>
              <a:rect l="l" t="t" r="r" b="b"/>
              <a:pathLst>
                <a:path w="4853" h="4310" extrusionOk="0">
                  <a:moveTo>
                    <a:pt x="2425" y="1"/>
                  </a:moveTo>
                  <a:cubicBezTo>
                    <a:pt x="1954" y="1"/>
                    <a:pt x="1479" y="155"/>
                    <a:pt x="1082" y="471"/>
                  </a:cubicBezTo>
                  <a:cubicBezTo>
                    <a:pt x="152" y="1215"/>
                    <a:pt x="0" y="2569"/>
                    <a:pt x="742" y="3499"/>
                  </a:cubicBezTo>
                  <a:cubicBezTo>
                    <a:pt x="1167" y="4032"/>
                    <a:pt x="1794" y="4310"/>
                    <a:pt x="2427" y="4310"/>
                  </a:cubicBezTo>
                  <a:cubicBezTo>
                    <a:pt x="2899" y="4310"/>
                    <a:pt x="3373" y="4156"/>
                    <a:pt x="3770" y="3839"/>
                  </a:cubicBezTo>
                  <a:cubicBezTo>
                    <a:pt x="4700" y="3096"/>
                    <a:pt x="4852" y="1740"/>
                    <a:pt x="4110" y="811"/>
                  </a:cubicBezTo>
                  <a:cubicBezTo>
                    <a:pt x="3684" y="278"/>
                    <a:pt x="3057" y="1"/>
                    <a:pt x="24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22;p62">
              <a:extLst>
                <a:ext uri="{FF2B5EF4-FFF2-40B4-BE49-F238E27FC236}">
                  <a16:creationId xmlns:a16="http://schemas.microsoft.com/office/drawing/2014/main" id="{D817D2C2-F7E5-D03B-A230-872F74563B6B}"/>
                </a:ext>
              </a:extLst>
            </p:cNvPr>
            <p:cNvSpPr/>
            <p:nvPr/>
          </p:nvSpPr>
          <p:spPr>
            <a:xfrm>
              <a:off x="8575532" y="2273875"/>
              <a:ext cx="83927" cy="74552"/>
            </a:xfrm>
            <a:custGeom>
              <a:avLst/>
              <a:gdLst/>
              <a:ahLst/>
              <a:cxnLst/>
              <a:rect l="l" t="t" r="r" b="b"/>
              <a:pathLst>
                <a:path w="4852" h="4310" extrusionOk="0">
                  <a:moveTo>
                    <a:pt x="2424" y="1"/>
                  </a:moveTo>
                  <a:cubicBezTo>
                    <a:pt x="1953" y="1"/>
                    <a:pt x="1479" y="155"/>
                    <a:pt x="1082" y="471"/>
                  </a:cubicBezTo>
                  <a:cubicBezTo>
                    <a:pt x="152" y="1215"/>
                    <a:pt x="0" y="2569"/>
                    <a:pt x="742" y="3499"/>
                  </a:cubicBezTo>
                  <a:cubicBezTo>
                    <a:pt x="1168" y="4033"/>
                    <a:pt x="1795" y="4310"/>
                    <a:pt x="2427" y="4310"/>
                  </a:cubicBezTo>
                  <a:cubicBezTo>
                    <a:pt x="2899" y="4310"/>
                    <a:pt x="3373" y="4156"/>
                    <a:pt x="3770" y="3839"/>
                  </a:cubicBezTo>
                  <a:cubicBezTo>
                    <a:pt x="4700" y="3096"/>
                    <a:pt x="4852" y="1741"/>
                    <a:pt x="4110" y="811"/>
                  </a:cubicBezTo>
                  <a:cubicBezTo>
                    <a:pt x="3684" y="278"/>
                    <a:pt x="3057" y="1"/>
                    <a:pt x="2424"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23;p62">
              <a:extLst>
                <a:ext uri="{FF2B5EF4-FFF2-40B4-BE49-F238E27FC236}">
                  <a16:creationId xmlns:a16="http://schemas.microsoft.com/office/drawing/2014/main" id="{F7A68AA1-77C5-F87D-4A22-D3686B38F641}"/>
                </a:ext>
              </a:extLst>
            </p:cNvPr>
            <p:cNvSpPr/>
            <p:nvPr/>
          </p:nvSpPr>
          <p:spPr>
            <a:xfrm>
              <a:off x="8681272" y="2189463"/>
              <a:ext cx="83945" cy="74518"/>
            </a:xfrm>
            <a:custGeom>
              <a:avLst/>
              <a:gdLst/>
              <a:ahLst/>
              <a:cxnLst/>
              <a:rect l="l" t="t" r="r" b="b"/>
              <a:pathLst>
                <a:path w="4853" h="4308" extrusionOk="0">
                  <a:moveTo>
                    <a:pt x="2426" y="0"/>
                  </a:moveTo>
                  <a:cubicBezTo>
                    <a:pt x="1954" y="0"/>
                    <a:pt x="1480" y="154"/>
                    <a:pt x="1082" y="471"/>
                  </a:cubicBezTo>
                  <a:cubicBezTo>
                    <a:pt x="152" y="1213"/>
                    <a:pt x="1" y="2569"/>
                    <a:pt x="743" y="3497"/>
                  </a:cubicBezTo>
                  <a:cubicBezTo>
                    <a:pt x="1169" y="4031"/>
                    <a:pt x="1795" y="4308"/>
                    <a:pt x="2428" y="4308"/>
                  </a:cubicBezTo>
                  <a:cubicBezTo>
                    <a:pt x="2899" y="4308"/>
                    <a:pt x="3374" y="4154"/>
                    <a:pt x="3771" y="3837"/>
                  </a:cubicBezTo>
                  <a:cubicBezTo>
                    <a:pt x="4701" y="3095"/>
                    <a:pt x="4852" y="1739"/>
                    <a:pt x="4111" y="809"/>
                  </a:cubicBezTo>
                  <a:cubicBezTo>
                    <a:pt x="3685" y="277"/>
                    <a:pt x="3058" y="0"/>
                    <a:pt x="242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24;p62">
              <a:extLst>
                <a:ext uri="{FF2B5EF4-FFF2-40B4-BE49-F238E27FC236}">
                  <a16:creationId xmlns:a16="http://schemas.microsoft.com/office/drawing/2014/main" id="{97BDECB1-113D-1508-C0FA-61EE73CFE5C5}"/>
                </a:ext>
              </a:extLst>
            </p:cNvPr>
            <p:cNvSpPr/>
            <p:nvPr/>
          </p:nvSpPr>
          <p:spPr>
            <a:xfrm>
              <a:off x="8136850" y="2808904"/>
              <a:ext cx="83927" cy="74552"/>
            </a:xfrm>
            <a:custGeom>
              <a:avLst/>
              <a:gdLst/>
              <a:ahLst/>
              <a:cxnLst/>
              <a:rect l="l" t="t" r="r" b="b"/>
              <a:pathLst>
                <a:path w="4852" h="4310" extrusionOk="0">
                  <a:moveTo>
                    <a:pt x="2426" y="0"/>
                  </a:moveTo>
                  <a:cubicBezTo>
                    <a:pt x="1954" y="0"/>
                    <a:pt x="1479" y="155"/>
                    <a:pt x="1082" y="472"/>
                  </a:cubicBezTo>
                  <a:cubicBezTo>
                    <a:pt x="152" y="1214"/>
                    <a:pt x="0" y="2570"/>
                    <a:pt x="744" y="3499"/>
                  </a:cubicBezTo>
                  <a:cubicBezTo>
                    <a:pt x="1169" y="4032"/>
                    <a:pt x="1796" y="4309"/>
                    <a:pt x="2428" y="4309"/>
                  </a:cubicBezTo>
                  <a:cubicBezTo>
                    <a:pt x="2899" y="4309"/>
                    <a:pt x="3374" y="4155"/>
                    <a:pt x="3770" y="3839"/>
                  </a:cubicBezTo>
                  <a:cubicBezTo>
                    <a:pt x="4700" y="3097"/>
                    <a:pt x="4852" y="1741"/>
                    <a:pt x="4110" y="811"/>
                  </a:cubicBezTo>
                  <a:cubicBezTo>
                    <a:pt x="3685" y="278"/>
                    <a:pt x="3059" y="0"/>
                    <a:pt x="242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25;p62">
              <a:extLst>
                <a:ext uri="{FF2B5EF4-FFF2-40B4-BE49-F238E27FC236}">
                  <a16:creationId xmlns:a16="http://schemas.microsoft.com/office/drawing/2014/main" id="{0B304062-9D51-440C-90B6-C7C34F423120}"/>
                </a:ext>
              </a:extLst>
            </p:cNvPr>
            <p:cNvSpPr/>
            <p:nvPr/>
          </p:nvSpPr>
          <p:spPr>
            <a:xfrm>
              <a:off x="8242590" y="2724474"/>
              <a:ext cx="83945" cy="74552"/>
            </a:xfrm>
            <a:custGeom>
              <a:avLst/>
              <a:gdLst/>
              <a:ahLst/>
              <a:cxnLst/>
              <a:rect l="l" t="t" r="r" b="b"/>
              <a:pathLst>
                <a:path w="4853" h="4310" extrusionOk="0">
                  <a:moveTo>
                    <a:pt x="2426" y="1"/>
                  </a:moveTo>
                  <a:cubicBezTo>
                    <a:pt x="1954" y="1"/>
                    <a:pt x="1480" y="155"/>
                    <a:pt x="1083" y="471"/>
                  </a:cubicBezTo>
                  <a:cubicBezTo>
                    <a:pt x="154" y="1213"/>
                    <a:pt x="1" y="2569"/>
                    <a:pt x="744" y="3499"/>
                  </a:cubicBezTo>
                  <a:cubicBezTo>
                    <a:pt x="1169" y="4032"/>
                    <a:pt x="1796" y="4309"/>
                    <a:pt x="2429" y="4309"/>
                  </a:cubicBezTo>
                  <a:cubicBezTo>
                    <a:pt x="2900" y="4309"/>
                    <a:pt x="3374" y="4155"/>
                    <a:pt x="3771" y="3838"/>
                  </a:cubicBezTo>
                  <a:cubicBezTo>
                    <a:pt x="4701" y="3096"/>
                    <a:pt x="4853" y="1740"/>
                    <a:pt x="4111" y="811"/>
                  </a:cubicBezTo>
                  <a:cubicBezTo>
                    <a:pt x="3685" y="278"/>
                    <a:pt x="3059" y="1"/>
                    <a:pt x="242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26;p62">
              <a:extLst>
                <a:ext uri="{FF2B5EF4-FFF2-40B4-BE49-F238E27FC236}">
                  <a16:creationId xmlns:a16="http://schemas.microsoft.com/office/drawing/2014/main" id="{8CE9AC64-281B-9522-0E4C-786EEF4F4FCD}"/>
                </a:ext>
              </a:extLst>
            </p:cNvPr>
            <p:cNvSpPr/>
            <p:nvPr/>
          </p:nvSpPr>
          <p:spPr>
            <a:xfrm>
              <a:off x="8348347" y="2640028"/>
              <a:ext cx="83945" cy="74552"/>
            </a:xfrm>
            <a:custGeom>
              <a:avLst/>
              <a:gdLst/>
              <a:ahLst/>
              <a:cxnLst/>
              <a:rect l="l" t="t" r="r" b="b"/>
              <a:pathLst>
                <a:path w="4853" h="4310" extrusionOk="0">
                  <a:moveTo>
                    <a:pt x="2425" y="1"/>
                  </a:moveTo>
                  <a:cubicBezTo>
                    <a:pt x="1954" y="1"/>
                    <a:pt x="1479" y="155"/>
                    <a:pt x="1082" y="471"/>
                  </a:cubicBezTo>
                  <a:cubicBezTo>
                    <a:pt x="154" y="1215"/>
                    <a:pt x="1" y="2569"/>
                    <a:pt x="744" y="3499"/>
                  </a:cubicBezTo>
                  <a:cubicBezTo>
                    <a:pt x="1169" y="4033"/>
                    <a:pt x="1796" y="4310"/>
                    <a:pt x="2429" y="4310"/>
                  </a:cubicBezTo>
                  <a:cubicBezTo>
                    <a:pt x="2900" y="4310"/>
                    <a:pt x="3374" y="4156"/>
                    <a:pt x="3770" y="3839"/>
                  </a:cubicBezTo>
                  <a:cubicBezTo>
                    <a:pt x="4701" y="3096"/>
                    <a:pt x="4852" y="1741"/>
                    <a:pt x="4110" y="811"/>
                  </a:cubicBezTo>
                  <a:cubicBezTo>
                    <a:pt x="3685" y="278"/>
                    <a:pt x="3058" y="1"/>
                    <a:pt x="24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27;p62">
              <a:extLst>
                <a:ext uri="{FF2B5EF4-FFF2-40B4-BE49-F238E27FC236}">
                  <a16:creationId xmlns:a16="http://schemas.microsoft.com/office/drawing/2014/main" id="{B1ADB640-C996-1CDF-53AD-DB322D3713A8}"/>
                </a:ext>
              </a:extLst>
            </p:cNvPr>
            <p:cNvSpPr/>
            <p:nvPr/>
          </p:nvSpPr>
          <p:spPr>
            <a:xfrm>
              <a:off x="8454104" y="2555599"/>
              <a:ext cx="83962" cy="74535"/>
            </a:xfrm>
            <a:custGeom>
              <a:avLst/>
              <a:gdLst/>
              <a:ahLst/>
              <a:cxnLst/>
              <a:rect l="l" t="t" r="r" b="b"/>
              <a:pathLst>
                <a:path w="4854" h="4309" extrusionOk="0">
                  <a:moveTo>
                    <a:pt x="2425" y="1"/>
                  </a:moveTo>
                  <a:cubicBezTo>
                    <a:pt x="1954" y="1"/>
                    <a:pt x="1479" y="155"/>
                    <a:pt x="1082" y="472"/>
                  </a:cubicBezTo>
                  <a:cubicBezTo>
                    <a:pt x="153" y="1214"/>
                    <a:pt x="0" y="2570"/>
                    <a:pt x="744" y="3498"/>
                  </a:cubicBezTo>
                  <a:cubicBezTo>
                    <a:pt x="1169" y="4032"/>
                    <a:pt x="1796" y="4309"/>
                    <a:pt x="2428" y="4309"/>
                  </a:cubicBezTo>
                  <a:cubicBezTo>
                    <a:pt x="2899" y="4309"/>
                    <a:pt x="3374" y="4155"/>
                    <a:pt x="3770" y="3838"/>
                  </a:cubicBezTo>
                  <a:cubicBezTo>
                    <a:pt x="4700" y="3096"/>
                    <a:pt x="4853" y="1740"/>
                    <a:pt x="4110" y="810"/>
                  </a:cubicBezTo>
                  <a:cubicBezTo>
                    <a:pt x="3685" y="278"/>
                    <a:pt x="3058" y="1"/>
                    <a:pt x="24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28;p62">
              <a:extLst>
                <a:ext uri="{FF2B5EF4-FFF2-40B4-BE49-F238E27FC236}">
                  <a16:creationId xmlns:a16="http://schemas.microsoft.com/office/drawing/2014/main" id="{7A8F9095-FB79-17CC-16BD-116BF22F3DCE}"/>
                </a:ext>
              </a:extLst>
            </p:cNvPr>
            <p:cNvSpPr/>
            <p:nvPr/>
          </p:nvSpPr>
          <p:spPr>
            <a:xfrm>
              <a:off x="8559878" y="2471170"/>
              <a:ext cx="83945" cy="74535"/>
            </a:xfrm>
            <a:custGeom>
              <a:avLst/>
              <a:gdLst/>
              <a:ahLst/>
              <a:cxnLst/>
              <a:rect l="l" t="t" r="r" b="b"/>
              <a:pathLst>
                <a:path w="4853" h="4309" extrusionOk="0">
                  <a:moveTo>
                    <a:pt x="2424" y="0"/>
                  </a:moveTo>
                  <a:cubicBezTo>
                    <a:pt x="1953" y="0"/>
                    <a:pt x="1479" y="154"/>
                    <a:pt x="1082" y="471"/>
                  </a:cubicBezTo>
                  <a:cubicBezTo>
                    <a:pt x="152" y="1213"/>
                    <a:pt x="0" y="2569"/>
                    <a:pt x="742" y="3499"/>
                  </a:cubicBezTo>
                  <a:cubicBezTo>
                    <a:pt x="1167" y="4031"/>
                    <a:pt x="1794" y="4309"/>
                    <a:pt x="2427" y="4309"/>
                  </a:cubicBezTo>
                  <a:cubicBezTo>
                    <a:pt x="2899" y="4309"/>
                    <a:pt x="3373" y="4155"/>
                    <a:pt x="3770" y="3837"/>
                  </a:cubicBezTo>
                  <a:cubicBezTo>
                    <a:pt x="4699" y="3095"/>
                    <a:pt x="4852" y="1739"/>
                    <a:pt x="4109" y="811"/>
                  </a:cubicBezTo>
                  <a:cubicBezTo>
                    <a:pt x="3683" y="278"/>
                    <a:pt x="3057" y="0"/>
                    <a:pt x="24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29;p62">
              <a:extLst>
                <a:ext uri="{FF2B5EF4-FFF2-40B4-BE49-F238E27FC236}">
                  <a16:creationId xmlns:a16="http://schemas.microsoft.com/office/drawing/2014/main" id="{E3E04108-B933-52E2-22DF-134260EFBE8B}"/>
                </a:ext>
              </a:extLst>
            </p:cNvPr>
            <p:cNvSpPr/>
            <p:nvPr/>
          </p:nvSpPr>
          <p:spPr>
            <a:xfrm>
              <a:off x="8665635" y="2386723"/>
              <a:ext cx="83927" cy="74552"/>
            </a:xfrm>
            <a:custGeom>
              <a:avLst/>
              <a:gdLst/>
              <a:ahLst/>
              <a:cxnLst/>
              <a:rect l="l" t="t" r="r" b="b"/>
              <a:pathLst>
                <a:path w="4852" h="4310" extrusionOk="0">
                  <a:moveTo>
                    <a:pt x="2424" y="0"/>
                  </a:moveTo>
                  <a:cubicBezTo>
                    <a:pt x="1952" y="0"/>
                    <a:pt x="1478" y="154"/>
                    <a:pt x="1082" y="471"/>
                  </a:cubicBezTo>
                  <a:cubicBezTo>
                    <a:pt x="152" y="1214"/>
                    <a:pt x="0" y="2569"/>
                    <a:pt x="742" y="3499"/>
                  </a:cubicBezTo>
                  <a:cubicBezTo>
                    <a:pt x="1167" y="4032"/>
                    <a:pt x="1794" y="4310"/>
                    <a:pt x="2427" y="4310"/>
                  </a:cubicBezTo>
                  <a:cubicBezTo>
                    <a:pt x="2898" y="4310"/>
                    <a:pt x="3373" y="4156"/>
                    <a:pt x="3770" y="3839"/>
                  </a:cubicBezTo>
                  <a:cubicBezTo>
                    <a:pt x="4699" y="3095"/>
                    <a:pt x="4852" y="1741"/>
                    <a:pt x="4108" y="811"/>
                  </a:cubicBezTo>
                  <a:cubicBezTo>
                    <a:pt x="3683" y="278"/>
                    <a:pt x="3056" y="0"/>
                    <a:pt x="24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30;p62">
              <a:extLst>
                <a:ext uri="{FF2B5EF4-FFF2-40B4-BE49-F238E27FC236}">
                  <a16:creationId xmlns:a16="http://schemas.microsoft.com/office/drawing/2014/main" id="{5679BFE0-BCDB-873D-C2B5-D7C8FCED5E20}"/>
                </a:ext>
              </a:extLst>
            </p:cNvPr>
            <p:cNvSpPr/>
            <p:nvPr/>
          </p:nvSpPr>
          <p:spPr>
            <a:xfrm>
              <a:off x="8771375" y="2302277"/>
              <a:ext cx="83945" cy="74552"/>
            </a:xfrm>
            <a:custGeom>
              <a:avLst/>
              <a:gdLst/>
              <a:ahLst/>
              <a:cxnLst/>
              <a:rect l="l" t="t" r="r" b="b"/>
              <a:pathLst>
                <a:path w="4853" h="4310" extrusionOk="0">
                  <a:moveTo>
                    <a:pt x="2426" y="1"/>
                  </a:moveTo>
                  <a:cubicBezTo>
                    <a:pt x="1955" y="1"/>
                    <a:pt x="1480" y="155"/>
                    <a:pt x="1082" y="473"/>
                  </a:cubicBezTo>
                  <a:cubicBezTo>
                    <a:pt x="152" y="1214"/>
                    <a:pt x="1" y="2571"/>
                    <a:pt x="743" y="3499"/>
                  </a:cubicBezTo>
                  <a:cubicBezTo>
                    <a:pt x="1168" y="4032"/>
                    <a:pt x="1795" y="4310"/>
                    <a:pt x="2428" y="4310"/>
                  </a:cubicBezTo>
                  <a:cubicBezTo>
                    <a:pt x="2899" y="4310"/>
                    <a:pt x="3374" y="4156"/>
                    <a:pt x="3771" y="3839"/>
                  </a:cubicBezTo>
                  <a:cubicBezTo>
                    <a:pt x="4701" y="3097"/>
                    <a:pt x="4852" y="1741"/>
                    <a:pt x="4109" y="811"/>
                  </a:cubicBezTo>
                  <a:lnTo>
                    <a:pt x="4111" y="811"/>
                  </a:lnTo>
                  <a:cubicBezTo>
                    <a:pt x="3685" y="278"/>
                    <a:pt x="3058" y="1"/>
                    <a:pt x="242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31;p62">
              <a:extLst>
                <a:ext uri="{FF2B5EF4-FFF2-40B4-BE49-F238E27FC236}">
                  <a16:creationId xmlns:a16="http://schemas.microsoft.com/office/drawing/2014/main" id="{BE489DF4-CEC9-0CF7-E3C3-E04D47F73E62}"/>
                </a:ext>
              </a:extLst>
            </p:cNvPr>
            <p:cNvSpPr/>
            <p:nvPr/>
          </p:nvSpPr>
          <p:spPr>
            <a:xfrm>
              <a:off x="8226953" y="2921735"/>
              <a:ext cx="83927" cy="74552"/>
            </a:xfrm>
            <a:custGeom>
              <a:avLst/>
              <a:gdLst/>
              <a:ahLst/>
              <a:cxnLst/>
              <a:rect l="l" t="t" r="r" b="b"/>
              <a:pathLst>
                <a:path w="4852" h="4310" extrusionOk="0">
                  <a:moveTo>
                    <a:pt x="2425" y="1"/>
                  </a:moveTo>
                  <a:cubicBezTo>
                    <a:pt x="1953" y="1"/>
                    <a:pt x="1479" y="155"/>
                    <a:pt x="1082" y="471"/>
                  </a:cubicBezTo>
                  <a:cubicBezTo>
                    <a:pt x="152" y="1215"/>
                    <a:pt x="0" y="2569"/>
                    <a:pt x="742" y="3499"/>
                  </a:cubicBezTo>
                  <a:cubicBezTo>
                    <a:pt x="1168" y="4033"/>
                    <a:pt x="1795" y="4310"/>
                    <a:pt x="2428" y="4310"/>
                  </a:cubicBezTo>
                  <a:cubicBezTo>
                    <a:pt x="2899" y="4310"/>
                    <a:pt x="3373" y="4156"/>
                    <a:pt x="3770" y="3839"/>
                  </a:cubicBezTo>
                  <a:cubicBezTo>
                    <a:pt x="4700" y="3096"/>
                    <a:pt x="4852" y="1741"/>
                    <a:pt x="4110" y="811"/>
                  </a:cubicBezTo>
                  <a:cubicBezTo>
                    <a:pt x="3684" y="278"/>
                    <a:pt x="3057" y="1"/>
                    <a:pt x="24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32;p62">
              <a:extLst>
                <a:ext uri="{FF2B5EF4-FFF2-40B4-BE49-F238E27FC236}">
                  <a16:creationId xmlns:a16="http://schemas.microsoft.com/office/drawing/2014/main" id="{F7459450-0E24-DE98-38E9-6240B3D2EE43}"/>
                </a:ext>
              </a:extLst>
            </p:cNvPr>
            <p:cNvSpPr/>
            <p:nvPr/>
          </p:nvSpPr>
          <p:spPr>
            <a:xfrm>
              <a:off x="8332693" y="2837306"/>
              <a:ext cx="83945" cy="74552"/>
            </a:xfrm>
            <a:custGeom>
              <a:avLst/>
              <a:gdLst/>
              <a:ahLst/>
              <a:cxnLst/>
              <a:rect l="l" t="t" r="r" b="b"/>
              <a:pathLst>
                <a:path w="4853" h="4310" extrusionOk="0">
                  <a:moveTo>
                    <a:pt x="2426" y="0"/>
                  </a:moveTo>
                  <a:cubicBezTo>
                    <a:pt x="1955" y="0"/>
                    <a:pt x="1480" y="154"/>
                    <a:pt x="1083" y="472"/>
                  </a:cubicBezTo>
                  <a:cubicBezTo>
                    <a:pt x="152" y="1214"/>
                    <a:pt x="1" y="2570"/>
                    <a:pt x="743" y="3498"/>
                  </a:cubicBezTo>
                  <a:cubicBezTo>
                    <a:pt x="1169" y="4032"/>
                    <a:pt x="1796" y="4310"/>
                    <a:pt x="2429" y="4310"/>
                  </a:cubicBezTo>
                  <a:cubicBezTo>
                    <a:pt x="2900" y="4310"/>
                    <a:pt x="3374" y="4156"/>
                    <a:pt x="3771" y="3838"/>
                  </a:cubicBezTo>
                  <a:cubicBezTo>
                    <a:pt x="4701" y="3096"/>
                    <a:pt x="4853" y="1740"/>
                    <a:pt x="4111" y="810"/>
                  </a:cubicBezTo>
                  <a:cubicBezTo>
                    <a:pt x="3685" y="277"/>
                    <a:pt x="3059" y="0"/>
                    <a:pt x="242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33;p62">
              <a:extLst>
                <a:ext uri="{FF2B5EF4-FFF2-40B4-BE49-F238E27FC236}">
                  <a16:creationId xmlns:a16="http://schemas.microsoft.com/office/drawing/2014/main" id="{D6C7BB15-B4ED-583E-20A1-A9C50629F937}"/>
                </a:ext>
              </a:extLst>
            </p:cNvPr>
            <p:cNvSpPr/>
            <p:nvPr/>
          </p:nvSpPr>
          <p:spPr>
            <a:xfrm>
              <a:off x="8438450" y="2752877"/>
              <a:ext cx="83945" cy="74552"/>
            </a:xfrm>
            <a:custGeom>
              <a:avLst/>
              <a:gdLst/>
              <a:ahLst/>
              <a:cxnLst/>
              <a:rect l="l" t="t" r="r" b="b"/>
              <a:pathLst>
                <a:path w="4853" h="4310" extrusionOk="0">
                  <a:moveTo>
                    <a:pt x="2425" y="0"/>
                  </a:moveTo>
                  <a:cubicBezTo>
                    <a:pt x="1954" y="0"/>
                    <a:pt x="1479" y="154"/>
                    <a:pt x="1082" y="471"/>
                  </a:cubicBezTo>
                  <a:cubicBezTo>
                    <a:pt x="152" y="1213"/>
                    <a:pt x="1" y="2569"/>
                    <a:pt x="742" y="3499"/>
                  </a:cubicBezTo>
                  <a:cubicBezTo>
                    <a:pt x="1169" y="4032"/>
                    <a:pt x="1795" y="4310"/>
                    <a:pt x="2428" y="4310"/>
                  </a:cubicBezTo>
                  <a:cubicBezTo>
                    <a:pt x="2899" y="4310"/>
                    <a:pt x="3373" y="4156"/>
                    <a:pt x="3771" y="3839"/>
                  </a:cubicBezTo>
                  <a:cubicBezTo>
                    <a:pt x="4701" y="3095"/>
                    <a:pt x="4852" y="1739"/>
                    <a:pt x="4110" y="811"/>
                  </a:cubicBezTo>
                  <a:cubicBezTo>
                    <a:pt x="3684" y="278"/>
                    <a:pt x="3058"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34;p62">
              <a:extLst>
                <a:ext uri="{FF2B5EF4-FFF2-40B4-BE49-F238E27FC236}">
                  <a16:creationId xmlns:a16="http://schemas.microsoft.com/office/drawing/2014/main" id="{62C44BEE-09EA-AE5D-CB43-E440BDC7D2A4}"/>
                </a:ext>
              </a:extLst>
            </p:cNvPr>
            <p:cNvSpPr/>
            <p:nvPr/>
          </p:nvSpPr>
          <p:spPr>
            <a:xfrm>
              <a:off x="8544207" y="2668431"/>
              <a:ext cx="83927" cy="74552"/>
            </a:xfrm>
            <a:custGeom>
              <a:avLst/>
              <a:gdLst/>
              <a:ahLst/>
              <a:cxnLst/>
              <a:rect l="l" t="t" r="r" b="b"/>
              <a:pathLst>
                <a:path w="4852" h="4310" extrusionOk="0">
                  <a:moveTo>
                    <a:pt x="2425" y="0"/>
                  </a:moveTo>
                  <a:cubicBezTo>
                    <a:pt x="1954" y="0"/>
                    <a:pt x="1479" y="154"/>
                    <a:pt x="1082" y="471"/>
                  </a:cubicBezTo>
                  <a:cubicBezTo>
                    <a:pt x="152" y="1214"/>
                    <a:pt x="0" y="2569"/>
                    <a:pt x="744" y="3499"/>
                  </a:cubicBezTo>
                  <a:cubicBezTo>
                    <a:pt x="1169" y="4032"/>
                    <a:pt x="1795" y="4310"/>
                    <a:pt x="2428" y="4310"/>
                  </a:cubicBezTo>
                  <a:cubicBezTo>
                    <a:pt x="2899" y="4310"/>
                    <a:pt x="3373" y="4156"/>
                    <a:pt x="3770" y="3839"/>
                  </a:cubicBezTo>
                  <a:cubicBezTo>
                    <a:pt x="4700" y="3095"/>
                    <a:pt x="4852" y="1741"/>
                    <a:pt x="4110" y="811"/>
                  </a:cubicBezTo>
                  <a:cubicBezTo>
                    <a:pt x="3685" y="278"/>
                    <a:pt x="3058"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35;p62">
              <a:extLst>
                <a:ext uri="{FF2B5EF4-FFF2-40B4-BE49-F238E27FC236}">
                  <a16:creationId xmlns:a16="http://schemas.microsoft.com/office/drawing/2014/main" id="{B54ACC1E-5FCC-F919-47C4-D134A2FDD1B5}"/>
                </a:ext>
              </a:extLst>
            </p:cNvPr>
            <p:cNvSpPr/>
            <p:nvPr/>
          </p:nvSpPr>
          <p:spPr>
            <a:xfrm>
              <a:off x="8649946" y="2584001"/>
              <a:ext cx="83945" cy="74535"/>
            </a:xfrm>
            <a:custGeom>
              <a:avLst/>
              <a:gdLst/>
              <a:ahLst/>
              <a:cxnLst/>
              <a:rect l="l" t="t" r="r" b="b"/>
              <a:pathLst>
                <a:path w="4853" h="4309" extrusionOk="0">
                  <a:moveTo>
                    <a:pt x="2426" y="0"/>
                  </a:moveTo>
                  <a:cubicBezTo>
                    <a:pt x="1954" y="0"/>
                    <a:pt x="1480" y="154"/>
                    <a:pt x="1083" y="472"/>
                  </a:cubicBezTo>
                  <a:cubicBezTo>
                    <a:pt x="152" y="1214"/>
                    <a:pt x="1" y="2570"/>
                    <a:pt x="744" y="3498"/>
                  </a:cubicBezTo>
                  <a:cubicBezTo>
                    <a:pt x="1170" y="4031"/>
                    <a:pt x="1796" y="4309"/>
                    <a:pt x="2428" y="4309"/>
                  </a:cubicBezTo>
                  <a:cubicBezTo>
                    <a:pt x="2899" y="4309"/>
                    <a:pt x="3374" y="4155"/>
                    <a:pt x="3771" y="3838"/>
                  </a:cubicBezTo>
                  <a:cubicBezTo>
                    <a:pt x="4701" y="3096"/>
                    <a:pt x="4853" y="1740"/>
                    <a:pt x="4111" y="810"/>
                  </a:cubicBezTo>
                  <a:cubicBezTo>
                    <a:pt x="3686" y="278"/>
                    <a:pt x="3059" y="0"/>
                    <a:pt x="242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36;p62">
              <a:extLst>
                <a:ext uri="{FF2B5EF4-FFF2-40B4-BE49-F238E27FC236}">
                  <a16:creationId xmlns:a16="http://schemas.microsoft.com/office/drawing/2014/main" id="{19A965A3-B81C-8FED-86CC-7B1AE2CEA77B}"/>
                </a:ext>
              </a:extLst>
            </p:cNvPr>
            <p:cNvSpPr/>
            <p:nvPr/>
          </p:nvSpPr>
          <p:spPr>
            <a:xfrm>
              <a:off x="8755703" y="2499572"/>
              <a:ext cx="83945" cy="74535"/>
            </a:xfrm>
            <a:custGeom>
              <a:avLst/>
              <a:gdLst/>
              <a:ahLst/>
              <a:cxnLst/>
              <a:rect l="l" t="t" r="r" b="b"/>
              <a:pathLst>
                <a:path w="4853" h="4309" extrusionOk="0">
                  <a:moveTo>
                    <a:pt x="2425" y="0"/>
                  </a:moveTo>
                  <a:cubicBezTo>
                    <a:pt x="1954" y="0"/>
                    <a:pt x="1479" y="154"/>
                    <a:pt x="1082" y="471"/>
                  </a:cubicBezTo>
                  <a:cubicBezTo>
                    <a:pt x="152" y="1213"/>
                    <a:pt x="1" y="2569"/>
                    <a:pt x="744" y="3499"/>
                  </a:cubicBezTo>
                  <a:cubicBezTo>
                    <a:pt x="1169" y="4031"/>
                    <a:pt x="1796" y="4308"/>
                    <a:pt x="2428" y="4308"/>
                  </a:cubicBezTo>
                  <a:cubicBezTo>
                    <a:pt x="2899" y="4308"/>
                    <a:pt x="3373" y="4154"/>
                    <a:pt x="3771" y="3837"/>
                  </a:cubicBezTo>
                  <a:cubicBezTo>
                    <a:pt x="4701" y="3095"/>
                    <a:pt x="4852" y="1739"/>
                    <a:pt x="4110" y="810"/>
                  </a:cubicBezTo>
                  <a:cubicBezTo>
                    <a:pt x="3685" y="277"/>
                    <a:pt x="3058"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37;p62">
              <a:extLst>
                <a:ext uri="{FF2B5EF4-FFF2-40B4-BE49-F238E27FC236}">
                  <a16:creationId xmlns:a16="http://schemas.microsoft.com/office/drawing/2014/main" id="{56B89187-8422-2E1E-E85D-CB5BB78DA652}"/>
                </a:ext>
              </a:extLst>
            </p:cNvPr>
            <p:cNvSpPr/>
            <p:nvPr/>
          </p:nvSpPr>
          <p:spPr>
            <a:xfrm>
              <a:off x="8861460" y="2415126"/>
              <a:ext cx="83927" cy="74552"/>
            </a:xfrm>
            <a:custGeom>
              <a:avLst/>
              <a:gdLst/>
              <a:ahLst/>
              <a:cxnLst/>
              <a:rect l="l" t="t" r="r" b="b"/>
              <a:pathLst>
                <a:path w="4852" h="4310" extrusionOk="0">
                  <a:moveTo>
                    <a:pt x="2425" y="0"/>
                  </a:moveTo>
                  <a:cubicBezTo>
                    <a:pt x="1954" y="0"/>
                    <a:pt x="1479" y="154"/>
                    <a:pt x="1082" y="471"/>
                  </a:cubicBezTo>
                  <a:cubicBezTo>
                    <a:pt x="152" y="1214"/>
                    <a:pt x="0" y="2569"/>
                    <a:pt x="744" y="3499"/>
                  </a:cubicBezTo>
                  <a:cubicBezTo>
                    <a:pt x="1169" y="4032"/>
                    <a:pt x="1796" y="4309"/>
                    <a:pt x="2428" y="4309"/>
                  </a:cubicBezTo>
                  <a:cubicBezTo>
                    <a:pt x="2900" y="4309"/>
                    <a:pt x="3374" y="4155"/>
                    <a:pt x="3770" y="3839"/>
                  </a:cubicBezTo>
                  <a:cubicBezTo>
                    <a:pt x="4700" y="3095"/>
                    <a:pt x="4852" y="1741"/>
                    <a:pt x="4110" y="811"/>
                  </a:cubicBezTo>
                  <a:cubicBezTo>
                    <a:pt x="3685" y="277"/>
                    <a:pt x="3058"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38;p62">
              <a:extLst>
                <a:ext uri="{FF2B5EF4-FFF2-40B4-BE49-F238E27FC236}">
                  <a16:creationId xmlns:a16="http://schemas.microsoft.com/office/drawing/2014/main" id="{7F959027-248F-4F25-ED63-9D5DAF668277}"/>
                </a:ext>
              </a:extLst>
            </p:cNvPr>
            <p:cNvSpPr/>
            <p:nvPr/>
          </p:nvSpPr>
          <p:spPr>
            <a:xfrm>
              <a:off x="8324442" y="3034221"/>
              <a:ext cx="83979" cy="74552"/>
            </a:xfrm>
            <a:custGeom>
              <a:avLst/>
              <a:gdLst/>
              <a:ahLst/>
              <a:cxnLst/>
              <a:rect l="l" t="t" r="r" b="b"/>
              <a:pathLst>
                <a:path w="4855" h="4310" extrusionOk="0">
                  <a:moveTo>
                    <a:pt x="2426" y="1"/>
                  </a:moveTo>
                  <a:cubicBezTo>
                    <a:pt x="1954" y="1"/>
                    <a:pt x="1480" y="155"/>
                    <a:pt x="1083" y="471"/>
                  </a:cubicBezTo>
                  <a:cubicBezTo>
                    <a:pt x="154" y="1215"/>
                    <a:pt x="1" y="2569"/>
                    <a:pt x="744" y="3499"/>
                  </a:cubicBezTo>
                  <a:cubicBezTo>
                    <a:pt x="1170" y="4032"/>
                    <a:pt x="1796" y="4310"/>
                    <a:pt x="2429" y="4310"/>
                  </a:cubicBezTo>
                  <a:cubicBezTo>
                    <a:pt x="2901" y="4310"/>
                    <a:pt x="3375" y="4156"/>
                    <a:pt x="3772" y="3839"/>
                  </a:cubicBezTo>
                  <a:cubicBezTo>
                    <a:pt x="4701" y="3096"/>
                    <a:pt x="4854" y="1741"/>
                    <a:pt x="4111" y="811"/>
                  </a:cubicBezTo>
                  <a:cubicBezTo>
                    <a:pt x="3686" y="278"/>
                    <a:pt x="3059" y="1"/>
                    <a:pt x="242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39;p62">
              <a:extLst>
                <a:ext uri="{FF2B5EF4-FFF2-40B4-BE49-F238E27FC236}">
                  <a16:creationId xmlns:a16="http://schemas.microsoft.com/office/drawing/2014/main" id="{CF3CAC03-CCAE-66F7-9371-F743B7B249DA}"/>
                </a:ext>
              </a:extLst>
            </p:cNvPr>
            <p:cNvSpPr/>
            <p:nvPr/>
          </p:nvSpPr>
          <p:spPr>
            <a:xfrm>
              <a:off x="8422795" y="2950138"/>
              <a:ext cx="83945" cy="74552"/>
            </a:xfrm>
            <a:custGeom>
              <a:avLst/>
              <a:gdLst/>
              <a:ahLst/>
              <a:cxnLst/>
              <a:rect l="l" t="t" r="r" b="b"/>
              <a:pathLst>
                <a:path w="4853" h="4310" extrusionOk="0">
                  <a:moveTo>
                    <a:pt x="2425" y="0"/>
                  </a:moveTo>
                  <a:cubicBezTo>
                    <a:pt x="1953" y="0"/>
                    <a:pt x="1479" y="154"/>
                    <a:pt x="1083" y="471"/>
                  </a:cubicBezTo>
                  <a:cubicBezTo>
                    <a:pt x="153" y="1215"/>
                    <a:pt x="1" y="2571"/>
                    <a:pt x="743" y="3499"/>
                  </a:cubicBezTo>
                  <a:cubicBezTo>
                    <a:pt x="1168" y="4032"/>
                    <a:pt x="1795" y="4310"/>
                    <a:pt x="2428" y="4310"/>
                  </a:cubicBezTo>
                  <a:cubicBezTo>
                    <a:pt x="2899" y="4310"/>
                    <a:pt x="3374" y="4156"/>
                    <a:pt x="3771" y="3839"/>
                  </a:cubicBezTo>
                  <a:cubicBezTo>
                    <a:pt x="4701" y="3097"/>
                    <a:pt x="4853" y="1741"/>
                    <a:pt x="4109" y="811"/>
                  </a:cubicBezTo>
                  <a:cubicBezTo>
                    <a:pt x="3684" y="278"/>
                    <a:pt x="3057"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40;p62">
              <a:extLst>
                <a:ext uri="{FF2B5EF4-FFF2-40B4-BE49-F238E27FC236}">
                  <a16:creationId xmlns:a16="http://schemas.microsoft.com/office/drawing/2014/main" id="{5702ED5C-3B76-E4E7-827E-221B9B090358}"/>
                </a:ext>
              </a:extLst>
            </p:cNvPr>
            <p:cNvSpPr/>
            <p:nvPr/>
          </p:nvSpPr>
          <p:spPr>
            <a:xfrm>
              <a:off x="8528552" y="2865709"/>
              <a:ext cx="83945" cy="74552"/>
            </a:xfrm>
            <a:custGeom>
              <a:avLst/>
              <a:gdLst/>
              <a:ahLst/>
              <a:cxnLst/>
              <a:rect l="l" t="t" r="r" b="b"/>
              <a:pathLst>
                <a:path w="4853" h="4310" extrusionOk="0">
                  <a:moveTo>
                    <a:pt x="2425" y="0"/>
                  </a:moveTo>
                  <a:cubicBezTo>
                    <a:pt x="1954" y="0"/>
                    <a:pt x="1479" y="154"/>
                    <a:pt x="1082" y="472"/>
                  </a:cubicBezTo>
                  <a:cubicBezTo>
                    <a:pt x="152" y="1214"/>
                    <a:pt x="1" y="2570"/>
                    <a:pt x="742" y="3500"/>
                  </a:cubicBezTo>
                  <a:cubicBezTo>
                    <a:pt x="1168" y="4032"/>
                    <a:pt x="1795" y="4309"/>
                    <a:pt x="2427" y="4309"/>
                  </a:cubicBezTo>
                  <a:cubicBezTo>
                    <a:pt x="2899" y="4309"/>
                    <a:pt x="3374" y="4155"/>
                    <a:pt x="3771" y="3838"/>
                  </a:cubicBezTo>
                  <a:cubicBezTo>
                    <a:pt x="4701" y="3096"/>
                    <a:pt x="4852" y="1740"/>
                    <a:pt x="4109" y="811"/>
                  </a:cubicBezTo>
                  <a:lnTo>
                    <a:pt x="4110" y="810"/>
                  </a:lnTo>
                  <a:cubicBezTo>
                    <a:pt x="3684" y="278"/>
                    <a:pt x="3058"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41;p62">
              <a:extLst>
                <a:ext uri="{FF2B5EF4-FFF2-40B4-BE49-F238E27FC236}">
                  <a16:creationId xmlns:a16="http://schemas.microsoft.com/office/drawing/2014/main" id="{743A3B7D-3689-D63B-4D7E-45E9F74D56DC}"/>
                </a:ext>
              </a:extLst>
            </p:cNvPr>
            <p:cNvSpPr/>
            <p:nvPr/>
          </p:nvSpPr>
          <p:spPr>
            <a:xfrm>
              <a:off x="8634309" y="2781279"/>
              <a:ext cx="83927" cy="74552"/>
            </a:xfrm>
            <a:custGeom>
              <a:avLst/>
              <a:gdLst/>
              <a:ahLst/>
              <a:cxnLst/>
              <a:rect l="l" t="t" r="r" b="b"/>
              <a:pathLst>
                <a:path w="4852" h="4310" extrusionOk="0">
                  <a:moveTo>
                    <a:pt x="2425" y="0"/>
                  </a:moveTo>
                  <a:cubicBezTo>
                    <a:pt x="1953" y="0"/>
                    <a:pt x="1479" y="154"/>
                    <a:pt x="1082" y="471"/>
                  </a:cubicBezTo>
                  <a:cubicBezTo>
                    <a:pt x="152" y="1214"/>
                    <a:pt x="0" y="2569"/>
                    <a:pt x="742" y="3499"/>
                  </a:cubicBezTo>
                  <a:cubicBezTo>
                    <a:pt x="1167" y="4032"/>
                    <a:pt x="1794" y="4309"/>
                    <a:pt x="2427" y="4309"/>
                  </a:cubicBezTo>
                  <a:cubicBezTo>
                    <a:pt x="2899" y="4309"/>
                    <a:pt x="3373" y="4155"/>
                    <a:pt x="3770" y="3839"/>
                  </a:cubicBezTo>
                  <a:cubicBezTo>
                    <a:pt x="4700" y="3095"/>
                    <a:pt x="4852" y="1741"/>
                    <a:pt x="4110" y="811"/>
                  </a:cubicBezTo>
                  <a:cubicBezTo>
                    <a:pt x="3684" y="277"/>
                    <a:pt x="3057"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42;p62">
              <a:extLst>
                <a:ext uri="{FF2B5EF4-FFF2-40B4-BE49-F238E27FC236}">
                  <a16:creationId xmlns:a16="http://schemas.microsoft.com/office/drawing/2014/main" id="{B77B20F8-2D6B-E5CF-4C65-4D4B96D8F39B}"/>
                </a:ext>
              </a:extLst>
            </p:cNvPr>
            <p:cNvSpPr/>
            <p:nvPr/>
          </p:nvSpPr>
          <p:spPr>
            <a:xfrm>
              <a:off x="8740049" y="2696833"/>
              <a:ext cx="83945" cy="74552"/>
            </a:xfrm>
            <a:custGeom>
              <a:avLst/>
              <a:gdLst/>
              <a:ahLst/>
              <a:cxnLst/>
              <a:rect l="l" t="t" r="r" b="b"/>
              <a:pathLst>
                <a:path w="4853" h="4310" extrusionOk="0">
                  <a:moveTo>
                    <a:pt x="2425" y="0"/>
                  </a:moveTo>
                  <a:cubicBezTo>
                    <a:pt x="1954" y="0"/>
                    <a:pt x="1480" y="154"/>
                    <a:pt x="1083" y="471"/>
                  </a:cubicBezTo>
                  <a:cubicBezTo>
                    <a:pt x="153" y="1214"/>
                    <a:pt x="1" y="2569"/>
                    <a:pt x="743" y="3499"/>
                  </a:cubicBezTo>
                  <a:cubicBezTo>
                    <a:pt x="1168" y="4032"/>
                    <a:pt x="1795" y="4309"/>
                    <a:pt x="2428" y="4309"/>
                  </a:cubicBezTo>
                  <a:cubicBezTo>
                    <a:pt x="2899" y="4309"/>
                    <a:pt x="3374" y="4155"/>
                    <a:pt x="3771" y="3839"/>
                  </a:cubicBezTo>
                  <a:cubicBezTo>
                    <a:pt x="4701" y="3097"/>
                    <a:pt x="4853" y="1741"/>
                    <a:pt x="4111" y="811"/>
                  </a:cubicBezTo>
                  <a:cubicBezTo>
                    <a:pt x="3685" y="277"/>
                    <a:pt x="3058" y="0"/>
                    <a:pt x="242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43;p62">
              <a:extLst>
                <a:ext uri="{FF2B5EF4-FFF2-40B4-BE49-F238E27FC236}">
                  <a16:creationId xmlns:a16="http://schemas.microsoft.com/office/drawing/2014/main" id="{1BD80F4F-1485-2C27-4D48-46562ED6B4D9}"/>
                </a:ext>
              </a:extLst>
            </p:cNvPr>
            <p:cNvSpPr/>
            <p:nvPr/>
          </p:nvSpPr>
          <p:spPr>
            <a:xfrm>
              <a:off x="8845806" y="2612404"/>
              <a:ext cx="83945" cy="74552"/>
            </a:xfrm>
            <a:custGeom>
              <a:avLst/>
              <a:gdLst/>
              <a:ahLst/>
              <a:cxnLst/>
              <a:rect l="l" t="t" r="r" b="b"/>
              <a:pathLst>
                <a:path w="4853" h="4310" extrusionOk="0">
                  <a:moveTo>
                    <a:pt x="2424" y="0"/>
                  </a:moveTo>
                  <a:cubicBezTo>
                    <a:pt x="1953" y="0"/>
                    <a:pt x="1479" y="154"/>
                    <a:pt x="1082" y="471"/>
                  </a:cubicBezTo>
                  <a:cubicBezTo>
                    <a:pt x="152" y="1213"/>
                    <a:pt x="1" y="2569"/>
                    <a:pt x="742" y="3499"/>
                  </a:cubicBezTo>
                  <a:cubicBezTo>
                    <a:pt x="1169" y="4032"/>
                    <a:pt x="1795" y="4309"/>
                    <a:pt x="2428" y="4309"/>
                  </a:cubicBezTo>
                  <a:cubicBezTo>
                    <a:pt x="2899" y="4309"/>
                    <a:pt x="3374" y="4155"/>
                    <a:pt x="3771" y="3838"/>
                  </a:cubicBezTo>
                  <a:cubicBezTo>
                    <a:pt x="4701" y="3096"/>
                    <a:pt x="4852" y="1740"/>
                    <a:pt x="4110" y="811"/>
                  </a:cubicBezTo>
                  <a:cubicBezTo>
                    <a:pt x="3684" y="278"/>
                    <a:pt x="3057" y="0"/>
                    <a:pt x="24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44;p62">
              <a:extLst>
                <a:ext uri="{FF2B5EF4-FFF2-40B4-BE49-F238E27FC236}">
                  <a16:creationId xmlns:a16="http://schemas.microsoft.com/office/drawing/2014/main" id="{7D296F74-A6CE-B688-6E58-EC6D8DEDD4C2}"/>
                </a:ext>
              </a:extLst>
            </p:cNvPr>
            <p:cNvSpPr/>
            <p:nvPr/>
          </p:nvSpPr>
          <p:spPr>
            <a:xfrm>
              <a:off x="8951563" y="2527958"/>
              <a:ext cx="83927" cy="74552"/>
            </a:xfrm>
            <a:custGeom>
              <a:avLst/>
              <a:gdLst/>
              <a:ahLst/>
              <a:cxnLst/>
              <a:rect l="l" t="t" r="r" b="b"/>
              <a:pathLst>
                <a:path w="4852" h="4310" extrusionOk="0">
                  <a:moveTo>
                    <a:pt x="2425" y="1"/>
                  </a:moveTo>
                  <a:cubicBezTo>
                    <a:pt x="1953" y="1"/>
                    <a:pt x="1479" y="155"/>
                    <a:pt x="1082" y="471"/>
                  </a:cubicBezTo>
                  <a:cubicBezTo>
                    <a:pt x="152" y="1215"/>
                    <a:pt x="0" y="2569"/>
                    <a:pt x="742" y="3499"/>
                  </a:cubicBezTo>
                  <a:cubicBezTo>
                    <a:pt x="1168" y="4033"/>
                    <a:pt x="1795" y="4310"/>
                    <a:pt x="2428" y="4310"/>
                  </a:cubicBezTo>
                  <a:cubicBezTo>
                    <a:pt x="2899" y="4310"/>
                    <a:pt x="3373" y="4156"/>
                    <a:pt x="3770" y="3839"/>
                  </a:cubicBezTo>
                  <a:cubicBezTo>
                    <a:pt x="4700" y="3096"/>
                    <a:pt x="4852" y="1741"/>
                    <a:pt x="4110" y="811"/>
                  </a:cubicBezTo>
                  <a:cubicBezTo>
                    <a:pt x="3684" y="278"/>
                    <a:pt x="3057" y="1"/>
                    <a:pt x="24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1349;p62">
            <a:extLst>
              <a:ext uri="{FF2B5EF4-FFF2-40B4-BE49-F238E27FC236}">
                <a16:creationId xmlns:a16="http://schemas.microsoft.com/office/drawing/2014/main" id="{859A2385-900E-4022-4A7B-6E203AE674FC}"/>
              </a:ext>
            </a:extLst>
          </p:cNvPr>
          <p:cNvGrpSpPr/>
          <p:nvPr/>
        </p:nvGrpSpPr>
        <p:grpSpPr>
          <a:xfrm>
            <a:off x="9349047" y="1285093"/>
            <a:ext cx="1451032" cy="1143540"/>
            <a:chOff x="5530700" y="2028853"/>
            <a:chExt cx="1492030" cy="1175850"/>
          </a:xfrm>
        </p:grpSpPr>
        <p:sp>
          <p:nvSpPr>
            <p:cNvPr id="85" name="Google Shape;1350;p62">
              <a:extLst>
                <a:ext uri="{FF2B5EF4-FFF2-40B4-BE49-F238E27FC236}">
                  <a16:creationId xmlns:a16="http://schemas.microsoft.com/office/drawing/2014/main" id="{267F786B-3390-AC6B-15FC-386B4870022A}"/>
                </a:ext>
              </a:extLst>
            </p:cNvPr>
            <p:cNvSpPr/>
            <p:nvPr/>
          </p:nvSpPr>
          <p:spPr>
            <a:xfrm>
              <a:off x="5530700" y="2030306"/>
              <a:ext cx="1492030" cy="1174396"/>
            </a:xfrm>
            <a:custGeom>
              <a:avLst/>
              <a:gdLst/>
              <a:ahLst/>
              <a:cxnLst/>
              <a:rect l="l" t="t" r="r" b="b"/>
              <a:pathLst>
                <a:path w="86257" h="67894" extrusionOk="0">
                  <a:moveTo>
                    <a:pt x="0" y="11370"/>
                  </a:moveTo>
                  <a:lnTo>
                    <a:pt x="78021" y="1"/>
                  </a:lnTo>
                  <a:lnTo>
                    <a:pt x="86257" y="56525"/>
                  </a:lnTo>
                  <a:lnTo>
                    <a:pt x="8236" y="67894"/>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51;p62">
              <a:extLst>
                <a:ext uri="{FF2B5EF4-FFF2-40B4-BE49-F238E27FC236}">
                  <a16:creationId xmlns:a16="http://schemas.microsoft.com/office/drawing/2014/main" id="{ABC13C71-7A71-3D91-38D7-3BD2125669DF}"/>
                </a:ext>
              </a:extLst>
            </p:cNvPr>
            <p:cNvSpPr/>
            <p:nvPr/>
          </p:nvSpPr>
          <p:spPr>
            <a:xfrm>
              <a:off x="5601885" y="2106971"/>
              <a:ext cx="1348721" cy="1034650"/>
            </a:xfrm>
            <a:custGeom>
              <a:avLst/>
              <a:gdLst/>
              <a:ahLst/>
              <a:cxnLst/>
              <a:rect l="l" t="t" r="r" b="b"/>
              <a:pathLst>
                <a:path w="77972" h="59815" extrusionOk="0">
                  <a:moveTo>
                    <a:pt x="70761" y="1"/>
                  </a:moveTo>
                  <a:lnTo>
                    <a:pt x="0" y="10310"/>
                  </a:lnTo>
                  <a:lnTo>
                    <a:pt x="7213" y="59814"/>
                  </a:lnTo>
                  <a:lnTo>
                    <a:pt x="77972" y="49503"/>
                  </a:lnTo>
                  <a:lnTo>
                    <a:pt x="70761"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52;p62">
              <a:extLst>
                <a:ext uri="{FF2B5EF4-FFF2-40B4-BE49-F238E27FC236}">
                  <a16:creationId xmlns:a16="http://schemas.microsoft.com/office/drawing/2014/main" id="{9D1963D0-2D02-79B0-6E9B-09E6B0F8057E}"/>
                </a:ext>
              </a:extLst>
            </p:cNvPr>
            <p:cNvSpPr/>
            <p:nvPr/>
          </p:nvSpPr>
          <p:spPr>
            <a:xfrm>
              <a:off x="5600535" y="2107524"/>
              <a:ext cx="1239227" cy="286741"/>
            </a:xfrm>
            <a:custGeom>
              <a:avLst/>
              <a:gdLst/>
              <a:ahLst/>
              <a:cxnLst/>
              <a:rect l="l" t="t" r="r" b="b"/>
              <a:pathLst>
                <a:path w="71642" h="16577" extrusionOk="0">
                  <a:moveTo>
                    <a:pt x="70728" y="1"/>
                  </a:moveTo>
                  <a:lnTo>
                    <a:pt x="0" y="10307"/>
                  </a:lnTo>
                  <a:lnTo>
                    <a:pt x="914" y="16577"/>
                  </a:lnTo>
                  <a:lnTo>
                    <a:pt x="71641" y="6271"/>
                  </a:lnTo>
                  <a:lnTo>
                    <a:pt x="70728"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53;p62">
              <a:extLst>
                <a:ext uri="{FF2B5EF4-FFF2-40B4-BE49-F238E27FC236}">
                  <a16:creationId xmlns:a16="http://schemas.microsoft.com/office/drawing/2014/main" id="{22664B12-22D1-6AE4-9AF1-4EF1BBCE2D26}"/>
                </a:ext>
              </a:extLst>
            </p:cNvPr>
            <p:cNvSpPr/>
            <p:nvPr/>
          </p:nvSpPr>
          <p:spPr>
            <a:xfrm>
              <a:off x="6145926" y="2238605"/>
              <a:ext cx="37518" cy="38746"/>
            </a:xfrm>
            <a:custGeom>
              <a:avLst/>
              <a:gdLst/>
              <a:ahLst/>
              <a:cxnLst/>
              <a:rect l="l" t="t" r="r" b="b"/>
              <a:pathLst>
                <a:path w="2169" h="2240" extrusionOk="0">
                  <a:moveTo>
                    <a:pt x="1744" y="0"/>
                  </a:moveTo>
                  <a:cubicBezTo>
                    <a:pt x="1735" y="0"/>
                    <a:pt x="1726" y="1"/>
                    <a:pt x="1717" y="2"/>
                  </a:cubicBezTo>
                  <a:cubicBezTo>
                    <a:pt x="1661" y="10"/>
                    <a:pt x="1618" y="44"/>
                    <a:pt x="1590" y="100"/>
                  </a:cubicBezTo>
                  <a:lnTo>
                    <a:pt x="1088" y="1152"/>
                  </a:lnTo>
                  <a:lnTo>
                    <a:pt x="326" y="285"/>
                  </a:lnTo>
                  <a:cubicBezTo>
                    <a:pt x="307" y="264"/>
                    <a:pt x="281" y="248"/>
                    <a:pt x="249" y="238"/>
                  </a:cubicBezTo>
                  <a:cubicBezTo>
                    <a:pt x="225" y="231"/>
                    <a:pt x="203" y="228"/>
                    <a:pt x="183" y="228"/>
                  </a:cubicBezTo>
                  <a:cubicBezTo>
                    <a:pt x="176" y="228"/>
                    <a:pt x="170" y="228"/>
                    <a:pt x="163" y="229"/>
                  </a:cubicBezTo>
                  <a:lnTo>
                    <a:pt x="162" y="230"/>
                  </a:lnTo>
                  <a:cubicBezTo>
                    <a:pt x="112" y="237"/>
                    <a:pt x="72" y="261"/>
                    <a:pt x="42" y="301"/>
                  </a:cubicBezTo>
                  <a:cubicBezTo>
                    <a:pt x="12" y="339"/>
                    <a:pt x="0" y="382"/>
                    <a:pt x="7" y="430"/>
                  </a:cubicBezTo>
                  <a:lnTo>
                    <a:pt x="248" y="2086"/>
                  </a:lnTo>
                  <a:cubicBezTo>
                    <a:pt x="256" y="2135"/>
                    <a:pt x="277" y="2175"/>
                    <a:pt x="312" y="2204"/>
                  </a:cubicBezTo>
                  <a:cubicBezTo>
                    <a:pt x="342" y="2228"/>
                    <a:pt x="375" y="2239"/>
                    <a:pt x="411" y="2239"/>
                  </a:cubicBezTo>
                  <a:cubicBezTo>
                    <a:pt x="419" y="2239"/>
                    <a:pt x="428" y="2239"/>
                    <a:pt x="436" y="2238"/>
                  </a:cubicBezTo>
                  <a:cubicBezTo>
                    <a:pt x="486" y="2230"/>
                    <a:pt x="524" y="2207"/>
                    <a:pt x="549" y="2169"/>
                  </a:cubicBezTo>
                  <a:cubicBezTo>
                    <a:pt x="575" y="2131"/>
                    <a:pt x="584" y="2088"/>
                    <a:pt x="578" y="2038"/>
                  </a:cubicBezTo>
                  <a:lnTo>
                    <a:pt x="405" y="859"/>
                  </a:lnTo>
                  <a:lnTo>
                    <a:pt x="986" y="1537"/>
                  </a:lnTo>
                  <a:cubicBezTo>
                    <a:pt x="1006" y="1556"/>
                    <a:pt x="1031" y="1571"/>
                    <a:pt x="1058" y="1582"/>
                  </a:cubicBezTo>
                  <a:cubicBezTo>
                    <a:pt x="1077" y="1590"/>
                    <a:pt x="1095" y="1594"/>
                    <a:pt x="1112" y="1594"/>
                  </a:cubicBezTo>
                  <a:cubicBezTo>
                    <a:pt x="1120" y="1594"/>
                    <a:pt x="1128" y="1593"/>
                    <a:pt x="1136" y="1591"/>
                  </a:cubicBezTo>
                  <a:cubicBezTo>
                    <a:pt x="1164" y="1590"/>
                    <a:pt x="1189" y="1579"/>
                    <a:pt x="1213" y="1559"/>
                  </a:cubicBezTo>
                  <a:cubicBezTo>
                    <a:pt x="1237" y="1540"/>
                    <a:pt x="1255" y="1520"/>
                    <a:pt x="1269" y="1496"/>
                  </a:cubicBezTo>
                  <a:lnTo>
                    <a:pt x="1637" y="708"/>
                  </a:lnTo>
                  <a:lnTo>
                    <a:pt x="1805" y="1859"/>
                  </a:lnTo>
                  <a:cubicBezTo>
                    <a:pt x="1811" y="1909"/>
                    <a:pt x="1834" y="1947"/>
                    <a:pt x="1872" y="1976"/>
                  </a:cubicBezTo>
                  <a:cubicBezTo>
                    <a:pt x="1902" y="1999"/>
                    <a:pt x="1937" y="2010"/>
                    <a:pt x="1977" y="2010"/>
                  </a:cubicBezTo>
                  <a:cubicBezTo>
                    <a:pt x="1987" y="2010"/>
                    <a:pt x="1998" y="2009"/>
                    <a:pt x="2009" y="2008"/>
                  </a:cubicBezTo>
                  <a:cubicBezTo>
                    <a:pt x="2063" y="2000"/>
                    <a:pt x="2103" y="1976"/>
                    <a:pt x="2130" y="1939"/>
                  </a:cubicBezTo>
                  <a:cubicBezTo>
                    <a:pt x="2159" y="1901"/>
                    <a:pt x="2169" y="1856"/>
                    <a:pt x="2162" y="1807"/>
                  </a:cubicBezTo>
                  <a:lnTo>
                    <a:pt x="1921" y="151"/>
                  </a:lnTo>
                  <a:cubicBezTo>
                    <a:pt x="1913" y="100"/>
                    <a:pt x="1889" y="61"/>
                    <a:pt x="1848" y="34"/>
                  </a:cubicBezTo>
                  <a:cubicBezTo>
                    <a:pt x="1815" y="11"/>
                    <a:pt x="1780" y="0"/>
                    <a:pt x="1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54;p62">
              <a:extLst>
                <a:ext uri="{FF2B5EF4-FFF2-40B4-BE49-F238E27FC236}">
                  <a16:creationId xmlns:a16="http://schemas.microsoft.com/office/drawing/2014/main" id="{22560FB1-99EA-BDA6-C752-DEA432507697}"/>
                </a:ext>
              </a:extLst>
            </p:cNvPr>
            <p:cNvSpPr/>
            <p:nvPr/>
          </p:nvSpPr>
          <p:spPr>
            <a:xfrm>
              <a:off x="6186540" y="2234281"/>
              <a:ext cx="34353" cy="36031"/>
            </a:xfrm>
            <a:custGeom>
              <a:avLst/>
              <a:gdLst/>
              <a:ahLst/>
              <a:cxnLst/>
              <a:rect l="l" t="t" r="r" b="b"/>
              <a:pathLst>
                <a:path w="1986" h="2083" extrusionOk="0">
                  <a:moveTo>
                    <a:pt x="981" y="348"/>
                  </a:moveTo>
                  <a:cubicBezTo>
                    <a:pt x="1065" y="348"/>
                    <a:pt x="1143" y="365"/>
                    <a:pt x="1217" y="401"/>
                  </a:cubicBezTo>
                  <a:cubicBezTo>
                    <a:pt x="1316" y="449"/>
                    <a:pt x="1399" y="522"/>
                    <a:pt x="1464" y="618"/>
                  </a:cubicBezTo>
                  <a:cubicBezTo>
                    <a:pt x="1531" y="715"/>
                    <a:pt x="1574" y="827"/>
                    <a:pt x="1593" y="954"/>
                  </a:cubicBezTo>
                  <a:cubicBezTo>
                    <a:pt x="1611" y="1082"/>
                    <a:pt x="1603" y="1202"/>
                    <a:pt x="1566" y="1313"/>
                  </a:cubicBezTo>
                  <a:cubicBezTo>
                    <a:pt x="1529" y="1425"/>
                    <a:pt x="1470" y="1518"/>
                    <a:pt x="1391" y="1591"/>
                  </a:cubicBezTo>
                  <a:cubicBezTo>
                    <a:pt x="1309" y="1664"/>
                    <a:pt x="1210" y="1711"/>
                    <a:pt x="1092" y="1728"/>
                  </a:cubicBezTo>
                  <a:cubicBezTo>
                    <a:pt x="1061" y="1733"/>
                    <a:pt x="1031" y="1735"/>
                    <a:pt x="1001" y="1735"/>
                  </a:cubicBezTo>
                  <a:cubicBezTo>
                    <a:pt x="918" y="1735"/>
                    <a:pt x="840" y="1717"/>
                    <a:pt x="767" y="1682"/>
                  </a:cubicBezTo>
                  <a:cubicBezTo>
                    <a:pt x="668" y="1634"/>
                    <a:pt x="586" y="1562"/>
                    <a:pt x="521" y="1465"/>
                  </a:cubicBezTo>
                  <a:cubicBezTo>
                    <a:pt x="454" y="1368"/>
                    <a:pt x="413" y="1256"/>
                    <a:pt x="393" y="1128"/>
                  </a:cubicBezTo>
                  <a:cubicBezTo>
                    <a:pt x="376" y="999"/>
                    <a:pt x="384" y="879"/>
                    <a:pt x="419" y="769"/>
                  </a:cubicBezTo>
                  <a:cubicBezTo>
                    <a:pt x="454" y="658"/>
                    <a:pt x="513" y="567"/>
                    <a:pt x="593" y="492"/>
                  </a:cubicBezTo>
                  <a:cubicBezTo>
                    <a:pt x="674" y="418"/>
                    <a:pt x="773" y="372"/>
                    <a:pt x="891" y="354"/>
                  </a:cubicBezTo>
                  <a:cubicBezTo>
                    <a:pt x="922" y="350"/>
                    <a:pt x="952" y="348"/>
                    <a:pt x="981" y="348"/>
                  </a:cubicBezTo>
                  <a:close/>
                  <a:moveTo>
                    <a:pt x="992" y="0"/>
                  </a:moveTo>
                  <a:cubicBezTo>
                    <a:pt x="943" y="0"/>
                    <a:pt x="893" y="4"/>
                    <a:pt x="842" y="11"/>
                  </a:cubicBezTo>
                  <a:cubicBezTo>
                    <a:pt x="701" y="32"/>
                    <a:pt x="575" y="78"/>
                    <a:pt x="465" y="149"/>
                  </a:cubicBezTo>
                  <a:cubicBezTo>
                    <a:pt x="354" y="219"/>
                    <a:pt x="263" y="308"/>
                    <a:pt x="189" y="415"/>
                  </a:cubicBezTo>
                  <a:cubicBezTo>
                    <a:pt x="116" y="522"/>
                    <a:pt x="65" y="642"/>
                    <a:pt x="36" y="772"/>
                  </a:cubicBezTo>
                  <a:cubicBezTo>
                    <a:pt x="6" y="903"/>
                    <a:pt x="1" y="1040"/>
                    <a:pt x="22" y="1182"/>
                  </a:cubicBezTo>
                  <a:cubicBezTo>
                    <a:pt x="44" y="1326"/>
                    <a:pt x="86" y="1455"/>
                    <a:pt x="153" y="1573"/>
                  </a:cubicBezTo>
                  <a:cubicBezTo>
                    <a:pt x="218" y="1690"/>
                    <a:pt x="301" y="1789"/>
                    <a:pt x="401" y="1870"/>
                  </a:cubicBezTo>
                  <a:cubicBezTo>
                    <a:pt x="502" y="1953"/>
                    <a:pt x="615" y="2012"/>
                    <a:pt x="741" y="2047"/>
                  </a:cubicBezTo>
                  <a:cubicBezTo>
                    <a:pt x="822" y="2071"/>
                    <a:pt x="906" y="2082"/>
                    <a:pt x="992" y="2082"/>
                  </a:cubicBezTo>
                  <a:cubicBezTo>
                    <a:pt x="1041" y="2082"/>
                    <a:pt x="1091" y="2079"/>
                    <a:pt x="1142" y="2071"/>
                  </a:cubicBezTo>
                  <a:cubicBezTo>
                    <a:pt x="1284" y="2050"/>
                    <a:pt x="1410" y="2004"/>
                    <a:pt x="1520" y="1934"/>
                  </a:cubicBezTo>
                  <a:cubicBezTo>
                    <a:pt x="1631" y="1864"/>
                    <a:pt x="1724" y="1774"/>
                    <a:pt x="1797" y="1667"/>
                  </a:cubicBezTo>
                  <a:cubicBezTo>
                    <a:pt x="1871" y="1561"/>
                    <a:pt x="1922" y="1441"/>
                    <a:pt x="1951" y="1310"/>
                  </a:cubicBezTo>
                  <a:cubicBezTo>
                    <a:pt x="1981" y="1179"/>
                    <a:pt x="1986" y="1044"/>
                    <a:pt x="1965" y="900"/>
                  </a:cubicBezTo>
                  <a:lnTo>
                    <a:pt x="1963" y="900"/>
                  </a:lnTo>
                  <a:cubicBezTo>
                    <a:pt x="1943" y="757"/>
                    <a:pt x="1900" y="627"/>
                    <a:pt x="1834" y="509"/>
                  </a:cubicBezTo>
                  <a:cubicBezTo>
                    <a:pt x="1769" y="393"/>
                    <a:pt x="1686" y="294"/>
                    <a:pt x="1585" y="211"/>
                  </a:cubicBezTo>
                  <a:cubicBezTo>
                    <a:pt x="1485" y="130"/>
                    <a:pt x="1371" y="70"/>
                    <a:pt x="1244" y="35"/>
                  </a:cubicBezTo>
                  <a:cubicBezTo>
                    <a:pt x="1162" y="12"/>
                    <a:pt x="1079"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55;p62">
              <a:extLst>
                <a:ext uri="{FF2B5EF4-FFF2-40B4-BE49-F238E27FC236}">
                  <a16:creationId xmlns:a16="http://schemas.microsoft.com/office/drawing/2014/main" id="{5802519D-FD44-AC1E-683A-133E30911257}"/>
                </a:ext>
              </a:extLst>
            </p:cNvPr>
            <p:cNvSpPr/>
            <p:nvPr/>
          </p:nvSpPr>
          <p:spPr>
            <a:xfrm>
              <a:off x="6223989" y="2227846"/>
              <a:ext cx="33367" cy="38141"/>
            </a:xfrm>
            <a:custGeom>
              <a:avLst/>
              <a:gdLst/>
              <a:ahLst/>
              <a:cxnLst/>
              <a:rect l="l" t="t" r="r" b="b"/>
              <a:pathLst>
                <a:path w="1929" h="2205" extrusionOk="0">
                  <a:moveTo>
                    <a:pt x="1527" y="0"/>
                  </a:moveTo>
                  <a:cubicBezTo>
                    <a:pt x="1519" y="0"/>
                    <a:pt x="1510" y="1"/>
                    <a:pt x="1501" y="2"/>
                  </a:cubicBezTo>
                  <a:cubicBezTo>
                    <a:pt x="1453" y="9"/>
                    <a:pt x="1418" y="29"/>
                    <a:pt x="1394" y="64"/>
                  </a:cubicBezTo>
                  <a:cubicBezTo>
                    <a:pt x="1368" y="99"/>
                    <a:pt x="1360" y="139"/>
                    <a:pt x="1367" y="186"/>
                  </a:cubicBezTo>
                  <a:lnTo>
                    <a:pt x="1545" y="1414"/>
                  </a:lnTo>
                  <a:lnTo>
                    <a:pt x="312" y="240"/>
                  </a:lnTo>
                  <a:cubicBezTo>
                    <a:pt x="295" y="221"/>
                    <a:pt x="272" y="208"/>
                    <a:pt x="242" y="202"/>
                  </a:cubicBezTo>
                  <a:cubicBezTo>
                    <a:pt x="222" y="197"/>
                    <a:pt x="202" y="195"/>
                    <a:pt x="184" y="195"/>
                  </a:cubicBezTo>
                  <a:cubicBezTo>
                    <a:pt x="175" y="195"/>
                    <a:pt x="166" y="196"/>
                    <a:pt x="157" y="197"/>
                  </a:cubicBezTo>
                  <a:cubicBezTo>
                    <a:pt x="106" y="205"/>
                    <a:pt x="68" y="227"/>
                    <a:pt x="39" y="265"/>
                  </a:cubicBezTo>
                  <a:cubicBezTo>
                    <a:pt x="11" y="304"/>
                    <a:pt x="1" y="348"/>
                    <a:pt x="7" y="398"/>
                  </a:cubicBezTo>
                  <a:lnTo>
                    <a:pt x="251" y="2065"/>
                  </a:lnTo>
                  <a:cubicBezTo>
                    <a:pt x="258" y="2110"/>
                    <a:pt x="277" y="2146"/>
                    <a:pt x="310" y="2172"/>
                  </a:cubicBezTo>
                  <a:cubicBezTo>
                    <a:pt x="336" y="2194"/>
                    <a:pt x="367" y="2204"/>
                    <a:pt x="402" y="2204"/>
                  </a:cubicBezTo>
                  <a:cubicBezTo>
                    <a:pt x="410" y="2204"/>
                    <a:pt x="419" y="2203"/>
                    <a:pt x="429" y="2202"/>
                  </a:cubicBezTo>
                  <a:cubicBezTo>
                    <a:pt x="476" y="2196"/>
                    <a:pt x="511" y="2173"/>
                    <a:pt x="537" y="2140"/>
                  </a:cubicBezTo>
                  <a:cubicBezTo>
                    <a:pt x="563" y="2105"/>
                    <a:pt x="572" y="2065"/>
                    <a:pt x="564" y="2019"/>
                  </a:cubicBezTo>
                  <a:lnTo>
                    <a:pt x="386" y="796"/>
                  </a:lnTo>
                  <a:lnTo>
                    <a:pt x="1631" y="1977"/>
                  </a:lnTo>
                  <a:cubicBezTo>
                    <a:pt x="1646" y="1990"/>
                    <a:pt x="1668" y="2000"/>
                    <a:pt x="1694" y="2004"/>
                  </a:cubicBezTo>
                  <a:cubicBezTo>
                    <a:pt x="1710" y="2007"/>
                    <a:pt x="1724" y="2008"/>
                    <a:pt x="1738" y="2008"/>
                  </a:cubicBezTo>
                  <a:cubicBezTo>
                    <a:pt x="1750" y="2008"/>
                    <a:pt x="1761" y="2007"/>
                    <a:pt x="1772" y="2006"/>
                  </a:cubicBezTo>
                  <a:cubicBezTo>
                    <a:pt x="1821" y="2000"/>
                    <a:pt x="1861" y="1976"/>
                    <a:pt x="1890" y="1937"/>
                  </a:cubicBezTo>
                  <a:cubicBezTo>
                    <a:pt x="1917" y="1901"/>
                    <a:pt x="1928" y="1856"/>
                    <a:pt x="1922" y="1807"/>
                  </a:cubicBezTo>
                  <a:lnTo>
                    <a:pt x="1678" y="139"/>
                  </a:lnTo>
                  <a:cubicBezTo>
                    <a:pt x="1671" y="93"/>
                    <a:pt x="1652" y="58"/>
                    <a:pt x="1619" y="31"/>
                  </a:cubicBezTo>
                  <a:cubicBezTo>
                    <a:pt x="1592" y="10"/>
                    <a:pt x="1562" y="0"/>
                    <a:pt x="1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56;p62">
              <a:extLst>
                <a:ext uri="{FF2B5EF4-FFF2-40B4-BE49-F238E27FC236}">
                  <a16:creationId xmlns:a16="http://schemas.microsoft.com/office/drawing/2014/main" id="{BE65B150-D996-8AAC-3444-BE6332C54998}"/>
                </a:ext>
              </a:extLst>
            </p:cNvPr>
            <p:cNvSpPr/>
            <p:nvPr/>
          </p:nvSpPr>
          <p:spPr>
            <a:xfrm>
              <a:off x="6258100" y="2223037"/>
              <a:ext cx="28264" cy="36342"/>
            </a:xfrm>
            <a:custGeom>
              <a:avLst/>
              <a:gdLst/>
              <a:ahLst/>
              <a:cxnLst/>
              <a:rect l="l" t="t" r="r" b="b"/>
              <a:pathLst>
                <a:path w="1634" h="2101" extrusionOk="0">
                  <a:moveTo>
                    <a:pt x="1456" y="1"/>
                  </a:moveTo>
                  <a:cubicBezTo>
                    <a:pt x="1447" y="1"/>
                    <a:pt x="1437" y="1"/>
                    <a:pt x="1427" y="3"/>
                  </a:cubicBezTo>
                  <a:lnTo>
                    <a:pt x="159" y="188"/>
                  </a:lnTo>
                  <a:cubicBezTo>
                    <a:pt x="108" y="196"/>
                    <a:pt x="70" y="216"/>
                    <a:pt x="41" y="250"/>
                  </a:cubicBezTo>
                  <a:cubicBezTo>
                    <a:pt x="10" y="285"/>
                    <a:pt x="1" y="326"/>
                    <a:pt x="7" y="376"/>
                  </a:cubicBezTo>
                  <a:cubicBezTo>
                    <a:pt x="15" y="425"/>
                    <a:pt x="38" y="464"/>
                    <a:pt x="74" y="489"/>
                  </a:cubicBezTo>
                  <a:cubicBezTo>
                    <a:pt x="104" y="509"/>
                    <a:pt x="136" y="519"/>
                    <a:pt x="173" y="519"/>
                  </a:cubicBezTo>
                  <a:cubicBezTo>
                    <a:pt x="184" y="519"/>
                    <a:pt x="195" y="518"/>
                    <a:pt x="207" y="516"/>
                  </a:cubicBezTo>
                  <a:lnTo>
                    <a:pt x="654" y="451"/>
                  </a:lnTo>
                  <a:lnTo>
                    <a:pt x="654" y="451"/>
                  </a:lnTo>
                  <a:lnTo>
                    <a:pt x="874" y="1951"/>
                  </a:lnTo>
                  <a:cubicBezTo>
                    <a:pt x="880" y="2000"/>
                    <a:pt x="904" y="2038"/>
                    <a:pt x="942" y="2067"/>
                  </a:cubicBezTo>
                  <a:cubicBezTo>
                    <a:pt x="973" y="2089"/>
                    <a:pt x="1008" y="2100"/>
                    <a:pt x="1046" y="2100"/>
                  </a:cubicBezTo>
                  <a:cubicBezTo>
                    <a:pt x="1058" y="2100"/>
                    <a:pt x="1069" y="2099"/>
                    <a:pt x="1081" y="2097"/>
                  </a:cubicBezTo>
                  <a:cubicBezTo>
                    <a:pt x="1137" y="2089"/>
                    <a:pt x="1180" y="2067"/>
                    <a:pt x="1210" y="2029"/>
                  </a:cubicBezTo>
                  <a:cubicBezTo>
                    <a:pt x="1241" y="1990"/>
                    <a:pt x="1252" y="1946"/>
                    <a:pt x="1245" y="1896"/>
                  </a:cubicBezTo>
                  <a:lnTo>
                    <a:pt x="1026" y="397"/>
                  </a:lnTo>
                  <a:lnTo>
                    <a:pt x="1026" y="397"/>
                  </a:lnTo>
                  <a:lnTo>
                    <a:pt x="1475" y="331"/>
                  </a:lnTo>
                  <a:cubicBezTo>
                    <a:pt x="1525" y="325"/>
                    <a:pt x="1564" y="304"/>
                    <a:pt x="1593" y="269"/>
                  </a:cubicBezTo>
                  <a:cubicBezTo>
                    <a:pt x="1622" y="235"/>
                    <a:pt x="1633" y="192"/>
                    <a:pt x="1627" y="143"/>
                  </a:cubicBezTo>
                  <a:cubicBezTo>
                    <a:pt x="1619" y="93"/>
                    <a:pt x="1596" y="57"/>
                    <a:pt x="1560" y="31"/>
                  </a:cubicBezTo>
                  <a:cubicBezTo>
                    <a:pt x="1529" y="11"/>
                    <a:pt x="1494" y="1"/>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57;p62">
              <a:extLst>
                <a:ext uri="{FF2B5EF4-FFF2-40B4-BE49-F238E27FC236}">
                  <a16:creationId xmlns:a16="http://schemas.microsoft.com/office/drawing/2014/main" id="{8806537F-0E65-4B1D-AA99-531C55860F52}"/>
                </a:ext>
              </a:extLst>
            </p:cNvPr>
            <p:cNvSpPr/>
            <p:nvPr/>
          </p:nvSpPr>
          <p:spPr>
            <a:xfrm>
              <a:off x="6291311" y="2218177"/>
              <a:ext cx="32571" cy="37933"/>
            </a:xfrm>
            <a:custGeom>
              <a:avLst/>
              <a:gdLst/>
              <a:ahLst/>
              <a:cxnLst/>
              <a:rect l="l" t="t" r="r" b="b"/>
              <a:pathLst>
                <a:path w="1883" h="2193" extrusionOk="0">
                  <a:moveTo>
                    <a:pt x="1462" y="1"/>
                  </a:moveTo>
                  <a:cubicBezTo>
                    <a:pt x="1452" y="1"/>
                    <a:pt x="1442" y="1"/>
                    <a:pt x="1431" y="3"/>
                  </a:cubicBezTo>
                  <a:lnTo>
                    <a:pt x="1431" y="4"/>
                  </a:lnTo>
                  <a:cubicBezTo>
                    <a:pt x="1385" y="11"/>
                    <a:pt x="1345" y="33"/>
                    <a:pt x="1313" y="71"/>
                  </a:cubicBezTo>
                  <a:cubicBezTo>
                    <a:pt x="1283" y="111"/>
                    <a:pt x="1270" y="154"/>
                    <a:pt x="1277" y="204"/>
                  </a:cubicBezTo>
                  <a:lnTo>
                    <a:pt x="1373" y="862"/>
                  </a:lnTo>
                  <a:lnTo>
                    <a:pt x="1373" y="862"/>
                  </a:lnTo>
                  <a:lnTo>
                    <a:pt x="461" y="995"/>
                  </a:lnTo>
                  <a:lnTo>
                    <a:pt x="461" y="995"/>
                  </a:lnTo>
                  <a:lnTo>
                    <a:pt x="366" y="338"/>
                  </a:lnTo>
                  <a:cubicBezTo>
                    <a:pt x="358" y="287"/>
                    <a:pt x="334" y="248"/>
                    <a:pt x="294" y="220"/>
                  </a:cubicBezTo>
                  <a:cubicBezTo>
                    <a:pt x="261" y="198"/>
                    <a:pt x="226" y="186"/>
                    <a:pt x="190" y="186"/>
                  </a:cubicBezTo>
                  <a:cubicBezTo>
                    <a:pt x="181" y="186"/>
                    <a:pt x="173" y="187"/>
                    <a:pt x="165" y="188"/>
                  </a:cubicBezTo>
                  <a:cubicBezTo>
                    <a:pt x="112" y="196"/>
                    <a:pt x="70" y="218"/>
                    <a:pt x="40" y="256"/>
                  </a:cubicBezTo>
                  <a:cubicBezTo>
                    <a:pt x="11" y="296"/>
                    <a:pt x="0" y="339"/>
                    <a:pt x="8" y="389"/>
                  </a:cubicBezTo>
                  <a:lnTo>
                    <a:pt x="249" y="2042"/>
                  </a:lnTo>
                  <a:cubicBezTo>
                    <a:pt x="255" y="2091"/>
                    <a:pt x="278" y="2131"/>
                    <a:pt x="316" y="2160"/>
                  </a:cubicBezTo>
                  <a:cubicBezTo>
                    <a:pt x="345" y="2182"/>
                    <a:pt x="378" y="2193"/>
                    <a:pt x="417" y="2193"/>
                  </a:cubicBezTo>
                  <a:cubicBezTo>
                    <a:pt x="428" y="2193"/>
                    <a:pt x="439" y="2192"/>
                    <a:pt x="452" y="2190"/>
                  </a:cubicBezTo>
                  <a:cubicBezTo>
                    <a:pt x="500" y="2184"/>
                    <a:pt x="538" y="2161"/>
                    <a:pt x="570" y="2121"/>
                  </a:cubicBezTo>
                  <a:cubicBezTo>
                    <a:pt x="602" y="2083"/>
                    <a:pt x="613" y="2040"/>
                    <a:pt x="606" y="1991"/>
                  </a:cubicBezTo>
                  <a:lnTo>
                    <a:pt x="509" y="1324"/>
                  </a:lnTo>
                  <a:lnTo>
                    <a:pt x="509" y="1324"/>
                  </a:lnTo>
                  <a:lnTo>
                    <a:pt x="1421" y="1190"/>
                  </a:lnTo>
                  <a:lnTo>
                    <a:pt x="1421" y="1190"/>
                  </a:lnTo>
                  <a:lnTo>
                    <a:pt x="1519" y="1857"/>
                  </a:lnTo>
                  <a:cubicBezTo>
                    <a:pt x="1525" y="1906"/>
                    <a:pt x="1549" y="1946"/>
                    <a:pt x="1589" y="1973"/>
                  </a:cubicBezTo>
                  <a:cubicBezTo>
                    <a:pt x="1622" y="1997"/>
                    <a:pt x="1657" y="2008"/>
                    <a:pt x="1694" y="2008"/>
                  </a:cubicBezTo>
                  <a:cubicBezTo>
                    <a:pt x="1702" y="2008"/>
                    <a:pt x="1710" y="2008"/>
                    <a:pt x="1718" y="2007"/>
                  </a:cubicBezTo>
                  <a:cubicBezTo>
                    <a:pt x="1773" y="1999"/>
                    <a:pt x="1816" y="1975"/>
                    <a:pt x="1843" y="1936"/>
                  </a:cubicBezTo>
                  <a:cubicBezTo>
                    <a:pt x="1873" y="1898"/>
                    <a:pt x="1883" y="1855"/>
                    <a:pt x="1875" y="1806"/>
                  </a:cubicBezTo>
                  <a:lnTo>
                    <a:pt x="1636" y="153"/>
                  </a:lnTo>
                  <a:cubicBezTo>
                    <a:pt x="1628" y="103"/>
                    <a:pt x="1605" y="63"/>
                    <a:pt x="1568" y="35"/>
                  </a:cubicBezTo>
                  <a:cubicBezTo>
                    <a:pt x="1538" y="12"/>
                    <a:pt x="1503" y="1"/>
                    <a:pt x="1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58;p62">
              <a:extLst>
                <a:ext uri="{FF2B5EF4-FFF2-40B4-BE49-F238E27FC236}">
                  <a16:creationId xmlns:a16="http://schemas.microsoft.com/office/drawing/2014/main" id="{5942B637-446A-6A15-C935-B73FD03799FD}"/>
                </a:ext>
              </a:extLst>
            </p:cNvPr>
            <p:cNvSpPr/>
            <p:nvPr/>
          </p:nvSpPr>
          <p:spPr>
            <a:xfrm>
              <a:off x="5771660" y="2366520"/>
              <a:ext cx="109113" cy="748653"/>
            </a:xfrm>
            <a:custGeom>
              <a:avLst/>
              <a:gdLst/>
              <a:ahLst/>
              <a:cxnLst/>
              <a:rect l="l" t="t" r="r" b="b"/>
              <a:pathLst>
                <a:path w="6308" h="43281" fill="none" extrusionOk="0">
                  <a:moveTo>
                    <a:pt x="0" y="1"/>
                  </a:moveTo>
                  <a:lnTo>
                    <a:pt x="6307" y="43281"/>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59;p62">
              <a:extLst>
                <a:ext uri="{FF2B5EF4-FFF2-40B4-BE49-F238E27FC236}">
                  <a16:creationId xmlns:a16="http://schemas.microsoft.com/office/drawing/2014/main" id="{9F032275-A7AB-9A3E-4188-EA11CCB5CC4D}"/>
                </a:ext>
              </a:extLst>
            </p:cNvPr>
            <p:cNvSpPr/>
            <p:nvPr/>
          </p:nvSpPr>
          <p:spPr>
            <a:xfrm>
              <a:off x="5950256" y="2340505"/>
              <a:ext cx="109113" cy="748653"/>
            </a:xfrm>
            <a:custGeom>
              <a:avLst/>
              <a:gdLst/>
              <a:ahLst/>
              <a:cxnLst/>
              <a:rect l="l" t="t" r="r" b="b"/>
              <a:pathLst>
                <a:path w="6308" h="43281" fill="none" extrusionOk="0">
                  <a:moveTo>
                    <a:pt x="1" y="0"/>
                  </a:moveTo>
                  <a:lnTo>
                    <a:pt x="6308" y="43281"/>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60;p62">
              <a:extLst>
                <a:ext uri="{FF2B5EF4-FFF2-40B4-BE49-F238E27FC236}">
                  <a16:creationId xmlns:a16="http://schemas.microsoft.com/office/drawing/2014/main" id="{14280CA6-225A-23E6-EF14-D8AEF219CB9B}"/>
                </a:ext>
              </a:extLst>
            </p:cNvPr>
            <p:cNvSpPr/>
            <p:nvPr/>
          </p:nvSpPr>
          <p:spPr>
            <a:xfrm>
              <a:off x="6128905" y="2314472"/>
              <a:ext cx="109095" cy="748670"/>
            </a:xfrm>
            <a:custGeom>
              <a:avLst/>
              <a:gdLst/>
              <a:ahLst/>
              <a:cxnLst/>
              <a:rect l="l" t="t" r="r" b="b"/>
              <a:pathLst>
                <a:path w="6307" h="43282" fill="none" extrusionOk="0">
                  <a:moveTo>
                    <a:pt x="0" y="1"/>
                  </a:moveTo>
                  <a:lnTo>
                    <a:pt x="6307" y="43281"/>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61;p62">
              <a:extLst>
                <a:ext uri="{FF2B5EF4-FFF2-40B4-BE49-F238E27FC236}">
                  <a16:creationId xmlns:a16="http://schemas.microsoft.com/office/drawing/2014/main" id="{5D64669E-C374-6A6B-E7E6-54A71E285076}"/>
                </a:ext>
              </a:extLst>
            </p:cNvPr>
            <p:cNvSpPr/>
            <p:nvPr/>
          </p:nvSpPr>
          <p:spPr>
            <a:xfrm>
              <a:off x="6307501" y="2288456"/>
              <a:ext cx="109113" cy="748653"/>
            </a:xfrm>
            <a:custGeom>
              <a:avLst/>
              <a:gdLst/>
              <a:ahLst/>
              <a:cxnLst/>
              <a:rect l="l" t="t" r="r" b="b"/>
              <a:pathLst>
                <a:path w="6308" h="43281" fill="none" extrusionOk="0">
                  <a:moveTo>
                    <a:pt x="1" y="0"/>
                  </a:moveTo>
                  <a:lnTo>
                    <a:pt x="6307" y="43281"/>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62;p62">
              <a:extLst>
                <a:ext uri="{FF2B5EF4-FFF2-40B4-BE49-F238E27FC236}">
                  <a16:creationId xmlns:a16="http://schemas.microsoft.com/office/drawing/2014/main" id="{C3FA3284-3636-26D1-3E29-88696AD76AA1}"/>
                </a:ext>
              </a:extLst>
            </p:cNvPr>
            <p:cNvSpPr/>
            <p:nvPr/>
          </p:nvSpPr>
          <p:spPr>
            <a:xfrm>
              <a:off x="6486115" y="2262424"/>
              <a:ext cx="109095" cy="748670"/>
            </a:xfrm>
            <a:custGeom>
              <a:avLst/>
              <a:gdLst/>
              <a:ahLst/>
              <a:cxnLst/>
              <a:rect l="l" t="t" r="r" b="b"/>
              <a:pathLst>
                <a:path w="6307" h="43282" fill="none" extrusionOk="0">
                  <a:moveTo>
                    <a:pt x="0" y="1"/>
                  </a:moveTo>
                  <a:lnTo>
                    <a:pt x="6307" y="43281"/>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63;p62">
              <a:extLst>
                <a:ext uri="{FF2B5EF4-FFF2-40B4-BE49-F238E27FC236}">
                  <a16:creationId xmlns:a16="http://schemas.microsoft.com/office/drawing/2014/main" id="{B9567A3D-5558-C762-9C4C-F5F746A38BEA}"/>
                </a:ext>
              </a:extLst>
            </p:cNvPr>
            <p:cNvSpPr/>
            <p:nvPr/>
          </p:nvSpPr>
          <p:spPr>
            <a:xfrm>
              <a:off x="6664712" y="2236408"/>
              <a:ext cx="109113" cy="748653"/>
            </a:xfrm>
            <a:custGeom>
              <a:avLst/>
              <a:gdLst/>
              <a:ahLst/>
              <a:cxnLst/>
              <a:rect l="l" t="t" r="r" b="b"/>
              <a:pathLst>
                <a:path w="6308" h="43281" fill="none" extrusionOk="0">
                  <a:moveTo>
                    <a:pt x="1" y="0"/>
                  </a:moveTo>
                  <a:lnTo>
                    <a:pt x="6308" y="43281"/>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64;p62">
              <a:extLst>
                <a:ext uri="{FF2B5EF4-FFF2-40B4-BE49-F238E27FC236}">
                  <a16:creationId xmlns:a16="http://schemas.microsoft.com/office/drawing/2014/main" id="{F7FCB5E4-7436-185E-DE0D-4AFDBF1AA8B4}"/>
                </a:ext>
              </a:extLst>
            </p:cNvPr>
            <p:cNvSpPr/>
            <p:nvPr/>
          </p:nvSpPr>
          <p:spPr>
            <a:xfrm>
              <a:off x="5638278" y="2354654"/>
              <a:ext cx="1225095" cy="178510"/>
            </a:xfrm>
            <a:custGeom>
              <a:avLst/>
              <a:gdLst/>
              <a:ahLst/>
              <a:cxnLst/>
              <a:rect l="l" t="t" r="r" b="b"/>
              <a:pathLst>
                <a:path w="70825" h="10320" fill="none" extrusionOk="0">
                  <a:moveTo>
                    <a:pt x="1" y="10320"/>
                  </a:moveTo>
                  <a:lnTo>
                    <a:pt x="70825" y="0"/>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65;p62">
              <a:extLst>
                <a:ext uri="{FF2B5EF4-FFF2-40B4-BE49-F238E27FC236}">
                  <a16:creationId xmlns:a16="http://schemas.microsoft.com/office/drawing/2014/main" id="{58D327D4-8E4D-EFF6-6D02-2394B89A1D3D}"/>
                </a:ext>
              </a:extLst>
            </p:cNvPr>
            <p:cNvSpPr/>
            <p:nvPr/>
          </p:nvSpPr>
          <p:spPr>
            <a:xfrm>
              <a:off x="5660056" y="2504070"/>
              <a:ext cx="1225095" cy="178510"/>
            </a:xfrm>
            <a:custGeom>
              <a:avLst/>
              <a:gdLst/>
              <a:ahLst/>
              <a:cxnLst/>
              <a:rect l="l" t="t" r="r" b="b"/>
              <a:pathLst>
                <a:path w="70825" h="10320" fill="none" extrusionOk="0">
                  <a:moveTo>
                    <a:pt x="0" y="10319"/>
                  </a:moveTo>
                  <a:lnTo>
                    <a:pt x="70825" y="0"/>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66;p62">
              <a:extLst>
                <a:ext uri="{FF2B5EF4-FFF2-40B4-BE49-F238E27FC236}">
                  <a16:creationId xmlns:a16="http://schemas.microsoft.com/office/drawing/2014/main" id="{9A7621CF-0BB1-3224-8970-DBC20B8EFF28}"/>
                </a:ext>
              </a:extLst>
            </p:cNvPr>
            <p:cNvSpPr/>
            <p:nvPr/>
          </p:nvSpPr>
          <p:spPr>
            <a:xfrm>
              <a:off x="5681834" y="2653451"/>
              <a:ext cx="1225061" cy="178527"/>
            </a:xfrm>
            <a:custGeom>
              <a:avLst/>
              <a:gdLst/>
              <a:ahLst/>
              <a:cxnLst/>
              <a:rect l="l" t="t" r="r" b="b"/>
              <a:pathLst>
                <a:path w="70823" h="10321" fill="none" extrusionOk="0">
                  <a:moveTo>
                    <a:pt x="0" y="10321"/>
                  </a:moveTo>
                  <a:lnTo>
                    <a:pt x="70823" y="0"/>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67;p62">
              <a:extLst>
                <a:ext uri="{FF2B5EF4-FFF2-40B4-BE49-F238E27FC236}">
                  <a16:creationId xmlns:a16="http://schemas.microsoft.com/office/drawing/2014/main" id="{B5DDC1FA-5A3B-5A97-B364-D760BB2AD2B6}"/>
                </a:ext>
              </a:extLst>
            </p:cNvPr>
            <p:cNvSpPr/>
            <p:nvPr/>
          </p:nvSpPr>
          <p:spPr>
            <a:xfrm>
              <a:off x="5703611" y="2802849"/>
              <a:ext cx="1225061" cy="178510"/>
            </a:xfrm>
            <a:custGeom>
              <a:avLst/>
              <a:gdLst/>
              <a:ahLst/>
              <a:cxnLst/>
              <a:rect l="l" t="t" r="r" b="b"/>
              <a:pathLst>
                <a:path w="70823" h="10320" fill="none" extrusionOk="0">
                  <a:moveTo>
                    <a:pt x="0" y="10320"/>
                  </a:moveTo>
                  <a:lnTo>
                    <a:pt x="70823" y="1"/>
                  </a:lnTo>
                </a:path>
              </a:pathLst>
            </a:custGeom>
            <a:solidFill>
              <a:schemeClr val="accent2"/>
            </a:solidFill>
            <a:ln w="4750" cap="flat" cmpd="sng">
              <a:solidFill>
                <a:schemeClr val="dk1"/>
              </a:solidFill>
              <a:prstDash val="solid"/>
              <a:miter lim="1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68;p62">
              <a:extLst>
                <a:ext uri="{FF2B5EF4-FFF2-40B4-BE49-F238E27FC236}">
                  <a16:creationId xmlns:a16="http://schemas.microsoft.com/office/drawing/2014/main" id="{0D03B37D-66B7-9F28-67A5-94A4F636D2E3}"/>
                </a:ext>
              </a:extLst>
            </p:cNvPr>
            <p:cNvSpPr/>
            <p:nvPr/>
          </p:nvSpPr>
          <p:spPr>
            <a:xfrm>
              <a:off x="6407273" y="2430642"/>
              <a:ext cx="384126" cy="98457"/>
            </a:xfrm>
            <a:custGeom>
              <a:avLst/>
              <a:gdLst/>
              <a:ahLst/>
              <a:cxnLst/>
              <a:rect l="l" t="t" r="r" b="b"/>
              <a:pathLst>
                <a:path w="22207" h="5692" extrusionOk="0">
                  <a:moveTo>
                    <a:pt x="20654" y="0"/>
                  </a:moveTo>
                  <a:cubicBezTo>
                    <a:pt x="20584" y="0"/>
                    <a:pt x="20513" y="5"/>
                    <a:pt x="20442" y="16"/>
                  </a:cubicBezTo>
                  <a:lnTo>
                    <a:pt x="1345" y="2798"/>
                  </a:lnTo>
                  <a:cubicBezTo>
                    <a:pt x="554" y="2913"/>
                    <a:pt x="0" y="3655"/>
                    <a:pt x="117" y="4448"/>
                  </a:cubicBezTo>
                  <a:cubicBezTo>
                    <a:pt x="221" y="5168"/>
                    <a:pt x="846" y="5692"/>
                    <a:pt x="1554" y="5692"/>
                  </a:cubicBezTo>
                  <a:cubicBezTo>
                    <a:pt x="1623" y="5692"/>
                    <a:pt x="1694" y="5687"/>
                    <a:pt x="1765" y="5676"/>
                  </a:cubicBezTo>
                  <a:lnTo>
                    <a:pt x="20862" y="2894"/>
                  </a:lnTo>
                  <a:cubicBezTo>
                    <a:pt x="21655" y="2779"/>
                    <a:pt x="22207" y="2037"/>
                    <a:pt x="22092" y="1244"/>
                  </a:cubicBezTo>
                  <a:cubicBezTo>
                    <a:pt x="21987" y="524"/>
                    <a:pt x="21363" y="0"/>
                    <a:pt x="2065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69;p62">
              <a:extLst>
                <a:ext uri="{FF2B5EF4-FFF2-40B4-BE49-F238E27FC236}">
                  <a16:creationId xmlns:a16="http://schemas.microsoft.com/office/drawing/2014/main" id="{EB506495-9F78-F4CC-0D7B-A7CB5FCAEC93}"/>
                </a:ext>
              </a:extLst>
            </p:cNvPr>
            <p:cNvSpPr/>
            <p:nvPr/>
          </p:nvSpPr>
          <p:spPr>
            <a:xfrm>
              <a:off x="5694547" y="2701624"/>
              <a:ext cx="256920" cy="81091"/>
            </a:xfrm>
            <a:custGeom>
              <a:avLst/>
              <a:gdLst/>
              <a:ahLst/>
              <a:cxnLst/>
              <a:rect l="l" t="t" r="r" b="b"/>
              <a:pathLst>
                <a:path w="14853" h="4688" extrusionOk="0">
                  <a:moveTo>
                    <a:pt x="13508" y="1"/>
                  </a:moveTo>
                  <a:cubicBezTo>
                    <a:pt x="13452" y="1"/>
                    <a:pt x="13394" y="5"/>
                    <a:pt x="13337" y="13"/>
                  </a:cubicBezTo>
                  <a:lnTo>
                    <a:pt x="1097" y="1797"/>
                  </a:lnTo>
                  <a:cubicBezTo>
                    <a:pt x="451" y="1891"/>
                    <a:pt x="1" y="2496"/>
                    <a:pt x="95" y="3140"/>
                  </a:cubicBezTo>
                  <a:lnTo>
                    <a:pt x="171" y="3673"/>
                  </a:lnTo>
                  <a:cubicBezTo>
                    <a:pt x="257" y="4262"/>
                    <a:pt x="767" y="4688"/>
                    <a:pt x="1345" y="4688"/>
                  </a:cubicBezTo>
                  <a:cubicBezTo>
                    <a:pt x="1402" y="4688"/>
                    <a:pt x="1459" y="4684"/>
                    <a:pt x="1516" y="4675"/>
                  </a:cubicBezTo>
                  <a:lnTo>
                    <a:pt x="13756" y="2892"/>
                  </a:lnTo>
                  <a:cubicBezTo>
                    <a:pt x="14403" y="2797"/>
                    <a:pt x="14853" y="2193"/>
                    <a:pt x="14758" y="1548"/>
                  </a:cubicBezTo>
                  <a:lnTo>
                    <a:pt x="14682" y="1014"/>
                  </a:lnTo>
                  <a:cubicBezTo>
                    <a:pt x="14596" y="427"/>
                    <a:pt x="14087" y="1"/>
                    <a:pt x="1350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70;p62">
              <a:extLst>
                <a:ext uri="{FF2B5EF4-FFF2-40B4-BE49-F238E27FC236}">
                  <a16:creationId xmlns:a16="http://schemas.microsoft.com/office/drawing/2014/main" id="{2FDA5072-4D01-FCEA-E2ED-F7EF1DE3D1AC}"/>
                </a:ext>
              </a:extLst>
            </p:cNvPr>
            <p:cNvSpPr/>
            <p:nvPr/>
          </p:nvSpPr>
          <p:spPr>
            <a:xfrm>
              <a:off x="6215859" y="2354066"/>
              <a:ext cx="42984" cy="54989"/>
            </a:xfrm>
            <a:custGeom>
              <a:avLst/>
              <a:gdLst/>
              <a:ahLst/>
              <a:cxnLst/>
              <a:rect l="l" t="t" r="r" b="b"/>
              <a:pathLst>
                <a:path w="2485" h="3179" extrusionOk="0">
                  <a:moveTo>
                    <a:pt x="801" y="1"/>
                  </a:moveTo>
                  <a:cubicBezTo>
                    <a:pt x="804" y="4"/>
                    <a:pt x="490" y="885"/>
                    <a:pt x="471" y="949"/>
                  </a:cubicBezTo>
                  <a:cubicBezTo>
                    <a:pt x="276" y="1568"/>
                    <a:pt x="0" y="2290"/>
                    <a:pt x="482" y="2860"/>
                  </a:cubicBezTo>
                  <a:cubicBezTo>
                    <a:pt x="658" y="3067"/>
                    <a:pt x="950" y="3179"/>
                    <a:pt x="1234" y="3179"/>
                  </a:cubicBezTo>
                  <a:cubicBezTo>
                    <a:pt x="1498" y="3179"/>
                    <a:pt x="1755" y="3082"/>
                    <a:pt x="1904" y="2876"/>
                  </a:cubicBezTo>
                  <a:cubicBezTo>
                    <a:pt x="2484" y="2069"/>
                    <a:pt x="1465" y="586"/>
                    <a:pt x="80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71;p62">
              <a:extLst>
                <a:ext uri="{FF2B5EF4-FFF2-40B4-BE49-F238E27FC236}">
                  <a16:creationId xmlns:a16="http://schemas.microsoft.com/office/drawing/2014/main" id="{401576FC-0124-B387-6027-DAD0C843B3EA}"/>
                </a:ext>
              </a:extLst>
            </p:cNvPr>
            <p:cNvSpPr/>
            <p:nvPr/>
          </p:nvSpPr>
          <p:spPr>
            <a:xfrm>
              <a:off x="5707365" y="2569714"/>
              <a:ext cx="42984" cy="54989"/>
            </a:xfrm>
            <a:custGeom>
              <a:avLst/>
              <a:gdLst/>
              <a:ahLst/>
              <a:cxnLst/>
              <a:rect l="l" t="t" r="r" b="b"/>
              <a:pathLst>
                <a:path w="2485" h="3179" extrusionOk="0">
                  <a:moveTo>
                    <a:pt x="801" y="1"/>
                  </a:moveTo>
                  <a:cubicBezTo>
                    <a:pt x="804" y="4"/>
                    <a:pt x="490" y="886"/>
                    <a:pt x="471" y="950"/>
                  </a:cubicBezTo>
                  <a:cubicBezTo>
                    <a:pt x="274" y="1569"/>
                    <a:pt x="0" y="2290"/>
                    <a:pt x="482" y="2860"/>
                  </a:cubicBezTo>
                  <a:cubicBezTo>
                    <a:pt x="657" y="3067"/>
                    <a:pt x="949" y="3178"/>
                    <a:pt x="1233" y="3178"/>
                  </a:cubicBezTo>
                  <a:cubicBezTo>
                    <a:pt x="1498" y="3178"/>
                    <a:pt x="1755" y="3082"/>
                    <a:pt x="1903" y="2876"/>
                  </a:cubicBezTo>
                  <a:cubicBezTo>
                    <a:pt x="2484" y="2068"/>
                    <a:pt x="1465" y="586"/>
                    <a:pt x="80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72;p62">
              <a:extLst>
                <a:ext uri="{FF2B5EF4-FFF2-40B4-BE49-F238E27FC236}">
                  <a16:creationId xmlns:a16="http://schemas.microsoft.com/office/drawing/2014/main" id="{9891369D-9997-1722-9F7D-8EBFA08D6818}"/>
                </a:ext>
              </a:extLst>
            </p:cNvPr>
            <p:cNvSpPr/>
            <p:nvPr/>
          </p:nvSpPr>
          <p:spPr>
            <a:xfrm>
              <a:off x="6396774" y="2327722"/>
              <a:ext cx="43019" cy="54971"/>
            </a:xfrm>
            <a:custGeom>
              <a:avLst/>
              <a:gdLst/>
              <a:ahLst/>
              <a:cxnLst/>
              <a:rect l="l" t="t" r="r" b="b"/>
              <a:pathLst>
                <a:path w="2487" h="3178" extrusionOk="0">
                  <a:moveTo>
                    <a:pt x="803" y="0"/>
                  </a:moveTo>
                  <a:lnTo>
                    <a:pt x="803" y="0"/>
                  </a:lnTo>
                  <a:cubicBezTo>
                    <a:pt x="803" y="0"/>
                    <a:pt x="803" y="0"/>
                    <a:pt x="803" y="0"/>
                  </a:cubicBezTo>
                  <a:lnTo>
                    <a:pt x="803" y="0"/>
                  </a:lnTo>
                  <a:cubicBezTo>
                    <a:pt x="803" y="0"/>
                    <a:pt x="803" y="0"/>
                    <a:pt x="803" y="0"/>
                  </a:cubicBezTo>
                  <a:close/>
                  <a:moveTo>
                    <a:pt x="803" y="0"/>
                  </a:moveTo>
                  <a:lnTo>
                    <a:pt x="803" y="0"/>
                  </a:lnTo>
                  <a:cubicBezTo>
                    <a:pt x="806" y="4"/>
                    <a:pt x="492" y="884"/>
                    <a:pt x="472" y="948"/>
                  </a:cubicBezTo>
                  <a:cubicBezTo>
                    <a:pt x="277" y="1567"/>
                    <a:pt x="1" y="2288"/>
                    <a:pt x="483" y="2858"/>
                  </a:cubicBezTo>
                  <a:cubicBezTo>
                    <a:pt x="659" y="3066"/>
                    <a:pt x="951" y="3178"/>
                    <a:pt x="1235" y="3178"/>
                  </a:cubicBezTo>
                  <a:cubicBezTo>
                    <a:pt x="1500" y="3178"/>
                    <a:pt x="1757" y="3081"/>
                    <a:pt x="1906" y="2874"/>
                  </a:cubicBezTo>
                  <a:cubicBezTo>
                    <a:pt x="2487" y="2066"/>
                    <a:pt x="1466" y="584"/>
                    <a:pt x="80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73;p62">
              <a:extLst>
                <a:ext uri="{FF2B5EF4-FFF2-40B4-BE49-F238E27FC236}">
                  <a16:creationId xmlns:a16="http://schemas.microsoft.com/office/drawing/2014/main" id="{DE8D4110-8562-1ED0-A181-1B132BC4CE5D}"/>
                </a:ext>
              </a:extLst>
            </p:cNvPr>
            <p:cNvSpPr/>
            <p:nvPr/>
          </p:nvSpPr>
          <p:spPr>
            <a:xfrm>
              <a:off x="6577740" y="2301343"/>
              <a:ext cx="42984" cy="54989"/>
            </a:xfrm>
            <a:custGeom>
              <a:avLst/>
              <a:gdLst/>
              <a:ahLst/>
              <a:cxnLst/>
              <a:rect l="l" t="t" r="r" b="b"/>
              <a:pathLst>
                <a:path w="2485" h="3179" extrusionOk="0">
                  <a:moveTo>
                    <a:pt x="801" y="0"/>
                  </a:moveTo>
                  <a:cubicBezTo>
                    <a:pt x="804" y="3"/>
                    <a:pt x="490" y="886"/>
                    <a:pt x="471" y="949"/>
                  </a:cubicBezTo>
                  <a:cubicBezTo>
                    <a:pt x="276" y="1568"/>
                    <a:pt x="0" y="2290"/>
                    <a:pt x="482" y="2859"/>
                  </a:cubicBezTo>
                  <a:cubicBezTo>
                    <a:pt x="658" y="3066"/>
                    <a:pt x="950" y="3178"/>
                    <a:pt x="1234" y="3178"/>
                  </a:cubicBezTo>
                  <a:cubicBezTo>
                    <a:pt x="1498" y="3178"/>
                    <a:pt x="1755" y="3081"/>
                    <a:pt x="1903" y="2875"/>
                  </a:cubicBezTo>
                  <a:cubicBezTo>
                    <a:pt x="2484" y="2068"/>
                    <a:pt x="1465" y="586"/>
                    <a:pt x="80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74;p62">
              <a:extLst>
                <a:ext uri="{FF2B5EF4-FFF2-40B4-BE49-F238E27FC236}">
                  <a16:creationId xmlns:a16="http://schemas.microsoft.com/office/drawing/2014/main" id="{52FC1C70-3218-D1FA-396A-45C2EA4211EC}"/>
                </a:ext>
              </a:extLst>
            </p:cNvPr>
            <p:cNvSpPr/>
            <p:nvPr/>
          </p:nvSpPr>
          <p:spPr>
            <a:xfrm>
              <a:off x="6752030" y="2275950"/>
              <a:ext cx="42984" cy="54989"/>
            </a:xfrm>
            <a:custGeom>
              <a:avLst/>
              <a:gdLst/>
              <a:ahLst/>
              <a:cxnLst/>
              <a:rect l="l" t="t" r="r" b="b"/>
              <a:pathLst>
                <a:path w="2485" h="3179" extrusionOk="0">
                  <a:moveTo>
                    <a:pt x="802" y="0"/>
                  </a:moveTo>
                  <a:lnTo>
                    <a:pt x="802" y="0"/>
                  </a:lnTo>
                  <a:cubicBezTo>
                    <a:pt x="805" y="4"/>
                    <a:pt x="491" y="884"/>
                    <a:pt x="471" y="948"/>
                  </a:cubicBezTo>
                  <a:cubicBezTo>
                    <a:pt x="277" y="1567"/>
                    <a:pt x="1" y="2290"/>
                    <a:pt x="483" y="2859"/>
                  </a:cubicBezTo>
                  <a:cubicBezTo>
                    <a:pt x="659" y="3067"/>
                    <a:pt x="951" y="3178"/>
                    <a:pt x="1235" y="3178"/>
                  </a:cubicBezTo>
                  <a:cubicBezTo>
                    <a:pt x="1499" y="3178"/>
                    <a:pt x="1756" y="3081"/>
                    <a:pt x="1904" y="2875"/>
                  </a:cubicBezTo>
                  <a:cubicBezTo>
                    <a:pt x="2485" y="2068"/>
                    <a:pt x="1465" y="586"/>
                    <a:pt x="80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75;p62">
              <a:extLst>
                <a:ext uri="{FF2B5EF4-FFF2-40B4-BE49-F238E27FC236}">
                  <a16:creationId xmlns:a16="http://schemas.microsoft.com/office/drawing/2014/main" id="{1453202D-DE3B-2B40-DF77-DB663F928BCC}"/>
                </a:ext>
              </a:extLst>
            </p:cNvPr>
            <p:cNvSpPr/>
            <p:nvPr/>
          </p:nvSpPr>
          <p:spPr>
            <a:xfrm>
              <a:off x="5975874" y="2356159"/>
              <a:ext cx="15256" cy="29683"/>
            </a:xfrm>
            <a:custGeom>
              <a:avLst/>
              <a:gdLst/>
              <a:ahLst/>
              <a:cxnLst/>
              <a:rect l="l" t="t" r="r" b="b"/>
              <a:pathLst>
                <a:path w="882" h="1716" extrusionOk="0">
                  <a:moveTo>
                    <a:pt x="528" y="1"/>
                  </a:moveTo>
                  <a:cubicBezTo>
                    <a:pt x="520" y="1"/>
                    <a:pt x="512" y="2"/>
                    <a:pt x="503" y="3"/>
                  </a:cubicBezTo>
                  <a:cubicBezTo>
                    <a:pt x="462" y="9"/>
                    <a:pt x="426" y="22"/>
                    <a:pt x="401" y="40"/>
                  </a:cubicBezTo>
                  <a:lnTo>
                    <a:pt x="66" y="314"/>
                  </a:lnTo>
                  <a:cubicBezTo>
                    <a:pt x="20" y="351"/>
                    <a:pt x="0" y="395"/>
                    <a:pt x="8" y="451"/>
                  </a:cubicBezTo>
                  <a:cubicBezTo>
                    <a:pt x="13" y="486"/>
                    <a:pt x="32" y="518"/>
                    <a:pt x="64" y="547"/>
                  </a:cubicBezTo>
                  <a:cubicBezTo>
                    <a:pt x="90" y="569"/>
                    <a:pt x="121" y="581"/>
                    <a:pt x="154" y="581"/>
                  </a:cubicBezTo>
                  <a:cubicBezTo>
                    <a:pt x="161" y="581"/>
                    <a:pt x="168" y="580"/>
                    <a:pt x="176" y="579"/>
                  </a:cubicBezTo>
                  <a:cubicBezTo>
                    <a:pt x="203" y="574"/>
                    <a:pt x="229" y="563"/>
                    <a:pt x="251" y="545"/>
                  </a:cubicBezTo>
                  <a:lnTo>
                    <a:pt x="389" y="432"/>
                  </a:lnTo>
                  <a:lnTo>
                    <a:pt x="389" y="432"/>
                  </a:lnTo>
                  <a:lnTo>
                    <a:pt x="557" y="1587"/>
                  </a:lnTo>
                  <a:cubicBezTo>
                    <a:pt x="564" y="1629"/>
                    <a:pt x="583" y="1662"/>
                    <a:pt x="616" y="1686"/>
                  </a:cubicBezTo>
                  <a:cubicBezTo>
                    <a:pt x="643" y="1705"/>
                    <a:pt x="674" y="1715"/>
                    <a:pt x="708" y="1715"/>
                  </a:cubicBezTo>
                  <a:cubicBezTo>
                    <a:pt x="717" y="1715"/>
                    <a:pt x="725" y="1714"/>
                    <a:pt x="734" y="1713"/>
                  </a:cubicBezTo>
                  <a:cubicBezTo>
                    <a:pt x="782" y="1707"/>
                    <a:pt x="819" y="1686"/>
                    <a:pt x="844" y="1654"/>
                  </a:cubicBezTo>
                  <a:cubicBezTo>
                    <a:pt x="870" y="1621"/>
                    <a:pt x="881" y="1582"/>
                    <a:pt x="875" y="1541"/>
                  </a:cubicBezTo>
                  <a:lnTo>
                    <a:pt x="669" y="130"/>
                  </a:lnTo>
                  <a:cubicBezTo>
                    <a:pt x="663" y="89"/>
                    <a:pt x="643" y="55"/>
                    <a:pt x="613" y="30"/>
                  </a:cubicBezTo>
                  <a:cubicBezTo>
                    <a:pt x="589" y="11"/>
                    <a:pt x="561" y="1"/>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376;p62">
              <a:extLst>
                <a:ext uri="{FF2B5EF4-FFF2-40B4-BE49-F238E27FC236}">
                  <a16:creationId xmlns:a16="http://schemas.microsoft.com/office/drawing/2014/main" id="{D3F64E02-0ACA-6B2E-2B15-854B6D3CEDFD}"/>
                </a:ext>
              </a:extLst>
            </p:cNvPr>
            <p:cNvSpPr/>
            <p:nvPr/>
          </p:nvSpPr>
          <p:spPr>
            <a:xfrm>
              <a:off x="6158570" y="2329019"/>
              <a:ext cx="22677" cy="31135"/>
            </a:xfrm>
            <a:custGeom>
              <a:avLst/>
              <a:gdLst/>
              <a:ahLst/>
              <a:cxnLst/>
              <a:rect l="l" t="t" r="r" b="b"/>
              <a:pathLst>
                <a:path w="1311" h="1800" extrusionOk="0">
                  <a:moveTo>
                    <a:pt x="599" y="1"/>
                  </a:moveTo>
                  <a:cubicBezTo>
                    <a:pt x="566" y="1"/>
                    <a:pt x="533" y="3"/>
                    <a:pt x="498" y="8"/>
                  </a:cubicBezTo>
                  <a:cubicBezTo>
                    <a:pt x="423" y="19"/>
                    <a:pt x="348" y="50"/>
                    <a:pt x="271" y="99"/>
                  </a:cubicBezTo>
                  <a:cubicBezTo>
                    <a:pt x="196" y="149"/>
                    <a:pt x="131" y="209"/>
                    <a:pt x="78" y="280"/>
                  </a:cubicBezTo>
                  <a:cubicBezTo>
                    <a:pt x="54" y="311"/>
                    <a:pt x="35" y="340"/>
                    <a:pt x="21" y="370"/>
                  </a:cubicBezTo>
                  <a:cubicBezTo>
                    <a:pt x="7" y="399"/>
                    <a:pt x="0" y="426"/>
                    <a:pt x="5" y="455"/>
                  </a:cubicBezTo>
                  <a:cubicBezTo>
                    <a:pt x="10" y="490"/>
                    <a:pt x="31" y="519"/>
                    <a:pt x="64" y="541"/>
                  </a:cubicBezTo>
                  <a:cubicBezTo>
                    <a:pt x="91" y="559"/>
                    <a:pt x="118" y="569"/>
                    <a:pt x="146" y="569"/>
                  </a:cubicBezTo>
                  <a:cubicBezTo>
                    <a:pt x="153" y="569"/>
                    <a:pt x="161" y="568"/>
                    <a:pt x="168" y="567"/>
                  </a:cubicBezTo>
                  <a:cubicBezTo>
                    <a:pt x="184" y="565"/>
                    <a:pt x="201" y="559"/>
                    <a:pt x="220" y="549"/>
                  </a:cubicBezTo>
                  <a:cubicBezTo>
                    <a:pt x="240" y="541"/>
                    <a:pt x="255" y="522"/>
                    <a:pt x="271" y="492"/>
                  </a:cubicBezTo>
                  <a:cubicBezTo>
                    <a:pt x="302" y="436"/>
                    <a:pt x="338" y="386"/>
                    <a:pt x="383" y="348"/>
                  </a:cubicBezTo>
                  <a:cubicBezTo>
                    <a:pt x="428" y="310"/>
                    <a:pt x="472" y="286"/>
                    <a:pt x="520" y="280"/>
                  </a:cubicBezTo>
                  <a:cubicBezTo>
                    <a:pt x="532" y="278"/>
                    <a:pt x="543" y="277"/>
                    <a:pt x="554" y="277"/>
                  </a:cubicBezTo>
                  <a:cubicBezTo>
                    <a:pt x="588" y="277"/>
                    <a:pt x="621" y="284"/>
                    <a:pt x="653" y="297"/>
                  </a:cubicBezTo>
                  <a:cubicBezTo>
                    <a:pt x="694" y="316"/>
                    <a:pt x="731" y="345"/>
                    <a:pt x="761" y="382"/>
                  </a:cubicBezTo>
                  <a:cubicBezTo>
                    <a:pt x="792" y="418"/>
                    <a:pt x="811" y="461"/>
                    <a:pt x="817" y="512"/>
                  </a:cubicBezTo>
                  <a:cubicBezTo>
                    <a:pt x="827" y="570"/>
                    <a:pt x="817" y="634"/>
                    <a:pt x="792" y="704"/>
                  </a:cubicBezTo>
                  <a:cubicBezTo>
                    <a:pt x="764" y="776"/>
                    <a:pt x="728" y="848"/>
                    <a:pt x="678" y="919"/>
                  </a:cubicBezTo>
                  <a:lnTo>
                    <a:pt x="228" y="1565"/>
                  </a:lnTo>
                  <a:cubicBezTo>
                    <a:pt x="204" y="1601"/>
                    <a:pt x="195" y="1637"/>
                    <a:pt x="201" y="1679"/>
                  </a:cubicBezTo>
                  <a:cubicBezTo>
                    <a:pt x="206" y="1719"/>
                    <a:pt x="224" y="1751"/>
                    <a:pt x="252" y="1773"/>
                  </a:cubicBezTo>
                  <a:cubicBezTo>
                    <a:pt x="274" y="1791"/>
                    <a:pt x="303" y="1800"/>
                    <a:pt x="335" y="1800"/>
                  </a:cubicBezTo>
                  <a:cubicBezTo>
                    <a:pt x="342" y="1800"/>
                    <a:pt x="350" y="1799"/>
                    <a:pt x="358" y="1798"/>
                  </a:cubicBezTo>
                  <a:lnTo>
                    <a:pt x="1187" y="1677"/>
                  </a:lnTo>
                  <a:cubicBezTo>
                    <a:pt x="1225" y="1671"/>
                    <a:pt x="1257" y="1653"/>
                    <a:pt x="1278" y="1624"/>
                  </a:cubicBezTo>
                  <a:cubicBezTo>
                    <a:pt x="1302" y="1596"/>
                    <a:pt x="1310" y="1562"/>
                    <a:pt x="1305" y="1526"/>
                  </a:cubicBezTo>
                  <a:cubicBezTo>
                    <a:pt x="1299" y="1486"/>
                    <a:pt x="1281" y="1455"/>
                    <a:pt x="1251" y="1433"/>
                  </a:cubicBezTo>
                  <a:cubicBezTo>
                    <a:pt x="1227" y="1416"/>
                    <a:pt x="1202" y="1407"/>
                    <a:pt x="1173" y="1407"/>
                  </a:cubicBezTo>
                  <a:cubicBezTo>
                    <a:pt x="1165" y="1407"/>
                    <a:pt x="1156" y="1408"/>
                    <a:pt x="1147" y="1409"/>
                  </a:cubicBezTo>
                  <a:lnTo>
                    <a:pt x="1147" y="1407"/>
                  </a:lnTo>
                  <a:lnTo>
                    <a:pt x="646" y="1482"/>
                  </a:lnTo>
                  <a:lnTo>
                    <a:pt x="906" y="1108"/>
                  </a:lnTo>
                  <a:cubicBezTo>
                    <a:pt x="954" y="1037"/>
                    <a:pt x="996" y="966"/>
                    <a:pt x="1029" y="892"/>
                  </a:cubicBezTo>
                  <a:cubicBezTo>
                    <a:pt x="1064" y="819"/>
                    <a:pt x="1088" y="745"/>
                    <a:pt x="1104" y="672"/>
                  </a:cubicBezTo>
                  <a:cubicBezTo>
                    <a:pt x="1119" y="597"/>
                    <a:pt x="1122" y="525"/>
                    <a:pt x="1111" y="458"/>
                  </a:cubicBezTo>
                  <a:cubicBezTo>
                    <a:pt x="1096" y="356"/>
                    <a:pt x="1061" y="270"/>
                    <a:pt x="1005" y="197"/>
                  </a:cubicBezTo>
                  <a:cubicBezTo>
                    <a:pt x="951" y="123"/>
                    <a:pt x="879" y="71"/>
                    <a:pt x="793" y="35"/>
                  </a:cubicBezTo>
                  <a:cubicBezTo>
                    <a:pt x="734" y="13"/>
                    <a:pt x="669" y="1"/>
                    <a:pt x="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377;p62">
              <a:extLst>
                <a:ext uri="{FF2B5EF4-FFF2-40B4-BE49-F238E27FC236}">
                  <a16:creationId xmlns:a16="http://schemas.microsoft.com/office/drawing/2014/main" id="{01807468-47F2-03B8-BDD3-4400B8F1C3D6}"/>
                </a:ext>
              </a:extLst>
            </p:cNvPr>
            <p:cNvSpPr/>
            <p:nvPr/>
          </p:nvSpPr>
          <p:spPr>
            <a:xfrm>
              <a:off x="6332721" y="2303228"/>
              <a:ext cx="22054" cy="31222"/>
            </a:xfrm>
            <a:custGeom>
              <a:avLst/>
              <a:gdLst/>
              <a:ahLst/>
              <a:cxnLst/>
              <a:rect l="l" t="t" r="r" b="b"/>
              <a:pathLst>
                <a:path w="1275" h="1805" extrusionOk="0">
                  <a:moveTo>
                    <a:pt x="902" y="1"/>
                  </a:moveTo>
                  <a:cubicBezTo>
                    <a:pt x="892" y="1"/>
                    <a:pt x="881" y="1"/>
                    <a:pt x="870" y="3"/>
                  </a:cubicBezTo>
                  <a:lnTo>
                    <a:pt x="124" y="111"/>
                  </a:lnTo>
                  <a:cubicBezTo>
                    <a:pt x="85" y="118"/>
                    <a:pt x="54" y="135"/>
                    <a:pt x="31" y="164"/>
                  </a:cubicBezTo>
                  <a:cubicBezTo>
                    <a:pt x="9" y="193"/>
                    <a:pt x="1" y="226"/>
                    <a:pt x="6" y="263"/>
                  </a:cubicBezTo>
                  <a:cubicBezTo>
                    <a:pt x="12" y="303"/>
                    <a:pt x="30" y="333"/>
                    <a:pt x="60" y="355"/>
                  </a:cubicBezTo>
                  <a:cubicBezTo>
                    <a:pt x="83" y="374"/>
                    <a:pt x="111" y="382"/>
                    <a:pt x="141" y="382"/>
                  </a:cubicBezTo>
                  <a:cubicBezTo>
                    <a:pt x="148" y="382"/>
                    <a:pt x="155" y="382"/>
                    <a:pt x="162" y="381"/>
                  </a:cubicBezTo>
                  <a:lnTo>
                    <a:pt x="645" y="310"/>
                  </a:lnTo>
                  <a:lnTo>
                    <a:pt x="645" y="310"/>
                  </a:lnTo>
                  <a:lnTo>
                    <a:pt x="328" y="777"/>
                  </a:lnTo>
                  <a:cubicBezTo>
                    <a:pt x="312" y="801"/>
                    <a:pt x="302" y="823"/>
                    <a:pt x="296" y="842"/>
                  </a:cubicBezTo>
                  <a:cubicBezTo>
                    <a:pt x="290" y="861"/>
                    <a:pt x="288" y="882"/>
                    <a:pt x="291" y="904"/>
                  </a:cubicBezTo>
                  <a:cubicBezTo>
                    <a:pt x="296" y="941"/>
                    <a:pt x="310" y="970"/>
                    <a:pt x="334" y="994"/>
                  </a:cubicBezTo>
                  <a:cubicBezTo>
                    <a:pt x="355" y="1012"/>
                    <a:pt x="379" y="1020"/>
                    <a:pt x="407" y="1020"/>
                  </a:cubicBezTo>
                  <a:cubicBezTo>
                    <a:pt x="414" y="1020"/>
                    <a:pt x="420" y="1020"/>
                    <a:pt x="427" y="1019"/>
                  </a:cubicBezTo>
                  <a:cubicBezTo>
                    <a:pt x="456" y="1014"/>
                    <a:pt x="481" y="1008"/>
                    <a:pt x="502" y="997"/>
                  </a:cubicBezTo>
                  <a:cubicBezTo>
                    <a:pt x="523" y="986"/>
                    <a:pt x="545" y="976"/>
                    <a:pt x="567" y="966"/>
                  </a:cubicBezTo>
                  <a:cubicBezTo>
                    <a:pt x="591" y="957"/>
                    <a:pt x="620" y="949"/>
                    <a:pt x="655" y="943"/>
                  </a:cubicBezTo>
                  <a:cubicBezTo>
                    <a:pt x="669" y="941"/>
                    <a:pt x="683" y="940"/>
                    <a:pt x="696" y="940"/>
                  </a:cubicBezTo>
                  <a:cubicBezTo>
                    <a:pt x="730" y="940"/>
                    <a:pt x="762" y="945"/>
                    <a:pt x="792" y="955"/>
                  </a:cubicBezTo>
                  <a:cubicBezTo>
                    <a:pt x="837" y="971"/>
                    <a:pt x="875" y="997"/>
                    <a:pt x="907" y="1033"/>
                  </a:cubicBezTo>
                  <a:cubicBezTo>
                    <a:pt x="937" y="1070"/>
                    <a:pt x="958" y="1120"/>
                    <a:pt x="968" y="1182"/>
                  </a:cubicBezTo>
                  <a:cubicBezTo>
                    <a:pt x="976" y="1247"/>
                    <a:pt x="969" y="1305"/>
                    <a:pt x="947" y="1356"/>
                  </a:cubicBezTo>
                  <a:cubicBezTo>
                    <a:pt x="925" y="1405"/>
                    <a:pt x="893" y="1447"/>
                    <a:pt x="851" y="1479"/>
                  </a:cubicBezTo>
                  <a:cubicBezTo>
                    <a:pt x="811" y="1510"/>
                    <a:pt x="765" y="1530"/>
                    <a:pt x="714" y="1538"/>
                  </a:cubicBezTo>
                  <a:cubicBezTo>
                    <a:pt x="693" y="1540"/>
                    <a:pt x="672" y="1542"/>
                    <a:pt x="652" y="1542"/>
                  </a:cubicBezTo>
                  <a:cubicBezTo>
                    <a:pt x="626" y="1542"/>
                    <a:pt x="601" y="1539"/>
                    <a:pt x="578" y="1533"/>
                  </a:cubicBezTo>
                  <a:cubicBezTo>
                    <a:pt x="539" y="1522"/>
                    <a:pt x="502" y="1507"/>
                    <a:pt x="472" y="1491"/>
                  </a:cubicBezTo>
                  <a:cubicBezTo>
                    <a:pt x="448" y="1480"/>
                    <a:pt x="427" y="1472"/>
                    <a:pt x="409" y="1471"/>
                  </a:cubicBezTo>
                  <a:cubicBezTo>
                    <a:pt x="399" y="1469"/>
                    <a:pt x="389" y="1468"/>
                    <a:pt x="380" y="1468"/>
                  </a:cubicBezTo>
                  <a:cubicBezTo>
                    <a:pt x="374" y="1468"/>
                    <a:pt x="367" y="1468"/>
                    <a:pt x="361" y="1469"/>
                  </a:cubicBezTo>
                  <a:cubicBezTo>
                    <a:pt x="320" y="1475"/>
                    <a:pt x="290" y="1496"/>
                    <a:pt x="267" y="1534"/>
                  </a:cubicBezTo>
                  <a:cubicBezTo>
                    <a:pt x="245" y="1571"/>
                    <a:pt x="237" y="1608"/>
                    <a:pt x="243" y="1646"/>
                  </a:cubicBezTo>
                  <a:cubicBezTo>
                    <a:pt x="245" y="1667"/>
                    <a:pt x="255" y="1689"/>
                    <a:pt x="271" y="1710"/>
                  </a:cubicBezTo>
                  <a:cubicBezTo>
                    <a:pt x="287" y="1732"/>
                    <a:pt x="314" y="1750"/>
                    <a:pt x="352" y="1764"/>
                  </a:cubicBezTo>
                  <a:cubicBezTo>
                    <a:pt x="398" y="1783"/>
                    <a:pt x="451" y="1794"/>
                    <a:pt x="511" y="1801"/>
                  </a:cubicBezTo>
                  <a:cubicBezTo>
                    <a:pt x="537" y="1804"/>
                    <a:pt x="562" y="1805"/>
                    <a:pt x="587" y="1805"/>
                  </a:cubicBezTo>
                  <a:cubicBezTo>
                    <a:pt x="623" y="1805"/>
                    <a:pt x="658" y="1802"/>
                    <a:pt x="693" y="1798"/>
                  </a:cubicBezTo>
                  <a:cubicBezTo>
                    <a:pt x="824" y="1779"/>
                    <a:pt x="934" y="1739"/>
                    <a:pt x="1024" y="1676"/>
                  </a:cubicBezTo>
                  <a:cubicBezTo>
                    <a:pt x="1115" y="1616"/>
                    <a:pt x="1182" y="1538"/>
                    <a:pt x="1221" y="1442"/>
                  </a:cubicBezTo>
                  <a:cubicBezTo>
                    <a:pt x="1263" y="1346"/>
                    <a:pt x="1274" y="1238"/>
                    <a:pt x="1257" y="1118"/>
                  </a:cubicBezTo>
                  <a:cubicBezTo>
                    <a:pt x="1244" y="1027"/>
                    <a:pt x="1212" y="944"/>
                    <a:pt x="1162" y="871"/>
                  </a:cubicBezTo>
                  <a:cubicBezTo>
                    <a:pt x="1113" y="797"/>
                    <a:pt x="1049" y="741"/>
                    <a:pt x="971" y="702"/>
                  </a:cubicBezTo>
                  <a:cubicBezTo>
                    <a:pt x="912" y="673"/>
                    <a:pt x="848" y="659"/>
                    <a:pt x="780" y="659"/>
                  </a:cubicBezTo>
                  <a:cubicBezTo>
                    <a:pt x="762" y="659"/>
                    <a:pt x="744" y="659"/>
                    <a:pt x="726" y="661"/>
                  </a:cubicBezTo>
                  <a:lnTo>
                    <a:pt x="726" y="661"/>
                  </a:lnTo>
                  <a:lnTo>
                    <a:pt x="1001" y="253"/>
                  </a:lnTo>
                  <a:cubicBezTo>
                    <a:pt x="1017" y="233"/>
                    <a:pt x="1028" y="212"/>
                    <a:pt x="1036" y="191"/>
                  </a:cubicBezTo>
                  <a:cubicBezTo>
                    <a:pt x="1044" y="169"/>
                    <a:pt x="1046" y="148"/>
                    <a:pt x="1043" y="127"/>
                  </a:cubicBezTo>
                  <a:cubicBezTo>
                    <a:pt x="1036" y="86"/>
                    <a:pt x="1019" y="52"/>
                    <a:pt x="990" y="28"/>
                  </a:cubicBezTo>
                  <a:cubicBezTo>
                    <a:pt x="966" y="10"/>
                    <a:pt x="937"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378;p62">
              <a:extLst>
                <a:ext uri="{FF2B5EF4-FFF2-40B4-BE49-F238E27FC236}">
                  <a16:creationId xmlns:a16="http://schemas.microsoft.com/office/drawing/2014/main" id="{6A472BC5-2D4D-CFBA-9810-43FB77920D84}"/>
                </a:ext>
              </a:extLst>
            </p:cNvPr>
            <p:cNvSpPr/>
            <p:nvPr/>
          </p:nvSpPr>
          <p:spPr>
            <a:xfrm>
              <a:off x="6518617" y="2276400"/>
              <a:ext cx="22954" cy="29631"/>
            </a:xfrm>
            <a:custGeom>
              <a:avLst/>
              <a:gdLst/>
              <a:ahLst/>
              <a:cxnLst/>
              <a:rect l="l" t="t" r="r" b="b"/>
              <a:pathLst>
                <a:path w="1327" h="1713" extrusionOk="0">
                  <a:moveTo>
                    <a:pt x="698" y="511"/>
                  </a:moveTo>
                  <a:lnTo>
                    <a:pt x="768" y="999"/>
                  </a:lnTo>
                  <a:lnTo>
                    <a:pt x="768" y="999"/>
                  </a:lnTo>
                  <a:lnTo>
                    <a:pt x="374" y="1057"/>
                  </a:lnTo>
                  <a:lnTo>
                    <a:pt x="374" y="1057"/>
                  </a:lnTo>
                  <a:lnTo>
                    <a:pt x="698" y="511"/>
                  </a:lnTo>
                  <a:close/>
                  <a:moveTo>
                    <a:pt x="802" y="1"/>
                  </a:moveTo>
                  <a:cubicBezTo>
                    <a:pt x="793" y="1"/>
                    <a:pt x="784" y="2"/>
                    <a:pt x="774" y="3"/>
                  </a:cubicBezTo>
                  <a:cubicBezTo>
                    <a:pt x="749" y="6"/>
                    <a:pt x="727" y="14"/>
                    <a:pt x="707" y="29"/>
                  </a:cubicBezTo>
                  <a:cubicBezTo>
                    <a:pt x="687" y="41"/>
                    <a:pt x="672" y="59"/>
                    <a:pt x="661" y="78"/>
                  </a:cubicBezTo>
                  <a:lnTo>
                    <a:pt x="29" y="1134"/>
                  </a:lnTo>
                  <a:cubicBezTo>
                    <a:pt x="9" y="1168"/>
                    <a:pt x="1" y="1203"/>
                    <a:pt x="5" y="1238"/>
                  </a:cubicBezTo>
                  <a:cubicBezTo>
                    <a:pt x="12" y="1278"/>
                    <a:pt x="33" y="1310"/>
                    <a:pt x="69" y="1334"/>
                  </a:cubicBezTo>
                  <a:cubicBezTo>
                    <a:pt x="98" y="1352"/>
                    <a:pt x="128" y="1362"/>
                    <a:pt x="156" y="1362"/>
                  </a:cubicBezTo>
                  <a:cubicBezTo>
                    <a:pt x="162" y="1362"/>
                    <a:pt x="167" y="1362"/>
                    <a:pt x="173" y="1361"/>
                  </a:cubicBezTo>
                  <a:lnTo>
                    <a:pt x="807" y="1268"/>
                  </a:lnTo>
                  <a:lnTo>
                    <a:pt x="853" y="1583"/>
                  </a:lnTo>
                  <a:cubicBezTo>
                    <a:pt x="861" y="1624"/>
                    <a:pt x="878" y="1658"/>
                    <a:pt x="910" y="1683"/>
                  </a:cubicBezTo>
                  <a:cubicBezTo>
                    <a:pt x="936" y="1702"/>
                    <a:pt x="964" y="1712"/>
                    <a:pt x="995" y="1712"/>
                  </a:cubicBezTo>
                  <a:cubicBezTo>
                    <a:pt x="1003" y="1712"/>
                    <a:pt x="1011" y="1711"/>
                    <a:pt x="1019" y="1710"/>
                  </a:cubicBezTo>
                  <a:cubicBezTo>
                    <a:pt x="1062" y="1704"/>
                    <a:pt x="1094" y="1685"/>
                    <a:pt x="1119" y="1653"/>
                  </a:cubicBezTo>
                  <a:cubicBezTo>
                    <a:pt x="1143" y="1619"/>
                    <a:pt x="1153" y="1583"/>
                    <a:pt x="1146" y="1539"/>
                  </a:cubicBezTo>
                  <a:lnTo>
                    <a:pt x="1100" y="1226"/>
                  </a:lnTo>
                  <a:lnTo>
                    <a:pt x="1100" y="1226"/>
                  </a:lnTo>
                  <a:lnTo>
                    <a:pt x="1202" y="1211"/>
                  </a:lnTo>
                  <a:cubicBezTo>
                    <a:pt x="1242" y="1204"/>
                    <a:pt x="1272" y="1187"/>
                    <a:pt x="1295" y="1158"/>
                  </a:cubicBezTo>
                  <a:cubicBezTo>
                    <a:pt x="1317" y="1129"/>
                    <a:pt x="1326" y="1096"/>
                    <a:pt x="1320" y="1059"/>
                  </a:cubicBezTo>
                  <a:cubicBezTo>
                    <a:pt x="1315" y="1019"/>
                    <a:pt x="1296" y="989"/>
                    <a:pt x="1267" y="967"/>
                  </a:cubicBezTo>
                  <a:cubicBezTo>
                    <a:pt x="1243" y="949"/>
                    <a:pt x="1215" y="940"/>
                    <a:pt x="1185" y="940"/>
                  </a:cubicBezTo>
                  <a:cubicBezTo>
                    <a:pt x="1178" y="940"/>
                    <a:pt x="1171" y="940"/>
                    <a:pt x="1164" y="941"/>
                  </a:cubicBezTo>
                  <a:lnTo>
                    <a:pt x="1061" y="956"/>
                  </a:lnTo>
                  <a:lnTo>
                    <a:pt x="1061" y="956"/>
                  </a:lnTo>
                  <a:lnTo>
                    <a:pt x="940" y="131"/>
                  </a:lnTo>
                  <a:cubicBezTo>
                    <a:pt x="934" y="88"/>
                    <a:pt x="916" y="54"/>
                    <a:pt x="885" y="30"/>
                  </a:cubicBezTo>
                  <a:cubicBezTo>
                    <a:pt x="861" y="10"/>
                    <a:pt x="833" y="1"/>
                    <a:pt x="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79;p62">
              <a:extLst>
                <a:ext uri="{FF2B5EF4-FFF2-40B4-BE49-F238E27FC236}">
                  <a16:creationId xmlns:a16="http://schemas.microsoft.com/office/drawing/2014/main" id="{BC132FF8-D0DC-3EFF-3EC7-2DB9D8E00B9A}"/>
                </a:ext>
              </a:extLst>
            </p:cNvPr>
            <p:cNvSpPr/>
            <p:nvPr/>
          </p:nvSpPr>
          <p:spPr>
            <a:xfrm>
              <a:off x="6697231" y="2250212"/>
              <a:ext cx="20428" cy="31395"/>
            </a:xfrm>
            <a:custGeom>
              <a:avLst/>
              <a:gdLst/>
              <a:ahLst/>
              <a:cxnLst/>
              <a:rect l="l" t="t" r="r" b="b"/>
              <a:pathLst>
                <a:path w="1181" h="1815" extrusionOk="0">
                  <a:moveTo>
                    <a:pt x="860" y="1"/>
                  </a:moveTo>
                  <a:cubicBezTo>
                    <a:pt x="852" y="1"/>
                    <a:pt x="843" y="2"/>
                    <a:pt x="835" y="3"/>
                  </a:cubicBezTo>
                  <a:lnTo>
                    <a:pt x="130" y="105"/>
                  </a:lnTo>
                  <a:cubicBezTo>
                    <a:pt x="93" y="112"/>
                    <a:pt x="63" y="126"/>
                    <a:pt x="39" y="153"/>
                  </a:cubicBezTo>
                  <a:cubicBezTo>
                    <a:pt x="15" y="179"/>
                    <a:pt x="2" y="209"/>
                    <a:pt x="0" y="244"/>
                  </a:cubicBezTo>
                  <a:lnTo>
                    <a:pt x="13" y="860"/>
                  </a:lnTo>
                  <a:cubicBezTo>
                    <a:pt x="13" y="885"/>
                    <a:pt x="19" y="916"/>
                    <a:pt x="31" y="946"/>
                  </a:cubicBezTo>
                  <a:cubicBezTo>
                    <a:pt x="42" y="978"/>
                    <a:pt x="61" y="1003"/>
                    <a:pt x="91" y="1024"/>
                  </a:cubicBezTo>
                  <a:cubicBezTo>
                    <a:pt x="112" y="1038"/>
                    <a:pt x="139" y="1045"/>
                    <a:pt x="173" y="1045"/>
                  </a:cubicBezTo>
                  <a:cubicBezTo>
                    <a:pt x="186" y="1045"/>
                    <a:pt x="200" y="1044"/>
                    <a:pt x="216" y="1042"/>
                  </a:cubicBezTo>
                  <a:cubicBezTo>
                    <a:pt x="246" y="1037"/>
                    <a:pt x="276" y="1024"/>
                    <a:pt x="305" y="1002"/>
                  </a:cubicBezTo>
                  <a:cubicBezTo>
                    <a:pt x="334" y="981"/>
                    <a:pt x="366" y="959"/>
                    <a:pt x="401" y="938"/>
                  </a:cubicBezTo>
                  <a:cubicBezTo>
                    <a:pt x="436" y="916"/>
                    <a:pt x="477" y="901"/>
                    <a:pt x="528" y="893"/>
                  </a:cubicBezTo>
                  <a:cubicBezTo>
                    <a:pt x="544" y="891"/>
                    <a:pt x="559" y="891"/>
                    <a:pt x="573" y="891"/>
                  </a:cubicBezTo>
                  <a:cubicBezTo>
                    <a:pt x="611" y="891"/>
                    <a:pt x="648" y="897"/>
                    <a:pt x="683" y="909"/>
                  </a:cubicBezTo>
                  <a:cubicBezTo>
                    <a:pt x="734" y="927"/>
                    <a:pt x="776" y="955"/>
                    <a:pt x="811" y="995"/>
                  </a:cubicBezTo>
                  <a:cubicBezTo>
                    <a:pt x="846" y="1035"/>
                    <a:pt x="867" y="1085"/>
                    <a:pt x="876" y="1147"/>
                  </a:cubicBezTo>
                  <a:cubicBezTo>
                    <a:pt x="886" y="1208"/>
                    <a:pt x="876" y="1267"/>
                    <a:pt x="849" y="1322"/>
                  </a:cubicBezTo>
                  <a:cubicBezTo>
                    <a:pt x="820" y="1380"/>
                    <a:pt x="780" y="1428"/>
                    <a:pt x="728" y="1468"/>
                  </a:cubicBezTo>
                  <a:cubicBezTo>
                    <a:pt x="674" y="1507"/>
                    <a:pt x="613" y="1531"/>
                    <a:pt x="546" y="1541"/>
                  </a:cubicBezTo>
                  <a:cubicBezTo>
                    <a:pt x="533" y="1543"/>
                    <a:pt x="521" y="1544"/>
                    <a:pt x="509" y="1544"/>
                  </a:cubicBezTo>
                  <a:cubicBezTo>
                    <a:pt x="488" y="1544"/>
                    <a:pt x="468" y="1541"/>
                    <a:pt x="447" y="1536"/>
                  </a:cubicBezTo>
                  <a:cubicBezTo>
                    <a:pt x="415" y="1528"/>
                    <a:pt x="385" y="1517"/>
                    <a:pt x="356" y="1504"/>
                  </a:cubicBezTo>
                  <a:cubicBezTo>
                    <a:pt x="313" y="1483"/>
                    <a:pt x="278" y="1473"/>
                    <a:pt x="251" y="1473"/>
                  </a:cubicBezTo>
                  <a:cubicBezTo>
                    <a:pt x="247" y="1473"/>
                    <a:pt x="243" y="1474"/>
                    <a:pt x="240" y="1474"/>
                  </a:cubicBezTo>
                  <a:cubicBezTo>
                    <a:pt x="195" y="1480"/>
                    <a:pt x="163" y="1498"/>
                    <a:pt x="144" y="1525"/>
                  </a:cubicBezTo>
                  <a:cubicBezTo>
                    <a:pt x="123" y="1554"/>
                    <a:pt x="115" y="1581"/>
                    <a:pt x="120" y="1610"/>
                  </a:cubicBezTo>
                  <a:cubicBezTo>
                    <a:pt x="123" y="1635"/>
                    <a:pt x="133" y="1661"/>
                    <a:pt x="149" y="1688"/>
                  </a:cubicBezTo>
                  <a:cubicBezTo>
                    <a:pt x="166" y="1715"/>
                    <a:pt x="185" y="1736"/>
                    <a:pt x="209" y="1750"/>
                  </a:cubicBezTo>
                  <a:cubicBezTo>
                    <a:pt x="259" y="1780"/>
                    <a:pt x="318" y="1798"/>
                    <a:pt x="390" y="1807"/>
                  </a:cubicBezTo>
                  <a:cubicBezTo>
                    <a:pt x="424" y="1812"/>
                    <a:pt x="457" y="1814"/>
                    <a:pt x="488" y="1814"/>
                  </a:cubicBezTo>
                  <a:cubicBezTo>
                    <a:pt x="522" y="1814"/>
                    <a:pt x="555" y="1812"/>
                    <a:pt x="586" y="1807"/>
                  </a:cubicBezTo>
                  <a:cubicBezTo>
                    <a:pt x="675" y="1795"/>
                    <a:pt x="758" y="1766"/>
                    <a:pt x="835" y="1723"/>
                  </a:cubicBezTo>
                  <a:cubicBezTo>
                    <a:pt x="911" y="1681"/>
                    <a:pt x="977" y="1627"/>
                    <a:pt x="1031" y="1563"/>
                  </a:cubicBezTo>
                  <a:cubicBezTo>
                    <a:pt x="1085" y="1500"/>
                    <a:pt x="1125" y="1428"/>
                    <a:pt x="1151" y="1350"/>
                  </a:cubicBezTo>
                  <a:cubicBezTo>
                    <a:pt x="1175" y="1271"/>
                    <a:pt x="1181" y="1190"/>
                    <a:pt x="1168" y="1105"/>
                  </a:cubicBezTo>
                  <a:cubicBezTo>
                    <a:pt x="1154" y="997"/>
                    <a:pt x="1114" y="904"/>
                    <a:pt x="1053" y="826"/>
                  </a:cubicBezTo>
                  <a:cubicBezTo>
                    <a:pt x="991" y="748"/>
                    <a:pt x="913" y="691"/>
                    <a:pt x="820" y="654"/>
                  </a:cubicBezTo>
                  <a:cubicBezTo>
                    <a:pt x="754" y="628"/>
                    <a:pt x="684" y="615"/>
                    <a:pt x="610" y="615"/>
                  </a:cubicBezTo>
                  <a:cubicBezTo>
                    <a:pt x="579" y="615"/>
                    <a:pt x="548" y="617"/>
                    <a:pt x="516" y="622"/>
                  </a:cubicBezTo>
                  <a:cubicBezTo>
                    <a:pt x="474" y="628"/>
                    <a:pt x="434" y="640"/>
                    <a:pt x="394" y="656"/>
                  </a:cubicBezTo>
                  <a:cubicBezTo>
                    <a:pt x="353" y="673"/>
                    <a:pt x="318" y="691"/>
                    <a:pt x="287" y="710"/>
                  </a:cubicBezTo>
                  <a:cubicBezTo>
                    <a:pt x="283" y="713"/>
                    <a:pt x="278" y="716"/>
                    <a:pt x="274" y="719"/>
                  </a:cubicBezTo>
                  <a:lnTo>
                    <a:pt x="274" y="719"/>
                  </a:lnTo>
                  <a:lnTo>
                    <a:pt x="269" y="358"/>
                  </a:lnTo>
                  <a:lnTo>
                    <a:pt x="269" y="358"/>
                  </a:lnTo>
                  <a:lnTo>
                    <a:pt x="873" y="271"/>
                  </a:lnTo>
                  <a:cubicBezTo>
                    <a:pt x="913" y="265"/>
                    <a:pt x="943" y="247"/>
                    <a:pt x="966" y="218"/>
                  </a:cubicBezTo>
                  <a:cubicBezTo>
                    <a:pt x="988" y="190"/>
                    <a:pt x="996" y="156"/>
                    <a:pt x="991" y="119"/>
                  </a:cubicBezTo>
                  <a:cubicBezTo>
                    <a:pt x="985" y="80"/>
                    <a:pt x="967" y="49"/>
                    <a:pt x="937" y="27"/>
                  </a:cubicBezTo>
                  <a:cubicBezTo>
                    <a:pt x="914" y="10"/>
                    <a:pt x="888" y="1"/>
                    <a:pt x="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80;p62">
              <a:extLst>
                <a:ext uri="{FF2B5EF4-FFF2-40B4-BE49-F238E27FC236}">
                  <a16:creationId xmlns:a16="http://schemas.microsoft.com/office/drawing/2014/main" id="{89DB54A7-932C-70DE-DD5C-F028B0438941}"/>
                </a:ext>
              </a:extLst>
            </p:cNvPr>
            <p:cNvSpPr/>
            <p:nvPr/>
          </p:nvSpPr>
          <p:spPr>
            <a:xfrm>
              <a:off x="5999917" y="2498448"/>
              <a:ext cx="21293" cy="29786"/>
            </a:xfrm>
            <a:custGeom>
              <a:avLst/>
              <a:gdLst/>
              <a:ahLst/>
              <a:cxnLst/>
              <a:rect l="l" t="t" r="r" b="b"/>
              <a:pathLst>
                <a:path w="1231" h="1722" extrusionOk="0">
                  <a:moveTo>
                    <a:pt x="552" y="273"/>
                  </a:moveTo>
                  <a:cubicBezTo>
                    <a:pt x="602" y="273"/>
                    <a:pt x="648" y="287"/>
                    <a:pt x="688" y="316"/>
                  </a:cubicBezTo>
                  <a:cubicBezTo>
                    <a:pt x="739" y="352"/>
                    <a:pt x="768" y="403"/>
                    <a:pt x="777" y="469"/>
                  </a:cubicBezTo>
                  <a:cubicBezTo>
                    <a:pt x="785" y="512"/>
                    <a:pt x="780" y="553"/>
                    <a:pt x="764" y="590"/>
                  </a:cubicBezTo>
                  <a:cubicBezTo>
                    <a:pt x="748" y="627"/>
                    <a:pt x="726" y="659"/>
                    <a:pt x="694" y="684"/>
                  </a:cubicBezTo>
                  <a:cubicBezTo>
                    <a:pt x="662" y="710"/>
                    <a:pt x="622" y="726"/>
                    <a:pt x="578" y="732"/>
                  </a:cubicBezTo>
                  <a:cubicBezTo>
                    <a:pt x="564" y="734"/>
                    <a:pt x="551" y="735"/>
                    <a:pt x="538" y="735"/>
                  </a:cubicBezTo>
                  <a:cubicBezTo>
                    <a:pt x="507" y="735"/>
                    <a:pt x="478" y="729"/>
                    <a:pt x="450" y="719"/>
                  </a:cubicBezTo>
                  <a:cubicBezTo>
                    <a:pt x="412" y="703"/>
                    <a:pt x="380" y="681"/>
                    <a:pt x="354" y="649"/>
                  </a:cubicBezTo>
                  <a:cubicBezTo>
                    <a:pt x="329" y="619"/>
                    <a:pt x="314" y="580"/>
                    <a:pt x="308" y="537"/>
                  </a:cubicBezTo>
                  <a:lnTo>
                    <a:pt x="306" y="537"/>
                  </a:lnTo>
                  <a:cubicBezTo>
                    <a:pt x="297" y="472"/>
                    <a:pt x="313" y="414"/>
                    <a:pt x="351" y="365"/>
                  </a:cubicBezTo>
                  <a:cubicBezTo>
                    <a:pt x="389" y="316"/>
                    <a:pt x="442" y="285"/>
                    <a:pt x="511" y="276"/>
                  </a:cubicBezTo>
                  <a:cubicBezTo>
                    <a:pt x="525" y="274"/>
                    <a:pt x="539" y="273"/>
                    <a:pt x="552" y="273"/>
                  </a:cubicBezTo>
                  <a:close/>
                  <a:moveTo>
                    <a:pt x="868" y="808"/>
                  </a:moveTo>
                  <a:lnTo>
                    <a:pt x="868" y="808"/>
                  </a:lnTo>
                  <a:lnTo>
                    <a:pt x="866" y="808"/>
                  </a:lnTo>
                  <a:cubicBezTo>
                    <a:pt x="867" y="808"/>
                    <a:pt x="867" y="808"/>
                    <a:pt x="868" y="808"/>
                  </a:cubicBezTo>
                  <a:close/>
                  <a:moveTo>
                    <a:pt x="663" y="948"/>
                  </a:moveTo>
                  <a:cubicBezTo>
                    <a:pt x="695" y="948"/>
                    <a:pt x="726" y="953"/>
                    <a:pt x="756" y="963"/>
                  </a:cubicBezTo>
                  <a:cubicBezTo>
                    <a:pt x="801" y="979"/>
                    <a:pt x="839" y="1005"/>
                    <a:pt x="868" y="1038"/>
                  </a:cubicBezTo>
                  <a:cubicBezTo>
                    <a:pt x="898" y="1072"/>
                    <a:pt x="917" y="1112"/>
                    <a:pt x="924" y="1159"/>
                  </a:cubicBezTo>
                  <a:cubicBezTo>
                    <a:pt x="933" y="1228"/>
                    <a:pt x="916" y="1290"/>
                    <a:pt x="868" y="1346"/>
                  </a:cubicBezTo>
                  <a:cubicBezTo>
                    <a:pt x="822" y="1402"/>
                    <a:pt x="760" y="1435"/>
                    <a:pt x="681" y="1447"/>
                  </a:cubicBezTo>
                  <a:cubicBezTo>
                    <a:pt x="664" y="1449"/>
                    <a:pt x="648" y="1450"/>
                    <a:pt x="631" y="1450"/>
                  </a:cubicBezTo>
                  <a:cubicBezTo>
                    <a:pt x="574" y="1450"/>
                    <a:pt x="521" y="1435"/>
                    <a:pt x="474" y="1404"/>
                  </a:cubicBezTo>
                  <a:cubicBezTo>
                    <a:pt x="413" y="1364"/>
                    <a:pt x="378" y="1309"/>
                    <a:pt x="367" y="1241"/>
                  </a:cubicBezTo>
                  <a:cubicBezTo>
                    <a:pt x="361" y="1193"/>
                    <a:pt x="367" y="1150"/>
                    <a:pt x="386" y="1108"/>
                  </a:cubicBezTo>
                  <a:cubicBezTo>
                    <a:pt x="405" y="1067"/>
                    <a:pt x="434" y="1033"/>
                    <a:pt x="472" y="1005"/>
                  </a:cubicBezTo>
                  <a:cubicBezTo>
                    <a:pt x="512" y="976"/>
                    <a:pt x="557" y="958"/>
                    <a:pt x="610" y="952"/>
                  </a:cubicBezTo>
                  <a:cubicBezTo>
                    <a:pt x="628" y="949"/>
                    <a:pt x="646" y="948"/>
                    <a:pt x="663" y="948"/>
                  </a:cubicBezTo>
                  <a:close/>
                  <a:moveTo>
                    <a:pt x="563" y="1"/>
                  </a:moveTo>
                  <a:cubicBezTo>
                    <a:pt x="534" y="1"/>
                    <a:pt x="503" y="3"/>
                    <a:pt x="472" y="8"/>
                  </a:cubicBezTo>
                  <a:cubicBezTo>
                    <a:pt x="373" y="22"/>
                    <a:pt x="287" y="57"/>
                    <a:pt x="214" y="113"/>
                  </a:cubicBezTo>
                  <a:cubicBezTo>
                    <a:pt x="141" y="167"/>
                    <a:pt x="85" y="236"/>
                    <a:pt x="48" y="317"/>
                  </a:cubicBezTo>
                  <a:cubicBezTo>
                    <a:pt x="11" y="398"/>
                    <a:pt x="0" y="483"/>
                    <a:pt x="14" y="574"/>
                  </a:cubicBezTo>
                  <a:cubicBezTo>
                    <a:pt x="22" y="638"/>
                    <a:pt x="43" y="692"/>
                    <a:pt x="75" y="735"/>
                  </a:cubicBezTo>
                  <a:cubicBezTo>
                    <a:pt x="105" y="778"/>
                    <a:pt x="142" y="813"/>
                    <a:pt x="185" y="837"/>
                  </a:cubicBezTo>
                  <a:cubicBezTo>
                    <a:pt x="209" y="851"/>
                    <a:pt x="233" y="862"/>
                    <a:pt x="257" y="871"/>
                  </a:cubicBezTo>
                  <a:lnTo>
                    <a:pt x="257" y="871"/>
                  </a:lnTo>
                  <a:cubicBezTo>
                    <a:pt x="236" y="890"/>
                    <a:pt x="215" y="910"/>
                    <a:pt x="195" y="931"/>
                  </a:cubicBezTo>
                  <a:cubicBezTo>
                    <a:pt x="152" y="976"/>
                    <a:pt x="118" y="1027"/>
                    <a:pt x="94" y="1088"/>
                  </a:cubicBezTo>
                  <a:cubicBezTo>
                    <a:pt x="70" y="1147"/>
                    <a:pt x="64" y="1214"/>
                    <a:pt x="75" y="1287"/>
                  </a:cubicBezTo>
                  <a:cubicBezTo>
                    <a:pt x="89" y="1381"/>
                    <a:pt x="126" y="1461"/>
                    <a:pt x="190" y="1531"/>
                  </a:cubicBezTo>
                  <a:cubicBezTo>
                    <a:pt x="252" y="1601"/>
                    <a:pt x="329" y="1652"/>
                    <a:pt x="423" y="1686"/>
                  </a:cubicBezTo>
                  <a:cubicBezTo>
                    <a:pt x="487" y="1710"/>
                    <a:pt x="553" y="1721"/>
                    <a:pt x="624" y="1721"/>
                  </a:cubicBezTo>
                  <a:cubicBezTo>
                    <a:pt x="656" y="1721"/>
                    <a:pt x="688" y="1719"/>
                    <a:pt x="721" y="1715"/>
                  </a:cubicBezTo>
                  <a:cubicBezTo>
                    <a:pt x="827" y="1699"/>
                    <a:pt x="919" y="1662"/>
                    <a:pt x="999" y="1603"/>
                  </a:cubicBezTo>
                  <a:cubicBezTo>
                    <a:pt x="1077" y="1544"/>
                    <a:pt x="1138" y="1472"/>
                    <a:pt x="1178" y="1388"/>
                  </a:cubicBezTo>
                  <a:cubicBezTo>
                    <a:pt x="1217" y="1303"/>
                    <a:pt x="1230" y="1214"/>
                    <a:pt x="1217" y="1121"/>
                  </a:cubicBezTo>
                  <a:cubicBezTo>
                    <a:pt x="1209" y="1067"/>
                    <a:pt x="1189" y="1014"/>
                    <a:pt x="1157" y="966"/>
                  </a:cubicBezTo>
                  <a:cubicBezTo>
                    <a:pt x="1125" y="917"/>
                    <a:pt x="1083" y="874"/>
                    <a:pt x="1031" y="837"/>
                  </a:cubicBezTo>
                  <a:cubicBezTo>
                    <a:pt x="997" y="813"/>
                    <a:pt x="959" y="792"/>
                    <a:pt x="917" y="775"/>
                  </a:cubicBezTo>
                  <a:lnTo>
                    <a:pt x="917" y="775"/>
                  </a:lnTo>
                  <a:cubicBezTo>
                    <a:pt x="935" y="761"/>
                    <a:pt x="952" y="746"/>
                    <a:pt x="970" y="729"/>
                  </a:cubicBezTo>
                  <a:cubicBezTo>
                    <a:pt x="1005" y="695"/>
                    <a:pt x="1032" y="654"/>
                    <a:pt x="1055" y="603"/>
                  </a:cubicBezTo>
                  <a:cubicBezTo>
                    <a:pt x="1075" y="552"/>
                    <a:pt x="1080" y="491"/>
                    <a:pt x="1071" y="421"/>
                  </a:cubicBezTo>
                  <a:cubicBezTo>
                    <a:pt x="1056" y="330"/>
                    <a:pt x="1021" y="250"/>
                    <a:pt x="962" y="183"/>
                  </a:cubicBezTo>
                  <a:cubicBezTo>
                    <a:pt x="905" y="116"/>
                    <a:pt x="833" y="67"/>
                    <a:pt x="748" y="35"/>
                  </a:cubicBezTo>
                  <a:cubicBezTo>
                    <a:pt x="689" y="12"/>
                    <a:pt x="628"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81;p62">
              <a:extLst>
                <a:ext uri="{FF2B5EF4-FFF2-40B4-BE49-F238E27FC236}">
                  <a16:creationId xmlns:a16="http://schemas.microsoft.com/office/drawing/2014/main" id="{E262A183-5E08-46C2-CADB-7C71CFB93B28}"/>
                </a:ext>
              </a:extLst>
            </p:cNvPr>
            <p:cNvSpPr/>
            <p:nvPr/>
          </p:nvSpPr>
          <p:spPr>
            <a:xfrm>
              <a:off x="5818051" y="2523754"/>
              <a:ext cx="19961" cy="31430"/>
            </a:xfrm>
            <a:custGeom>
              <a:avLst/>
              <a:gdLst/>
              <a:ahLst/>
              <a:cxnLst/>
              <a:rect l="l" t="t" r="r" b="b"/>
              <a:pathLst>
                <a:path w="1154" h="1817" extrusionOk="0">
                  <a:moveTo>
                    <a:pt x="1000" y="1"/>
                  </a:moveTo>
                  <a:cubicBezTo>
                    <a:pt x="991" y="1"/>
                    <a:pt x="981" y="1"/>
                    <a:pt x="972" y="3"/>
                  </a:cubicBezTo>
                  <a:lnTo>
                    <a:pt x="123" y="127"/>
                  </a:lnTo>
                  <a:cubicBezTo>
                    <a:pt x="85" y="132"/>
                    <a:pt x="53" y="150"/>
                    <a:pt x="31" y="178"/>
                  </a:cubicBezTo>
                  <a:cubicBezTo>
                    <a:pt x="8" y="209"/>
                    <a:pt x="0" y="241"/>
                    <a:pt x="5" y="279"/>
                  </a:cubicBezTo>
                  <a:cubicBezTo>
                    <a:pt x="11" y="317"/>
                    <a:pt x="29" y="347"/>
                    <a:pt x="59" y="370"/>
                  </a:cubicBezTo>
                  <a:cubicBezTo>
                    <a:pt x="84" y="388"/>
                    <a:pt x="111" y="397"/>
                    <a:pt x="141" y="397"/>
                  </a:cubicBezTo>
                  <a:cubicBezTo>
                    <a:pt x="147" y="397"/>
                    <a:pt x="154" y="396"/>
                    <a:pt x="161" y="395"/>
                  </a:cubicBezTo>
                  <a:lnTo>
                    <a:pt x="810" y="300"/>
                  </a:lnTo>
                  <a:lnTo>
                    <a:pt x="810" y="300"/>
                  </a:lnTo>
                  <a:lnTo>
                    <a:pt x="425" y="1627"/>
                  </a:lnTo>
                  <a:cubicBezTo>
                    <a:pt x="417" y="1649"/>
                    <a:pt x="415" y="1673"/>
                    <a:pt x="418" y="1696"/>
                  </a:cubicBezTo>
                  <a:cubicBezTo>
                    <a:pt x="425" y="1735"/>
                    <a:pt x="445" y="1767"/>
                    <a:pt x="479" y="1790"/>
                  </a:cubicBezTo>
                  <a:cubicBezTo>
                    <a:pt x="506" y="1808"/>
                    <a:pt x="536" y="1817"/>
                    <a:pt x="568" y="1817"/>
                  </a:cubicBezTo>
                  <a:cubicBezTo>
                    <a:pt x="575" y="1817"/>
                    <a:pt x="583" y="1816"/>
                    <a:pt x="591" y="1815"/>
                  </a:cubicBezTo>
                  <a:cubicBezTo>
                    <a:pt x="618" y="1810"/>
                    <a:pt x="643" y="1799"/>
                    <a:pt x="667" y="1778"/>
                  </a:cubicBezTo>
                  <a:cubicBezTo>
                    <a:pt x="689" y="1759"/>
                    <a:pt x="704" y="1734"/>
                    <a:pt x="712" y="1702"/>
                  </a:cubicBezTo>
                  <a:lnTo>
                    <a:pt x="1146" y="191"/>
                  </a:lnTo>
                  <a:cubicBezTo>
                    <a:pt x="1152" y="167"/>
                    <a:pt x="1154" y="145"/>
                    <a:pt x="1152" y="124"/>
                  </a:cubicBezTo>
                  <a:cubicBezTo>
                    <a:pt x="1146" y="81"/>
                    <a:pt x="1125" y="49"/>
                    <a:pt x="1088" y="27"/>
                  </a:cubicBezTo>
                  <a:cubicBezTo>
                    <a:pt x="1061" y="9"/>
                    <a:pt x="1032" y="1"/>
                    <a:pt x="1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82;p62">
              <a:extLst>
                <a:ext uri="{FF2B5EF4-FFF2-40B4-BE49-F238E27FC236}">
                  <a16:creationId xmlns:a16="http://schemas.microsoft.com/office/drawing/2014/main" id="{C473A84A-C6D3-72E7-6F59-91B520499887}"/>
                </a:ext>
              </a:extLst>
            </p:cNvPr>
            <p:cNvSpPr/>
            <p:nvPr/>
          </p:nvSpPr>
          <p:spPr>
            <a:xfrm>
              <a:off x="5658984" y="2547625"/>
              <a:ext cx="20498" cy="30807"/>
            </a:xfrm>
            <a:custGeom>
              <a:avLst/>
              <a:gdLst/>
              <a:ahLst/>
              <a:cxnLst/>
              <a:rect l="l" t="t" r="r" b="b"/>
              <a:pathLst>
                <a:path w="1185" h="1781" extrusionOk="0">
                  <a:moveTo>
                    <a:pt x="599" y="907"/>
                  </a:moveTo>
                  <a:cubicBezTo>
                    <a:pt x="635" y="907"/>
                    <a:pt x="670" y="915"/>
                    <a:pt x="702" y="930"/>
                  </a:cubicBezTo>
                  <a:cubicBezTo>
                    <a:pt x="748" y="949"/>
                    <a:pt x="787" y="979"/>
                    <a:pt x="817" y="1021"/>
                  </a:cubicBezTo>
                  <a:cubicBezTo>
                    <a:pt x="847" y="1062"/>
                    <a:pt x="867" y="1112"/>
                    <a:pt x="876" y="1167"/>
                  </a:cubicBezTo>
                  <a:cubicBezTo>
                    <a:pt x="884" y="1223"/>
                    <a:pt x="879" y="1276"/>
                    <a:pt x="862" y="1324"/>
                  </a:cubicBezTo>
                  <a:cubicBezTo>
                    <a:pt x="843" y="1373"/>
                    <a:pt x="816" y="1415"/>
                    <a:pt x="777" y="1447"/>
                  </a:cubicBezTo>
                  <a:cubicBezTo>
                    <a:pt x="741" y="1479"/>
                    <a:pt x="696" y="1498"/>
                    <a:pt x="643" y="1506"/>
                  </a:cubicBezTo>
                  <a:cubicBezTo>
                    <a:pt x="629" y="1508"/>
                    <a:pt x="615" y="1509"/>
                    <a:pt x="601" y="1509"/>
                  </a:cubicBezTo>
                  <a:cubicBezTo>
                    <a:pt x="565" y="1509"/>
                    <a:pt x="530" y="1502"/>
                    <a:pt x="498" y="1487"/>
                  </a:cubicBezTo>
                  <a:cubicBezTo>
                    <a:pt x="453" y="1467"/>
                    <a:pt x="413" y="1436"/>
                    <a:pt x="383" y="1394"/>
                  </a:cubicBezTo>
                  <a:cubicBezTo>
                    <a:pt x="353" y="1353"/>
                    <a:pt x="332" y="1303"/>
                    <a:pt x="324" y="1249"/>
                  </a:cubicBezTo>
                  <a:cubicBezTo>
                    <a:pt x="316" y="1191"/>
                    <a:pt x="321" y="1139"/>
                    <a:pt x="338" y="1091"/>
                  </a:cubicBezTo>
                  <a:cubicBezTo>
                    <a:pt x="356" y="1043"/>
                    <a:pt x="385" y="1002"/>
                    <a:pt x="423" y="970"/>
                  </a:cubicBezTo>
                  <a:cubicBezTo>
                    <a:pt x="460" y="938"/>
                    <a:pt x="504" y="919"/>
                    <a:pt x="557" y="911"/>
                  </a:cubicBezTo>
                  <a:cubicBezTo>
                    <a:pt x="571" y="908"/>
                    <a:pt x="585" y="907"/>
                    <a:pt x="599" y="907"/>
                  </a:cubicBezTo>
                  <a:close/>
                  <a:moveTo>
                    <a:pt x="678" y="0"/>
                  </a:moveTo>
                  <a:cubicBezTo>
                    <a:pt x="668" y="0"/>
                    <a:pt x="658" y="1"/>
                    <a:pt x="648" y="3"/>
                  </a:cubicBezTo>
                  <a:cubicBezTo>
                    <a:pt x="630" y="6"/>
                    <a:pt x="613" y="11"/>
                    <a:pt x="594" y="19"/>
                  </a:cubicBezTo>
                  <a:cubicBezTo>
                    <a:pt x="476" y="70"/>
                    <a:pt x="378" y="135"/>
                    <a:pt x="302" y="213"/>
                  </a:cubicBezTo>
                  <a:cubicBezTo>
                    <a:pt x="227" y="290"/>
                    <a:pt x="166" y="373"/>
                    <a:pt x="123" y="464"/>
                  </a:cubicBezTo>
                  <a:cubicBezTo>
                    <a:pt x="80" y="552"/>
                    <a:pt x="48" y="643"/>
                    <a:pt x="31" y="734"/>
                  </a:cubicBezTo>
                  <a:cubicBezTo>
                    <a:pt x="11" y="824"/>
                    <a:pt x="2" y="909"/>
                    <a:pt x="2" y="989"/>
                  </a:cubicBezTo>
                  <a:cubicBezTo>
                    <a:pt x="0" y="1069"/>
                    <a:pt x="5" y="1136"/>
                    <a:pt x="13" y="1191"/>
                  </a:cubicBezTo>
                  <a:cubicBezTo>
                    <a:pt x="24" y="1276"/>
                    <a:pt x="50" y="1356"/>
                    <a:pt x="88" y="1432"/>
                  </a:cubicBezTo>
                  <a:cubicBezTo>
                    <a:pt x="126" y="1507"/>
                    <a:pt x="176" y="1574"/>
                    <a:pt x="235" y="1630"/>
                  </a:cubicBezTo>
                  <a:cubicBezTo>
                    <a:pt x="294" y="1686"/>
                    <a:pt x="361" y="1727"/>
                    <a:pt x="437" y="1753"/>
                  </a:cubicBezTo>
                  <a:cubicBezTo>
                    <a:pt x="488" y="1771"/>
                    <a:pt x="542" y="1780"/>
                    <a:pt x="598" y="1780"/>
                  </a:cubicBezTo>
                  <a:cubicBezTo>
                    <a:pt x="626" y="1780"/>
                    <a:pt x="654" y="1778"/>
                    <a:pt x="683" y="1774"/>
                  </a:cubicBezTo>
                  <a:cubicBezTo>
                    <a:pt x="788" y="1758"/>
                    <a:pt x="881" y="1720"/>
                    <a:pt x="957" y="1656"/>
                  </a:cubicBezTo>
                  <a:cubicBezTo>
                    <a:pt x="1036" y="1593"/>
                    <a:pt x="1095" y="1515"/>
                    <a:pt x="1133" y="1421"/>
                  </a:cubicBezTo>
                  <a:cubicBezTo>
                    <a:pt x="1171" y="1329"/>
                    <a:pt x="1184" y="1230"/>
                    <a:pt x="1168" y="1126"/>
                  </a:cubicBezTo>
                  <a:cubicBezTo>
                    <a:pt x="1157" y="1048"/>
                    <a:pt x="1131" y="976"/>
                    <a:pt x="1090" y="911"/>
                  </a:cubicBezTo>
                  <a:cubicBezTo>
                    <a:pt x="1048" y="847"/>
                    <a:pt x="999" y="793"/>
                    <a:pt x="940" y="749"/>
                  </a:cubicBezTo>
                  <a:cubicBezTo>
                    <a:pt x="881" y="705"/>
                    <a:pt x="819" y="673"/>
                    <a:pt x="752" y="654"/>
                  </a:cubicBezTo>
                  <a:cubicBezTo>
                    <a:pt x="705" y="639"/>
                    <a:pt x="660" y="633"/>
                    <a:pt x="615" y="633"/>
                  </a:cubicBezTo>
                  <a:cubicBezTo>
                    <a:pt x="595" y="633"/>
                    <a:pt x="576" y="634"/>
                    <a:pt x="557" y="636"/>
                  </a:cubicBezTo>
                  <a:cubicBezTo>
                    <a:pt x="492" y="646"/>
                    <a:pt x="437" y="667"/>
                    <a:pt x="393" y="697"/>
                  </a:cubicBezTo>
                  <a:cubicBezTo>
                    <a:pt x="354" y="723"/>
                    <a:pt x="321" y="752"/>
                    <a:pt x="294" y="783"/>
                  </a:cubicBezTo>
                  <a:lnTo>
                    <a:pt x="294" y="783"/>
                  </a:lnTo>
                  <a:cubicBezTo>
                    <a:pt x="301" y="753"/>
                    <a:pt x="311" y="724"/>
                    <a:pt x="323" y="695"/>
                  </a:cubicBezTo>
                  <a:cubicBezTo>
                    <a:pt x="348" y="631"/>
                    <a:pt x="380" y="574"/>
                    <a:pt x="420" y="523"/>
                  </a:cubicBezTo>
                  <a:cubicBezTo>
                    <a:pt x="460" y="470"/>
                    <a:pt x="504" y="424"/>
                    <a:pt x="554" y="384"/>
                  </a:cubicBezTo>
                  <a:cubicBezTo>
                    <a:pt x="603" y="344"/>
                    <a:pt x="654" y="312"/>
                    <a:pt x="707" y="288"/>
                  </a:cubicBezTo>
                  <a:cubicBezTo>
                    <a:pt x="745" y="271"/>
                    <a:pt x="774" y="247"/>
                    <a:pt x="793" y="217"/>
                  </a:cubicBezTo>
                  <a:cubicBezTo>
                    <a:pt x="812" y="186"/>
                    <a:pt x="820" y="154"/>
                    <a:pt x="816" y="118"/>
                  </a:cubicBezTo>
                  <a:cubicBezTo>
                    <a:pt x="808" y="67"/>
                    <a:pt x="787" y="33"/>
                    <a:pt x="753" y="17"/>
                  </a:cubicBezTo>
                  <a:cubicBezTo>
                    <a:pt x="730" y="7"/>
                    <a:pt x="705" y="0"/>
                    <a:pt x="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83;p62">
              <a:extLst>
                <a:ext uri="{FF2B5EF4-FFF2-40B4-BE49-F238E27FC236}">
                  <a16:creationId xmlns:a16="http://schemas.microsoft.com/office/drawing/2014/main" id="{1A6406DA-F8E2-5CB5-BC78-0745ED57363D}"/>
                </a:ext>
              </a:extLst>
            </p:cNvPr>
            <p:cNvSpPr/>
            <p:nvPr/>
          </p:nvSpPr>
          <p:spPr>
            <a:xfrm>
              <a:off x="6179379" y="2471671"/>
              <a:ext cx="20463" cy="30790"/>
            </a:xfrm>
            <a:custGeom>
              <a:avLst/>
              <a:gdLst/>
              <a:ahLst/>
              <a:cxnLst/>
              <a:rect l="l" t="t" r="r" b="b"/>
              <a:pathLst>
                <a:path w="1183" h="1780" extrusionOk="0">
                  <a:moveTo>
                    <a:pt x="583" y="272"/>
                  </a:moveTo>
                  <a:cubicBezTo>
                    <a:pt x="619" y="272"/>
                    <a:pt x="654" y="278"/>
                    <a:pt x="686" y="294"/>
                  </a:cubicBezTo>
                  <a:cubicBezTo>
                    <a:pt x="732" y="313"/>
                    <a:pt x="771" y="345"/>
                    <a:pt x="801" y="385"/>
                  </a:cubicBezTo>
                  <a:cubicBezTo>
                    <a:pt x="831" y="426"/>
                    <a:pt x="851" y="475"/>
                    <a:pt x="860" y="533"/>
                  </a:cubicBezTo>
                  <a:cubicBezTo>
                    <a:pt x="868" y="587"/>
                    <a:pt x="863" y="640"/>
                    <a:pt x="846" y="689"/>
                  </a:cubicBezTo>
                  <a:cubicBezTo>
                    <a:pt x="828" y="739"/>
                    <a:pt x="799" y="779"/>
                    <a:pt x="761" y="811"/>
                  </a:cubicBezTo>
                  <a:cubicBezTo>
                    <a:pt x="724" y="842"/>
                    <a:pt x="680" y="863"/>
                    <a:pt x="627" y="870"/>
                  </a:cubicBezTo>
                  <a:cubicBezTo>
                    <a:pt x="613" y="872"/>
                    <a:pt x="600" y="873"/>
                    <a:pt x="586" y="873"/>
                  </a:cubicBezTo>
                  <a:cubicBezTo>
                    <a:pt x="551" y="873"/>
                    <a:pt x="516" y="865"/>
                    <a:pt x="484" y="850"/>
                  </a:cubicBezTo>
                  <a:cubicBezTo>
                    <a:pt x="437" y="831"/>
                    <a:pt x="397" y="801"/>
                    <a:pt x="367" y="758"/>
                  </a:cubicBezTo>
                  <a:cubicBezTo>
                    <a:pt x="337" y="716"/>
                    <a:pt x="316" y="669"/>
                    <a:pt x="308" y="613"/>
                  </a:cubicBezTo>
                  <a:cubicBezTo>
                    <a:pt x="300" y="555"/>
                    <a:pt x="305" y="503"/>
                    <a:pt x="322" y="455"/>
                  </a:cubicBezTo>
                  <a:cubicBezTo>
                    <a:pt x="340" y="407"/>
                    <a:pt x="369" y="367"/>
                    <a:pt x="407" y="333"/>
                  </a:cubicBezTo>
                  <a:cubicBezTo>
                    <a:pt x="445" y="302"/>
                    <a:pt x="490" y="282"/>
                    <a:pt x="541" y="274"/>
                  </a:cubicBezTo>
                  <a:cubicBezTo>
                    <a:pt x="555" y="273"/>
                    <a:pt x="569" y="272"/>
                    <a:pt x="583" y="272"/>
                  </a:cubicBezTo>
                  <a:close/>
                  <a:moveTo>
                    <a:pt x="586" y="0"/>
                  </a:moveTo>
                  <a:cubicBezTo>
                    <a:pt x="558" y="0"/>
                    <a:pt x="530" y="2"/>
                    <a:pt x="501" y="6"/>
                  </a:cubicBezTo>
                  <a:cubicBezTo>
                    <a:pt x="397" y="22"/>
                    <a:pt x="306" y="61"/>
                    <a:pt x="227" y="124"/>
                  </a:cubicBezTo>
                  <a:cubicBezTo>
                    <a:pt x="149" y="187"/>
                    <a:pt x="89" y="265"/>
                    <a:pt x="51" y="357"/>
                  </a:cubicBezTo>
                  <a:cubicBezTo>
                    <a:pt x="11" y="450"/>
                    <a:pt x="0" y="550"/>
                    <a:pt x="16" y="656"/>
                  </a:cubicBezTo>
                  <a:cubicBezTo>
                    <a:pt x="27" y="734"/>
                    <a:pt x="53" y="804"/>
                    <a:pt x="94" y="870"/>
                  </a:cubicBezTo>
                  <a:cubicBezTo>
                    <a:pt x="136" y="933"/>
                    <a:pt x="185" y="988"/>
                    <a:pt x="244" y="1032"/>
                  </a:cubicBezTo>
                  <a:cubicBezTo>
                    <a:pt x="302" y="1075"/>
                    <a:pt x="366" y="1107"/>
                    <a:pt x="433" y="1128"/>
                  </a:cubicBezTo>
                  <a:cubicBezTo>
                    <a:pt x="478" y="1141"/>
                    <a:pt x="523" y="1148"/>
                    <a:pt x="567" y="1148"/>
                  </a:cubicBezTo>
                  <a:cubicBezTo>
                    <a:pt x="587" y="1148"/>
                    <a:pt x="607" y="1147"/>
                    <a:pt x="627" y="1144"/>
                  </a:cubicBezTo>
                  <a:cubicBezTo>
                    <a:pt x="694" y="1134"/>
                    <a:pt x="750" y="1114"/>
                    <a:pt x="795" y="1083"/>
                  </a:cubicBezTo>
                  <a:cubicBezTo>
                    <a:pt x="833" y="1057"/>
                    <a:pt x="866" y="1027"/>
                    <a:pt x="893" y="995"/>
                  </a:cubicBezTo>
                  <a:lnTo>
                    <a:pt x="893" y="995"/>
                  </a:lnTo>
                  <a:cubicBezTo>
                    <a:pt x="881" y="1047"/>
                    <a:pt x="863" y="1098"/>
                    <a:pt x="838" y="1146"/>
                  </a:cubicBezTo>
                  <a:cubicBezTo>
                    <a:pt x="795" y="1225"/>
                    <a:pt x="742" y="1294"/>
                    <a:pt x="680" y="1353"/>
                  </a:cubicBezTo>
                  <a:cubicBezTo>
                    <a:pt x="616" y="1412"/>
                    <a:pt x="547" y="1458"/>
                    <a:pt x="477" y="1492"/>
                  </a:cubicBezTo>
                  <a:cubicBezTo>
                    <a:pt x="439" y="1509"/>
                    <a:pt x="410" y="1533"/>
                    <a:pt x="391" y="1562"/>
                  </a:cubicBezTo>
                  <a:cubicBezTo>
                    <a:pt x="370" y="1592"/>
                    <a:pt x="364" y="1626"/>
                    <a:pt x="369" y="1662"/>
                  </a:cubicBezTo>
                  <a:cubicBezTo>
                    <a:pt x="377" y="1714"/>
                    <a:pt x="396" y="1745"/>
                    <a:pt x="429" y="1761"/>
                  </a:cubicBezTo>
                  <a:cubicBezTo>
                    <a:pt x="454" y="1773"/>
                    <a:pt x="480" y="1780"/>
                    <a:pt x="506" y="1780"/>
                  </a:cubicBezTo>
                  <a:cubicBezTo>
                    <a:pt x="516" y="1780"/>
                    <a:pt x="525" y="1779"/>
                    <a:pt x="535" y="1777"/>
                  </a:cubicBezTo>
                  <a:cubicBezTo>
                    <a:pt x="554" y="1776"/>
                    <a:pt x="571" y="1769"/>
                    <a:pt x="590" y="1763"/>
                  </a:cubicBezTo>
                  <a:cubicBezTo>
                    <a:pt x="709" y="1710"/>
                    <a:pt x="806" y="1645"/>
                    <a:pt x="882" y="1568"/>
                  </a:cubicBezTo>
                  <a:cubicBezTo>
                    <a:pt x="957" y="1490"/>
                    <a:pt x="1018" y="1407"/>
                    <a:pt x="1061" y="1318"/>
                  </a:cubicBezTo>
                  <a:cubicBezTo>
                    <a:pt x="1104" y="1229"/>
                    <a:pt x="1134" y="1138"/>
                    <a:pt x="1154" y="1047"/>
                  </a:cubicBezTo>
                  <a:cubicBezTo>
                    <a:pt x="1171" y="957"/>
                    <a:pt x="1182" y="871"/>
                    <a:pt x="1182" y="791"/>
                  </a:cubicBezTo>
                  <a:cubicBezTo>
                    <a:pt x="1182" y="712"/>
                    <a:pt x="1179" y="645"/>
                    <a:pt x="1171" y="589"/>
                  </a:cubicBezTo>
                  <a:cubicBezTo>
                    <a:pt x="1158" y="503"/>
                    <a:pt x="1133" y="423"/>
                    <a:pt x="1095" y="348"/>
                  </a:cubicBezTo>
                  <a:cubicBezTo>
                    <a:pt x="1056" y="273"/>
                    <a:pt x="1008" y="207"/>
                    <a:pt x="949" y="150"/>
                  </a:cubicBezTo>
                  <a:cubicBezTo>
                    <a:pt x="890" y="94"/>
                    <a:pt x="823" y="53"/>
                    <a:pt x="747" y="27"/>
                  </a:cubicBezTo>
                  <a:cubicBezTo>
                    <a:pt x="696" y="9"/>
                    <a:pt x="64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84;p62">
              <a:extLst>
                <a:ext uri="{FF2B5EF4-FFF2-40B4-BE49-F238E27FC236}">
                  <a16:creationId xmlns:a16="http://schemas.microsoft.com/office/drawing/2014/main" id="{D68B86F3-C8F3-95C9-370F-4516E4D6C958}"/>
                </a:ext>
              </a:extLst>
            </p:cNvPr>
            <p:cNvSpPr/>
            <p:nvPr/>
          </p:nvSpPr>
          <p:spPr>
            <a:xfrm>
              <a:off x="6353011" y="2447005"/>
              <a:ext cx="15256" cy="29648"/>
            </a:xfrm>
            <a:custGeom>
              <a:avLst/>
              <a:gdLst/>
              <a:ahLst/>
              <a:cxnLst/>
              <a:rect l="l" t="t" r="r" b="b"/>
              <a:pathLst>
                <a:path w="882" h="1714" extrusionOk="0">
                  <a:moveTo>
                    <a:pt x="527" y="0"/>
                  </a:moveTo>
                  <a:cubicBezTo>
                    <a:pt x="520" y="0"/>
                    <a:pt x="512" y="0"/>
                    <a:pt x="505" y="1"/>
                  </a:cubicBezTo>
                  <a:cubicBezTo>
                    <a:pt x="462" y="8"/>
                    <a:pt x="428" y="20"/>
                    <a:pt x="403" y="40"/>
                  </a:cubicBezTo>
                  <a:lnTo>
                    <a:pt x="66" y="312"/>
                  </a:lnTo>
                  <a:cubicBezTo>
                    <a:pt x="20" y="349"/>
                    <a:pt x="1" y="395"/>
                    <a:pt x="9" y="450"/>
                  </a:cubicBezTo>
                  <a:cubicBezTo>
                    <a:pt x="13" y="486"/>
                    <a:pt x="32" y="518"/>
                    <a:pt x="66" y="545"/>
                  </a:cubicBezTo>
                  <a:cubicBezTo>
                    <a:pt x="92" y="568"/>
                    <a:pt x="121" y="579"/>
                    <a:pt x="154" y="579"/>
                  </a:cubicBezTo>
                  <a:cubicBezTo>
                    <a:pt x="161" y="579"/>
                    <a:pt x="168" y="578"/>
                    <a:pt x="176" y="577"/>
                  </a:cubicBezTo>
                  <a:cubicBezTo>
                    <a:pt x="205" y="574"/>
                    <a:pt x="229" y="563"/>
                    <a:pt x="251" y="544"/>
                  </a:cubicBezTo>
                  <a:lnTo>
                    <a:pt x="389" y="430"/>
                  </a:lnTo>
                  <a:lnTo>
                    <a:pt x="557" y="1586"/>
                  </a:lnTo>
                  <a:cubicBezTo>
                    <a:pt x="564" y="1629"/>
                    <a:pt x="584" y="1661"/>
                    <a:pt x="618" y="1686"/>
                  </a:cubicBezTo>
                  <a:cubicBezTo>
                    <a:pt x="643" y="1705"/>
                    <a:pt x="673" y="1714"/>
                    <a:pt x="707" y="1714"/>
                  </a:cubicBezTo>
                  <a:cubicBezTo>
                    <a:pt x="716" y="1714"/>
                    <a:pt x="726" y="1713"/>
                    <a:pt x="736" y="1712"/>
                  </a:cubicBezTo>
                  <a:cubicBezTo>
                    <a:pt x="782" y="1705"/>
                    <a:pt x="819" y="1685"/>
                    <a:pt x="845" y="1653"/>
                  </a:cubicBezTo>
                  <a:cubicBezTo>
                    <a:pt x="872" y="1619"/>
                    <a:pt x="881" y="1581"/>
                    <a:pt x="875" y="1539"/>
                  </a:cubicBezTo>
                  <a:lnTo>
                    <a:pt x="669" y="129"/>
                  </a:lnTo>
                  <a:cubicBezTo>
                    <a:pt x="664" y="87"/>
                    <a:pt x="645" y="54"/>
                    <a:pt x="613" y="30"/>
                  </a:cubicBezTo>
                  <a:cubicBezTo>
                    <a:pt x="588" y="9"/>
                    <a:pt x="559"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85;p62">
              <a:extLst>
                <a:ext uri="{FF2B5EF4-FFF2-40B4-BE49-F238E27FC236}">
                  <a16:creationId xmlns:a16="http://schemas.microsoft.com/office/drawing/2014/main" id="{173D8FAF-ECA6-66F8-2E19-E37D8F5B14D5}"/>
                </a:ext>
              </a:extLst>
            </p:cNvPr>
            <p:cNvSpPr/>
            <p:nvPr/>
          </p:nvSpPr>
          <p:spPr>
            <a:xfrm>
              <a:off x="6370758" y="2443771"/>
              <a:ext cx="23438" cy="30651"/>
            </a:xfrm>
            <a:custGeom>
              <a:avLst/>
              <a:gdLst/>
              <a:ahLst/>
              <a:cxnLst/>
              <a:rect l="l" t="t" r="r" b="b"/>
              <a:pathLst>
                <a:path w="1355" h="1772" extrusionOk="0">
                  <a:moveTo>
                    <a:pt x="635" y="297"/>
                  </a:moveTo>
                  <a:cubicBezTo>
                    <a:pt x="687" y="297"/>
                    <a:pt x="735" y="311"/>
                    <a:pt x="779" y="340"/>
                  </a:cubicBezTo>
                  <a:cubicBezTo>
                    <a:pt x="835" y="375"/>
                    <a:pt x="883" y="434"/>
                    <a:pt x="923" y="517"/>
                  </a:cubicBezTo>
                  <a:cubicBezTo>
                    <a:pt x="962" y="598"/>
                    <a:pt x="993" y="705"/>
                    <a:pt x="1012" y="838"/>
                  </a:cubicBezTo>
                  <a:cubicBezTo>
                    <a:pt x="1031" y="967"/>
                    <a:pt x="1033" y="1079"/>
                    <a:pt x="1018" y="1170"/>
                  </a:cubicBezTo>
                  <a:cubicBezTo>
                    <a:pt x="1002" y="1260"/>
                    <a:pt x="974" y="1331"/>
                    <a:pt x="931" y="1380"/>
                  </a:cubicBezTo>
                  <a:cubicBezTo>
                    <a:pt x="887" y="1431"/>
                    <a:pt x="832" y="1461"/>
                    <a:pt x="763" y="1471"/>
                  </a:cubicBezTo>
                  <a:cubicBezTo>
                    <a:pt x="749" y="1473"/>
                    <a:pt x="735" y="1474"/>
                    <a:pt x="721" y="1474"/>
                  </a:cubicBezTo>
                  <a:cubicBezTo>
                    <a:pt x="670" y="1474"/>
                    <a:pt x="623" y="1460"/>
                    <a:pt x="578" y="1433"/>
                  </a:cubicBezTo>
                  <a:cubicBezTo>
                    <a:pt x="522" y="1396"/>
                    <a:pt x="473" y="1337"/>
                    <a:pt x="433" y="1254"/>
                  </a:cubicBezTo>
                  <a:cubicBezTo>
                    <a:pt x="393" y="1171"/>
                    <a:pt x="363" y="1064"/>
                    <a:pt x="343" y="935"/>
                  </a:cubicBezTo>
                  <a:cubicBezTo>
                    <a:pt x="324" y="803"/>
                    <a:pt x="323" y="692"/>
                    <a:pt x="337" y="602"/>
                  </a:cubicBezTo>
                  <a:cubicBezTo>
                    <a:pt x="353" y="512"/>
                    <a:pt x="382" y="440"/>
                    <a:pt x="426" y="391"/>
                  </a:cubicBezTo>
                  <a:cubicBezTo>
                    <a:pt x="471" y="340"/>
                    <a:pt x="525" y="310"/>
                    <a:pt x="592" y="300"/>
                  </a:cubicBezTo>
                  <a:cubicBezTo>
                    <a:pt x="607" y="298"/>
                    <a:pt x="621" y="297"/>
                    <a:pt x="635" y="297"/>
                  </a:cubicBezTo>
                  <a:close/>
                  <a:moveTo>
                    <a:pt x="652" y="0"/>
                  </a:moveTo>
                  <a:cubicBezTo>
                    <a:pt x="619" y="0"/>
                    <a:pt x="585" y="3"/>
                    <a:pt x="549" y="8"/>
                  </a:cubicBezTo>
                  <a:cubicBezTo>
                    <a:pt x="410" y="29"/>
                    <a:pt x="297" y="83"/>
                    <a:pt x="211" y="171"/>
                  </a:cubicBezTo>
                  <a:cubicBezTo>
                    <a:pt x="125" y="259"/>
                    <a:pt x="67" y="372"/>
                    <a:pt x="36" y="511"/>
                  </a:cubicBezTo>
                  <a:cubicBezTo>
                    <a:pt x="5" y="651"/>
                    <a:pt x="0" y="807"/>
                    <a:pt x="26" y="981"/>
                  </a:cubicBezTo>
                  <a:cubicBezTo>
                    <a:pt x="51" y="1154"/>
                    <a:pt x="99" y="1302"/>
                    <a:pt x="170" y="1426"/>
                  </a:cubicBezTo>
                  <a:cubicBezTo>
                    <a:pt x="238" y="1552"/>
                    <a:pt x="327" y="1645"/>
                    <a:pt x="434" y="1704"/>
                  </a:cubicBezTo>
                  <a:cubicBezTo>
                    <a:pt x="516" y="1750"/>
                    <a:pt x="606" y="1772"/>
                    <a:pt x="705" y="1772"/>
                  </a:cubicBezTo>
                  <a:cubicBezTo>
                    <a:pt x="738" y="1772"/>
                    <a:pt x="771" y="1769"/>
                    <a:pt x="806" y="1765"/>
                  </a:cubicBezTo>
                  <a:cubicBezTo>
                    <a:pt x="945" y="1744"/>
                    <a:pt x="1058" y="1690"/>
                    <a:pt x="1144" y="1602"/>
                  </a:cubicBezTo>
                  <a:cubicBezTo>
                    <a:pt x="1230" y="1513"/>
                    <a:pt x="1290" y="1399"/>
                    <a:pt x="1320" y="1259"/>
                  </a:cubicBezTo>
                  <a:cubicBezTo>
                    <a:pt x="1352" y="1120"/>
                    <a:pt x="1355" y="964"/>
                    <a:pt x="1329" y="791"/>
                  </a:cubicBezTo>
                  <a:cubicBezTo>
                    <a:pt x="1304" y="618"/>
                    <a:pt x="1256" y="468"/>
                    <a:pt x="1187" y="343"/>
                  </a:cubicBezTo>
                  <a:cubicBezTo>
                    <a:pt x="1117" y="220"/>
                    <a:pt x="1029" y="128"/>
                    <a:pt x="921" y="67"/>
                  </a:cubicBezTo>
                  <a:cubicBezTo>
                    <a:pt x="841" y="23"/>
                    <a:pt x="751"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86;p62">
              <a:extLst>
                <a:ext uri="{FF2B5EF4-FFF2-40B4-BE49-F238E27FC236}">
                  <a16:creationId xmlns:a16="http://schemas.microsoft.com/office/drawing/2014/main" id="{C330DD9F-A2EF-6155-DDD2-8B5B122B6038}"/>
                </a:ext>
              </a:extLst>
            </p:cNvPr>
            <p:cNvSpPr/>
            <p:nvPr/>
          </p:nvSpPr>
          <p:spPr>
            <a:xfrm>
              <a:off x="6533943" y="2420627"/>
              <a:ext cx="15239" cy="29665"/>
            </a:xfrm>
            <a:custGeom>
              <a:avLst/>
              <a:gdLst/>
              <a:ahLst/>
              <a:cxnLst/>
              <a:rect l="l" t="t" r="r" b="b"/>
              <a:pathLst>
                <a:path w="881" h="1715" extrusionOk="0">
                  <a:moveTo>
                    <a:pt x="529" y="1"/>
                  </a:moveTo>
                  <a:cubicBezTo>
                    <a:pt x="521" y="1"/>
                    <a:pt x="513" y="1"/>
                    <a:pt x="504" y="3"/>
                  </a:cubicBezTo>
                  <a:cubicBezTo>
                    <a:pt x="461" y="9"/>
                    <a:pt x="428" y="22"/>
                    <a:pt x="402" y="39"/>
                  </a:cubicBezTo>
                  <a:lnTo>
                    <a:pt x="66" y="314"/>
                  </a:lnTo>
                  <a:cubicBezTo>
                    <a:pt x="19" y="351"/>
                    <a:pt x="0" y="397"/>
                    <a:pt x="10" y="451"/>
                  </a:cubicBezTo>
                  <a:cubicBezTo>
                    <a:pt x="15" y="488"/>
                    <a:pt x="34" y="520"/>
                    <a:pt x="66" y="547"/>
                  </a:cubicBezTo>
                  <a:cubicBezTo>
                    <a:pt x="92" y="569"/>
                    <a:pt x="121" y="580"/>
                    <a:pt x="154" y="580"/>
                  </a:cubicBezTo>
                  <a:cubicBezTo>
                    <a:pt x="162" y="580"/>
                    <a:pt x="169" y="580"/>
                    <a:pt x="177" y="579"/>
                  </a:cubicBezTo>
                  <a:cubicBezTo>
                    <a:pt x="204" y="574"/>
                    <a:pt x="230" y="563"/>
                    <a:pt x="252" y="545"/>
                  </a:cubicBezTo>
                  <a:lnTo>
                    <a:pt x="389" y="433"/>
                  </a:lnTo>
                  <a:lnTo>
                    <a:pt x="389" y="433"/>
                  </a:lnTo>
                  <a:lnTo>
                    <a:pt x="559" y="1587"/>
                  </a:lnTo>
                  <a:cubicBezTo>
                    <a:pt x="563" y="1628"/>
                    <a:pt x="584" y="1662"/>
                    <a:pt x="618" y="1686"/>
                  </a:cubicBezTo>
                  <a:cubicBezTo>
                    <a:pt x="644" y="1705"/>
                    <a:pt x="674" y="1715"/>
                    <a:pt x="709" y="1715"/>
                  </a:cubicBezTo>
                  <a:cubicBezTo>
                    <a:pt x="717" y="1715"/>
                    <a:pt x="726" y="1714"/>
                    <a:pt x="736" y="1713"/>
                  </a:cubicBezTo>
                  <a:cubicBezTo>
                    <a:pt x="784" y="1707"/>
                    <a:pt x="820" y="1686"/>
                    <a:pt x="846" y="1652"/>
                  </a:cubicBezTo>
                  <a:cubicBezTo>
                    <a:pt x="871" y="1620"/>
                    <a:pt x="881" y="1582"/>
                    <a:pt x="874" y="1541"/>
                  </a:cubicBezTo>
                  <a:lnTo>
                    <a:pt x="670" y="130"/>
                  </a:lnTo>
                  <a:cubicBezTo>
                    <a:pt x="664" y="89"/>
                    <a:pt x="645" y="55"/>
                    <a:pt x="614" y="30"/>
                  </a:cubicBezTo>
                  <a:cubicBezTo>
                    <a:pt x="589" y="11"/>
                    <a:pt x="560"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87;p62">
              <a:extLst>
                <a:ext uri="{FF2B5EF4-FFF2-40B4-BE49-F238E27FC236}">
                  <a16:creationId xmlns:a16="http://schemas.microsoft.com/office/drawing/2014/main" id="{841FBD25-8C37-C2E9-A6F8-76296C1A63C9}"/>
                </a:ext>
              </a:extLst>
            </p:cNvPr>
            <p:cNvSpPr/>
            <p:nvPr/>
          </p:nvSpPr>
          <p:spPr>
            <a:xfrm>
              <a:off x="6549303" y="2418395"/>
              <a:ext cx="15256" cy="29665"/>
            </a:xfrm>
            <a:custGeom>
              <a:avLst/>
              <a:gdLst/>
              <a:ahLst/>
              <a:cxnLst/>
              <a:rect l="l" t="t" r="r" b="b"/>
              <a:pathLst>
                <a:path w="882" h="1715" extrusionOk="0">
                  <a:moveTo>
                    <a:pt x="530" y="1"/>
                  </a:moveTo>
                  <a:cubicBezTo>
                    <a:pt x="522" y="1"/>
                    <a:pt x="513" y="1"/>
                    <a:pt x="505" y="2"/>
                  </a:cubicBezTo>
                  <a:cubicBezTo>
                    <a:pt x="462" y="9"/>
                    <a:pt x="428" y="22"/>
                    <a:pt x="403" y="39"/>
                  </a:cubicBezTo>
                  <a:lnTo>
                    <a:pt x="66" y="314"/>
                  </a:lnTo>
                  <a:cubicBezTo>
                    <a:pt x="20" y="350"/>
                    <a:pt x="1" y="395"/>
                    <a:pt x="9" y="451"/>
                  </a:cubicBezTo>
                  <a:cubicBezTo>
                    <a:pt x="14" y="486"/>
                    <a:pt x="33" y="518"/>
                    <a:pt x="66" y="547"/>
                  </a:cubicBezTo>
                  <a:cubicBezTo>
                    <a:pt x="92" y="569"/>
                    <a:pt x="122" y="580"/>
                    <a:pt x="154" y="580"/>
                  </a:cubicBezTo>
                  <a:cubicBezTo>
                    <a:pt x="161" y="580"/>
                    <a:pt x="169" y="580"/>
                    <a:pt x="176" y="578"/>
                  </a:cubicBezTo>
                  <a:cubicBezTo>
                    <a:pt x="205" y="574"/>
                    <a:pt x="231" y="562"/>
                    <a:pt x="253" y="545"/>
                  </a:cubicBezTo>
                  <a:lnTo>
                    <a:pt x="390" y="431"/>
                  </a:lnTo>
                  <a:lnTo>
                    <a:pt x="558" y="1587"/>
                  </a:lnTo>
                  <a:cubicBezTo>
                    <a:pt x="564" y="1628"/>
                    <a:pt x="583" y="1662"/>
                    <a:pt x="617" y="1686"/>
                  </a:cubicBezTo>
                  <a:cubicBezTo>
                    <a:pt x="643" y="1705"/>
                    <a:pt x="674" y="1715"/>
                    <a:pt x="708" y="1715"/>
                  </a:cubicBezTo>
                  <a:cubicBezTo>
                    <a:pt x="717" y="1715"/>
                    <a:pt x="726" y="1714"/>
                    <a:pt x="735" y="1713"/>
                  </a:cubicBezTo>
                  <a:lnTo>
                    <a:pt x="736" y="1713"/>
                  </a:lnTo>
                  <a:cubicBezTo>
                    <a:pt x="784" y="1705"/>
                    <a:pt x="819" y="1686"/>
                    <a:pt x="846" y="1652"/>
                  </a:cubicBezTo>
                  <a:cubicBezTo>
                    <a:pt x="872" y="1620"/>
                    <a:pt x="881" y="1582"/>
                    <a:pt x="875" y="1540"/>
                  </a:cubicBezTo>
                  <a:lnTo>
                    <a:pt x="669" y="130"/>
                  </a:lnTo>
                  <a:cubicBezTo>
                    <a:pt x="663" y="89"/>
                    <a:pt x="645" y="55"/>
                    <a:pt x="613" y="30"/>
                  </a:cubicBezTo>
                  <a:cubicBezTo>
                    <a:pt x="589" y="11"/>
                    <a:pt x="561" y="1"/>
                    <a:pt x="5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88;p62">
              <a:extLst>
                <a:ext uri="{FF2B5EF4-FFF2-40B4-BE49-F238E27FC236}">
                  <a16:creationId xmlns:a16="http://schemas.microsoft.com/office/drawing/2014/main" id="{0D362962-6959-E881-E5A6-F124A5090FD6}"/>
                </a:ext>
              </a:extLst>
            </p:cNvPr>
            <p:cNvSpPr/>
            <p:nvPr/>
          </p:nvSpPr>
          <p:spPr>
            <a:xfrm>
              <a:off x="6714892" y="2394282"/>
              <a:ext cx="15256" cy="29648"/>
            </a:xfrm>
            <a:custGeom>
              <a:avLst/>
              <a:gdLst/>
              <a:ahLst/>
              <a:cxnLst/>
              <a:rect l="l" t="t" r="r" b="b"/>
              <a:pathLst>
                <a:path w="882" h="1714" extrusionOk="0">
                  <a:moveTo>
                    <a:pt x="528" y="0"/>
                  </a:moveTo>
                  <a:cubicBezTo>
                    <a:pt x="520" y="0"/>
                    <a:pt x="512" y="1"/>
                    <a:pt x="503" y="2"/>
                  </a:cubicBezTo>
                  <a:cubicBezTo>
                    <a:pt x="461" y="8"/>
                    <a:pt x="428" y="20"/>
                    <a:pt x="402" y="39"/>
                  </a:cubicBezTo>
                  <a:lnTo>
                    <a:pt x="66" y="312"/>
                  </a:lnTo>
                  <a:cubicBezTo>
                    <a:pt x="19" y="348"/>
                    <a:pt x="0" y="395"/>
                    <a:pt x="8" y="450"/>
                  </a:cubicBezTo>
                  <a:cubicBezTo>
                    <a:pt x="13" y="486"/>
                    <a:pt x="32" y="517"/>
                    <a:pt x="64" y="545"/>
                  </a:cubicBezTo>
                  <a:cubicBezTo>
                    <a:pt x="91" y="569"/>
                    <a:pt x="122" y="579"/>
                    <a:pt x="156" y="579"/>
                  </a:cubicBezTo>
                  <a:cubicBezTo>
                    <a:pt x="162" y="579"/>
                    <a:pt x="169" y="579"/>
                    <a:pt x="176" y="578"/>
                  </a:cubicBezTo>
                  <a:cubicBezTo>
                    <a:pt x="205" y="573"/>
                    <a:pt x="228" y="562"/>
                    <a:pt x="251" y="545"/>
                  </a:cubicBezTo>
                  <a:lnTo>
                    <a:pt x="389" y="430"/>
                  </a:lnTo>
                  <a:lnTo>
                    <a:pt x="557" y="1585"/>
                  </a:lnTo>
                  <a:cubicBezTo>
                    <a:pt x="564" y="1628"/>
                    <a:pt x="583" y="1661"/>
                    <a:pt x="616" y="1685"/>
                  </a:cubicBezTo>
                  <a:cubicBezTo>
                    <a:pt x="642" y="1704"/>
                    <a:pt x="671" y="1714"/>
                    <a:pt x="704" y="1714"/>
                  </a:cubicBezTo>
                  <a:cubicBezTo>
                    <a:pt x="714" y="1714"/>
                    <a:pt x="724" y="1713"/>
                    <a:pt x="734" y="1711"/>
                  </a:cubicBezTo>
                  <a:cubicBezTo>
                    <a:pt x="782" y="1704"/>
                    <a:pt x="819" y="1685"/>
                    <a:pt x="844" y="1652"/>
                  </a:cubicBezTo>
                  <a:cubicBezTo>
                    <a:pt x="870" y="1620"/>
                    <a:pt x="881" y="1582"/>
                    <a:pt x="875" y="1538"/>
                  </a:cubicBezTo>
                  <a:lnTo>
                    <a:pt x="669" y="130"/>
                  </a:lnTo>
                  <a:cubicBezTo>
                    <a:pt x="662" y="87"/>
                    <a:pt x="643" y="53"/>
                    <a:pt x="613" y="29"/>
                  </a:cubicBezTo>
                  <a:cubicBezTo>
                    <a:pt x="589" y="10"/>
                    <a:pt x="561"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89;p62">
              <a:extLst>
                <a:ext uri="{FF2B5EF4-FFF2-40B4-BE49-F238E27FC236}">
                  <a16:creationId xmlns:a16="http://schemas.microsoft.com/office/drawing/2014/main" id="{C1E8DCC8-4113-1DB5-C1A1-76B399483077}"/>
                </a:ext>
              </a:extLst>
            </p:cNvPr>
            <p:cNvSpPr/>
            <p:nvPr/>
          </p:nvSpPr>
          <p:spPr>
            <a:xfrm>
              <a:off x="6732034" y="2391255"/>
              <a:ext cx="22642" cy="31135"/>
            </a:xfrm>
            <a:custGeom>
              <a:avLst/>
              <a:gdLst/>
              <a:ahLst/>
              <a:cxnLst/>
              <a:rect l="l" t="t" r="r" b="b"/>
              <a:pathLst>
                <a:path w="1309" h="1800" extrusionOk="0">
                  <a:moveTo>
                    <a:pt x="598" y="0"/>
                  </a:moveTo>
                  <a:cubicBezTo>
                    <a:pt x="565" y="0"/>
                    <a:pt x="532" y="3"/>
                    <a:pt x="496" y="8"/>
                  </a:cubicBezTo>
                  <a:cubicBezTo>
                    <a:pt x="421" y="19"/>
                    <a:pt x="346" y="49"/>
                    <a:pt x="271" y="99"/>
                  </a:cubicBezTo>
                  <a:cubicBezTo>
                    <a:pt x="195" y="148"/>
                    <a:pt x="131" y="209"/>
                    <a:pt x="78" y="279"/>
                  </a:cubicBezTo>
                  <a:cubicBezTo>
                    <a:pt x="54" y="311"/>
                    <a:pt x="35" y="341"/>
                    <a:pt x="21" y="370"/>
                  </a:cubicBezTo>
                  <a:cubicBezTo>
                    <a:pt x="5" y="399"/>
                    <a:pt x="0" y="426"/>
                    <a:pt x="3" y="455"/>
                  </a:cubicBezTo>
                  <a:cubicBezTo>
                    <a:pt x="10" y="490"/>
                    <a:pt x="29" y="519"/>
                    <a:pt x="62" y="541"/>
                  </a:cubicBezTo>
                  <a:cubicBezTo>
                    <a:pt x="90" y="559"/>
                    <a:pt x="119" y="569"/>
                    <a:pt x="149" y="569"/>
                  </a:cubicBezTo>
                  <a:cubicBezTo>
                    <a:pt x="155" y="569"/>
                    <a:pt x="161" y="569"/>
                    <a:pt x="168" y="568"/>
                  </a:cubicBezTo>
                  <a:cubicBezTo>
                    <a:pt x="184" y="565"/>
                    <a:pt x="201" y="558"/>
                    <a:pt x="220" y="550"/>
                  </a:cubicBezTo>
                  <a:cubicBezTo>
                    <a:pt x="238" y="541"/>
                    <a:pt x="255" y="522"/>
                    <a:pt x="271" y="493"/>
                  </a:cubicBezTo>
                  <a:cubicBezTo>
                    <a:pt x="300" y="436"/>
                    <a:pt x="338" y="386"/>
                    <a:pt x="381" y="348"/>
                  </a:cubicBezTo>
                  <a:cubicBezTo>
                    <a:pt x="426" y="310"/>
                    <a:pt x="471" y="286"/>
                    <a:pt x="519" y="279"/>
                  </a:cubicBezTo>
                  <a:cubicBezTo>
                    <a:pt x="530" y="278"/>
                    <a:pt x="542" y="277"/>
                    <a:pt x="553" y="277"/>
                  </a:cubicBezTo>
                  <a:cubicBezTo>
                    <a:pt x="587" y="277"/>
                    <a:pt x="619" y="284"/>
                    <a:pt x="651" y="297"/>
                  </a:cubicBezTo>
                  <a:cubicBezTo>
                    <a:pt x="693" y="316"/>
                    <a:pt x="729" y="345"/>
                    <a:pt x="760" y="381"/>
                  </a:cubicBezTo>
                  <a:cubicBezTo>
                    <a:pt x="791" y="418"/>
                    <a:pt x="809" y="463"/>
                    <a:pt x="817" y="512"/>
                  </a:cubicBezTo>
                  <a:cubicBezTo>
                    <a:pt x="825" y="570"/>
                    <a:pt x="815" y="633"/>
                    <a:pt x="790" y="704"/>
                  </a:cubicBezTo>
                  <a:cubicBezTo>
                    <a:pt x="764" y="775"/>
                    <a:pt x="726" y="847"/>
                    <a:pt x="677" y="919"/>
                  </a:cubicBezTo>
                  <a:lnTo>
                    <a:pt x="228" y="1565"/>
                  </a:lnTo>
                  <a:cubicBezTo>
                    <a:pt x="203" y="1600"/>
                    <a:pt x="193" y="1637"/>
                    <a:pt x="200" y="1678"/>
                  </a:cubicBezTo>
                  <a:cubicBezTo>
                    <a:pt x="206" y="1718"/>
                    <a:pt x="223" y="1750"/>
                    <a:pt x="251" y="1773"/>
                  </a:cubicBezTo>
                  <a:cubicBezTo>
                    <a:pt x="274" y="1791"/>
                    <a:pt x="302" y="1799"/>
                    <a:pt x="333" y="1799"/>
                  </a:cubicBezTo>
                  <a:cubicBezTo>
                    <a:pt x="341" y="1799"/>
                    <a:pt x="348" y="1799"/>
                    <a:pt x="356" y="1798"/>
                  </a:cubicBezTo>
                  <a:lnTo>
                    <a:pt x="1186" y="1677"/>
                  </a:lnTo>
                  <a:cubicBezTo>
                    <a:pt x="1224" y="1670"/>
                    <a:pt x="1256" y="1653"/>
                    <a:pt x="1278" y="1624"/>
                  </a:cubicBezTo>
                  <a:cubicBezTo>
                    <a:pt x="1300" y="1595"/>
                    <a:pt x="1308" y="1562"/>
                    <a:pt x="1304" y="1525"/>
                  </a:cubicBezTo>
                  <a:cubicBezTo>
                    <a:pt x="1297" y="1485"/>
                    <a:pt x="1280" y="1455"/>
                    <a:pt x="1249" y="1433"/>
                  </a:cubicBezTo>
                  <a:cubicBezTo>
                    <a:pt x="1227" y="1415"/>
                    <a:pt x="1201" y="1407"/>
                    <a:pt x="1172" y="1407"/>
                  </a:cubicBezTo>
                  <a:cubicBezTo>
                    <a:pt x="1164" y="1407"/>
                    <a:pt x="1156" y="1407"/>
                    <a:pt x="1147" y="1409"/>
                  </a:cubicBezTo>
                  <a:lnTo>
                    <a:pt x="646" y="1482"/>
                  </a:lnTo>
                  <a:lnTo>
                    <a:pt x="646" y="1482"/>
                  </a:lnTo>
                  <a:lnTo>
                    <a:pt x="906" y="1107"/>
                  </a:lnTo>
                  <a:cubicBezTo>
                    <a:pt x="954" y="1037"/>
                    <a:pt x="996" y="965"/>
                    <a:pt x="1029" y="892"/>
                  </a:cubicBezTo>
                  <a:cubicBezTo>
                    <a:pt x="1064" y="820"/>
                    <a:pt x="1088" y="745"/>
                    <a:pt x="1103" y="672"/>
                  </a:cubicBezTo>
                  <a:cubicBezTo>
                    <a:pt x="1119" y="597"/>
                    <a:pt x="1120" y="525"/>
                    <a:pt x="1111" y="458"/>
                  </a:cubicBezTo>
                  <a:cubicBezTo>
                    <a:pt x="1095" y="356"/>
                    <a:pt x="1061" y="270"/>
                    <a:pt x="1005" y="196"/>
                  </a:cubicBezTo>
                  <a:cubicBezTo>
                    <a:pt x="949" y="123"/>
                    <a:pt x="879" y="69"/>
                    <a:pt x="793" y="35"/>
                  </a:cubicBezTo>
                  <a:cubicBezTo>
                    <a:pt x="733" y="12"/>
                    <a:pt x="668"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90;p62">
              <a:extLst>
                <a:ext uri="{FF2B5EF4-FFF2-40B4-BE49-F238E27FC236}">
                  <a16:creationId xmlns:a16="http://schemas.microsoft.com/office/drawing/2014/main" id="{61F0F34A-AA96-C174-8FE3-A54DC18AD468}"/>
                </a:ext>
              </a:extLst>
            </p:cNvPr>
            <p:cNvSpPr/>
            <p:nvPr/>
          </p:nvSpPr>
          <p:spPr>
            <a:xfrm>
              <a:off x="6018183" y="2646653"/>
              <a:ext cx="15239" cy="29665"/>
            </a:xfrm>
            <a:custGeom>
              <a:avLst/>
              <a:gdLst/>
              <a:ahLst/>
              <a:cxnLst/>
              <a:rect l="l" t="t" r="r" b="b"/>
              <a:pathLst>
                <a:path w="881" h="1715" extrusionOk="0">
                  <a:moveTo>
                    <a:pt x="527" y="1"/>
                  </a:moveTo>
                  <a:cubicBezTo>
                    <a:pt x="519" y="1"/>
                    <a:pt x="512" y="1"/>
                    <a:pt x="504" y="2"/>
                  </a:cubicBezTo>
                  <a:cubicBezTo>
                    <a:pt x="461" y="9"/>
                    <a:pt x="428" y="21"/>
                    <a:pt x="402" y="40"/>
                  </a:cubicBezTo>
                  <a:lnTo>
                    <a:pt x="66" y="313"/>
                  </a:lnTo>
                  <a:cubicBezTo>
                    <a:pt x="19" y="350"/>
                    <a:pt x="0" y="396"/>
                    <a:pt x="8" y="451"/>
                  </a:cubicBezTo>
                  <a:cubicBezTo>
                    <a:pt x="15" y="487"/>
                    <a:pt x="32" y="518"/>
                    <a:pt x="66" y="546"/>
                  </a:cubicBezTo>
                  <a:cubicBezTo>
                    <a:pt x="92" y="568"/>
                    <a:pt x="121" y="580"/>
                    <a:pt x="154" y="580"/>
                  </a:cubicBezTo>
                  <a:cubicBezTo>
                    <a:pt x="162" y="580"/>
                    <a:pt x="169" y="579"/>
                    <a:pt x="177" y="578"/>
                  </a:cubicBezTo>
                  <a:cubicBezTo>
                    <a:pt x="204" y="575"/>
                    <a:pt x="230" y="564"/>
                    <a:pt x="252" y="545"/>
                  </a:cubicBezTo>
                  <a:lnTo>
                    <a:pt x="389" y="432"/>
                  </a:lnTo>
                  <a:lnTo>
                    <a:pt x="559" y="1586"/>
                  </a:lnTo>
                  <a:cubicBezTo>
                    <a:pt x="563" y="1628"/>
                    <a:pt x="584" y="1661"/>
                    <a:pt x="618" y="1687"/>
                  </a:cubicBezTo>
                  <a:cubicBezTo>
                    <a:pt x="644" y="1706"/>
                    <a:pt x="674" y="1715"/>
                    <a:pt x="707" y="1715"/>
                  </a:cubicBezTo>
                  <a:cubicBezTo>
                    <a:pt x="716" y="1715"/>
                    <a:pt x="726" y="1714"/>
                    <a:pt x="736" y="1712"/>
                  </a:cubicBezTo>
                  <a:cubicBezTo>
                    <a:pt x="782" y="1706"/>
                    <a:pt x="819" y="1685"/>
                    <a:pt x="846" y="1653"/>
                  </a:cubicBezTo>
                  <a:cubicBezTo>
                    <a:pt x="871" y="1620"/>
                    <a:pt x="881" y="1583"/>
                    <a:pt x="875" y="1540"/>
                  </a:cubicBezTo>
                  <a:lnTo>
                    <a:pt x="670" y="130"/>
                  </a:lnTo>
                  <a:cubicBezTo>
                    <a:pt x="664" y="88"/>
                    <a:pt x="645" y="55"/>
                    <a:pt x="615" y="31"/>
                  </a:cubicBezTo>
                  <a:cubicBezTo>
                    <a:pt x="588" y="10"/>
                    <a:pt x="559" y="1"/>
                    <a:pt x="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91;p62">
              <a:extLst>
                <a:ext uri="{FF2B5EF4-FFF2-40B4-BE49-F238E27FC236}">
                  <a16:creationId xmlns:a16="http://schemas.microsoft.com/office/drawing/2014/main" id="{E34D0421-4F24-F0DF-EBBA-9582489DB640}"/>
                </a:ext>
              </a:extLst>
            </p:cNvPr>
            <p:cNvSpPr/>
            <p:nvPr/>
          </p:nvSpPr>
          <p:spPr>
            <a:xfrm>
              <a:off x="6036674" y="2643142"/>
              <a:ext cx="20463" cy="31360"/>
            </a:xfrm>
            <a:custGeom>
              <a:avLst/>
              <a:gdLst/>
              <a:ahLst/>
              <a:cxnLst/>
              <a:rect l="l" t="t" r="r" b="b"/>
              <a:pathLst>
                <a:path w="1183" h="1813" extrusionOk="0">
                  <a:moveTo>
                    <a:pt x="860" y="0"/>
                  </a:moveTo>
                  <a:cubicBezTo>
                    <a:pt x="852" y="0"/>
                    <a:pt x="843" y="1"/>
                    <a:pt x="835" y="3"/>
                  </a:cubicBezTo>
                  <a:lnTo>
                    <a:pt x="129" y="105"/>
                  </a:lnTo>
                  <a:cubicBezTo>
                    <a:pt x="93" y="109"/>
                    <a:pt x="62" y="125"/>
                    <a:pt x="39" y="151"/>
                  </a:cubicBezTo>
                  <a:cubicBezTo>
                    <a:pt x="15" y="176"/>
                    <a:pt x="2" y="208"/>
                    <a:pt x="0" y="243"/>
                  </a:cubicBezTo>
                  <a:lnTo>
                    <a:pt x="13" y="859"/>
                  </a:lnTo>
                  <a:cubicBezTo>
                    <a:pt x="15" y="885"/>
                    <a:pt x="19" y="914"/>
                    <a:pt x="31" y="945"/>
                  </a:cubicBezTo>
                  <a:cubicBezTo>
                    <a:pt x="42" y="977"/>
                    <a:pt x="62" y="1003"/>
                    <a:pt x="91" y="1022"/>
                  </a:cubicBezTo>
                  <a:cubicBezTo>
                    <a:pt x="113" y="1037"/>
                    <a:pt x="141" y="1045"/>
                    <a:pt x="175" y="1045"/>
                  </a:cubicBezTo>
                  <a:cubicBezTo>
                    <a:pt x="188" y="1045"/>
                    <a:pt x="202" y="1043"/>
                    <a:pt x="217" y="1041"/>
                  </a:cubicBezTo>
                  <a:cubicBezTo>
                    <a:pt x="248" y="1036"/>
                    <a:pt x="278" y="1024"/>
                    <a:pt x="307" y="1001"/>
                  </a:cubicBezTo>
                  <a:cubicBezTo>
                    <a:pt x="334" y="981"/>
                    <a:pt x="366" y="958"/>
                    <a:pt x="401" y="937"/>
                  </a:cubicBezTo>
                  <a:cubicBezTo>
                    <a:pt x="436" y="915"/>
                    <a:pt x="479" y="901"/>
                    <a:pt x="528" y="893"/>
                  </a:cubicBezTo>
                  <a:cubicBezTo>
                    <a:pt x="545" y="890"/>
                    <a:pt x="562" y="889"/>
                    <a:pt x="578" y="889"/>
                  </a:cubicBezTo>
                  <a:cubicBezTo>
                    <a:pt x="614" y="889"/>
                    <a:pt x="650" y="895"/>
                    <a:pt x="685" y="907"/>
                  </a:cubicBezTo>
                  <a:cubicBezTo>
                    <a:pt x="734" y="925"/>
                    <a:pt x="777" y="955"/>
                    <a:pt x="812" y="993"/>
                  </a:cubicBezTo>
                  <a:cubicBezTo>
                    <a:pt x="846" y="1033"/>
                    <a:pt x="868" y="1084"/>
                    <a:pt x="878" y="1146"/>
                  </a:cubicBezTo>
                  <a:cubicBezTo>
                    <a:pt x="886" y="1207"/>
                    <a:pt x="876" y="1265"/>
                    <a:pt x="849" y="1322"/>
                  </a:cubicBezTo>
                  <a:cubicBezTo>
                    <a:pt x="822" y="1379"/>
                    <a:pt x="782" y="1427"/>
                    <a:pt x="728" y="1467"/>
                  </a:cubicBezTo>
                  <a:cubicBezTo>
                    <a:pt x="675" y="1505"/>
                    <a:pt x="614" y="1531"/>
                    <a:pt x="546" y="1541"/>
                  </a:cubicBezTo>
                  <a:cubicBezTo>
                    <a:pt x="534" y="1542"/>
                    <a:pt x="522" y="1543"/>
                    <a:pt x="509" y="1543"/>
                  </a:cubicBezTo>
                  <a:cubicBezTo>
                    <a:pt x="489" y="1543"/>
                    <a:pt x="468" y="1541"/>
                    <a:pt x="449" y="1536"/>
                  </a:cubicBezTo>
                  <a:cubicBezTo>
                    <a:pt x="415" y="1526"/>
                    <a:pt x="385" y="1517"/>
                    <a:pt x="356" y="1504"/>
                  </a:cubicBezTo>
                  <a:cubicBezTo>
                    <a:pt x="316" y="1483"/>
                    <a:pt x="282" y="1472"/>
                    <a:pt x="255" y="1472"/>
                  </a:cubicBezTo>
                  <a:cubicBezTo>
                    <a:pt x="249" y="1472"/>
                    <a:pt x="244" y="1473"/>
                    <a:pt x="240" y="1474"/>
                  </a:cubicBezTo>
                  <a:cubicBezTo>
                    <a:pt x="196" y="1480"/>
                    <a:pt x="165" y="1497"/>
                    <a:pt x="144" y="1525"/>
                  </a:cubicBezTo>
                  <a:cubicBezTo>
                    <a:pt x="123" y="1552"/>
                    <a:pt x="117" y="1580"/>
                    <a:pt x="120" y="1608"/>
                  </a:cubicBezTo>
                  <a:cubicBezTo>
                    <a:pt x="123" y="1635"/>
                    <a:pt x="134" y="1660"/>
                    <a:pt x="150" y="1687"/>
                  </a:cubicBezTo>
                  <a:cubicBezTo>
                    <a:pt x="166" y="1713"/>
                    <a:pt x="187" y="1734"/>
                    <a:pt x="211" y="1750"/>
                  </a:cubicBezTo>
                  <a:cubicBezTo>
                    <a:pt x="260" y="1778"/>
                    <a:pt x="319" y="1797"/>
                    <a:pt x="391" y="1807"/>
                  </a:cubicBezTo>
                  <a:cubicBezTo>
                    <a:pt x="426" y="1811"/>
                    <a:pt x="460" y="1813"/>
                    <a:pt x="493" y="1813"/>
                  </a:cubicBezTo>
                  <a:cubicBezTo>
                    <a:pt x="526" y="1813"/>
                    <a:pt x="557" y="1811"/>
                    <a:pt x="587" y="1807"/>
                  </a:cubicBezTo>
                  <a:lnTo>
                    <a:pt x="587" y="1805"/>
                  </a:lnTo>
                  <a:cubicBezTo>
                    <a:pt x="677" y="1793"/>
                    <a:pt x="760" y="1766"/>
                    <a:pt x="835" y="1722"/>
                  </a:cubicBezTo>
                  <a:cubicBezTo>
                    <a:pt x="911" y="1679"/>
                    <a:pt x="977" y="1627"/>
                    <a:pt x="1031" y="1561"/>
                  </a:cubicBezTo>
                  <a:cubicBezTo>
                    <a:pt x="1085" y="1497"/>
                    <a:pt x="1125" y="1426"/>
                    <a:pt x="1151" y="1348"/>
                  </a:cubicBezTo>
                  <a:cubicBezTo>
                    <a:pt x="1176" y="1269"/>
                    <a:pt x="1182" y="1188"/>
                    <a:pt x="1170" y="1103"/>
                  </a:cubicBezTo>
                  <a:cubicBezTo>
                    <a:pt x="1154" y="997"/>
                    <a:pt x="1115" y="904"/>
                    <a:pt x="1053" y="826"/>
                  </a:cubicBezTo>
                  <a:cubicBezTo>
                    <a:pt x="991" y="748"/>
                    <a:pt x="913" y="690"/>
                    <a:pt x="820" y="652"/>
                  </a:cubicBezTo>
                  <a:cubicBezTo>
                    <a:pt x="755" y="627"/>
                    <a:pt x="687" y="614"/>
                    <a:pt x="616" y="614"/>
                  </a:cubicBezTo>
                  <a:cubicBezTo>
                    <a:pt x="584" y="614"/>
                    <a:pt x="551" y="617"/>
                    <a:pt x="517" y="622"/>
                  </a:cubicBezTo>
                  <a:cubicBezTo>
                    <a:pt x="476" y="626"/>
                    <a:pt x="436" y="638"/>
                    <a:pt x="394" y="655"/>
                  </a:cubicBezTo>
                  <a:cubicBezTo>
                    <a:pt x="353" y="671"/>
                    <a:pt x="318" y="690"/>
                    <a:pt x="287" y="709"/>
                  </a:cubicBezTo>
                  <a:cubicBezTo>
                    <a:pt x="283" y="712"/>
                    <a:pt x="278" y="715"/>
                    <a:pt x="274" y="718"/>
                  </a:cubicBezTo>
                  <a:lnTo>
                    <a:pt x="274" y="718"/>
                  </a:lnTo>
                  <a:lnTo>
                    <a:pt x="269" y="358"/>
                  </a:lnTo>
                  <a:lnTo>
                    <a:pt x="269" y="358"/>
                  </a:lnTo>
                  <a:lnTo>
                    <a:pt x="875" y="271"/>
                  </a:lnTo>
                  <a:cubicBezTo>
                    <a:pt x="913" y="264"/>
                    <a:pt x="943" y="247"/>
                    <a:pt x="965" y="218"/>
                  </a:cubicBezTo>
                  <a:cubicBezTo>
                    <a:pt x="988" y="189"/>
                    <a:pt x="997" y="156"/>
                    <a:pt x="991" y="119"/>
                  </a:cubicBezTo>
                  <a:cubicBezTo>
                    <a:pt x="986" y="79"/>
                    <a:pt x="967" y="49"/>
                    <a:pt x="938" y="27"/>
                  </a:cubicBezTo>
                  <a:cubicBezTo>
                    <a:pt x="915" y="9"/>
                    <a:pt x="889" y="0"/>
                    <a:pt x="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92;p62">
              <a:extLst>
                <a:ext uri="{FF2B5EF4-FFF2-40B4-BE49-F238E27FC236}">
                  <a16:creationId xmlns:a16="http://schemas.microsoft.com/office/drawing/2014/main" id="{386C9B16-BF8C-05AE-33F0-61D6228010EB}"/>
                </a:ext>
              </a:extLst>
            </p:cNvPr>
            <p:cNvSpPr/>
            <p:nvPr/>
          </p:nvSpPr>
          <p:spPr>
            <a:xfrm>
              <a:off x="5837805" y="2672945"/>
              <a:ext cx="15256" cy="29665"/>
            </a:xfrm>
            <a:custGeom>
              <a:avLst/>
              <a:gdLst/>
              <a:ahLst/>
              <a:cxnLst/>
              <a:rect l="l" t="t" r="r" b="b"/>
              <a:pathLst>
                <a:path w="882" h="1715" extrusionOk="0">
                  <a:moveTo>
                    <a:pt x="528" y="1"/>
                  </a:moveTo>
                  <a:cubicBezTo>
                    <a:pt x="520" y="1"/>
                    <a:pt x="512" y="1"/>
                    <a:pt x="503" y="3"/>
                  </a:cubicBezTo>
                  <a:cubicBezTo>
                    <a:pt x="462" y="9"/>
                    <a:pt x="428" y="22"/>
                    <a:pt x="403" y="39"/>
                  </a:cubicBezTo>
                  <a:lnTo>
                    <a:pt x="66" y="312"/>
                  </a:lnTo>
                  <a:cubicBezTo>
                    <a:pt x="20" y="349"/>
                    <a:pt x="1" y="395"/>
                    <a:pt x="9" y="451"/>
                  </a:cubicBezTo>
                  <a:cubicBezTo>
                    <a:pt x="13" y="486"/>
                    <a:pt x="32" y="518"/>
                    <a:pt x="64" y="545"/>
                  </a:cubicBezTo>
                  <a:cubicBezTo>
                    <a:pt x="91" y="569"/>
                    <a:pt x="122" y="580"/>
                    <a:pt x="156" y="580"/>
                  </a:cubicBezTo>
                  <a:cubicBezTo>
                    <a:pt x="163" y="580"/>
                    <a:pt x="169" y="579"/>
                    <a:pt x="176" y="579"/>
                  </a:cubicBezTo>
                  <a:cubicBezTo>
                    <a:pt x="205" y="574"/>
                    <a:pt x="229" y="563"/>
                    <a:pt x="251" y="545"/>
                  </a:cubicBezTo>
                  <a:lnTo>
                    <a:pt x="389" y="430"/>
                  </a:lnTo>
                  <a:lnTo>
                    <a:pt x="557" y="1585"/>
                  </a:lnTo>
                  <a:cubicBezTo>
                    <a:pt x="564" y="1628"/>
                    <a:pt x="583" y="1662"/>
                    <a:pt x="616" y="1686"/>
                  </a:cubicBezTo>
                  <a:cubicBezTo>
                    <a:pt x="643" y="1705"/>
                    <a:pt x="674" y="1715"/>
                    <a:pt x="709" y="1715"/>
                  </a:cubicBezTo>
                  <a:cubicBezTo>
                    <a:pt x="718" y="1715"/>
                    <a:pt x="727" y="1714"/>
                    <a:pt x="736" y="1713"/>
                  </a:cubicBezTo>
                  <a:lnTo>
                    <a:pt x="736" y="1711"/>
                  </a:lnTo>
                  <a:cubicBezTo>
                    <a:pt x="782" y="1705"/>
                    <a:pt x="819" y="1686"/>
                    <a:pt x="845" y="1652"/>
                  </a:cubicBezTo>
                  <a:cubicBezTo>
                    <a:pt x="872" y="1620"/>
                    <a:pt x="881" y="1582"/>
                    <a:pt x="875" y="1539"/>
                  </a:cubicBezTo>
                  <a:lnTo>
                    <a:pt x="669" y="130"/>
                  </a:lnTo>
                  <a:cubicBezTo>
                    <a:pt x="663" y="89"/>
                    <a:pt x="644" y="55"/>
                    <a:pt x="613" y="30"/>
                  </a:cubicBezTo>
                  <a:cubicBezTo>
                    <a:pt x="589" y="11"/>
                    <a:pt x="561" y="1"/>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93;p62">
              <a:extLst>
                <a:ext uri="{FF2B5EF4-FFF2-40B4-BE49-F238E27FC236}">
                  <a16:creationId xmlns:a16="http://schemas.microsoft.com/office/drawing/2014/main" id="{20279853-988C-8FB3-D85E-4E4B6E250C34}"/>
                </a:ext>
              </a:extLst>
            </p:cNvPr>
            <p:cNvSpPr/>
            <p:nvPr/>
          </p:nvSpPr>
          <p:spPr>
            <a:xfrm>
              <a:off x="5858649" y="2669226"/>
              <a:ext cx="22919" cy="29631"/>
            </a:xfrm>
            <a:custGeom>
              <a:avLst/>
              <a:gdLst/>
              <a:ahLst/>
              <a:cxnLst/>
              <a:rect l="l" t="t" r="r" b="b"/>
              <a:pathLst>
                <a:path w="1325" h="1713" extrusionOk="0">
                  <a:moveTo>
                    <a:pt x="697" y="511"/>
                  </a:moveTo>
                  <a:lnTo>
                    <a:pt x="768" y="1000"/>
                  </a:lnTo>
                  <a:lnTo>
                    <a:pt x="768" y="1000"/>
                  </a:lnTo>
                  <a:lnTo>
                    <a:pt x="373" y="1058"/>
                  </a:lnTo>
                  <a:lnTo>
                    <a:pt x="373" y="1058"/>
                  </a:lnTo>
                  <a:lnTo>
                    <a:pt x="697" y="511"/>
                  </a:lnTo>
                  <a:close/>
                  <a:moveTo>
                    <a:pt x="798" y="0"/>
                  </a:moveTo>
                  <a:cubicBezTo>
                    <a:pt x="790" y="0"/>
                    <a:pt x="782" y="1"/>
                    <a:pt x="774" y="2"/>
                  </a:cubicBezTo>
                  <a:cubicBezTo>
                    <a:pt x="748" y="7"/>
                    <a:pt x="724" y="15"/>
                    <a:pt x="705" y="29"/>
                  </a:cubicBezTo>
                  <a:cubicBezTo>
                    <a:pt x="686" y="42"/>
                    <a:pt x="670" y="60"/>
                    <a:pt x="661" y="79"/>
                  </a:cubicBezTo>
                  <a:lnTo>
                    <a:pt x="27" y="1135"/>
                  </a:lnTo>
                  <a:cubicBezTo>
                    <a:pt x="7" y="1168"/>
                    <a:pt x="0" y="1202"/>
                    <a:pt x="5" y="1239"/>
                  </a:cubicBezTo>
                  <a:cubicBezTo>
                    <a:pt x="11" y="1279"/>
                    <a:pt x="32" y="1310"/>
                    <a:pt x="67" y="1333"/>
                  </a:cubicBezTo>
                  <a:cubicBezTo>
                    <a:pt x="96" y="1352"/>
                    <a:pt x="125" y="1362"/>
                    <a:pt x="152" y="1362"/>
                  </a:cubicBezTo>
                  <a:cubicBezTo>
                    <a:pt x="159" y="1362"/>
                    <a:pt x="166" y="1361"/>
                    <a:pt x="172" y="1360"/>
                  </a:cubicBezTo>
                  <a:lnTo>
                    <a:pt x="807" y="1268"/>
                  </a:lnTo>
                  <a:lnTo>
                    <a:pt x="807" y="1268"/>
                  </a:lnTo>
                  <a:lnTo>
                    <a:pt x="852" y="1582"/>
                  </a:lnTo>
                  <a:cubicBezTo>
                    <a:pt x="858" y="1625"/>
                    <a:pt x="878" y="1658"/>
                    <a:pt x="910" y="1682"/>
                  </a:cubicBezTo>
                  <a:cubicBezTo>
                    <a:pt x="936" y="1703"/>
                    <a:pt x="964" y="1712"/>
                    <a:pt x="996" y="1712"/>
                  </a:cubicBezTo>
                  <a:cubicBezTo>
                    <a:pt x="1003" y="1712"/>
                    <a:pt x="1010" y="1712"/>
                    <a:pt x="1018" y="1711"/>
                  </a:cubicBezTo>
                  <a:cubicBezTo>
                    <a:pt x="1059" y="1705"/>
                    <a:pt x="1093" y="1685"/>
                    <a:pt x="1117" y="1652"/>
                  </a:cubicBezTo>
                  <a:cubicBezTo>
                    <a:pt x="1142" y="1620"/>
                    <a:pt x="1150" y="1582"/>
                    <a:pt x="1144" y="1540"/>
                  </a:cubicBezTo>
                  <a:lnTo>
                    <a:pt x="1098" y="1225"/>
                  </a:lnTo>
                  <a:lnTo>
                    <a:pt x="1098" y="1225"/>
                  </a:lnTo>
                  <a:lnTo>
                    <a:pt x="1201" y="1210"/>
                  </a:lnTo>
                  <a:cubicBezTo>
                    <a:pt x="1241" y="1205"/>
                    <a:pt x="1272" y="1188"/>
                    <a:pt x="1294" y="1159"/>
                  </a:cubicBezTo>
                  <a:cubicBezTo>
                    <a:pt x="1316" y="1130"/>
                    <a:pt x="1324" y="1097"/>
                    <a:pt x="1320" y="1058"/>
                  </a:cubicBezTo>
                  <a:cubicBezTo>
                    <a:pt x="1313" y="1020"/>
                    <a:pt x="1296" y="990"/>
                    <a:pt x="1265" y="967"/>
                  </a:cubicBezTo>
                  <a:cubicBezTo>
                    <a:pt x="1241" y="949"/>
                    <a:pt x="1214" y="941"/>
                    <a:pt x="1184" y="941"/>
                  </a:cubicBezTo>
                  <a:cubicBezTo>
                    <a:pt x="1177" y="941"/>
                    <a:pt x="1170" y="941"/>
                    <a:pt x="1163" y="942"/>
                  </a:cubicBezTo>
                  <a:lnTo>
                    <a:pt x="1060" y="957"/>
                  </a:lnTo>
                  <a:lnTo>
                    <a:pt x="1060" y="957"/>
                  </a:lnTo>
                  <a:lnTo>
                    <a:pt x="940" y="130"/>
                  </a:lnTo>
                  <a:cubicBezTo>
                    <a:pt x="933" y="88"/>
                    <a:pt x="914" y="55"/>
                    <a:pt x="884" y="31"/>
                  </a:cubicBezTo>
                  <a:cubicBezTo>
                    <a:pt x="858" y="11"/>
                    <a:pt x="830"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94;p62">
              <a:extLst>
                <a:ext uri="{FF2B5EF4-FFF2-40B4-BE49-F238E27FC236}">
                  <a16:creationId xmlns:a16="http://schemas.microsoft.com/office/drawing/2014/main" id="{D6358F71-328E-5FB6-1814-833298F5CF2E}"/>
                </a:ext>
              </a:extLst>
            </p:cNvPr>
            <p:cNvSpPr/>
            <p:nvPr/>
          </p:nvSpPr>
          <p:spPr>
            <a:xfrm>
              <a:off x="5677336" y="2696331"/>
              <a:ext cx="15239" cy="29665"/>
            </a:xfrm>
            <a:custGeom>
              <a:avLst/>
              <a:gdLst/>
              <a:ahLst/>
              <a:cxnLst/>
              <a:rect l="l" t="t" r="r" b="b"/>
              <a:pathLst>
                <a:path w="881" h="1715" extrusionOk="0">
                  <a:moveTo>
                    <a:pt x="529" y="0"/>
                  </a:moveTo>
                  <a:cubicBezTo>
                    <a:pt x="521" y="0"/>
                    <a:pt x="513" y="1"/>
                    <a:pt x="504" y="2"/>
                  </a:cubicBezTo>
                  <a:cubicBezTo>
                    <a:pt x="461" y="8"/>
                    <a:pt x="428" y="21"/>
                    <a:pt x="402" y="39"/>
                  </a:cubicBezTo>
                  <a:lnTo>
                    <a:pt x="66" y="313"/>
                  </a:lnTo>
                  <a:cubicBezTo>
                    <a:pt x="19" y="350"/>
                    <a:pt x="0" y="396"/>
                    <a:pt x="8" y="450"/>
                  </a:cubicBezTo>
                  <a:cubicBezTo>
                    <a:pt x="15" y="487"/>
                    <a:pt x="32" y="517"/>
                    <a:pt x="66" y="546"/>
                  </a:cubicBezTo>
                  <a:cubicBezTo>
                    <a:pt x="92" y="568"/>
                    <a:pt x="121" y="580"/>
                    <a:pt x="154" y="580"/>
                  </a:cubicBezTo>
                  <a:cubicBezTo>
                    <a:pt x="162" y="580"/>
                    <a:pt x="169" y="579"/>
                    <a:pt x="177" y="578"/>
                  </a:cubicBezTo>
                  <a:cubicBezTo>
                    <a:pt x="204" y="573"/>
                    <a:pt x="230" y="562"/>
                    <a:pt x="252" y="544"/>
                  </a:cubicBezTo>
                  <a:lnTo>
                    <a:pt x="389" y="432"/>
                  </a:lnTo>
                  <a:lnTo>
                    <a:pt x="389" y="432"/>
                  </a:lnTo>
                  <a:lnTo>
                    <a:pt x="559" y="1586"/>
                  </a:lnTo>
                  <a:cubicBezTo>
                    <a:pt x="565" y="1628"/>
                    <a:pt x="584" y="1661"/>
                    <a:pt x="618" y="1685"/>
                  </a:cubicBezTo>
                  <a:cubicBezTo>
                    <a:pt x="644" y="1704"/>
                    <a:pt x="674" y="1714"/>
                    <a:pt x="709" y="1714"/>
                  </a:cubicBezTo>
                  <a:cubicBezTo>
                    <a:pt x="717" y="1714"/>
                    <a:pt x="726" y="1714"/>
                    <a:pt x="736" y="1712"/>
                  </a:cubicBezTo>
                  <a:cubicBezTo>
                    <a:pt x="782" y="1706"/>
                    <a:pt x="819" y="1685"/>
                    <a:pt x="846" y="1653"/>
                  </a:cubicBezTo>
                  <a:cubicBezTo>
                    <a:pt x="871" y="1620"/>
                    <a:pt x="881" y="1581"/>
                    <a:pt x="874" y="1540"/>
                  </a:cubicBezTo>
                  <a:lnTo>
                    <a:pt x="669" y="130"/>
                  </a:lnTo>
                  <a:cubicBezTo>
                    <a:pt x="664" y="88"/>
                    <a:pt x="645" y="55"/>
                    <a:pt x="613" y="31"/>
                  </a:cubicBezTo>
                  <a:cubicBezTo>
                    <a:pt x="589" y="10"/>
                    <a:pt x="560"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95;p62">
              <a:extLst>
                <a:ext uri="{FF2B5EF4-FFF2-40B4-BE49-F238E27FC236}">
                  <a16:creationId xmlns:a16="http://schemas.microsoft.com/office/drawing/2014/main" id="{B1A4D7F8-05BA-4F8C-4AB1-1F8BB6DB4CCC}"/>
                </a:ext>
              </a:extLst>
            </p:cNvPr>
            <p:cNvSpPr/>
            <p:nvPr/>
          </p:nvSpPr>
          <p:spPr>
            <a:xfrm>
              <a:off x="5693163" y="2693079"/>
              <a:ext cx="22072" cy="31239"/>
            </a:xfrm>
            <a:custGeom>
              <a:avLst/>
              <a:gdLst/>
              <a:ahLst/>
              <a:cxnLst/>
              <a:rect l="l" t="t" r="r" b="b"/>
              <a:pathLst>
                <a:path w="1276" h="1806" extrusionOk="0">
                  <a:moveTo>
                    <a:pt x="904" y="1"/>
                  </a:moveTo>
                  <a:cubicBezTo>
                    <a:pt x="894" y="1"/>
                    <a:pt x="882" y="1"/>
                    <a:pt x="870" y="3"/>
                  </a:cubicBezTo>
                  <a:lnTo>
                    <a:pt x="125" y="112"/>
                  </a:lnTo>
                  <a:cubicBezTo>
                    <a:pt x="86" y="118"/>
                    <a:pt x="55" y="136"/>
                    <a:pt x="33" y="164"/>
                  </a:cubicBezTo>
                  <a:cubicBezTo>
                    <a:pt x="11" y="193"/>
                    <a:pt x="1" y="227"/>
                    <a:pt x="7" y="263"/>
                  </a:cubicBezTo>
                  <a:cubicBezTo>
                    <a:pt x="14" y="303"/>
                    <a:pt x="31" y="334"/>
                    <a:pt x="60" y="356"/>
                  </a:cubicBezTo>
                  <a:cubicBezTo>
                    <a:pt x="84" y="373"/>
                    <a:pt x="110" y="382"/>
                    <a:pt x="139" y="382"/>
                  </a:cubicBezTo>
                  <a:cubicBezTo>
                    <a:pt x="147" y="382"/>
                    <a:pt x="155" y="381"/>
                    <a:pt x="164" y="380"/>
                  </a:cubicBezTo>
                  <a:lnTo>
                    <a:pt x="646" y="310"/>
                  </a:lnTo>
                  <a:lnTo>
                    <a:pt x="646" y="310"/>
                  </a:lnTo>
                  <a:lnTo>
                    <a:pt x="330" y="777"/>
                  </a:lnTo>
                  <a:cubicBezTo>
                    <a:pt x="314" y="801"/>
                    <a:pt x="304" y="822"/>
                    <a:pt x="298" y="841"/>
                  </a:cubicBezTo>
                  <a:cubicBezTo>
                    <a:pt x="291" y="860"/>
                    <a:pt x="290" y="882"/>
                    <a:pt x="293" y="905"/>
                  </a:cubicBezTo>
                  <a:cubicBezTo>
                    <a:pt x="298" y="940"/>
                    <a:pt x="312" y="970"/>
                    <a:pt x="336" y="992"/>
                  </a:cubicBezTo>
                  <a:cubicBezTo>
                    <a:pt x="357" y="1012"/>
                    <a:pt x="381" y="1021"/>
                    <a:pt x="409" y="1021"/>
                  </a:cubicBezTo>
                  <a:cubicBezTo>
                    <a:pt x="415" y="1021"/>
                    <a:pt x="422" y="1020"/>
                    <a:pt x="429" y="1020"/>
                  </a:cubicBezTo>
                  <a:cubicBezTo>
                    <a:pt x="457" y="1015"/>
                    <a:pt x="483" y="1007"/>
                    <a:pt x="504" y="997"/>
                  </a:cubicBezTo>
                  <a:cubicBezTo>
                    <a:pt x="526" y="986"/>
                    <a:pt x="547" y="976"/>
                    <a:pt x="569" y="967"/>
                  </a:cubicBezTo>
                  <a:cubicBezTo>
                    <a:pt x="593" y="956"/>
                    <a:pt x="622" y="949"/>
                    <a:pt x="657" y="943"/>
                  </a:cubicBezTo>
                  <a:cubicBezTo>
                    <a:pt x="671" y="941"/>
                    <a:pt x="684" y="940"/>
                    <a:pt x="698" y="940"/>
                  </a:cubicBezTo>
                  <a:cubicBezTo>
                    <a:pt x="731" y="940"/>
                    <a:pt x="763" y="946"/>
                    <a:pt x="794" y="956"/>
                  </a:cubicBezTo>
                  <a:cubicBezTo>
                    <a:pt x="839" y="972"/>
                    <a:pt x="877" y="997"/>
                    <a:pt x="909" y="1034"/>
                  </a:cubicBezTo>
                  <a:cubicBezTo>
                    <a:pt x="939" y="1071"/>
                    <a:pt x="960" y="1120"/>
                    <a:pt x="968" y="1182"/>
                  </a:cubicBezTo>
                  <a:cubicBezTo>
                    <a:pt x="977" y="1248"/>
                    <a:pt x="971" y="1305"/>
                    <a:pt x="949" y="1356"/>
                  </a:cubicBezTo>
                  <a:cubicBezTo>
                    <a:pt x="926" y="1406"/>
                    <a:pt x="894" y="1447"/>
                    <a:pt x="853" y="1479"/>
                  </a:cubicBezTo>
                  <a:cubicBezTo>
                    <a:pt x="813" y="1511"/>
                    <a:pt x="767" y="1530"/>
                    <a:pt x="717" y="1538"/>
                  </a:cubicBezTo>
                  <a:cubicBezTo>
                    <a:pt x="698" y="1541"/>
                    <a:pt x="679" y="1542"/>
                    <a:pt x="661" y="1542"/>
                  </a:cubicBezTo>
                  <a:cubicBezTo>
                    <a:pt x="632" y="1542"/>
                    <a:pt x="605" y="1539"/>
                    <a:pt x="580" y="1532"/>
                  </a:cubicBezTo>
                  <a:cubicBezTo>
                    <a:pt x="539" y="1522"/>
                    <a:pt x="504" y="1508"/>
                    <a:pt x="473" y="1490"/>
                  </a:cubicBezTo>
                  <a:cubicBezTo>
                    <a:pt x="449" y="1479"/>
                    <a:pt x="430" y="1473"/>
                    <a:pt x="411" y="1469"/>
                  </a:cubicBezTo>
                  <a:cubicBezTo>
                    <a:pt x="402" y="1469"/>
                    <a:pt x="394" y="1468"/>
                    <a:pt x="386" y="1468"/>
                  </a:cubicBezTo>
                  <a:cubicBezTo>
                    <a:pt x="378" y="1468"/>
                    <a:pt x="370" y="1469"/>
                    <a:pt x="363" y="1469"/>
                  </a:cubicBezTo>
                  <a:cubicBezTo>
                    <a:pt x="322" y="1476"/>
                    <a:pt x="290" y="1497"/>
                    <a:pt x="269" y="1535"/>
                  </a:cubicBezTo>
                  <a:cubicBezTo>
                    <a:pt x="247" y="1572"/>
                    <a:pt x="239" y="1608"/>
                    <a:pt x="243" y="1647"/>
                  </a:cubicBezTo>
                  <a:cubicBezTo>
                    <a:pt x="247" y="1667"/>
                    <a:pt x="256" y="1690"/>
                    <a:pt x="272" y="1710"/>
                  </a:cubicBezTo>
                  <a:cubicBezTo>
                    <a:pt x="288" y="1733"/>
                    <a:pt x="315" y="1750"/>
                    <a:pt x="354" y="1765"/>
                  </a:cubicBezTo>
                  <a:cubicBezTo>
                    <a:pt x="400" y="1782"/>
                    <a:pt x="452" y="1795"/>
                    <a:pt x="513" y="1801"/>
                  </a:cubicBezTo>
                  <a:cubicBezTo>
                    <a:pt x="537" y="1804"/>
                    <a:pt x="562" y="1805"/>
                    <a:pt x="586" y="1805"/>
                  </a:cubicBezTo>
                  <a:cubicBezTo>
                    <a:pt x="622" y="1805"/>
                    <a:pt x="659" y="1802"/>
                    <a:pt x="695" y="1797"/>
                  </a:cubicBezTo>
                  <a:cubicBezTo>
                    <a:pt x="824" y="1779"/>
                    <a:pt x="934" y="1737"/>
                    <a:pt x="1025" y="1677"/>
                  </a:cubicBezTo>
                  <a:cubicBezTo>
                    <a:pt x="1116" y="1615"/>
                    <a:pt x="1182" y="1536"/>
                    <a:pt x="1223" y="1441"/>
                  </a:cubicBezTo>
                  <a:cubicBezTo>
                    <a:pt x="1263" y="1345"/>
                    <a:pt x="1276" y="1238"/>
                    <a:pt x="1258" y="1117"/>
                  </a:cubicBezTo>
                  <a:cubicBezTo>
                    <a:pt x="1244" y="1026"/>
                    <a:pt x="1213" y="945"/>
                    <a:pt x="1164" y="871"/>
                  </a:cubicBezTo>
                  <a:cubicBezTo>
                    <a:pt x="1113" y="798"/>
                    <a:pt x="1051" y="742"/>
                    <a:pt x="973" y="702"/>
                  </a:cubicBezTo>
                  <a:cubicBezTo>
                    <a:pt x="915" y="673"/>
                    <a:pt x="852" y="658"/>
                    <a:pt x="785" y="658"/>
                  </a:cubicBezTo>
                  <a:cubicBezTo>
                    <a:pt x="767" y="658"/>
                    <a:pt x="748" y="659"/>
                    <a:pt x="728" y="661"/>
                  </a:cubicBezTo>
                  <a:lnTo>
                    <a:pt x="728" y="661"/>
                  </a:lnTo>
                  <a:lnTo>
                    <a:pt x="1003" y="254"/>
                  </a:lnTo>
                  <a:cubicBezTo>
                    <a:pt x="1017" y="233"/>
                    <a:pt x="1030" y="212"/>
                    <a:pt x="1036" y="190"/>
                  </a:cubicBezTo>
                  <a:cubicBezTo>
                    <a:pt x="1044" y="169"/>
                    <a:pt x="1048" y="148"/>
                    <a:pt x="1044" y="128"/>
                  </a:cubicBezTo>
                  <a:cubicBezTo>
                    <a:pt x="1038" y="85"/>
                    <a:pt x="1020" y="53"/>
                    <a:pt x="990" y="29"/>
                  </a:cubicBezTo>
                  <a:cubicBezTo>
                    <a:pt x="968" y="10"/>
                    <a:pt x="939" y="1"/>
                    <a:pt x="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96;p62">
              <a:extLst>
                <a:ext uri="{FF2B5EF4-FFF2-40B4-BE49-F238E27FC236}">
                  <a16:creationId xmlns:a16="http://schemas.microsoft.com/office/drawing/2014/main" id="{E776EF2B-A29B-C9F2-BC46-F32405DD834E}"/>
                </a:ext>
              </a:extLst>
            </p:cNvPr>
            <p:cNvSpPr/>
            <p:nvPr/>
          </p:nvSpPr>
          <p:spPr>
            <a:xfrm>
              <a:off x="6199133" y="2620292"/>
              <a:ext cx="15256" cy="29665"/>
            </a:xfrm>
            <a:custGeom>
              <a:avLst/>
              <a:gdLst/>
              <a:ahLst/>
              <a:cxnLst/>
              <a:rect l="l" t="t" r="r" b="b"/>
              <a:pathLst>
                <a:path w="882" h="1715" extrusionOk="0">
                  <a:moveTo>
                    <a:pt x="528" y="1"/>
                  </a:moveTo>
                  <a:cubicBezTo>
                    <a:pt x="520" y="1"/>
                    <a:pt x="512" y="1"/>
                    <a:pt x="503" y="3"/>
                  </a:cubicBezTo>
                  <a:cubicBezTo>
                    <a:pt x="462" y="9"/>
                    <a:pt x="426" y="22"/>
                    <a:pt x="401" y="39"/>
                  </a:cubicBezTo>
                  <a:lnTo>
                    <a:pt x="66" y="312"/>
                  </a:lnTo>
                  <a:cubicBezTo>
                    <a:pt x="20" y="349"/>
                    <a:pt x="0" y="395"/>
                    <a:pt x="8" y="451"/>
                  </a:cubicBezTo>
                  <a:cubicBezTo>
                    <a:pt x="13" y="486"/>
                    <a:pt x="32" y="518"/>
                    <a:pt x="64" y="545"/>
                  </a:cubicBezTo>
                  <a:cubicBezTo>
                    <a:pt x="90" y="569"/>
                    <a:pt x="121" y="580"/>
                    <a:pt x="154" y="580"/>
                  </a:cubicBezTo>
                  <a:cubicBezTo>
                    <a:pt x="161" y="580"/>
                    <a:pt x="168" y="580"/>
                    <a:pt x="176" y="579"/>
                  </a:cubicBezTo>
                  <a:cubicBezTo>
                    <a:pt x="205" y="574"/>
                    <a:pt x="229" y="563"/>
                    <a:pt x="251" y="545"/>
                  </a:cubicBezTo>
                  <a:lnTo>
                    <a:pt x="389" y="431"/>
                  </a:lnTo>
                  <a:lnTo>
                    <a:pt x="389" y="431"/>
                  </a:lnTo>
                  <a:lnTo>
                    <a:pt x="557" y="1585"/>
                  </a:lnTo>
                  <a:cubicBezTo>
                    <a:pt x="564" y="1628"/>
                    <a:pt x="583" y="1662"/>
                    <a:pt x="616" y="1686"/>
                  </a:cubicBezTo>
                  <a:cubicBezTo>
                    <a:pt x="643" y="1705"/>
                    <a:pt x="674" y="1715"/>
                    <a:pt x="708" y="1715"/>
                  </a:cubicBezTo>
                  <a:cubicBezTo>
                    <a:pt x="717" y="1715"/>
                    <a:pt x="725" y="1714"/>
                    <a:pt x="734" y="1713"/>
                  </a:cubicBezTo>
                  <a:cubicBezTo>
                    <a:pt x="782" y="1705"/>
                    <a:pt x="819" y="1686"/>
                    <a:pt x="844" y="1652"/>
                  </a:cubicBezTo>
                  <a:cubicBezTo>
                    <a:pt x="870" y="1620"/>
                    <a:pt x="881" y="1582"/>
                    <a:pt x="875" y="1541"/>
                  </a:cubicBezTo>
                  <a:lnTo>
                    <a:pt x="669" y="130"/>
                  </a:lnTo>
                  <a:cubicBezTo>
                    <a:pt x="663" y="89"/>
                    <a:pt x="645" y="55"/>
                    <a:pt x="613" y="30"/>
                  </a:cubicBezTo>
                  <a:cubicBezTo>
                    <a:pt x="589" y="11"/>
                    <a:pt x="561" y="1"/>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97;p62">
              <a:extLst>
                <a:ext uri="{FF2B5EF4-FFF2-40B4-BE49-F238E27FC236}">
                  <a16:creationId xmlns:a16="http://schemas.microsoft.com/office/drawing/2014/main" id="{25420F89-AD4D-D2CA-50FB-5FA2582FD22E}"/>
                </a:ext>
              </a:extLst>
            </p:cNvPr>
            <p:cNvSpPr/>
            <p:nvPr/>
          </p:nvSpPr>
          <p:spPr>
            <a:xfrm>
              <a:off x="6217676" y="2617092"/>
              <a:ext cx="20463" cy="30790"/>
            </a:xfrm>
            <a:custGeom>
              <a:avLst/>
              <a:gdLst/>
              <a:ahLst/>
              <a:cxnLst/>
              <a:rect l="l" t="t" r="r" b="b"/>
              <a:pathLst>
                <a:path w="1183" h="1780" extrusionOk="0">
                  <a:moveTo>
                    <a:pt x="599" y="907"/>
                  </a:moveTo>
                  <a:cubicBezTo>
                    <a:pt x="635" y="907"/>
                    <a:pt x="669" y="914"/>
                    <a:pt x="701" y="929"/>
                  </a:cubicBezTo>
                  <a:cubicBezTo>
                    <a:pt x="747" y="949"/>
                    <a:pt x="786" y="979"/>
                    <a:pt x="816" y="1020"/>
                  </a:cubicBezTo>
                  <a:cubicBezTo>
                    <a:pt x="846" y="1062"/>
                    <a:pt x="867" y="1111"/>
                    <a:pt x="875" y="1167"/>
                  </a:cubicBezTo>
                  <a:cubicBezTo>
                    <a:pt x="883" y="1223"/>
                    <a:pt x="878" y="1276"/>
                    <a:pt x="861" y="1325"/>
                  </a:cubicBezTo>
                  <a:cubicBezTo>
                    <a:pt x="843" y="1373"/>
                    <a:pt x="814" y="1414"/>
                    <a:pt x="778" y="1446"/>
                  </a:cubicBezTo>
                  <a:cubicBezTo>
                    <a:pt x="739" y="1478"/>
                    <a:pt x="695" y="1497"/>
                    <a:pt x="642" y="1505"/>
                  </a:cubicBezTo>
                  <a:cubicBezTo>
                    <a:pt x="628" y="1508"/>
                    <a:pt x="614" y="1509"/>
                    <a:pt x="600" y="1509"/>
                  </a:cubicBezTo>
                  <a:cubicBezTo>
                    <a:pt x="564" y="1509"/>
                    <a:pt x="529" y="1501"/>
                    <a:pt x="497" y="1486"/>
                  </a:cubicBezTo>
                  <a:cubicBezTo>
                    <a:pt x="451" y="1467"/>
                    <a:pt x="412" y="1435"/>
                    <a:pt x="382" y="1394"/>
                  </a:cubicBezTo>
                  <a:cubicBezTo>
                    <a:pt x="352" y="1352"/>
                    <a:pt x="331" y="1303"/>
                    <a:pt x="323" y="1249"/>
                  </a:cubicBezTo>
                  <a:cubicBezTo>
                    <a:pt x="315" y="1191"/>
                    <a:pt x="320" y="1138"/>
                    <a:pt x="337" y="1091"/>
                  </a:cubicBezTo>
                  <a:cubicBezTo>
                    <a:pt x="355" y="1043"/>
                    <a:pt x="384" y="1001"/>
                    <a:pt x="420" y="969"/>
                  </a:cubicBezTo>
                  <a:cubicBezTo>
                    <a:pt x="458" y="937"/>
                    <a:pt x="503" y="918"/>
                    <a:pt x="556" y="910"/>
                  </a:cubicBezTo>
                  <a:cubicBezTo>
                    <a:pt x="570" y="908"/>
                    <a:pt x="585" y="907"/>
                    <a:pt x="599" y="907"/>
                  </a:cubicBezTo>
                  <a:close/>
                  <a:moveTo>
                    <a:pt x="676" y="1"/>
                  </a:moveTo>
                  <a:cubicBezTo>
                    <a:pt x="667" y="1"/>
                    <a:pt x="658" y="1"/>
                    <a:pt x="648" y="2"/>
                  </a:cubicBezTo>
                  <a:cubicBezTo>
                    <a:pt x="629" y="6"/>
                    <a:pt x="612" y="10"/>
                    <a:pt x="593" y="18"/>
                  </a:cubicBezTo>
                  <a:cubicBezTo>
                    <a:pt x="474" y="71"/>
                    <a:pt x="377" y="135"/>
                    <a:pt x="301" y="213"/>
                  </a:cubicBezTo>
                  <a:cubicBezTo>
                    <a:pt x="226" y="290"/>
                    <a:pt x="165" y="374"/>
                    <a:pt x="122" y="464"/>
                  </a:cubicBezTo>
                  <a:cubicBezTo>
                    <a:pt x="79" y="553"/>
                    <a:pt x="47" y="642"/>
                    <a:pt x="29" y="733"/>
                  </a:cubicBezTo>
                  <a:cubicBezTo>
                    <a:pt x="10" y="824"/>
                    <a:pt x="1" y="909"/>
                    <a:pt x="1" y="988"/>
                  </a:cubicBezTo>
                  <a:cubicBezTo>
                    <a:pt x="1" y="1068"/>
                    <a:pt x="4" y="1137"/>
                    <a:pt x="12" y="1191"/>
                  </a:cubicBezTo>
                  <a:cubicBezTo>
                    <a:pt x="23" y="1276"/>
                    <a:pt x="48" y="1357"/>
                    <a:pt x="87" y="1432"/>
                  </a:cubicBezTo>
                  <a:cubicBezTo>
                    <a:pt x="127" y="1509"/>
                    <a:pt x="175" y="1574"/>
                    <a:pt x="234" y="1630"/>
                  </a:cubicBezTo>
                  <a:cubicBezTo>
                    <a:pt x="293" y="1686"/>
                    <a:pt x="360" y="1727"/>
                    <a:pt x="436" y="1754"/>
                  </a:cubicBezTo>
                  <a:cubicBezTo>
                    <a:pt x="487" y="1771"/>
                    <a:pt x="540" y="1780"/>
                    <a:pt x="596" y="1780"/>
                  </a:cubicBezTo>
                  <a:cubicBezTo>
                    <a:pt x="624" y="1780"/>
                    <a:pt x="653" y="1778"/>
                    <a:pt x="682" y="1773"/>
                  </a:cubicBezTo>
                  <a:lnTo>
                    <a:pt x="682" y="1775"/>
                  </a:lnTo>
                  <a:cubicBezTo>
                    <a:pt x="787" y="1759"/>
                    <a:pt x="880" y="1719"/>
                    <a:pt x="958" y="1657"/>
                  </a:cubicBezTo>
                  <a:cubicBezTo>
                    <a:pt x="1036" y="1595"/>
                    <a:pt x="1093" y="1517"/>
                    <a:pt x="1132" y="1422"/>
                  </a:cubicBezTo>
                  <a:cubicBezTo>
                    <a:pt x="1172" y="1328"/>
                    <a:pt x="1183" y="1229"/>
                    <a:pt x="1167" y="1126"/>
                  </a:cubicBezTo>
                  <a:cubicBezTo>
                    <a:pt x="1156" y="1047"/>
                    <a:pt x="1130" y="976"/>
                    <a:pt x="1089" y="912"/>
                  </a:cubicBezTo>
                  <a:cubicBezTo>
                    <a:pt x="1049" y="846"/>
                    <a:pt x="998" y="792"/>
                    <a:pt x="940" y="749"/>
                  </a:cubicBezTo>
                  <a:cubicBezTo>
                    <a:pt x="881" y="704"/>
                    <a:pt x="817" y="673"/>
                    <a:pt x="752" y="653"/>
                  </a:cubicBezTo>
                  <a:cubicBezTo>
                    <a:pt x="707" y="639"/>
                    <a:pt x="663" y="633"/>
                    <a:pt x="619" y="633"/>
                  </a:cubicBezTo>
                  <a:cubicBezTo>
                    <a:pt x="598" y="633"/>
                    <a:pt x="577" y="634"/>
                    <a:pt x="556" y="637"/>
                  </a:cubicBezTo>
                  <a:cubicBezTo>
                    <a:pt x="490" y="645"/>
                    <a:pt x="436" y="666"/>
                    <a:pt x="391" y="697"/>
                  </a:cubicBezTo>
                  <a:cubicBezTo>
                    <a:pt x="353" y="723"/>
                    <a:pt x="320" y="752"/>
                    <a:pt x="293" y="783"/>
                  </a:cubicBezTo>
                  <a:lnTo>
                    <a:pt x="293" y="783"/>
                  </a:lnTo>
                  <a:cubicBezTo>
                    <a:pt x="300" y="753"/>
                    <a:pt x="310" y="724"/>
                    <a:pt x="321" y="695"/>
                  </a:cubicBezTo>
                  <a:cubicBezTo>
                    <a:pt x="347" y="633"/>
                    <a:pt x="379" y="575"/>
                    <a:pt x="419" y="523"/>
                  </a:cubicBezTo>
                  <a:cubicBezTo>
                    <a:pt x="458" y="470"/>
                    <a:pt x="503" y="424"/>
                    <a:pt x="553" y="384"/>
                  </a:cubicBezTo>
                  <a:cubicBezTo>
                    <a:pt x="602" y="344"/>
                    <a:pt x="653" y="312"/>
                    <a:pt x="707" y="288"/>
                  </a:cubicBezTo>
                  <a:cubicBezTo>
                    <a:pt x="744" y="271"/>
                    <a:pt x="773" y="248"/>
                    <a:pt x="792" y="218"/>
                  </a:cubicBezTo>
                  <a:cubicBezTo>
                    <a:pt x="811" y="188"/>
                    <a:pt x="819" y="154"/>
                    <a:pt x="814" y="119"/>
                  </a:cubicBezTo>
                  <a:cubicBezTo>
                    <a:pt x="806" y="66"/>
                    <a:pt x="786" y="33"/>
                    <a:pt x="754" y="17"/>
                  </a:cubicBezTo>
                  <a:cubicBezTo>
                    <a:pt x="729" y="6"/>
                    <a:pt x="702" y="1"/>
                    <a:pt x="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98;p62">
              <a:extLst>
                <a:ext uri="{FF2B5EF4-FFF2-40B4-BE49-F238E27FC236}">
                  <a16:creationId xmlns:a16="http://schemas.microsoft.com/office/drawing/2014/main" id="{1B71B526-3EDB-0B51-628D-1370AE9B582B}"/>
                </a:ext>
              </a:extLst>
            </p:cNvPr>
            <p:cNvSpPr/>
            <p:nvPr/>
          </p:nvSpPr>
          <p:spPr>
            <a:xfrm>
              <a:off x="6374529" y="2594743"/>
              <a:ext cx="15256" cy="29665"/>
            </a:xfrm>
            <a:custGeom>
              <a:avLst/>
              <a:gdLst/>
              <a:ahLst/>
              <a:cxnLst/>
              <a:rect l="l" t="t" r="r" b="b"/>
              <a:pathLst>
                <a:path w="882" h="1715" extrusionOk="0">
                  <a:moveTo>
                    <a:pt x="530" y="0"/>
                  </a:moveTo>
                  <a:cubicBezTo>
                    <a:pt x="522" y="0"/>
                    <a:pt x="514" y="1"/>
                    <a:pt x="505" y="2"/>
                  </a:cubicBezTo>
                  <a:cubicBezTo>
                    <a:pt x="462" y="9"/>
                    <a:pt x="429" y="21"/>
                    <a:pt x="403" y="39"/>
                  </a:cubicBezTo>
                  <a:lnTo>
                    <a:pt x="66" y="312"/>
                  </a:lnTo>
                  <a:cubicBezTo>
                    <a:pt x="20" y="348"/>
                    <a:pt x="1" y="395"/>
                    <a:pt x="9" y="451"/>
                  </a:cubicBezTo>
                  <a:cubicBezTo>
                    <a:pt x="15" y="486"/>
                    <a:pt x="33" y="518"/>
                    <a:pt x="65" y="545"/>
                  </a:cubicBezTo>
                  <a:cubicBezTo>
                    <a:pt x="92" y="568"/>
                    <a:pt x="122" y="580"/>
                    <a:pt x="154" y="580"/>
                  </a:cubicBezTo>
                  <a:cubicBezTo>
                    <a:pt x="162" y="580"/>
                    <a:pt x="169" y="579"/>
                    <a:pt x="176" y="578"/>
                  </a:cubicBezTo>
                  <a:cubicBezTo>
                    <a:pt x="205" y="573"/>
                    <a:pt x="231" y="562"/>
                    <a:pt x="253" y="545"/>
                  </a:cubicBezTo>
                  <a:lnTo>
                    <a:pt x="390" y="431"/>
                  </a:lnTo>
                  <a:lnTo>
                    <a:pt x="390" y="431"/>
                  </a:lnTo>
                  <a:lnTo>
                    <a:pt x="558" y="1585"/>
                  </a:lnTo>
                  <a:cubicBezTo>
                    <a:pt x="564" y="1628"/>
                    <a:pt x="585" y="1661"/>
                    <a:pt x="618" y="1685"/>
                  </a:cubicBezTo>
                  <a:cubicBezTo>
                    <a:pt x="644" y="1704"/>
                    <a:pt x="674" y="1714"/>
                    <a:pt x="709" y="1714"/>
                  </a:cubicBezTo>
                  <a:cubicBezTo>
                    <a:pt x="718" y="1714"/>
                    <a:pt x="727" y="1714"/>
                    <a:pt x="736" y="1712"/>
                  </a:cubicBezTo>
                  <a:lnTo>
                    <a:pt x="736" y="1711"/>
                  </a:lnTo>
                  <a:cubicBezTo>
                    <a:pt x="783" y="1705"/>
                    <a:pt x="819" y="1685"/>
                    <a:pt x="845" y="1652"/>
                  </a:cubicBezTo>
                  <a:cubicBezTo>
                    <a:pt x="872" y="1618"/>
                    <a:pt x="882" y="1582"/>
                    <a:pt x="875" y="1539"/>
                  </a:cubicBezTo>
                  <a:lnTo>
                    <a:pt x="669" y="130"/>
                  </a:lnTo>
                  <a:cubicBezTo>
                    <a:pt x="663" y="87"/>
                    <a:pt x="646" y="53"/>
                    <a:pt x="614" y="29"/>
                  </a:cubicBezTo>
                  <a:cubicBezTo>
                    <a:pt x="589" y="10"/>
                    <a:pt x="56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99;p62">
              <a:extLst>
                <a:ext uri="{FF2B5EF4-FFF2-40B4-BE49-F238E27FC236}">
                  <a16:creationId xmlns:a16="http://schemas.microsoft.com/office/drawing/2014/main" id="{4AC4F961-AFB0-E44D-66EE-BBF763BA142E}"/>
                </a:ext>
              </a:extLst>
            </p:cNvPr>
            <p:cNvSpPr/>
            <p:nvPr/>
          </p:nvSpPr>
          <p:spPr>
            <a:xfrm>
              <a:off x="6391671" y="2591059"/>
              <a:ext cx="19979" cy="31412"/>
            </a:xfrm>
            <a:custGeom>
              <a:avLst/>
              <a:gdLst/>
              <a:ahLst/>
              <a:cxnLst/>
              <a:rect l="l" t="t" r="r" b="b"/>
              <a:pathLst>
                <a:path w="1155" h="1816" extrusionOk="0">
                  <a:moveTo>
                    <a:pt x="1000" y="1"/>
                  </a:moveTo>
                  <a:cubicBezTo>
                    <a:pt x="991" y="1"/>
                    <a:pt x="982" y="2"/>
                    <a:pt x="972" y="3"/>
                  </a:cubicBezTo>
                  <a:lnTo>
                    <a:pt x="124" y="126"/>
                  </a:lnTo>
                  <a:cubicBezTo>
                    <a:pt x="84" y="132"/>
                    <a:pt x="53" y="150"/>
                    <a:pt x="31" y="179"/>
                  </a:cubicBezTo>
                  <a:cubicBezTo>
                    <a:pt x="9" y="207"/>
                    <a:pt x="1" y="241"/>
                    <a:pt x="6" y="277"/>
                  </a:cubicBezTo>
                  <a:cubicBezTo>
                    <a:pt x="12" y="317"/>
                    <a:pt x="29" y="348"/>
                    <a:pt x="60" y="370"/>
                  </a:cubicBezTo>
                  <a:cubicBezTo>
                    <a:pt x="82" y="387"/>
                    <a:pt x="108" y="396"/>
                    <a:pt x="137" y="396"/>
                  </a:cubicBezTo>
                  <a:cubicBezTo>
                    <a:pt x="145" y="396"/>
                    <a:pt x="153" y="395"/>
                    <a:pt x="162" y="394"/>
                  </a:cubicBezTo>
                  <a:lnTo>
                    <a:pt x="810" y="300"/>
                  </a:lnTo>
                  <a:lnTo>
                    <a:pt x="424" y="1626"/>
                  </a:lnTo>
                  <a:cubicBezTo>
                    <a:pt x="417" y="1649"/>
                    <a:pt x="416" y="1672"/>
                    <a:pt x="419" y="1694"/>
                  </a:cubicBezTo>
                  <a:cubicBezTo>
                    <a:pt x="425" y="1736"/>
                    <a:pt x="444" y="1766"/>
                    <a:pt x="479" y="1788"/>
                  </a:cubicBezTo>
                  <a:cubicBezTo>
                    <a:pt x="506" y="1807"/>
                    <a:pt x="535" y="1816"/>
                    <a:pt x="565" y="1816"/>
                  </a:cubicBezTo>
                  <a:cubicBezTo>
                    <a:pt x="574" y="1816"/>
                    <a:pt x="582" y="1815"/>
                    <a:pt x="591" y="1814"/>
                  </a:cubicBezTo>
                  <a:cubicBezTo>
                    <a:pt x="618" y="1809"/>
                    <a:pt x="644" y="1798"/>
                    <a:pt x="666" y="1779"/>
                  </a:cubicBezTo>
                  <a:cubicBezTo>
                    <a:pt x="690" y="1758"/>
                    <a:pt x="704" y="1732"/>
                    <a:pt x="712" y="1702"/>
                  </a:cubicBezTo>
                  <a:lnTo>
                    <a:pt x="1146" y="191"/>
                  </a:lnTo>
                  <a:cubicBezTo>
                    <a:pt x="1153" y="167"/>
                    <a:pt x="1154" y="143"/>
                    <a:pt x="1151" y="123"/>
                  </a:cubicBezTo>
                  <a:cubicBezTo>
                    <a:pt x="1145" y="81"/>
                    <a:pt x="1124" y="49"/>
                    <a:pt x="1089" y="27"/>
                  </a:cubicBezTo>
                  <a:cubicBezTo>
                    <a:pt x="1062" y="10"/>
                    <a:pt x="1031" y="1"/>
                    <a:pt x="1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00;p62">
              <a:extLst>
                <a:ext uri="{FF2B5EF4-FFF2-40B4-BE49-F238E27FC236}">
                  <a16:creationId xmlns:a16="http://schemas.microsoft.com/office/drawing/2014/main" id="{D1F5123D-FD61-4C35-1EB3-836692BD479D}"/>
                </a:ext>
              </a:extLst>
            </p:cNvPr>
            <p:cNvSpPr/>
            <p:nvPr/>
          </p:nvSpPr>
          <p:spPr>
            <a:xfrm>
              <a:off x="6555496" y="2568382"/>
              <a:ext cx="15222" cy="29648"/>
            </a:xfrm>
            <a:custGeom>
              <a:avLst/>
              <a:gdLst/>
              <a:ahLst/>
              <a:cxnLst/>
              <a:rect l="l" t="t" r="r" b="b"/>
              <a:pathLst>
                <a:path w="880" h="1714" extrusionOk="0">
                  <a:moveTo>
                    <a:pt x="527" y="1"/>
                  </a:moveTo>
                  <a:cubicBezTo>
                    <a:pt x="519" y="1"/>
                    <a:pt x="511" y="1"/>
                    <a:pt x="503" y="3"/>
                  </a:cubicBezTo>
                  <a:cubicBezTo>
                    <a:pt x="460" y="9"/>
                    <a:pt x="426" y="20"/>
                    <a:pt x="401" y="39"/>
                  </a:cubicBezTo>
                  <a:lnTo>
                    <a:pt x="64" y="312"/>
                  </a:lnTo>
                  <a:cubicBezTo>
                    <a:pt x="18" y="349"/>
                    <a:pt x="0" y="395"/>
                    <a:pt x="8" y="451"/>
                  </a:cubicBezTo>
                  <a:cubicBezTo>
                    <a:pt x="13" y="486"/>
                    <a:pt x="32" y="518"/>
                    <a:pt x="64" y="545"/>
                  </a:cubicBezTo>
                  <a:cubicBezTo>
                    <a:pt x="90" y="568"/>
                    <a:pt x="118" y="579"/>
                    <a:pt x="151" y="579"/>
                  </a:cubicBezTo>
                  <a:cubicBezTo>
                    <a:pt x="159" y="579"/>
                    <a:pt x="167" y="578"/>
                    <a:pt x="176" y="577"/>
                  </a:cubicBezTo>
                  <a:cubicBezTo>
                    <a:pt x="203" y="574"/>
                    <a:pt x="228" y="563"/>
                    <a:pt x="251" y="545"/>
                  </a:cubicBezTo>
                  <a:lnTo>
                    <a:pt x="389" y="430"/>
                  </a:lnTo>
                  <a:lnTo>
                    <a:pt x="557" y="1585"/>
                  </a:lnTo>
                  <a:cubicBezTo>
                    <a:pt x="563" y="1628"/>
                    <a:pt x="583" y="1662"/>
                    <a:pt x="616" y="1686"/>
                  </a:cubicBezTo>
                  <a:cubicBezTo>
                    <a:pt x="642" y="1704"/>
                    <a:pt x="672" y="1713"/>
                    <a:pt x="705" y="1713"/>
                  </a:cubicBezTo>
                  <a:cubicBezTo>
                    <a:pt x="715" y="1713"/>
                    <a:pt x="724" y="1713"/>
                    <a:pt x="734" y="1711"/>
                  </a:cubicBezTo>
                  <a:cubicBezTo>
                    <a:pt x="782" y="1705"/>
                    <a:pt x="819" y="1684"/>
                    <a:pt x="844" y="1652"/>
                  </a:cubicBezTo>
                  <a:cubicBezTo>
                    <a:pt x="870" y="1619"/>
                    <a:pt x="879" y="1582"/>
                    <a:pt x="874" y="1539"/>
                  </a:cubicBezTo>
                  <a:lnTo>
                    <a:pt x="669" y="130"/>
                  </a:lnTo>
                  <a:cubicBezTo>
                    <a:pt x="662" y="87"/>
                    <a:pt x="643" y="54"/>
                    <a:pt x="613" y="30"/>
                  </a:cubicBezTo>
                  <a:cubicBezTo>
                    <a:pt x="587" y="11"/>
                    <a:pt x="559" y="1"/>
                    <a:pt x="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01;p62">
              <a:extLst>
                <a:ext uri="{FF2B5EF4-FFF2-40B4-BE49-F238E27FC236}">
                  <a16:creationId xmlns:a16="http://schemas.microsoft.com/office/drawing/2014/main" id="{36268F55-39F0-E07D-7DEE-0EF3AE422B2A}"/>
                </a:ext>
              </a:extLst>
            </p:cNvPr>
            <p:cNvSpPr/>
            <p:nvPr/>
          </p:nvSpPr>
          <p:spPr>
            <a:xfrm>
              <a:off x="6574091" y="2565649"/>
              <a:ext cx="21293" cy="29804"/>
            </a:xfrm>
            <a:custGeom>
              <a:avLst/>
              <a:gdLst/>
              <a:ahLst/>
              <a:cxnLst/>
              <a:rect l="l" t="t" r="r" b="b"/>
              <a:pathLst>
                <a:path w="1231" h="1723" extrusionOk="0">
                  <a:moveTo>
                    <a:pt x="550" y="273"/>
                  </a:moveTo>
                  <a:cubicBezTo>
                    <a:pt x="601" y="273"/>
                    <a:pt x="646" y="288"/>
                    <a:pt x="687" y="317"/>
                  </a:cubicBezTo>
                  <a:cubicBezTo>
                    <a:pt x="738" y="354"/>
                    <a:pt x="768" y="403"/>
                    <a:pt x="777" y="469"/>
                  </a:cubicBezTo>
                  <a:cubicBezTo>
                    <a:pt x="784" y="513"/>
                    <a:pt x="779" y="553"/>
                    <a:pt x="765" y="590"/>
                  </a:cubicBezTo>
                  <a:cubicBezTo>
                    <a:pt x="749" y="628"/>
                    <a:pt x="725" y="658"/>
                    <a:pt x="693" y="684"/>
                  </a:cubicBezTo>
                  <a:cubicBezTo>
                    <a:pt x="661" y="709"/>
                    <a:pt x="623" y="725"/>
                    <a:pt x="576" y="732"/>
                  </a:cubicBezTo>
                  <a:cubicBezTo>
                    <a:pt x="562" y="734"/>
                    <a:pt x="548" y="735"/>
                    <a:pt x="535" y="735"/>
                  </a:cubicBezTo>
                  <a:cubicBezTo>
                    <a:pt x="505" y="735"/>
                    <a:pt x="477" y="730"/>
                    <a:pt x="450" y="719"/>
                  </a:cubicBezTo>
                  <a:cubicBezTo>
                    <a:pt x="412" y="705"/>
                    <a:pt x="380" y="681"/>
                    <a:pt x="355" y="650"/>
                  </a:cubicBezTo>
                  <a:cubicBezTo>
                    <a:pt x="329" y="618"/>
                    <a:pt x="313" y="582"/>
                    <a:pt x="307" y="537"/>
                  </a:cubicBezTo>
                  <a:cubicBezTo>
                    <a:pt x="297" y="472"/>
                    <a:pt x="312" y="416"/>
                    <a:pt x="350" y="365"/>
                  </a:cubicBezTo>
                  <a:cubicBezTo>
                    <a:pt x="390" y="315"/>
                    <a:pt x="442" y="287"/>
                    <a:pt x="511" y="275"/>
                  </a:cubicBezTo>
                  <a:cubicBezTo>
                    <a:pt x="525" y="274"/>
                    <a:pt x="538" y="273"/>
                    <a:pt x="550" y="273"/>
                  </a:cubicBezTo>
                  <a:close/>
                  <a:moveTo>
                    <a:pt x="658" y="948"/>
                  </a:moveTo>
                  <a:cubicBezTo>
                    <a:pt x="692" y="948"/>
                    <a:pt x="725" y="954"/>
                    <a:pt x="755" y="965"/>
                  </a:cubicBezTo>
                  <a:cubicBezTo>
                    <a:pt x="801" y="979"/>
                    <a:pt x="838" y="1005"/>
                    <a:pt x="868" y="1038"/>
                  </a:cubicBezTo>
                  <a:cubicBezTo>
                    <a:pt x="899" y="1072"/>
                    <a:pt x="916" y="1113"/>
                    <a:pt x="924" y="1159"/>
                  </a:cubicBezTo>
                  <a:cubicBezTo>
                    <a:pt x="934" y="1228"/>
                    <a:pt x="915" y="1290"/>
                    <a:pt x="868" y="1346"/>
                  </a:cubicBezTo>
                  <a:cubicBezTo>
                    <a:pt x="822" y="1402"/>
                    <a:pt x="760" y="1435"/>
                    <a:pt x="682" y="1446"/>
                  </a:cubicBezTo>
                  <a:cubicBezTo>
                    <a:pt x="665" y="1449"/>
                    <a:pt x="648" y="1450"/>
                    <a:pt x="632" y="1450"/>
                  </a:cubicBezTo>
                  <a:cubicBezTo>
                    <a:pt x="573" y="1450"/>
                    <a:pt x="520" y="1435"/>
                    <a:pt x="473" y="1403"/>
                  </a:cubicBezTo>
                  <a:cubicBezTo>
                    <a:pt x="412" y="1364"/>
                    <a:pt x="377" y="1309"/>
                    <a:pt x="367" y="1241"/>
                  </a:cubicBezTo>
                  <a:cubicBezTo>
                    <a:pt x="361" y="1194"/>
                    <a:pt x="366" y="1150"/>
                    <a:pt x="385" y="1108"/>
                  </a:cubicBezTo>
                  <a:cubicBezTo>
                    <a:pt x="404" y="1068"/>
                    <a:pt x="433" y="1033"/>
                    <a:pt x="473" y="1005"/>
                  </a:cubicBezTo>
                  <a:cubicBezTo>
                    <a:pt x="511" y="977"/>
                    <a:pt x="557" y="960"/>
                    <a:pt x="610" y="952"/>
                  </a:cubicBezTo>
                  <a:cubicBezTo>
                    <a:pt x="626" y="949"/>
                    <a:pt x="642" y="948"/>
                    <a:pt x="658" y="948"/>
                  </a:cubicBezTo>
                  <a:close/>
                  <a:moveTo>
                    <a:pt x="561" y="1"/>
                  </a:moveTo>
                  <a:cubicBezTo>
                    <a:pt x="532" y="1"/>
                    <a:pt x="503" y="3"/>
                    <a:pt x="473" y="7"/>
                  </a:cubicBezTo>
                  <a:cubicBezTo>
                    <a:pt x="375" y="22"/>
                    <a:pt x="289" y="57"/>
                    <a:pt x="214" y="113"/>
                  </a:cubicBezTo>
                  <a:cubicBezTo>
                    <a:pt x="141" y="169"/>
                    <a:pt x="85" y="236"/>
                    <a:pt x="48" y="317"/>
                  </a:cubicBezTo>
                  <a:cubicBezTo>
                    <a:pt x="13" y="398"/>
                    <a:pt x="1" y="484"/>
                    <a:pt x="15" y="575"/>
                  </a:cubicBezTo>
                  <a:cubicBezTo>
                    <a:pt x="23" y="638"/>
                    <a:pt x="44" y="692"/>
                    <a:pt x="75" y="735"/>
                  </a:cubicBezTo>
                  <a:cubicBezTo>
                    <a:pt x="106" y="780"/>
                    <a:pt x="142" y="813"/>
                    <a:pt x="186" y="837"/>
                  </a:cubicBezTo>
                  <a:cubicBezTo>
                    <a:pt x="209" y="851"/>
                    <a:pt x="233" y="863"/>
                    <a:pt x="257" y="872"/>
                  </a:cubicBezTo>
                  <a:lnTo>
                    <a:pt x="257" y="872"/>
                  </a:lnTo>
                  <a:cubicBezTo>
                    <a:pt x="236" y="891"/>
                    <a:pt x="215" y="911"/>
                    <a:pt x="195" y="933"/>
                  </a:cubicBezTo>
                  <a:cubicBezTo>
                    <a:pt x="152" y="977"/>
                    <a:pt x="119" y="1028"/>
                    <a:pt x="95" y="1088"/>
                  </a:cubicBezTo>
                  <a:cubicBezTo>
                    <a:pt x="71" y="1147"/>
                    <a:pt x="64" y="1214"/>
                    <a:pt x="75" y="1289"/>
                  </a:cubicBezTo>
                  <a:cubicBezTo>
                    <a:pt x="88" y="1381"/>
                    <a:pt x="127" y="1462"/>
                    <a:pt x="189" y="1533"/>
                  </a:cubicBezTo>
                  <a:cubicBezTo>
                    <a:pt x="251" y="1601"/>
                    <a:pt x="329" y="1654"/>
                    <a:pt x="422" y="1687"/>
                  </a:cubicBezTo>
                  <a:cubicBezTo>
                    <a:pt x="486" y="1710"/>
                    <a:pt x="553" y="1722"/>
                    <a:pt x="622" y="1722"/>
                  </a:cubicBezTo>
                  <a:cubicBezTo>
                    <a:pt x="654" y="1722"/>
                    <a:pt x="687" y="1720"/>
                    <a:pt x="720" y="1715"/>
                  </a:cubicBezTo>
                  <a:cubicBezTo>
                    <a:pt x="825" y="1700"/>
                    <a:pt x="918" y="1662"/>
                    <a:pt x="998" y="1604"/>
                  </a:cubicBezTo>
                  <a:cubicBezTo>
                    <a:pt x="1077" y="1545"/>
                    <a:pt x="1136" y="1472"/>
                    <a:pt x="1176" y="1387"/>
                  </a:cubicBezTo>
                  <a:cubicBezTo>
                    <a:pt x="1216" y="1303"/>
                    <a:pt x="1231" y="1215"/>
                    <a:pt x="1216" y="1123"/>
                  </a:cubicBezTo>
                  <a:cubicBezTo>
                    <a:pt x="1208" y="1067"/>
                    <a:pt x="1189" y="1014"/>
                    <a:pt x="1157" y="966"/>
                  </a:cubicBezTo>
                  <a:cubicBezTo>
                    <a:pt x="1125" y="918"/>
                    <a:pt x="1082" y="875"/>
                    <a:pt x="1031" y="837"/>
                  </a:cubicBezTo>
                  <a:cubicBezTo>
                    <a:pt x="996" y="812"/>
                    <a:pt x="959" y="792"/>
                    <a:pt x="918" y="776"/>
                  </a:cubicBezTo>
                  <a:lnTo>
                    <a:pt x="918" y="776"/>
                  </a:lnTo>
                  <a:cubicBezTo>
                    <a:pt x="935" y="762"/>
                    <a:pt x="953" y="747"/>
                    <a:pt x="971" y="730"/>
                  </a:cubicBezTo>
                  <a:cubicBezTo>
                    <a:pt x="1006" y="697"/>
                    <a:pt x="1034" y="654"/>
                    <a:pt x="1053" y="603"/>
                  </a:cubicBezTo>
                  <a:cubicBezTo>
                    <a:pt x="1076" y="551"/>
                    <a:pt x="1081" y="491"/>
                    <a:pt x="1071" y="421"/>
                  </a:cubicBezTo>
                  <a:cubicBezTo>
                    <a:pt x="1057" y="330"/>
                    <a:pt x="1022" y="252"/>
                    <a:pt x="963" y="185"/>
                  </a:cubicBezTo>
                  <a:cubicBezTo>
                    <a:pt x="905" y="118"/>
                    <a:pt x="833" y="66"/>
                    <a:pt x="749" y="35"/>
                  </a:cubicBezTo>
                  <a:cubicBezTo>
                    <a:pt x="689" y="12"/>
                    <a:pt x="626"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02;p62">
              <a:extLst>
                <a:ext uri="{FF2B5EF4-FFF2-40B4-BE49-F238E27FC236}">
                  <a16:creationId xmlns:a16="http://schemas.microsoft.com/office/drawing/2014/main" id="{B505AD82-EE88-A03A-FE1B-BDE171A20CCB}"/>
                </a:ext>
              </a:extLst>
            </p:cNvPr>
            <p:cNvSpPr/>
            <p:nvPr/>
          </p:nvSpPr>
          <p:spPr>
            <a:xfrm>
              <a:off x="6736410" y="2542003"/>
              <a:ext cx="15256" cy="29665"/>
            </a:xfrm>
            <a:custGeom>
              <a:avLst/>
              <a:gdLst/>
              <a:ahLst/>
              <a:cxnLst/>
              <a:rect l="l" t="t" r="r" b="b"/>
              <a:pathLst>
                <a:path w="882" h="1715" extrusionOk="0">
                  <a:moveTo>
                    <a:pt x="529" y="0"/>
                  </a:moveTo>
                  <a:cubicBezTo>
                    <a:pt x="521" y="0"/>
                    <a:pt x="513" y="1"/>
                    <a:pt x="505" y="2"/>
                  </a:cubicBezTo>
                  <a:cubicBezTo>
                    <a:pt x="462" y="9"/>
                    <a:pt x="428" y="22"/>
                    <a:pt x="403" y="41"/>
                  </a:cubicBezTo>
                  <a:lnTo>
                    <a:pt x="66" y="313"/>
                  </a:lnTo>
                  <a:cubicBezTo>
                    <a:pt x="20" y="350"/>
                    <a:pt x="1" y="396"/>
                    <a:pt x="9" y="451"/>
                  </a:cubicBezTo>
                  <a:cubicBezTo>
                    <a:pt x="14" y="487"/>
                    <a:pt x="33" y="519"/>
                    <a:pt x="65" y="546"/>
                  </a:cubicBezTo>
                  <a:cubicBezTo>
                    <a:pt x="91" y="569"/>
                    <a:pt x="121" y="580"/>
                    <a:pt x="154" y="580"/>
                  </a:cubicBezTo>
                  <a:cubicBezTo>
                    <a:pt x="161" y="580"/>
                    <a:pt x="169" y="579"/>
                    <a:pt x="176" y="578"/>
                  </a:cubicBezTo>
                  <a:cubicBezTo>
                    <a:pt x="205" y="574"/>
                    <a:pt x="229" y="564"/>
                    <a:pt x="251" y="545"/>
                  </a:cubicBezTo>
                  <a:lnTo>
                    <a:pt x="390" y="431"/>
                  </a:lnTo>
                  <a:lnTo>
                    <a:pt x="390" y="431"/>
                  </a:lnTo>
                  <a:lnTo>
                    <a:pt x="558" y="1587"/>
                  </a:lnTo>
                  <a:cubicBezTo>
                    <a:pt x="564" y="1628"/>
                    <a:pt x="583" y="1662"/>
                    <a:pt x="617" y="1686"/>
                  </a:cubicBezTo>
                  <a:cubicBezTo>
                    <a:pt x="643" y="1705"/>
                    <a:pt x="674" y="1715"/>
                    <a:pt x="708" y="1715"/>
                  </a:cubicBezTo>
                  <a:cubicBezTo>
                    <a:pt x="717" y="1715"/>
                    <a:pt x="726" y="1714"/>
                    <a:pt x="735" y="1713"/>
                  </a:cubicBezTo>
                  <a:cubicBezTo>
                    <a:pt x="783" y="1705"/>
                    <a:pt x="819" y="1686"/>
                    <a:pt x="845" y="1652"/>
                  </a:cubicBezTo>
                  <a:cubicBezTo>
                    <a:pt x="870" y="1620"/>
                    <a:pt x="881" y="1582"/>
                    <a:pt x="875" y="1540"/>
                  </a:cubicBezTo>
                  <a:lnTo>
                    <a:pt x="669" y="130"/>
                  </a:lnTo>
                  <a:cubicBezTo>
                    <a:pt x="664" y="89"/>
                    <a:pt x="645" y="55"/>
                    <a:pt x="613" y="31"/>
                  </a:cubicBezTo>
                  <a:cubicBezTo>
                    <a:pt x="589" y="11"/>
                    <a:pt x="561"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03;p62">
              <a:extLst>
                <a:ext uri="{FF2B5EF4-FFF2-40B4-BE49-F238E27FC236}">
                  <a16:creationId xmlns:a16="http://schemas.microsoft.com/office/drawing/2014/main" id="{90FAA31F-4C8F-1221-7A8F-6707BE69EC8E}"/>
                </a:ext>
              </a:extLst>
            </p:cNvPr>
            <p:cNvSpPr/>
            <p:nvPr/>
          </p:nvSpPr>
          <p:spPr>
            <a:xfrm>
              <a:off x="6753517" y="2538890"/>
              <a:ext cx="20498" cy="30790"/>
            </a:xfrm>
            <a:custGeom>
              <a:avLst/>
              <a:gdLst/>
              <a:ahLst/>
              <a:cxnLst/>
              <a:rect l="l" t="t" r="r" b="b"/>
              <a:pathLst>
                <a:path w="1185" h="1780" extrusionOk="0">
                  <a:moveTo>
                    <a:pt x="586" y="272"/>
                  </a:moveTo>
                  <a:cubicBezTo>
                    <a:pt x="622" y="272"/>
                    <a:pt x="657" y="279"/>
                    <a:pt x="689" y="292"/>
                  </a:cubicBezTo>
                  <a:cubicBezTo>
                    <a:pt x="733" y="313"/>
                    <a:pt x="772" y="344"/>
                    <a:pt x="802" y="385"/>
                  </a:cubicBezTo>
                  <a:cubicBezTo>
                    <a:pt x="834" y="426"/>
                    <a:pt x="853" y="474"/>
                    <a:pt x="861" y="532"/>
                  </a:cubicBezTo>
                  <a:cubicBezTo>
                    <a:pt x="869" y="588"/>
                    <a:pt x="864" y="639"/>
                    <a:pt x="847" y="688"/>
                  </a:cubicBezTo>
                  <a:cubicBezTo>
                    <a:pt x="829" y="738"/>
                    <a:pt x="802" y="777"/>
                    <a:pt x="764" y="809"/>
                  </a:cubicBezTo>
                  <a:cubicBezTo>
                    <a:pt x="725" y="841"/>
                    <a:pt x="681" y="862"/>
                    <a:pt x="630" y="870"/>
                  </a:cubicBezTo>
                  <a:cubicBezTo>
                    <a:pt x="617" y="872"/>
                    <a:pt x="604" y="872"/>
                    <a:pt x="592" y="872"/>
                  </a:cubicBezTo>
                  <a:cubicBezTo>
                    <a:pt x="555" y="872"/>
                    <a:pt x="519" y="865"/>
                    <a:pt x="484" y="851"/>
                  </a:cubicBezTo>
                  <a:cubicBezTo>
                    <a:pt x="438" y="832"/>
                    <a:pt x="400" y="800"/>
                    <a:pt x="369" y="758"/>
                  </a:cubicBezTo>
                  <a:cubicBezTo>
                    <a:pt x="338" y="717"/>
                    <a:pt x="318" y="667"/>
                    <a:pt x="310" y="612"/>
                  </a:cubicBezTo>
                  <a:cubicBezTo>
                    <a:pt x="302" y="556"/>
                    <a:pt x="307" y="503"/>
                    <a:pt x="325" y="454"/>
                  </a:cubicBezTo>
                  <a:cubicBezTo>
                    <a:pt x="342" y="406"/>
                    <a:pt x="371" y="366"/>
                    <a:pt x="409" y="334"/>
                  </a:cubicBezTo>
                  <a:cubicBezTo>
                    <a:pt x="448" y="302"/>
                    <a:pt x="492" y="281"/>
                    <a:pt x="542" y="275"/>
                  </a:cubicBezTo>
                  <a:lnTo>
                    <a:pt x="543" y="275"/>
                  </a:lnTo>
                  <a:cubicBezTo>
                    <a:pt x="558" y="273"/>
                    <a:pt x="572" y="272"/>
                    <a:pt x="586" y="272"/>
                  </a:cubicBezTo>
                  <a:close/>
                  <a:moveTo>
                    <a:pt x="589" y="0"/>
                  </a:moveTo>
                  <a:cubicBezTo>
                    <a:pt x="561" y="0"/>
                    <a:pt x="533" y="3"/>
                    <a:pt x="504" y="7"/>
                  </a:cubicBezTo>
                  <a:cubicBezTo>
                    <a:pt x="398" y="21"/>
                    <a:pt x="307" y="61"/>
                    <a:pt x="229" y="123"/>
                  </a:cubicBezTo>
                  <a:cubicBezTo>
                    <a:pt x="149" y="187"/>
                    <a:pt x="90" y="264"/>
                    <a:pt x="52" y="358"/>
                  </a:cubicBezTo>
                  <a:cubicBezTo>
                    <a:pt x="14" y="450"/>
                    <a:pt x="1" y="549"/>
                    <a:pt x="17" y="655"/>
                  </a:cubicBezTo>
                  <a:cubicBezTo>
                    <a:pt x="28" y="733"/>
                    <a:pt x="55" y="805"/>
                    <a:pt x="95" y="868"/>
                  </a:cubicBezTo>
                  <a:cubicBezTo>
                    <a:pt x="137" y="934"/>
                    <a:pt x="186" y="988"/>
                    <a:pt x="245" y="1031"/>
                  </a:cubicBezTo>
                  <a:cubicBezTo>
                    <a:pt x="304" y="1076"/>
                    <a:pt x="366" y="1108"/>
                    <a:pt x="433" y="1127"/>
                  </a:cubicBezTo>
                  <a:cubicBezTo>
                    <a:pt x="480" y="1141"/>
                    <a:pt x="526" y="1148"/>
                    <a:pt x="571" y="1148"/>
                  </a:cubicBezTo>
                  <a:cubicBezTo>
                    <a:pt x="591" y="1148"/>
                    <a:pt x="610" y="1147"/>
                    <a:pt x="630" y="1144"/>
                  </a:cubicBezTo>
                  <a:cubicBezTo>
                    <a:pt x="695" y="1133"/>
                    <a:pt x="751" y="1114"/>
                    <a:pt x="795" y="1084"/>
                  </a:cubicBezTo>
                  <a:cubicBezTo>
                    <a:pt x="834" y="1058"/>
                    <a:pt x="866" y="1028"/>
                    <a:pt x="892" y="998"/>
                  </a:cubicBezTo>
                  <a:lnTo>
                    <a:pt x="892" y="998"/>
                  </a:lnTo>
                  <a:cubicBezTo>
                    <a:pt x="881" y="1049"/>
                    <a:pt x="863" y="1099"/>
                    <a:pt x="839" y="1146"/>
                  </a:cubicBezTo>
                  <a:cubicBezTo>
                    <a:pt x="797" y="1224"/>
                    <a:pt x="744" y="1294"/>
                    <a:pt x="681" y="1353"/>
                  </a:cubicBezTo>
                  <a:cubicBezTo>
                    <a:pt x="617" y="1412"/>
                    <a:pt x="548" y="1459"/>
                    <a:pt x="478" y="1492"/>
                  </a:cubicBezTo>
                  <a:cubicBezTo>
                    <a:pt x="440" y="1510"/>
                    <a:pt x="411" y="1532"/>
                    <a:pt x="392" y="1562"/>
                  </a:cubicBezTo>
                  <a:cubicBezTo>
                    <a:pt x="373" y="1591"/>
                    <a:pt x="365" y="1625"/>
                    <a:pt x="369" y="1661"/>
                  </a:cubicBezTo>
                  <a:cubicBezTo>
                    <a:pt x="377" y="1712"/>
                    <a:pt x="398" y="1746"/>
                    <a:pt x="430" y="1762"/>
                  </a:cubicBezTo>
                  <a:cubicBezTo>
                    <a:pt x="455" y="1774"/>
                    <a:pt x="482" y="1780"/>
                    <a:pt x="509" y="1780"/>
                  </a:cubicBezTo>
                  <a:cubicBezTo>
                    <a:pt x="518" y="1780"/>
                    <a:pt x="528" y="1779"/>
                    <a:pt x="537" y="1778"/>
                  </a:cubicBezTo>
                  <a:cubicBezTo>
                    <a:pt x="555" y="1775"/>
                    <a:pt x="572" y="1770"/>
                    <a:pt x="591" y="1762"/>
                  </a:cubicBezTo>
                  <a:cubicBezTo>
                    <a:pt x="711" y="1709"/>
                    <a:pt x="807" y="1645"/>
                    <a:pt x="883" y="1567"/>
                  </a:cubicBezTo>
                  <a:cubicBezTo>
                    <a:pt x="960" y="1491"/>
                    <a:pt x="1019" y="1406"/>
                    <a:pt x="1062" y="1317"/>
                  </a:cubicBezTo>
                  <a:cubicBezTo>
                    <a:pt x="1107" y="1227"/>
                    <a:pt x="1137" y="1138"/>
                    <a:pt x="1156" y="1047"/>
                  </a:cubicBezTo>
                  <a:cubicBezTo>
                    <a:pt x="1174" y="956"/>
                    <a:pt x="1183" y="872"/>
                    <a:pt x="1185" y="792"/>
                  </a:cubicBezTo>
                  <a:cubicBezTo>
                    <a:pt x="1185" y="712"/>
                    <a:pt x="1182" y="643"/>
                    <a:pt x="1174" y="589"/>
                  </a:cubicBezTo>
                  <a:cubicBezTo>
                    <a:pt x="1161" y="503"/>
                    <a:pt x="1135" y="422"/>
                    <a:pt x="1097" y="347"/>
                  </a:cubicBezTo>
                  <a:cubicBezTo>
                    <a:pt x="1059" y="272"/>
                    <a:pt x="1011" y="206"/>
                    <a:pt x="952" y="150"/>
                  </a:cubicBezTo>
                  <a:cubicBezTo>
                    <a:pt x="893" y="95"/>
                    <a:pt x="826" y="53"/>
                    <a:pt x="749" y="26"/>
                  </a:cubicBezTo>
                  <a:cubicBezTo>
                    <a:pt x="698" y="9"/>
                    <a:pt x="645" y="0"/>
                    <a:pt x="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04;p62">
              <a:extLst>
                <a:ext uri="{FF2B5EF4-FFF2-40B4-BE49-F238E27FC236}">
                  <a16:creationId xmlns:a16="http://schemas.microsoft.com/office/drawing/2014/main" id="{A228436C-3D24-8564-9FC9-D382D2F220B8}"/>
                </a:ext>
              </a:extLst>
            </p:cNvPr>
            <p:cNvSpPr/>
            <p:nvPr/>
          </p:nvSpPr>
          <p:spPr>
            <a:xfrm>
              <a:off x="6042469" y="2800289"/>
              <a:ext cx="22642" cy="31118"/>
            </a:xfrm>
            <a:custGeom>
              <a:avLst/>
              <a:gdLst/>
              <a:ahLst/>
              <a:cxnLst/>
              <a:rect l="l" t="t" r="r" b="b"/>
              <a:pathLst>
                <a:path w="1309" h="1799" extrusionOk="0">
                  <a:moveTo>
                    <a:pt x="603" y="0"/>
                  </a:moveTo>
                  <a:cubicBezTo>
                    <a:pt x="569" y="0"/>
                    <a:pt x="534" y="3"/>
                    <a:pt x="498" y="8"/>
                  </a:cubicBezTo>
                  <a:cubicBezTo>
                    <a:pt x="423" y="19"/>
                    <a:pt x="346" y="48"/>
                    <a:pt x="271" y="98"/>
                  </a:cubicBezTo>
                  <a:cubicBezTo>
                    <a:pt x="195" y="147"/>
                    <a:pt x="131" y="208"/>
                    <a:pt x="78" y="278"/>
                  </a:cubicBezTo>
                  <a:cubicBezTo>
                    <a:pt x="54" y="310"/>
                    <a:pt x="35" y="340"/>
                    <a:pt x="21" y="369"/>
                  </a:cubicBezTo>
                  <a:cubicBezTo>
                    <a:pt x="5" y="398"/>
                    <a:pt x="0" y="426"/>
                    <a:pt x="3" y="453"/>
                  </a:cubicBezTo>
                  <a:cubicBezTo>
                    <a:pt x="10" y="488"/>
                    <a:pt x="29" y="519"/>
                    <a:pt x="62" y="541"/>
                  </a:cubicBezTo>
                  <a:cubicBezTo>
                    <a:pt x="90" y="559"/>
                    <a:pt x="118" y="568"/>
                    <a:pt x="148" y="568"/>
                  </a:cubicBezTo>
                  <a:cubicBezTo>
                    <a:pt x="154" y="568"/>
                    <a:pt x="161" y="568"/>
                    <a:pt x="168" y="567"/>
                  </a:cubicBezTo>
                  <a:cubicBezTo>
                    <a:pt x="184" y="563"/>
                    <a:pt x="201" y="559"/>
                    <a:pt x="220" y="549"/>
                  </a:cubicBezTo>
                  <a:cubicBezTo>
                    <a:pt x="238" y="540"/>
                    <a:pt x="256" y="520"/>
                    <a:pt x="271" y="492"/>
                  </a:cubicBezTo>
                  <a:cubicBezTo>
                    <a:pt x="300" y="434"/>
                    <a:pt x="338" y="386"/>
                    <a:pt x="382" y="346"/>
                  </a:cubicBezTo>
                  <a:cubicBezTo>
                    <a:pt x="426" y="308"/>
                    <a:pt x="472" y="286"/>
                    <a:pt x="519" y="278"/>
                  </a:cubicBezTo>
                  <a:cubicBezTo>
                    <a:pt x="530" y="276"/>
                    <a:pt x="542" y="275"/>
                    <a:pt x="553" y="275"/>
                  </a:cubicBezTo>
                  <a:cubicBezTo>
                    <a:pt x="587" y="275"/>
                    <a:pt x="619" y="283"/>
                    <a:pt x="651" y="297"/>
                  </a:cubicBezTo>
                  <a:cubicBezTo>
                    <a:pt x="694" y="315"/>
                    <a:pt x="729" y="343"/>
                    <a:pt x="760" y="380"/>
                  </a:cubicBezTo>
                  <a:cubicBezTo>
                    <a:pt x="790" y="417"/>
                    <a:pt x="809" y="461"/>
                    <a:pt x="817" y="511"/>
                  </a:cubicBezTo>
                  <a:cubicBezTo>
                    <a:pt x="825" y="568"/>
                    <a:pt x="816" y="632"/>
                    <a:pt x="790" y="704"/>
                  </a:cubicBezTo>
                  <a:cubicBezTo>
                    <a:pt x="764" y="774"/>
                    <a:pt x="726" y="846"/>
                    <a:pt x="677" y="918"/>
                  </a:cubicBezTo>
                  <a:lnTo>
                    <a:pt x="228" y="1564"/>
                  </a:lnTo>
                  <a:cubicBezTo>
                    <a:pt x="203" y="1599"/>
                    <a:pt x="193" y="1637"/>
                    <a:pt x="200" y="1677"/>
                  </a:cubicBezTo>
                  <a:cubicBezTo>
                    <a:pt x="206" y="1719"/>
                    <a:pt x="222" y="1749"/>
                    <a:pt x="251" y="1771"/>
                  </a:cubicBezTo>
                  <a:cubicBezTo>
                    <a:pt x="274" y="1789"/>
                    <a:pt x="302" y="1798"/>
                    <a:pt x="334" y="1798"/>
                  </a:cubicBezTo>
                  <a:cubicBezTo>
                    <a:pt x="341" y="1798"/>
                    <a:pt x="348" y="1798"/>
                    <a:pt x="356" y="1797"/>
                  </a:cubicBezTo>
                  <a:lnTo>
                    <a:pt x="1186" y="1675"/>
                  </a:lnTo>
                  <a:cubicBezTo>
                    <a:pt x="1226" y="1669"/>
                    <a:pt x="1256" y="1652"/>
                    <a:pt x="1278" y="1623"/>
                  </a:cubicBezTo>
                  <a:cubicBezTo>
                    <a:pt x="1301" y="1594"/>
                    <a:pt x="1309" y="1561"/>
                    <a:pt x="1304" y="1524"/>
                  </a:cubicBezTo>
                  <a:cubicBezTo>
                    <a:pt x="1297" y="1484"/>
                    <a:pt x="1280" y="1454"/>
                    <a:pt x="1251" y="1431"/>
                  </a:cubicBezTo>
                  <a:cubicBezTo>
                    <a:pt x="1227" y="1414"/>
                    <a:pt x="1201" y="1405"/>
                    <a:pt x="1172" y="1405"/>
                  </a:cubicBezTo>
                  <a:cubicBezTo>
                    <a:pt x="1164" y="1405"/>
                    <a:pt x="1156" y="1406"/>
                    <a:pt x="1147" y="1407"/>
                  </a:cubicBezTo>
                  <a:lnTo>
                    <a:pt x="644" y="1481"/>
                  </a:lnTo>
                  <a:lnTo>
                    <a:pt x="644" y="1481"/>
                  </a:lnTo>
                  <a:lnTo>
                    <a:pt x="906" y="1106"/>
                  </a:lnTo>
                  <a:cubicBezTo>
                    <a:pt x="954" y="1036"/>
                    <a:pt x="996" y="964"/>
                    <a:pt x="1029" y="891"/>
                  </a:cubicBezTo>
                  <a:cubicBezTo>
                    <a:pt x="1063" y="819"/>
                    <a:pt x="1088" y="745"/>
                    <a:pt x="1103" y="670"/>
                  </a:cubicBezTo>
                  <a:cubicBezTo>
                    <a:pt x="1119" y="595"/>
                    <a:pt x="1120" y="525"/>
                    <a:pt x="1111" y="457"/>
                  </a:cubicBezTo>
                  <a:cubicBezTo>
                    <a:pt x="1096" y="356"/>
                    <a:pt x="1061" y="268"/>
                    <a:pt x="1005" y="195"/>
                  </a:cubicBezTo>
                  <a:cubicBezTo>
                    <a:pt x="950" y="122"/>
                    <a:pt x="879" y="69"/>
                    <a:pt x="792" y="34"/>
                  </a:cubicBezTo>
                  <a:cubicBezTo>
                    <a:pt x="734" y="11"/>
                    <a:pt x="671" y="0"/>
                    <a:pt x="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5;p62">
              <a:extLst>
                <a:ext uri="{FF2B5EF4-FFF2-40B4-BE49-F238E27FC236}">
                  <a16:creationId xmlns:a16="http://schemas.microsoft.com/office/drawing/2014/main" id="{411437F5-D8C3-94BE-4C08-E43D15B5A549}"/>
                </a:ext>
              </a:extLst>
            </p:cNvPr>
            <p:cNvSpPr/>
            <p:nvPr/>
          </p:nvSpPr>
          <p:spPr>
            <a:xfrm>
              <a:off x="6065060" y="2796986"/>
              <a:ext cx="22677" cy="31118"/>
            </a:xfrm>
            <a:custGeom>
              <a:avLst/>
              <a:gdLst/>
              <a:ahLst/>
              <a:cxnLst/>
              <a:rect l="l" t="t" r="r" b="b"/>
              <a:pathLst>
                <a:path w="1311" h="1799" extrusionOk="0">
                  <a:moveTo>
                    <a:pt x="600" y="0"/>
                  </a:moveTo>
                  <a:cubicBezTo>
                    <a:pt x="567" y="0"/>
                    <a:pt x="533" y="3"/>
                    <a:pt x="499" y="8"/>
                  </a:cubicBezTo>
                  <a:cubicBezTo>
                    <a:pt x="424" y="19"/>
                    <a:pt x="349" y="49"/>
                    <a:pt x="272" y="99"/>
                  </a:cubicBezTo>
                  <a:cubicBezTo>
                    <a:pt x="196" y="147"/>
                    <a:pt x="132" y="207"/>
                    <a:pt x="79" y="277"/>
                  </a:cubicBezTo>
                  <a:cubicBezTo>
                    <a:pt x="55" y="309"/>
                    <a:pt x="36" y="340"/>
                    <a:pt x="22" y="368"/>
                  </a:cubicBezTo>
                  <a:cubicBezTo>
                    <a:pt x="7" y="397"/>
                    <a:pt x="1" y="426"/>
                    <a:pt x="6" y="453"/>
                  </a:cubicBezTo>
                  <a:cubicBezTo>
                    <a:pt x="10" y="490"/>
                    <a:pt x="30" y="518"/>
                    <a:pt x="63" y="541"/>
                  </a:cubicBezTo>
                  <a:cubicBezTo>
                    <a:pt x="91" y="558"/>
                    <a:pt x="119" y="568"/>
                    <a:pt x="147" y="568"/>
                  </a:cubicBezTo>
                  <a:cubicBezTo>
                    <a:pt x="154" y="568"/>
                    <a:pt x="161" y="568"/>
                    <a:pt x="168" y="566"/>
                  </a:cubicBezTo>
                  <a:cubicBezTo>
                    <a:pt x="184" y="565"/>
                    <a:pt x="202" y="558"/>
                    <a:pt x="221" y="549"/>
                  </a:cubicBezTo>
                  <a:cubicBezTo>
                    <a:pt x="239" y="539"/>
                    <a:pt x="256" y="520"/>
                    <a:pt x="272" y="491"/>
                  </a:cubicBezTo>
                  <a:cubicBezTo>
                    <a:pt x="302" y="434"/>
                    <a:pt x="339" y="386"/>
                    <a:pt x="384" y="348"/>
                  </a:cubicBezTo>
                  <a:cubicBezTo>
                    <a:pt x="427" y="308"/>
                    <a:pt x="473" y="285"/>
                    <a:pt x="519" y="279"/>
                  </a:cubicBezTo>
                  <a:cubicBezTo>
                    <a:pt x="532" y="277"/>
                    <a:pt x="545" y="276"/>
                    <a:pt x="557" y="276"/>
                  </a:cubicBezTo>
                  <a:cubicBezTo>
                    <a:pt x="590" y="276"/>
                    <a:pt x="622" y="283"/>
                    <a:pt x="652" y="297"/>
                  </a:cubicBezTo>
                  <a:cubicBezTo>
                    <a:pt x="695" y="316"/>
                    <a:pt x="732" y="343"/>
                    <a:pt x="762" y="381"/>
                  </a:cubicBezTo>
                  <a:cubicBezTo>
                    <a:pt x="792" y="418"/>
                    <a:pt x="811" y="461"/>
                    <a:pt x="818" y="512"/>
                  </a:cubicBezTo>
                  <a:cubicBezTo>
                    <a:pt x="826" y="569"/>
                    <a:pt x="818" y="633"/>
                    <a:pt x="791" y="703"/>
                  </a:cubicBezTo>
                  <a:cubicBezTo>
                    <a:pt x="765" y="775"/>
                    <a:pt x="727" y="847"/>
                    <a:pt x="679" y="919"/>
                  </a:cubicBezTo>
                  <a:lnTo>
                    <a:pt x="229" y="1563"/>
                  </a:lnTo>
                  <a:cubicBezTo>
                    <a:pt x="204" y="1598"/>
                    <a:pt x="196" y="1637"/>
                    <a:pt x="200" y="1678"/>
                  </a:cubicBezTo>
                  <a:cubicBezTo>
                    <a:pt x="207" y="1718"/>
                    <a:pt x="224" y="1750"/>
                    <a:pt x="251" y="1772"/>
                  </a:cubicBezTo>
                  <a:cubicBezTo>
                    <a:pt x="274" y="1790"/>
                    <a:pt x="300" y="1798"/>
                    <a:pt x="331" y="1798"/>
                  </a:cubicBezTo>
                  <a:cubicBezTo>
                    <a:pt x="340" y="1798"/>
                    <a:pt x="349" y="1798"/>
                    <a:pt x="358" y="1796"/>
                  </a:cubicBezTo>
                  <a:lnTo>
                    <a:pt x="1188" y="1675"/>
                  </a:lnTo>
                  <a:cubicBezTo>
                    <a:pt x="1226" y="1670"/>
                    <a:pt x="1257" y="1653"/>
                    <a:pt x="1279" y="1624"/>
                  </a:cubicBezTo>
                  <a:cubicBezTo>
                    <a:pt x="1301" y="1595"/>
                    <a:pt x="1311" y="1562"/>
                    <a:pt x="1304" y="1523"/>
                  </a:cubicBezTo>
                  <a:cubicBezTo>
                    <a:pt x="1300" y="1485"/>
                    <a:pt x="1280" y="1455"/>
                    <a:pt x="1252" y="1433"/>
                  </a:cubicBezTo>
                  <a:cubicBezTo>
                    <a:pt x="1227" y="1414"/>
                    <a:pt x="1200" y="1406"/>
                    <a:pt x="1170" y="1406"/>
                  </a:cubicBezTo>
                  <a:cubicBezTo>
                    <a:pt x="1163" y="1406"/>
                    <a:pt x="1155" y="1406"/>
                    <a:pt x="1148" y="1407"/>
                  </a:cubicBezTo>
                  <a:lnTo>
                    <a:pt x="648" y="1480"/>
                  </a:lnTo>
                  <a:lnTo>
                    <a:pt x="907" y="1105"/>
                  </a:lnTo>
                  <a:cubicBezTo>
                    <a:pt x="955" y="1037"/>
                    <a:pt x="996" y="965"/>
                    <a:pt x="1030" y="892"/>
                  </a:cubicBezTo>
                  <a:cubicBezTo>
                    <a:pt x="1065" y="818"/>
                    <a:pt x="1089" y="745"/>
                    <a:pt x="1103" y="670"/>
                  </a:cubicBezTo>
                  <a:cubicBezTo>
                    <a:pt x="1119" y="597"/>
                    <a:pt x="1121" y="525"/>
                    <a:pt x="1111" y="456"/>
                  </a:cubicBezTo>
                  <a:cubicBezTo>
                    <a:pt x="1097" y="356"/>
                    <a:pt x="1062" y="268"/>
                    <a:pt x="1006" y="196"/>
                  </a:cubicBezTo>
                  <a:cubicBezTo>
                    <a:pt x="950" y="123"/>
                    <a:pt x="880" y="68"/>
                    <a:pt x="794" y="35"/>
                  </a:cubicBezTo>
                  <a:cubicBezTo>
                    <a:pt x="735" y="12"/>
                    <a:pt x="670"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06;p62">
              <a:extLst>
                <a:ext uri="{FF2B5EF4-FFF2-40B4-BE49-F238E27FC236}">
                  <a16:creationId xmlns:a16="http://schemas.microsoft.com/office/drawing/2014/main" id="{DFB9C1D5-5E70-4BD8-F360-F25F2A84C48F}"/>
                </a:ext>
              </a:extLst>
            </p:cNvPr>
            <p:cNvSpPr/>
            <p:nvPr/>
          </p:nvSpPr>
          <p:spPr>
            <a:xfrm>
              <a:off x="5862091" y="2826564"/>
              <a:ext cx="22642" cy="31118"/>
            </a:xfrm>
            <a:custGeom>
              <a:avLst/>
              <a:gdLst/>
              <a:ahLst/>
              <a:cxnLst/>
              <a:rect l="l" t="t" r="r" b="b"/>
              <a:pathLst>
                <a:path w="1309" h="1799" extrusionOk="0">
                  <a:moveTo>
                    <a:pt x="598" y="1"/>
                  </a:moveTo>
                  <a:cubicBezTo>
                    <a:pt x="565" y="1"/>
                    <a:pt x="531" y="3"/>
                    <a:pt x="497" y="8"/>
                  </a:cubicBezTo>
                  <a:cubicBezTo>
                    <a:pt x="422" y="19"/>
                    <a:pt x="347" y="50"/>
                    <a:pt x="270" y="99"/>
                  </a:cubicBezTo>
                  <a:cubicBezTo>
                    <a:pt x="195" y="148"/>
                    <a:pt x="131" y="208"/>
                    <a:pt x="77" y="279"/>
                  </a:cubicBezTo>
                  <a:cubicBezTo>
                    <a:pt x="55" y="310"/>
                    <a:pt x="34" y="340"/>
                    <a:pt x="20" y="369"/>
                  </a:cubicBezTo>
                  <a:cubicBezTo>
                    <a:pt x="5" y="397"/>
                    <a:pt x="1" y="426"/>
                    <a:pt x="4" y="453"/>
                  </a:cubicBezTo>
                  <a:cubicBezTo>
                    <a:pt x="9" y="490"/>
                    <a:pt x="28" y="519"/>
                    <a:pt x="63" y="541"/>
                  </a:cubicBezTo>
                  <a:cubicBezTo>
                    <a:pt x="89" y="559"/>
                    <a:pt x="117" y="568"/>
                    <a:pt x="145" y="568"/>
                  </a:cubicBezTo>
                  <a:cubicBezTo>
                    <a:pt x="152" y="568"/>
                    <a:pt x="159" y="568"/>
                    <a:pt x="166" y="566"/>
                  </a:cubicBezTo>
                  <a:cubicBezTo>
                    <a:pt x="184" y="565"/>
                    <a:pt x="200" y="559"/>
                    <a:pt x="219" y="549"/>
                  </a:cubicBezTo>
                  <a:cubicBezTo>
                    <a:pt x="238" y="539"/>
                    <a:pt x="256" y="520"/>
                    <a:pt x="270" y="492"/>
                  </a:cubicBezTo>
                  <a:cubicBezTo>
                    <a:pt x="301" y="434"/>
                    <a:pt x="337" y="386"/>
                    <a:pt x="382" y="348"/>
                  </a:cubicBezTo>
                  <a:cubicBezTo>
                    <a:pt x="427" y="308"/>
                    <a:pt x="471" y="286"/>
                    <a:pt x="519" y="279"/>
                  </a:cubicBezTo>
                  <a:cubicBezTo>
                    <a:pt x="531" y="278"/>
                    <a:pt x="544" y="277"/>
                    <a:pt x="556" y="277"/>
                  </a:cubicBezTo>
                  <a:cubicBezTo>
                    <a:pt x="588" y="277"/>
                    <a:pt x="620" y="283"/>
                    <a:pt x="651" y="297"/>
                  </a:cubicBezTo>
                  <a:cubicBezTo>
                    <a:pt x="693" y="316"/>
                    <a:pt x="730" y="343"/>
                    <a:pt x="760" y="381"/>
                  </a:cubicBezTo>
                  <a:cubicBezTo>
                    <a:pt x="790" y="418"/>
                    <a:pt x="809" y="461"/>
                    <a:pt x="816" y="512"/>
                  </a:cubicBezTo>
                  <a:cubicBezTo>
                    <a:pt x="825" y="570"/>
                    <a:pt x="816" y="634"/>
                    <a:pt x="790" y="704"/>
                  </a:cubicBezTo>
                  <a:cubicBezTo>
                    <a:pt x="763" y="775"/>
                    <a:pt x="726" y="847"/>
                    <a:pt x="677" y="919"/>
                  </a:cubicBezTo>
                  <a:lnTo>
                    <a:pt x="227" y="1564"/>
                  </a:lnTo>
                  <a:cubicBezTo>
                    <a:pt x="203" y="1599"/>
                    <a:pt x="194" y="1637"/>
                    <a:pt x="198" y="1679"/>
                  </a:cubicBezTo>
                  <a:cubicBezTo>
                    <a:pt x="205" y="1718"/>
                    <a:pt x="222" y="1750"/>
                    <a:pt x="251" y="1773"/>
                  </a:cubicBezTo>
                  <a:cubicBezTo>
                    <a:pt x="272" y="1790"/>
                    <a:pt x="298" y="1799"/>
                    <a:pt x="329" y="1799"/>
                  </a:cubicBezTo>
                  <a:cubicBezTo>
                    <a:pt x="338" y="1799"/>
                    <a:pt x="347" y="1798"/>
                    <a:pt x="356" y="1797"/>
                  </a:cubicBezTo>
                  <a:lnTo>
                    <a:pt x="1186" y="1675"/>
                  </a:lnTo>
                  <a:cubicBezTo>
                    <a:pt x="1224" y="1671"/>
                    <a:pt x="1255" y="1653"/>
                    <a:pt x="1277" y="1624"/>
                  </a:cubicBezTo>
                  <a:cubicBezTo>
                    <a:pt x="1299" y="1596"/>
                    <a:pt x="1309" y="1562"/>
                    <a:pt x="1302" y="1524"/>
                  </a:cubicBezTo>
                  <a:cubicBezTo>
                    <a:pt x="1298" y="1485"/>
                    <a:pt x="1280" y="1455"/>
                    <a:pt x="1250" y="1433"/>
                  </a:cubicBezTo>
                  <a:cubicBezTo>
                    <a:pt x="1226" y="1415"/>
                    <a:pt x="1200" y="1405"/>
                    <a:pt x="1170" y="1405"/>
                  </a:cubicBezTo>
                  <a:cubicBezTo>
                    <a:pt x="1162" y="1405"/>
                    <a:pt x="1154" y="1406"/>
                    <a:pt x="1146" y="1407"/>
                  </a:cubicBezTo>
                  <a:lnTo>
                    <a:pt x="645" y="1482"/>
                  </a:lnTo>
                  <a:lnTo>
                    <a:pt x="645" y="1482"/>
                  </a:lnTo>
                  <a:lnTo>
                    <a:pt x="905" y="1107"/>
                  </a:lnTo>
                  <a:cubicBezTo>
                    <a:pt x="953" y="1037"/>
                    <a:pt x="995" y="965"/>
                    <a:pt x="1028" y="892"/>
                  </a:cubicBezTo>
                  <a:cubicBezTo>
                    <a:pt x="1063" y="819"/>
                    <a:pt x="1087" y="745"/>
                    <a:pt x="1103" y="670"/>
                  </a:cubicBezTo>
                  <a:cubicBezTo>
                    <a:pt x="1117" y="597"/>
                    <a:pt x="1119" y="525"/>
                    <a:pt x="1109" y="456"/>
                  </a:cubicBezTo>
                  <a:cubicBezTo>
                    <a:pt x="1095" y="356"/>
                    <a:pt x="1060" y="270"/>
                    <a:pt x="1004" y="196"/>
                  </a:cubicBezTo>
                  <a:cubicBezTo>
                    <a:pt x="948" y="123"/>
                    <a:pt x="878" y="69"/>
                    <a:pt x="792" y="35"/>
                  </a:cubicBezTo>
                  <a:cubicBezTo>
                    <a:pt x="733" y="12"/>
                    <a:pt x="668" y="1"/>
                    <a:pt x="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07;p62">
              <a:extLst>
                <a:ext uri="{FF2B5EF4-FFF2-40B4-BE49-F238E27FC236}">
                  <a16:creationId xmlns:a16="http://schemas.microsoft.com/office/drawing/2014/main" id="{98A05F67-B657-DA14-30CC-FEA699865872}"/>
                </a:ext>
              </a:extLst>
            </p:cNvPr>
            <p:cNvSpPr/>
            <p:nvPr/>
          </p:nvSpPr>
          <p:spPr>
            <a:xfrm>
              <a:off x="5882900" y="2824039"/>
              <a:ext cx="15256" cy="29648"/>
            </a:xfrm>
            <a:custGeom>
              <a:avLst/>
              <a:gdLst/>
              <a:ahLst/>
              <a:cxnLst/>
              <a:rect l="l" t="t" r="r" b="b"/>
              <a:pathLst>
                <a:path w="882" h="1714" extrusionOk="0">
                  <a:moveTo>
                    <a:pt x="529" y="1"/>
                  </a:moveTo>
                  <a:cubicBezTo>
                    <a:pt x="521" y="1"/>
                    <a:pt x="513" y="1"/>
                    <a:pt x="505" y="3"/>
                  </a:cubicBezTo>
                  <a:cubicBezTo>
                    <a:pt x="462" y="9"/>
                    <a:pt x="428" y="20"/>
                    <a:pt x="403" y="39"/>
                  </a:cubicBezTo>
                  <a:lnTo>
                    <a:pt x="66" y="312"/>
                  </a:lnTo>
                  <a:cubicBezTo>
                    <a:pt x="20" y="349"/>
                    <a:pt x="1" y="395"/>
                    <a:pt x="10" y="451"/>
                  </a:cubicBezTo>
                  <a:cubicBezTo>
                    <a:pt x="15" y="486"/>
                    <a:pt x="34" y="518"/>
                    <a:pt x="66" y="545"/>
                  </a:cubicBezTo>
                  <a:cubicBezTo>
                    <a:pt x="92" y="568"/>
                    <a:pt x="120" y="579"/>
                    <a:pt x="153" y="579"/>
                  </a:cubicBezTo>
                  <a:cubicBezTo>
                    <a:pt x="161" y="579"/>
                    <a:pt x="169" y="578"/>
                    <a:pt x="178" y="577"/>
                  </a:cubicBezTo>
                  <a:cubicBezTo>
                    <a:pt x="205" y="574"/>
                    <a:pt x="230" y="563"/>
                    <a:pt x="253" y="545"/>
                  </a:cubicBezTo>
                  <a:lnTo>
                    <a:pt x="390" y="431"/>
                  </a:lnTo>
                  <a:lnTo>
                    <a:pt x="559" y="1585"/>
                  </a:lnTo>
                  <a:cubicBezTo>
                    <a:pt x="564" y="1628"/>
                    <a:pt x="584" y="1662"/>
                    <a:pt x="618" y="1686"/>
                  </a:cubicBezTo>
                  <a:cubicBezTo>
                    <a:pt x="644" y="1704"/>
                    <a:pt x="674" y="1713"/>
                    <a:pt x="707" y="1713"/>
                  </a:cubicBezTo>
                  <a:cubicBezTo>
                    <a:pt x="717" y="1713"/>
                    <a:pt x="726" y="1713"/>
                    <a:pt x="736" y="1711"/>
                  </a:cubicBezTo>
                  <a:cubicBezTo>
                    <a:pt x="782" y="1705"/>
                    <a:pt x="821" y="1684"/>
                    <a:pt x="846" y="1652"/>
                  </a:cubicBezTo>
                  <a:cubicBezTo>
                    <a:pt x="872" y="1619"/>
                    <a:pt x="881" y="1582"/>
                    <a:pt x="875" y="1539"/>
                  </a:cubicBezTo>
                  <a:lnTo>
                    <a:pt x="671" y="130"/>
                  </a:lnTo>
                  <a:cubicBezTo>
                    <a:pt x="664" y="87"/>
                    <a:pt x="645" y="54"/>
                    <a:pt x="615" y="30"/>
                  </a:cubicBezTo>
                  <a:cubicBezTo>
                    <a:pt x="589" y="11"/>
                    <a:pt x="561"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08;p62">
              <a:extLst>
                <a:ext uri="{FF2B5EF4-FFF2-40B4-BE49-F238E27FC236}">
                  <a16:creationId xmlns:a16="http://schemas.microsoft.com/office/drawing/2014/main" id="{A915A657-8723-CB61-AEF1-D7A3401E7E1F}"/>
                </a:ext>
              </a:extLst>
            </p:cNvPr>
            <p:cNvSpPr/>
            <p:nvPr/>
          </p:nvSpPr>
          <p:spPr>
            <a:xfrm>
              <a:off x="5701622" y="2849933"/>
              <a:ext cx="22642" cy="31135"/>
            </a:xfrm>
            <a:custGeom>
              <a:avLst/>
              <a:gdLst/>
              <a:ahLst/>
              <a:cxnLst/>
              <a:rect l="l" t="t" r="r" b="b"/>
              <a:pathLst>
                <a:path w="1309" h="1800" extrusionOk="0">
                  <a:moveTo>
                    <a:pt x="597" y="1"/>
                  </a:moveTo>
                  <a:cubicBezTo>
                    <a:pt x="565" y="1"/>
                    <a:pt x="531" y="3"/>
                    <a:pt x="496" y="8"/>
                  </a:cubicBezTo>
                  <a:cubicBezTo>
                    <a:pt x="421" y="20"/>
                    <a:pt x="346" y="50"/>
                    <a:pt x="270" y="99"/>
                  </a:cubicBezTo>
                  <a:cubicBezTo>
                    <a:pt x="195" y="149"/>
                    <a:pt x="131" y="208"/>
                    <a:pt x="78" y="280"/>
                  </a:cubicBezTo>
                  <a:cubicBezTo>
                    <a:pt x="54" y="310"/>
                    <a:pt x="35" y="340"/>
                    <a:pt x="19" y="369"/>
                  </a:cubicBezTo>
                  <a:cubicBezTo>
                    <a:pt x="5" y="398"/>
                    <a:pt x="0" y="426"/>
                    <a:pt x="3" y="454"/>
                  </a:cubicBezTo>
                  <a:cubicBezTo>
                    <a:pt x="8" y="490"/>
                    <a:pt x="29" y="519"/>
                    <a:pt x="62" y="541"/>
                  </a:cubicBezTo>
                  <a:cubicBezTo>
                    <a:pt x="89" y="559"/>
                    <a:pt x="117" y="569"/>
                    <a:pt x="145" y="569"/>
                  </a:cubicBezTo>
                  <a:cubicBezTo>
                    <a:pt x="153" y="569"/>
                    <a:pt x="160" y="568"/>
                    <a:pt x="168" y="567"/>
                  </a:cubicBezTo>
                  <a:cubicBezTo>
                    <a:pt x="184" y="565"/>
                    <a:pt x="201" y="559"/>
                    <a:pt x="219" y="549"/>
                  </a:cubicBezTo>
                  <a:cubicBezTo>
                    <a:pt x="238" y="540"/>
                    <a:pt x="255" y="521"/>
                    <a:pt x="270" y="492"/>
                  </a:cubicBezTo>
                  <a:cubicBezTo>
                    <a:pt x="300" y="434"/>
                    <a:pt x="337" y="387"/>
                    <a:pt x="381" y="348"/>
                  </a:cubicBezTo>
                  <a:cubicBezTo>
                    <a:pt x="426" y="310"/>
                    <a:pt x="471" y="286"/>
                    <a:pt x="519" y="280"/>
                  </a:cubicBezTo>
                  <a:cubicBezTo>
                    <a:pt x="531" y="278"/>
                    <a:pt x="544" y="277"/>
                    <a:pt x="556" y="277"/>
                  </a:cubicBezTo>
                  <a:cubicBezTo>
                    <a:pt x="589" y="277"/>
                    <a:pt x="620" y="283"/>
                    <a:pt x="651" y="297"/>
                  </a:cubicBezTo>
                  <a:cubicBezTo>
                    <a:pt x="694" y="316"/>
                    <a:pt x="729" y="343"/>
                    <a:pt x="760" y="382"/>
                  </a:cubicBezTo>
                  <a:cubicBezTo>
                    <a:pt x="790" y="418"/>
                    <a:pt x="809" y="462"/>
                    <a:pt x="817" y="513"/>
                  </a:cubicBezTo>
                  <a:cubicBezTo>
                    <a:pt x="825" y="570"/>
                    <a:pt x="815" y="634"/>
                    <a:pt x="790" y="704"/>
                  </a:cubicBezTo>
                  <a:cubicBezTo>
                    <a:pt x="764" y="776"/>
                    <a:pt x="726" y="848"/>
                    <a:pt x="677" y="919"/>
                  </a:cubicBezTo>
                  <a:lnTo>
                    <a:pt x="228" y="1564"/>
                  </a:lnTo>
                  <a:cubicBezTo>
                    <a:pt x="203" y="1599"/>
                    <a:pt x="193" y="1637"/>
                    <a:pt x="200" y="1679"/>
                  </a:cubicBezTo>
                  <a:cubicBezTo>
                    <a:pt x="206" y="1719"/>
                    <a:pt x="222" y="1751"/>
                    <a:pt x="251" y="1773"/>
                  </a:cubicBezTo>
                  <a:cubicBezTo>
                    <a:pt x="273" y="1790"/>
                    <a:pt x="299" y="1799"/>
                    <a:pt x="329" y="1799"/>
                  </a:cubicBezTo>
                  <a:cubicBezTo>
                    <a:pt x="338" y="1799"/>
                    <a:pt x="347" y="1798"/>
                    <a:pt x="356" y="1797"/>
                  </a:cubicBezTo>
                  <a:lnTo>
                    <a:pt x="1186" y="1676"/>
                  </a:lnTo>
                  <a:cubicBezTo>
                    <a:pt x="1225" y="1671"/>
                    <a:pt x="1256" y="1653"/>
                    <a:pt x="1278" y="1625"/>
                  </a:cubicBezTo>
                  <a:cubicBezTo>
                    <a:pt x="1300" y="1596"/>
                    <a:pt x="1308" y="1562"/>
                    <a:pt x="1304" y="1524"/>
                  </a:cubicBezTo>
                  <a:cubicBezTo>
                    <a:pt x="1297" y="1486"/>
                    <a:pt x="1280" y="1455"/>
                    <a:pt x="1249" y="1433"/>
                  </a:cubicBezTo>
                  <a:cubicBezTo>
                    <a:pt x="1226" y="1415"/>
                    <a:pt x="1198" y="1406"/>
                    <a:pt x="1168" y="1406"/>
                  </a:cubicBezTo>
                  <a:cubicBezTo>
                    <a:pt x="1161" y="1406"/>
                    <a:pt x="1154" y="1407"/>
                    <a:pt x="1147" y="1408"/>
                  </a:cubicBezTo>
                  <a:lnTo>
                    <a:pt x="1146" y="1408"/>
                  </a:lnTo>
                  <a:lnTo>
                    <a:pt x="644" y="1482"/>
                  </a:lnTo>
                  <a:lnTo>
                    <a:pt x="644" y="1482"/>
                  </a:lnTo>
                  <a:lnTo>
                    <a:pt x="906" y="1108"/>
                  </a:lnTo>
                  <a:cubicBezTo>
                    <a:pt x="954" y="1037"/>
                    <a:pt x="994" y="966"/>
                    <a:pt x="1029" y="892"/>
                  </a:cubicBezTo>
                  <a:cubicBezTo>
                    <a:pt x="1063" y="819"/>
                    <a:pt x="1087" y="746"/>
                    <a:pt x="1103" y="672"/>
                  </a:cubicBezTo>
                  <a:cubicBezTo>
                    <a:pt x="1117" y="597"/>
                    <a:pt x="1120" y="525"/>
                    <a:pt x="1109" y="457"/>
                  </a:cubicBezTo>
                  <a:cubicBezTo>
                    <a:pt x="1095" y="356"/>
                    <a:pt x="1060" y="270"/>
                    <a:pt x="1005" y="197"/>
                  </a:cubicBezTo>
                  <a:cubicBezTo>
                    <a:pt x="949" y="123"/>
                    <a:pt x="878" y="69"/>
                    <a:pt x="792" y="36"/>
                  </a:cubicBezTo>
                  <a:cubicBezTo>
                    <a:pt x="733" y="13"/>
                    <a:pt x="668"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09;p62">
              <a:extLst>
                <a:ext uri="{FF2B5EF4-FFF2-40B4-BE49-F238E27FC236}">
                  <a16:creationId xmlns:a16="http://schemas.microsoft.com/office/drawing/2014/main" id="{F605A082-6D7F-B60E-D7D8-B4BFAB90198B}"/>
                </a:ext>
              </a:extLst>
            </p:cNvPr>
            <p:cNvSpPr/>
            <p:nvPr/>
          </p:nvSpPr>
          <p:spPr>
            <a:xfrm>
              <a:off x="5724852" y="2846422"/>
              <a:ext cx="23421" cy="30651"/>
            </a:xfrm>
            <a:custGeom>
              <a:avLst/>
              <a:gdLst/>
              <a:ahLst/>
              <a:cxnLst/>
              <a:rect l="l" t="t" r="r" b="b"/>
              <a:pathLst>
                <a:path w="1354" h="1772" extrusionOk="0">
                  <a:moveTo>
                    <a:pt x="635" y="298"/>
                  </a:moveTo>
                  <a:cubicBezTo>
                    <a:pt x="686" y="298"/>
                    <a:pt x="734" y="311"/>
                    <a:pt x="777" y="339"/>
                  </a:cubicBezTo>
                  <a:cubicBezTo>
                    <a:pt x="833" y="376"/>
                    <a:pt x="881" y="435"/>
                    <a:pt x="923" y="516"/>
                  </a:cubicBezTo>
                  <a:cubicBezTo>
                    <a:pt x="963" y="599"/>
                    <a:pt x="991" y="706"/>
                    <a:pt x="1010" y="837"/>
                  </a:cubicBezTo>
                  <a:cubicBezTo>
                    <a:pt x="1030" y="968"/>
                    <a:pt x="1033" y="1078"/>
                    <a:pt x="1017" y="1169"/>
                  </a:cubicBezTo>
                  <a:cubicBezTo>
                    <a:pt x="1002" y="1260"/>
                    <a:pt x="974" y="1331"/>
                    <a:pt x="929" y="1381"/>
                  </a:cubicBezTo>
                  <a:cubicBezTo>
                    <a:pt x="886" y="1432"/>
                    <a:pt x="830" y="1462"/>
                    <a:pt x="762" y="1472"/>
                  </a:cubicBezTo>
                  <a:cubicBezTo>
                    <a:pt x="748" y="1474"/>
                    <a:pt x="734" y="1475"/>
                    <a:pt x="720" y="1475"/>
                  </a:cubicBezTo>
                  <a:cubicBezTo>
                    <a:pt x="670" y="1475"/>
                    <a:pt x="622" y="1461"/>
                    <a:pt x="578" y="1432"/>
                  </a:cubicBezTo>
                  <a:cubicBezTo>
                    <a:pt x="521" y="1397"/>
                    <a:pt x="471" y="1338"/>
                    <a:pt x="431" y="1255"/>
                  </a:cubicBezTo>
                  <a:cubicBezTo>
                    <a:pt x="391" y="1172"/>
                    <a:pt x="361" y="1065"/>
                    <a:pt x="344" y="934"/>
                  </a:cubicBezTo>
                  <a:cubicBezTo>
                    <a:pt x="324" y="803"/>
                    <a:pt x="321" y="692"/>
                    <a:pt x="337" y="602"/>
                  </a:cubicBezTo>
                  <a:cubicBezTo>
                    <a:pt x="352" y="511"/>
                    <a:pt x="382" y="441"/>
                    <a:pt x="425" y="392"/>
                  </a:cubicBezTo>
                  <a:cubicBezTo>
                    <a:pt x="470" y="341"/>
                    <a:pt x="525" y="310"/>
                    <a:pt x="592" y="301"/>
                  </a:cubicBezTo>
                  <a:cubicBezTo>
                    <a:pt x="607" y="299"/>
                    <a:pt x="621" y="298"/>
                    <a:pt x="635" y="298"/>
                  </a:cubicBezTo>
                  <a:close/>
                  <a:moveTo>
                    <a:pt x="655" y="1"/>
                  </a:moveTo>
                  <a:cubicBezTo>
                    <a:pt x="621" y="1"/>
                    <a:pt x="586" y="3"/>
                    <a:pt x="549" y="9"/>
                  </a:cubicBezTo>
                  <a:cubicBezTo>
                    <a:pt x="409" y="28"/>
                    <a:pt x="297" y="82"/>
                    <a:pt x="211" y="172"/>
                  </a:cubicBezTo>
                  <a:cubicBezTo>
                    <a:pt x="125" y="259"/>
                    <a:pt x="66" y="373"/>
                    <a:pt x="34" y="511"/>
                  </a:cubicBezTo>
                  <a:cubicBezTo>
                    <a:pt x="4" y="650"/>
                    <a:pt x="1" y="807"/>
                    <a:pt x="26" y="980"/>
                  </a:cubicBezTo>
                  <a:cubicBezTo>
                    <a:pt x="52" y="1153"/>
                    <a:pt x="98" y="1303"/>
                    <a:pt x="168" y="1427"/>
                  </a:cubicBezTo>
                  <a:cubicBezTo>
                    <a:pt x="238" y="1553"/>
                    <a:pt x="326" y="1646"/>
                    <a:pt x="434" y="1705"/>
                  </a:cubicBezTo>
                  <a:cubicBezTo>
                    <a:pt x="514" y="1750"/>
                    <a:pt x="603" y="1772"/>
                    <a:pt x="700" y="1772"/>
                  </a:cubicBezTo>
                  <a:cubicBezTo>
                    <a:pt x="734" y="1772"/>
                    <a:pt x="769" y="1769"/>
                    <a:pt x="805" y="1764"/>
                  </a:cubicBezTo>
                  <a:cubicBezTo>
                    <a:pt x="945" y="1743"/>
                    <a:pt x="1058" y="1689"/>
                    <a:pt x="1143" y="1601"/>
                  </a:cubicBezTo>
                  <a:cubicBezTo>
                    <a:pt x="1229" y="1513"/>
                    <a:pt x="1288" y="1398"/>
                    <a:pt x="1318" y="1260"/>
                  </a:cubicBezTo>
                  <a:cubicBezTo>
                    <a:pt x="1350" y="1119"/>
                    <a:pt x="1353" y="963"/>
                    <a:pt x="1328" y="791"/>
                  </a:cubicBezTo>
                  <a:cubicBezTo>
                    <a:pt x="1302" y="617"/>
                    <a:pt x="1256" y="468"/>
                    <a:pt x="1186" y="344"/>
                  </a:cubicBezTo>
                  <a:cubicBezTo>
                    <a:pt x="1116" y="219"/>
                    <a:pt x="1028" y="127"/>
                    <a:pt x="919" y="68"/>
                  </a:cubicBezTo>
                  <a:cubicBezTo>
                    <a:pt x="840" y="23"/>
                    <a:pt x="752" y="1"/>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10;p62">
              <a:extLst>
                <a:ext uri="{FF2B5EF4-FFF2-40B4-BE49-F238E27FC236}">
                  <a16:creationId xmlns:a16="http://schemas.microsoft.com/office/drawing/2014/main" id="{D19B71EF-A29C-3675-4470-29324E2163C6}"/>
                </a:ext>
              </a:extLst>
            </p:cNvPr>
            <p:cNvSpPr/>
            <p:nvPr/>
          </p:nvSpPr>
          <p:spPr>
            <a:xfrm>
              <a:off x="6223384" y="2773911"/>
              <a:ext cx="22677" cy="31118"/>
            </a:xfrm>
            <a:custGeom>
              <a:avLst/>
              <a:gdLst/>
              <a:ahLst/>
              <a:cxnLst/>
              <a:rect l="l" t="t" r="r" b="b"/>
              <a:pathLst>
                <a:path w="1311" h="1799" extrusionOk="0">
                  <a:moveTo>
                    <a:pt x="599" y="1"/>
                  </a:moveTo>
                  <a:cubicBezTo>
                    <a:pt x="567" y="1"/>
                    <a:pt x="533" y="3"/>
                    <a:pt x="499" y="8"/>
                  </a:cubicBezTo>
                  <a:cubicBezTo>
                    <a:pt x="424" y="19"/>
                    <a:pt x="349" y="50"/>
                    <a:pt x="272" y="99"/>
                  </a:cubicBezTo>
                  <a:cubicBezTo>
                    <a:pt x="197" y="147"/>
                    <a:pt x="133" y="207"/>
                    <a:pt x="79" y="278"/>
                  </a:cubicBezTo>
                  <a:cubicBezTo>
                    <a:pt x="57" y="310"/>
                    <a:pt x="38" y="340"/>
                    <a:pt x="22" y="369"/>
                  </a:cubicBezTo>
                  <a:cubicBezTo>
                    <a:pt x="7" y="397"/>
                    <a:pt x="1" y="426"/>
                    <a:pt x="6" y="453"/>
                  </a:cubicBezTo>
                  <a:cubicBezTo>
                    <a:pt x="10" y="490"/>
                    <a:pt x="30" y="519"/>
                    <a:pt x="65" y="541"/>
                  </a:cubicBezTo>
                  <a:cubicBezTo>
                    <a:pt x="92" y="559"/>
                    <a:pt x="120" y="568"/>
                    <a:pt x="149" y="568"/>
                  </a:cubicBezTo>
                  <a:cubicBezTo>
                    <a:pt x="155" y="568"/>
                    <a:pt x="162" y="567"/>
                    <a:pt x="168" y="566"/>
                  </a:cubicBezTo>
                  <a:cubicBezTo>
                    <a:pt x="186" y="565"/>
                    <a:pt x="202" y="558"/>
                    <a:pt x="221" y="549"/>
                  </a:cubicBezTo>
                  <a:cubicBezTo>
                    <a:pt x="240" y="539"/>
                    <a:pt x="258" y="520"/>
                    <a:pt x="272" y="491"/>
                  </a:cubicBezTo>
                  <a:cubicBezTo>
                    <a:pt x="302" y="434"/>
                    <a:pt x="339" y="386"/>
                    <a:pt x="384" y="348"/>
                  </a:cubicBezTo>
                  <a:cubicBezTo>
                    <a:pt x="428" y="308"/>
                    <a:pt x="473" y="286"/>
                    <a:pt x="521" y="279"/>
                  </a:cubicBezTo>
                  <a:cubicBezTo>
                    <a:pt x="533" y="278"/>
                    <a:pt x="546" y="277"/>
                    <a:pt x="558" y="277"/>
                  </a:cubicBezTo>
                  <a:cubicBezTo>
                    <a:pt x="590" y="277"/>
                    <a:pt x="622" y="283"/>
                    <a:pt x="653" y="297"/>
                  </a:cubicBezTo>
                  <a:cubicBezTo>
                    <a:pt x="695" y="316"/>
                    <a:pt x="732" y="343"/>
                    <a:pt x="762" y="381"/>
                  </a:cubicBezTo>
                  <a:cubicBezTo>
                    <a:pt x="792" y="418"/>
                    <a:pt x="811" y="461"/>
                    <a:pt x="819" y="512"/>
                  </a:cubicBezTo>
                  <a:cubicBezTo>
                    <a:pt x="827" y="570"/>
                    <a:pt x="818" y="633"/>
                    <a:pt x="792" y="704"/>
                  </a:cubicBezTo>
                  <a:cubicBezTo>
                    <a:pt x="765" y="775"/>
                    <a:pt x="728" y="847"/>
                    <a:pt x="679" y="919"/>
                  </a:cubicBezTo>
                  <a:lnTo>
                    <a:pt x="231" y="1564"/>
                  </a:lnTo>
                  <a:cubicBezTo>
                    <a:pt x="205" y="1600"/>
                    <a:pt x="195" y="1637"/>
                    <a:pt x="202" y="1678"/>
                  </a:cubicBezTo>
                  <a:cubicBezTo>
                    <a:pt x="207" y="1718"/>
                    <a:pt x="224" y="1750"/>
                    <a:pt x="253" y="1773"/>
                  </a:cubicBezTo>
                  <a:cubicBezTo>
                    <a:pt x="275" y="1790"/>
                    <a:pt x="301" y="1799"/>
                    <a:pt x="332" y="1799"/>
                  </a:cubicBezTo>
                  <a:cubicBezTo>
                    <a:pt x="340" y="1799"/>
                    <a:pt x="349" y="1798"/>
                    <a:pt x="358" y="1797"/>
                  </a:cubicBezTo>
                  <a:lnTo>
                    <a:pt x="1188" y="1677"/>
                  </a:lnTo>
                  <a:cubicBezTo>
                    <a:pt x="1226" y="1670"/>
                    <a:pt x="1258" y="1653"/>
                    <a:pt x="1279" y="1624"/>
                  </a:cubicBezTo>
                  <a:cubicBezTo>
                    <a:pt x="1303" y="1595"/>
                    <a:pt x="1311" y="1562"/>
                    <a:pt x="1304" y="1524"/>
                  </a:cubicBezTo>
                  <a:cubicBezTo>
                    <a:pt x="1300" y="1485"/>
                    <a:pt x="1282" y="1455"/>
                    <a:pt x="1252" y="1433"/>
                  </a:cubicBezTo>
                  <a:cubicBezTo>
                    <a:pt x="1227" y="1415"/>
                    <a:pt x="1200" y="1406"/>
                    <a:pt x="1170" y="1406"/>
                  </a:cubicBezTo>
                  <a:cubicBezTo>
                    <a:pt x="1163" y="1406"/>
                    <a:pt x="1155" y="1406"/>
                    <a:pt x="1148" y="1407"/>
                  </a:cubicBezTo>
                  <a:lnTo>
                    <a:pt x="648" y="1480"/>
                  </a:lnTo>
                  <a:lnTo>
                    <a:pt x="648" y="1480"/>
                  </a:lnTo>
                  <a:lnTo>
                    <a:pt x="907" y="1107"/>
                  </a:lnTo>
                  <a:cubicBezTo>
                    <a:pt x="955" y="1037"/>
                    <a:pt x="996" y="965"/>
                    <a:pt x="1031" y="892"/>
                  </a:cubicBezTo>
                  <a:cubicBezTo>
                    <a:pt x="1065" y="819"/>
                    <a:pt x="1091" y="745"/>
                    <a:pt x="1105" y="670"/>
                  </a:cubicBezTo>
                  <a:cubicBezTo>
                    <a:pt x="1119" y="597"/>
                    <a:pt x="1122" y="525"/>
                    <a:pt x="1111" y="456"/>
                  </a:cubicBezTo>
                  <a:cubicBezTo>
                    <a:pt x="1097" y="356"/>
                    <a:pt x="1062" y="268"/>
                    <a:pt x="1006" y="196"/>
                  </a:cubicBezTo>
                  <a:cubicBezTo>
                    <a:pt x="952" y="123"/>
                    <a:pt x="880" y="69"/>
                    <a:pt x="794" y="35"/>
                  </a:cubicBezTo>
                  <a:cubicBezTo>
                    <a:pt x="735" y="12"/>
                    <a:pt x="670" y="1"/>
                    <a:pt x="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11;p62">
              <a:extLst>
                <a:ext uri="{FF2B5EF4-FFF2-40B4-BE49-F238E27FC236}">
                  <a16:creationId xmlns:a16="http://schemas.microsoft.com/office/drawing/2014/main" id="{E6A73E08-391E-C9ED-6BAD-B5D38034ACB9}"/>
                </a:ext>
              </a:extLst>
            </p:cNvPr>
            <p:cNvSpPr/>
            <p:nvPr/>
          </p:nvSpPr>
          <p:spPr>
            <a:xfrm>
              <a:off x="6244746" y="2770382"/>
              <a:ext cx="22037" cy="31222"/>
            </a:xfrm>
            <a:custGeom>
              <a:avLst/>
              <a:gdLst/>
              <a:ahLst/>
              <a:cxnLst/>
              <a:rect l="l" t="t" r="r" b="b"/>
              <a:pathLst>
                <a:path w="1274" h="1805" extrusionOk="0">
                  <a:moveTo>
                    <a:pt x="905" y="0"/>
                  </a:moveTo>
                  <a:cubicBezTo>
                    <a:pt x="894" y="0"/>
                    <a:pt x="883" y="1"/>
                    <a:pt x="870" y="3"/>
                  </a:cubicBezTo>
                  <a:lnTo>
                    <a:pt x="124" y="112"/>
                  </a:lnTo>
                  <a:cubicBezTo>
                    <a:pt x="84" y="116"/>
                    <a:pt x="53" y="134"/>
                    <a:pt x="31" y="163"/>
                  </a:cubicBezTo>
                  <a:cubicBezTo>
                    <a:pt x="9" y="193"/>
                    <a:pt x="1" y="225"/>
                    <a:pt x="5" y="263"/>
                  </a:cubicBezTo>
                  <a:cubicBezTo>
                    <a:pt x="12" y="301"/>
                    <a:pt x="29" y="332"/>
                    <a:pt x="60" y="354"/>
                  </a:cubicBezTo>
                  <a:cubicBezTo>
                    <a:pt x="83" y="372"/>
                    <a:pt x="111" y="381"/>
                    <a:pt x="141" y="381"/>
                  </a:cubicBezTo>
                  <a:cubicBezTo>
                    <a:pt x="148" y="381"/>
                    <a:pt x="155" y="380"/>
                    <a:pt x="162" y="380"/>
                  </a:cubicBezTo>
                  <a:lnTo>
                    <a:pt x="645" y="309"/>
                  </a:lnTo>
                  <a:lnTo>
                    <a:pt x="645" y="309"/>
                  </a:lnTo>
                  <a:lnTo>
                    <a:pt x="328" y="777"/>
                  </a:lnTo>
                  <a:cubicBezTo>
                    <a:pt x="312" y="801"/>
                    <a:pt x="302" y="821"/>
                    <a:pt x="296" y="841"/>
                  </a:cubicBezTo>
                  <a:cubicBezTo>
                    <a:pt x="289" y="860"/>
                    <a:pt x="288" y="881"/>
                    <a:pt x="291" y="904"/>
                  </a:cubicBezTo>
                  <a:cubicBezTo>
                    <a:pt x="296" y="940"/>
                    <a:pt x="310" y="968"/>
                    <a:pt x="334" y="992"/>
                  </a:cubicBezTo>
                  <a:cubicBezTo>
                    <a:pt x="354" y="1010"/>
                    <a:pt x="378" y="1020"/>
                    <a:pt x="405" y="1020"/>
                  </a:cubicBezTo>
                  <a:cubicBezTo>
                    <a:pt x="412" y="1020"/>
                    <a:pt x="419" y="1019"/>
                    <a:pt x="427" y="1018"/>
                  </a:cubicBezTo>
                  <a:cubicBezTo>
                    <a:pt x="457" y="1015"/>
                    <a:pt x="481" y="1007"/>
                    <a:pt x="502" y="997"/>
                  </a:cubicBezTo>
                  <a:cubicBezTo>
                    <a:pt x="524" y="986"/>
                    <a:pt x="545" y="976"/>
                    <a:pt x="569" y="965"/>
                  </a:cubicBezTo>
                  <a:cubicBezTo>
                    <a:pt x="591" y="956"/>
                    <a:pt x="620" y="948"/>
                    <a:pt x="655" y="943"/>
                  </a:cubicBezTo>
                  <a:cubicBezTo>
                    <a:pt x="670" y="941"/>
                    <a:pt x="685" y="940"/>
                    <a:pt x="700" y="940"/>
                  </a:cubicBezTo>
                  <a:cubicBezTo>
                    <a:pt x="732" y="940"/>
                    <a:pt x="763" y="945"/>
                    <a:pt x="792" y="956"/>
                  </a:cubicBezTo>
                  <a:cubicBezTo>
                    <a:pt x="837" y="970"/>
                    <a:pt x="875" y="997"/>
                    <a:pt x="907" y="1034"/>
                  </a:cubicBezTo>
                  <a:cubicBezTo>
                    <a:pt x="937" y="1070"/>
                    <a:pt x="958" y="1120"/>
                    <a:pt x="968" y="1182"/>
                  </a:cubicBezTo>
                  <a:cubicBezTo>
                    <a:pt x="977" y="1246"/>
                    <a:pt x="969" y="1305"/>
                    <a:pt x="947" y="1354"/>
                  </a:cubicBezTo>
                  <a:cubicBezTo>
                    <a:pt x="924" y="1405"/>
                    <a:pt x="893" y="1447"/>
                    <a:pt x="851" y="1479"/>
                  </a:cubicBezTo>
                  <a:cubicBezTo>
                    <a:pt x="811" y="1511"/>
                    <a:pt x="765" y="1530"/>
                    <a:pt x="714" y="1538"/>
                  </a:cubicBezTo>
                  <a:cubicBezTo>
                    <a:pt x="695" y="1540"/>
                    <a:pt x="676" y="1542"/>
                    <a:pt x="659" y="1542"/>
                  </a:cubicBezTo>
                  <a:cubicBezTo>
                    <a:pt x="630" y="1542"/>
                    <a:pt x="604" y="1538"/>
                    <a:pt x="578" y="1531"/>
                  </a:cubicBezTo>
                  <a:cubicBezTo>
                    <a:pt x="538" y="1522"/>
                    <a:pt x="502" y="1508"/>
                    <a:pt x="471" y="1490"/>
                  </a:cubicBezTo>
                  <a:cubicBezTo>
                    <a:pt x="447" y="1479"/>
                    <a:pt x="427" y="1472"/>
                    <a:pt x="409" y="1469"/>
                  </a:cubicBezTo>
                  <a:cubicBezTo>
                    <a:pt x="399" y="1468"/>
                    <a:pt x="389" y="1467"/>
                    <a:pt x="380" y="1467"/>
                  </a:cubicBezTo>
                  <a:cubicBezTo>
                    <a:pt x="374" y="1467"/>
                    <a:pt x="367" y="1468"/>
                    <a:pt x="361" y="1469"/>
                  </a:cubicBezTo>
                  <a:lnTo>
                    <a:pt x="361" y="1468"/>
                  </a:lnTo>
                  <a:cubicBezTo>
                    <a:pt x="320" y="1474"/>
                    <a:pt x="289" y="1496"/>
                    <a:pt x="267" y="1533"/>
                  </a:cubicBezTo>
                  <a:cubicBezTo>
                    <a:pt x="245" y="1570"/>
                    <a:pt x="237" y="1608"/>
                    <a:pt x="242" y="1645"/>
                  </a:cubicBezTo>
                  <a:cubicBezTo>
                    <a:pt x="245" y="1667"/>
                    <a:pt x="254" y="1688"/>
                    <a:pt x="270" y="1710"/>
                  </a:cubicBezTo>
                  <a:cubicBezTo>
                    <a:pt x="286" y="1731"/>
                    <a:pt x="313" y="1750"/>
                    <a:pt x="352" y="1764"/>
                  </a:cubicBezTo>
                  <a:cubicBezTo>
                    <a:pt x="398" y="1782"/>
                    <a:pt x="451" y="1795"/>
                    <a:pt x="511" y="1801"/>
                  </a:cubicBezTo>
                  <a:cubicBezTo>
                    <a:pt x="536" y="1803"/>
                    <a:pt x="561" y="1804"/>
                    <a:pt x="587" y="1804"/>
                  </a:cubicBezTo>
                  <a:cubicBezTo>
                    <a:pt x="622" y="1804"/>
                    <a:pt x="658" y="1802"/>
                    <a:pt x="693" y="1796"/>
                  </a:cubicBezTo>
                  <a:cubicBezTo>
                    <a:pt x="822" y="1777"/>
                    <a:pt x="932" y="1737"/>
                    <a:pt x="1023" y="1677"/>
                  </a:cubicBezTo>
                  <a:cubicBezTo>
                    <a:pt x="1114" y="1614"/>
                    <a:pt x="1180" y="1536"/>
                    <a:pt x="1221" y="1441"/>
                  </a:cubicBezTo>
                  <a:cubicBezTo>
                    <a:pt x="1263" y="1345"/>
                    <a:pt x="1274" y="1236"/>
                    <a:pt x="1256" y="1117"/>
                  </a:cubicBezTo>
                  <a:cubicBezTo>
                    <a:pt x="1242" y="1026"/>
                    <a:pt x="1212" y="943"/>
                    <a:pt x="1162" y="869"/>
                  </a:cubicBezTo>
                  <a:cubicBezTo>
                    <a:pt x="1111" y="796"/>
                    <a:pt x="1047" y="740"/>
                    <a:pt x="971" y="702"/>
                  </a:cubicBezTo>
                  <a:cubicBezTo>
                    <a:pt x="913" y="673"/>
                    <a:pt x="851" y="658"/>
                    <a:pt x="783" y="658"/>
                  </a:cubicBezTo>
                  <a:cubicBezTo>
                    <a:pt x="765" y="658"/>
                    <a:pt x="746" y="659"/>
                    <a:pt x="726" y="661"/>
                  </a:cubicBezTo>
                  <a:lnTo>
                    <a:pt x="726" y="661"/>
                  </a:lnTo>
                  <a:lnTo>
                    <a:pt x="1001" y="252"/>
                  </a:lnTo>
                  <a:cubicBezTo>
                    <a:pt x="1015" y="231"/>
                    <a:pt x="1028" y="210"/>
                    <a:pt x="1035" y="190"/>
                  </a:cubicBezTo>
                  <a:cubicBezTo>
                    <a:pt x="1043" y="169"/>
                    <a:pt x="1046" y="148"/>
                    <a:pt x="1043" y="126"/>
                  </a:cubicBezTo>
                  <a:cubicBezTo>
                    <a:pt x="1036" y="84"/>
                    <a:pt x="1019" y="51"/>
                    <a:pt x="988" y="27"/>
                  </a:cubicBezTo>
                  <a:cubicBezTo>
                    <a:pt x="967" y="9"/>
                    <a:pt x="939" y="0"/>
                    <a:pt x="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12;p62">
              <a:extLst>
                <a:ext uri="{FF2B5EF4-FFF2-40B4-BE49-F238E27FC236}">
                  <a16:creationId xmlns:a16="http://schemas.microsoft.com/office/drawing/2014/main" id="{DF6AA6EF-1580-C5E6-B69C-2F7D4A29EE58}"/>
                </a:ext>
              </a:extLst>
            </p:cNvPr>
            <p:cNvSpPr/>
            <p:nvPr/>
          </p:nvSpPr>
          <p:spPr>
            <a:xfrm>
              <a:off x="6398815" y="2748362"/>
              <a:ext cx="22660" cy="31118"/>
            </a:xfrm>
            <a:custGeom>
              <a:avLst/>
              <a:gdLst/>
              <a:ahLst/>
              <a:cxnLst/>
              <a:rect l="l" t="t" r="r" b="b"/>
              <a:pathLst>
                <a:path w="1310" h="1799" extrusionOk="0">
                  <a:moveTo>
                    <a:pt x="598" y="0"/>
                  </a:moveTo>
                  <a:cubicBezTo>
                    <a:pt x="566" y="0"/>
                    <a:pt x="532" y="3"/>
                    <a:pt x="497" y="8"/>
                  </a:cubicBezTo>
                  <a:cubicBezTo>
                    <a:pt x="422" y="19"/>
                    <a:pt x="347" y="49"/>
                    <a:pt x="272" y="99"/>
                  </a:cubicBezTo>
                  <a:cubicBezTo>
                    <a:pt x="196" y="148"/>
                    <a:pt x="132" y="207"/>
                    <a:pt x="79" y="279"/>
                  </a:cubicBezTo>
                  <a:cubicBezTo>
                    <a:pt x="55" y="311"/>
                    <a:pt x="36" y="340"/>
                    <a:pt x="20" y="370"/>
                  </a:cubicBezTo>
                  <a:cubicBezTo>
                    <a:pt x="6" y="397"/>
                    <a:pt x="1" y="426"/>
                    <a:pt x="4" y="453"/>
                  </a:cubicBezTo>
                  <a:cubicBezTo>
                    <a:pt x="9" y="490"/>
                    <a:pt x="30" y="518"/>
                    <a:pt x="63" y="541"/>
                  </a:cubicBezTo>
                  <a:cubicBezTo>
                    <a:pt x="90" y="558"/>
                    <a:pt x="118" y="568"/>
                    <a:pt x="146" y="568"/>
                  </a:cubicBezTo>
                  <a:cubicBezTo>
                    <a:pt x="154" y="568"/>
                    <a:pt x="161" y="567"/>
                    <a:pt x="168" y="566"/>
                  </a:cubicBezTo>
                  <a:cubicBezTo>
                    <a:pt x="184" y="564"/>
                    <a:pt x="202" y="558"/>
                    <a:pt x="221" y="549"/>
                  </a:cubicBezTo>
                  <a:cubicBezTo>
                    <a:pt x="239" y="539"/>
                    <a:pt x="256" y="520"/>
                    <a:pt x="272" y="491"/>
                  </a:cubicBezTo>
                  <a:cubicBezTo>
                    <a:pt x="301" y="434"/>
                    <a:pt x="339" y="386"/>
                    <a:pt x="382" y="348"/>
                  </a:cubicBezTo>
                  <a:cubicBezTo>
                    <a:pt x="427" y="309"/>
                    <a:pt x="472" y="285"/>
                    <a:pt x="519" y="279"/>
                  </a:cubicBezTo>
                  <a:cubicBezTo>
                    <a:pt x="532" y="277"/>
                    <a:pt x="545" y="276"/>
                    <a:pt x="557" y="276"/>
                  </a:cubicBezTo>
                  <a:cubicBezTo>
                    <a:pt x="589" y="276"/>
                    <a:pt x="621" y="283"/>
                    <a:pt x="652" y="296"/>
                  </a:cubicBezTo>
                  <a:cubicBezTo>
                    <a:pt x="695" y="316"/>
                    <a:pt x="730" y="343"/>
                    <a:pt x="760" y="381"/>
                  </a:cubicBezTo>
                  <a:cubicBezTo>
                    <a:pt x="791" y="418"/>
                    <a:pt x="810" y="461"/>
                    <a:pt x="818" y="512"/>
                  </a:cubicBezTo>
                  <a:cubicBezTo>
                    <a:pt x="826" y="569"/>
                    <a:pt x="816" y="633"/>
                    <a:pt x="791" y="703"/>
                  </a:cubicBezTo>
                  <a:cubicBezTo>
                    <a:pt x="765" y="775"/>
                    <a:pt x="727" y="847"/>
                    <a:pt x="677" y="919"/>
                  </a:cubicBezTo>
                  <a:lnTo>
                    <a:pt x="229" y="1563"/>
                  </a:lnTo>
                  <a:cubicBezTo>
                    <a:pt x="204" y="1598"/>
                    <a:pt x="194" y="1637"/>
                    <a:pt x="200" y="1678"/>
                  </a:cubicBezTo>
                  <a:cubicBezTo>
                    <a:pt x="207" y="1718"/>
                    <a:pt x="223" y="1750"/>
                    <a:pt x="251" y="1772"/>
                  </a:cubicBezTo>
                  <a:cubicBezTo>
                    <a:pt x="274" y="1790"/>
                    <a:pt x="300" y="1798"/>
                    <a:pt x="330" y="1798"/>
                  </a:cubicBezTo>
                  <a:cubicBezTo>
                    <a:pt x="339" y="1798"/>
                    <a:pt x="348" y="1798"/>
                    <a:pt x="357" y="1796"/>
                  </a:cubicBezTo>
                  <a:lnTo>
                    <a:pt x="1186" y="1675"/>
                  </a:lnTo>
                  <a:cubicBezTo>
                    <a:pt x="1225" y="1670"/>
                    <a:pt x="1257" y="1653"/>
                    <a:pt x="1279" y="1624"/>
                  </a:cubicBezTo>
                  <a:cubicBezTo>
                    <a:pt x="1301" y="1595"/>
                    <a:pt x="1309" y="1562"/>
                    <a:pt x="1304" y="1523"/>
                  </a:cubicBezTo>
                  <a:cubicBezTo>
                    <a:pt x="1298" y="1485"/>
                    <a:pt x="1280" y="1455"/>
                    <a:pt x="1250" y="1432"/>
                  </a:cubicBezTo>
                  <a:cubicBezTo>
                    <a:pt x="1227" y="1414"/>
                    <a:pt x="1199" y="1406"/>
                    <a:pt x="1169" y="1406"/>
                  </a:cubicBezTo>
                  <a:cubicBezTo>
                    <a:pt x="1162" y="1406"/>
                    <a:pt x="1155" y="1406"/>
                    <a:pt x="1148" y="1407"/>
                  </a:cubicBezTo>
                  <a:lnTo>
                    <a:pt x="1146" y="1408"/>
                  </a:lnTo>
                  <a:lnTo>
                    <a:pt x="645" y="1481"/>
                  </a:lnTo>
                  <a:lnTo>
                    <a:pt x="645" y="1481"/>
                  </a:lnTo>
                  <a:lnTo>
                    <a:pt x="907" y="1107"/>
                  </a:lnTo>
                  <a:cubicBezTo>
                    <a:pt x="955" y="1037"/>
                    <a:pt x="997" y="965"/>
                    <a:pt x="1030" y="892"/>
                  </a:cubicBezTo>
                  <a:cubicBezTo>
                    <a:pt x="1064" y="818"/>
                    <a:pt x="1089" y="745"/>
                    <a:pt x="1103" y="670"/>
                  </a:cubicBezTo>
                  <a:cubicBezTo>
                    <a:pt x="1118" y="596"/>
                    <a:pt x="1121" y="525"/>
                    <a:pt x="1110" y="456"/>
                  </a:cubicBezTo>
                  <a:cubicBezTo>
                    <a:pt x="1095" y="355"/>
                    <a:pt x="1060" y="269"/>
                    <a:pt x="1006" y="196"/>
                  </a:cubicBezTo>
                  <a:cubicBezTo>
                    <a:pt x="950" y="123"/>
                    <a:pt x="878" y="68"/>
                    <a:pt x="792" y="35"/>
                  </a:cubicBezTo>
                  <a:cubicBezTo>
                    <a:pt x="733" y="12"/>
                    <a:pt x="668"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13;p62">
              <a:extLst>
                <a:ext uri="{FF2B5EF4-FFF2-40B4-BE49-F238E27FC236}">
                  <a16:creationId xmlns:a16="http://schemas.microsoft.com/office/drawing/2014/main" id="{71A9D06C-76E1-2D4E-83DA-27A86D3F2E30}"/>
                </a:ext>
              </a:extLst>
            </p:cNvPr>
            <p:cNvSpPr/>
            <p:nvPr/>
          </p:nvSpPr>
          <p:spPr>
            <a:xfrm>
              <a:off x="6425124" y="2744349"/>
              <a:ext cx="22919" cy="29613"/>
            </a:xfrm>
            <a:custGeom>
              <a:avLst/>
              <a:gdLst/>
              <a:ahLst/>
              <a:cxnLst/>
              <a:rect l="l" t="t" r="r" b="b"/>
              <a:pathLst>
                <a:path w="1325" h="1712" extrusionOk="0">
                  <a:moveTo>
                    <a:pt x="697" y="511"/>
                  </a:moveTo>
                  <a:lnTo>
                    <a:pt x="769" y="1000"/>
                  </a:lnTo>
                  <a:lnTo>
                    <a:pt x="373" y="1058"/>
                  </a:lnTo>
                  <a:lnTo>
                    <a:pt x="373" y="1058"/>
                  </a:lnTo>
                  <a:lnTo>
                    <a:pt x="697" y="511"/>
                  </a:lnTo>
                  <a:close/>
                  <a:moveTo>
                    <a:pt x="799" y="0"/>
                  </a:moveTo>
                  <a:cubicBezTo>
                    <a:pt x="791" y="0"/>
                    <a:pt x="783" y="1"/>
                    <a:pt x="774" y="2"/>
                  </a:cubicBezTo>
                  <a:cubicBezTo>
                    <a:pt x="749" y="7"/>
                    <a:pt x="726" y="15"/>
                    <a:pt x="707" y="29"/>
                  </a:cubicBezTo>
                  <a:cubicBezTo>
                    <a:pt x="686" y="42"/>
                    <a:pt x="672" y="59"/>
                    <a:pt x="661" y="79"/>
                  </a:cubicBezTo>
                  <a:lnTo>
                    <a:pt x="28" y="1135"/>
                  </a:lnTo>
                  <a:cubicBezTo>
                    <a:pt x="8" y="1168"/>
                    <a:pt x="0" y="1202"/>
                    <a:pt x="5" y="1238"/>
                  </a:cubicBezTo>
                  <a:cubicBezTo>
                    <a:pt x="12" y="1278"/>
                    <a:pt x="32" y="1310"/>
                    <a:pt x="69" y="1334"/>
                  </a:cubicBezTo>
                  <a:cubicBezTo>
                    <a:pt x="98" y="1353"/>
                    <a:pt x="127" y="1362"/>
                    <a:pt x="156" y="1362"/>
                  </a:cubicBezTo>
                  <a:cubicBezTo>
                    <a:pt x="161" y="1362"/>
                    <a:pt x="167" y="1362"/>
                    <a:pt x="173" y="1361"/>
                  </a:cubicBezTo>
                  <a:lnTo>
                    <a:pt x="808" y="1269"/>
                  </a:lnTo>
                  <a:lnTo>
                    <a:pt x="808" y="1269"/>
                  </a:lnTo>
                  <a:lnTo>
                    <a:pt x="854" y="1583"/>
                  </a:lnTo>
                  <a:cubicBezTo>
                    <a:pt x="859" y="1625"/>
                    <a:pt x="878" y="1658"/>
                    <a:pt x="910" y="1682"/>
                  </a:cubicBezTo>
                  <a:cubicBezTo>
                    <a:pt x="936" y="1702"/>
                    <a:pt x="966" y="1712"/>
                    <a:pt x="1000" y="1712"/>
                  </a:cubicBezTo>
                  <a:cubicBezTo>
                    <a:pt x="1006" y="1712"/>
                    <a:pt x="1013" y="1711"/>
                    <a:pt x="1020" y="1711"/>
                  </a:cubicBezTo>
                  <a:lnTo>
                    <a:pt x="1018" y="1711"/>
                  </a:lnTo>
                  <a:cubicBezTo>
                    <a:pt x="1061" y="1704"/>
                    <a:pt x="1093" y="1685"/>
                    <a:pt x="1119" y="1652"/>
                  </a:cubicBezTo>
                  <a:cubicBezTo>
                    <a:pt x="1143" y="1620"/>
                    <a:pt x="1152" y="1581"/>
                    <a:pt x="1146" y="1540"/>
                  </a:cubicBezTo>
                  <a:lnTo>
                    <a:pt x="1100" y="1226"/>
                  </a:lnTo>
                  <a:lnTo>
                    <a:pt x="1100" y="1226"/>
                  </a:lnTo>
                  <a:lnTo>
                    <a:pt x="1202" y="1211"/>
                  </a:lnTo>
                  <a:cubicBezTo>
                    <a:pt x="1242" y="1205"/>
                    <a:pt x="1272" y="1187"/>
                    <a:pt x="1294" y="1159"/>
                  </a:cubicBezTo>
                  <a:cubicBezTo>
                    <a:pt x="1317" y="1130"/>
                    <a:pt x="1325" y="1096"/>
                    <a:pt x="1320" y="1058"/>
                  </a:cubicBezTo>
                  <a:cubicBezTo>
                    <a:pt x="1315" y="1020"/>
                    <a:pt x="1296" y="990"/>
                    <a:pt x="1267" y="967"/>
                  </a:cubicBezTo>
                  <a:cubicBezTo>
                    <a:pt x="1242" y="949"/>
                    <a:pt x="1215" y="940"/>
                    <a:pt x="1184" y="940"/>
                  </a:cubicBezTo>
                  <a:cubicBezTo>
                    <a:pt x="1178" y="940"/>
                    <a:pt x="1171" y="941"/>
                    <a:pt x="1163" y="942"/>
                  </a:cubicBezTo>
                  <a:lnTo>
                    <a:pt x="1061" y="957"/>
                  </a:lnTo>
                  <a:lnTo>
                    <a:pt x="1061" y="957"/>
                  </a:lnTo>
                  <a:lnTo>
                    <a:pt x="940" y="130"/>
                  </a:lnTo>
                  <a:cubicBezTo>
                    <a:pt x="934" y="88"/>
                    <a:pt x="916" y="55"/>
                    <a:pt x="884" y="31"/>
                  </a:cubicBezTo>
                  <a:cubicBezTo>
                    <a:pt x="860" y="10"/>
                    <a:pt x="832"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14;p62">
              <a:extLst>
                <a:ext uri="{FF2B5EF4-FFF2-40B4-BE49-F238E27FC236}">
                  <a16:creationId xmlns:a16="http://schemas.microsoft.com/office/drawing/2014/main" id="{19ECB9AF-8AB0-AD0F-8C81-C393456191CE}"/>
                </a:ext>
              </a:extLst>
            </p:cNvPr>
            <p:cNvSpPr/>
            <p:nvPr/>
          </p:nvSpPr>
          <p:spPr>
            <a:xfrm>
              <a:off x="6063987" y="2948010"/>
              <a:ext cx="22642" cy="31135"/>
            </a:xfrm>
            <a:custGeom>
              <a:avLst/>
              <a:gdLst/>
              <a:ahLst/>
              <a:cxnLst/>
              <a:rect l="l" t="t" r="r" b="b"/>
              <a:pathLst>
                <a:path w="1309" h="1800" extrusionOk="0">
                  <a:moveTo>
                    <a:pt x="602" y="1"/>
                  </a:moveTo>
                  <a:cubicBezTo>
                    <a:pt x="568" y="1"/>
                    <a:pt x="533" y="3"/>
                    <a:pt x="497" y="9"/>
                  </a:cubicBezTo>
                  <a:cubicBezTo>
                    <a:pt x="423" y="20"/>
                    <a:pt x="347" y="50"/>
                    <a:pt x="272" y="98"/>
                  </a:cubicBezTo>
                  <a:cubicBezTo>
                    <a:pt x="195" y="147"/>
                    <a:pt x="132" y="208"/>
                    <a:pt x="79" y="278"/>
                  </a:cubicBezTo>
                  <a:cubicBezTo>
                    <a:pt x="55" y="310"/>
                    <a:pt x="36" y="340"/>
                    <a:pt x="21" y="369"/>
                  </a:cubicBezTo>
                  <a:cubicBezTo>
                    <a:pt x="5" y="398"/>
                    <a:pt x="1" y="427"/>
                    <a:pt x="4" y="454"/>
                  </a:cubicBezTo>
                  <a:cubicBezTo>
                    <a:pt x="10" y="490"/>
                    <a:pt x="29" y="519"/>
                    <a:pt x="63" y="541"/>
                  </a:cubicBezTo>
                  <a:cubicBezTo>
                    <a:pt x="90" y="560"/>
                    <a:pt x="119" y="568"/>
                    <a:pt x="148" y="568"/>
                  </a:cubicBezTo>
                  <a:cubicBezTo>
                    <a:pt x="155" y="568"/>
                    <a:pt x="161" y="568"/>
                    <a:pt x="168" y="567"/>
                  </a:cubicBezTo>
                  <a:cubicBezTo>
                    <a:pt x="184" y="565"/>
                    <a:pt x="202" y="559"/>
                    <a:pt x="221" y="549"/>
                  </a:cubicBezTo>
                  <a:cubicBezTo>
                    <a:pt x="238" y="540"/>
                    <a:pt x="256" y="521"/>
                    <a:pt x="272" y="492"/>
                  </a:cubicBezTo>
                  <a:cubicBezTo>
                    <a:pt x="302" y="435"/>
                    <a:pt x="339" y="387"/>
                    <a:pt x="382" y="348"/>
                  </a:cubicBezTo>
                  <a:cubicBezTo>
                    <a:pt x="427" y="308"/>
                    <a:pt x="473" y="286"/>
                    <a:pt x="519" y="280"/>
                  </a:cubicBezTo>
                  <a:cubicBezTo>
                    <a:pt x="532" y="278"/>
                    <a:pt x="544" y="277"/>
                    <a:pt x="557" y="277"/>
                  </a:cubicBezTo>
                  <a:cubicBezTo>
                    <a:pt x="589" y="277"/>
                    <a:pt x="620" y="283"/>
                    <a:pt x="652" y="297"/>
                  </a:cubicBezTo>
                  <a:cubicBezTo>
                    <a:pt x="695" y="316"/>
                    <a:pt x="730" y="344"/>
                    <a:pt x="762" y="382"/>
                  </a:cubicBezTo>
                  <a:cubicBezTo>
                    <a:pt x="792" y="419"/>
                    <a:pt x="810" y="462"/>
                    <a:pt x="818" y="513"/>
                  </a:cubicBezTo>
                  <a:cubicBezTo>
                    <a:pt x="826" y="569"/>
                    <a:pt x="818" y="634"/>
                    <a:pt x="790" y="704"/>
                  </a:cubicBezTo>
                  <a:cubicBezTo>
                    <a:pt x="765" y="776"/>
                    <a:pt x="727" y="846"/>
                    <a:pt x="677" y="920"/>
                  </a:cubicBezTo>
                  <a:lnTo>
                    <a:pt x="229" y="1564"/>
                  </a:lnTo>
                  <a:cubicBezTo>
                    <a:pt x="203" y="1599"/>
                    <a:pt x="195" y="1637"/>
                    <a:pt x="200" y="1679"/>
                  </a:cubicBezTo>
                  <a:cubicBezTo>
                    <a:pt x="206" y="1719"/>
                    <a:pt x="224" y="1751"/>
                    <a:pt x="251" y="1773"/>
                  </a:cubicBezTo>
                  <a:cubicBezTo>
                    <a:pt x="274" y="1790"/>
                    <a:pt x="300" y="1799"/>
                    <a:pt x="330" y="1799"/>
                  </a:cubicBezTo>
                  <a:cubicBezTo>
                    <a:pt x="338" y="1799"/>
                    <a:pt x="347" y="1798"/>
                    <a:pt x="356" y="1797"/>
                  </a:cubicBezTo>
                  <a:lnTo>
                    <a:pt x="1186" y="1676"/>
                  </a:lnTo>
                  <a:cubicBezTo>
                    <a:pt x="1226" y="1671"/>
                    <a:pt x="1256" y="1653"/>
                    <a:pt x="1279" y="1625"/>
                  </a:cubicBezTo>
                  <a:cubicBezTo>
                    <a:pt x="1301" y="1596"/>
                    <a:pt x="1309" y="1562"/>
                    <a:pt x="1304" y="1524"/>
                  </a:cubicBezTo>
                  <a:cubicBezTo>
                    <a:pt x="1298" y="1486"/>
                    <a:pt x="1280" y="1456"/>
                    <a:pt x="1250" y="1433"/>
                  </a:cubicBezTo>
                  <a:cubicBezTo>
                    <a:pt x="1227" y="1415"/>
                    <a:pt x="1200" y="1406"/>
                    <a:pt x="1171" y="1406"/>
                  </a:cubicBezTo>
                  <a:cubicBezTo>
                    <a:pt x="1163" y="1406"/>
                    <a:pt x="1156" y="1406"/>
                    <a:pt x="1148" y="1408"/>
                  </a:cubicBezTo>
                  <a:lnTo>
                    <a:pt x="647" y="1480"/>
                  </a:lnTo>
                  <a:lnTo>
                    <a:pt x="907" y="1106"/>
                  </a:lnTo>
                  <a:cubicBezTo>
                    <a:pt x="955" y="1036"/>
                    <a:pt x="996" y="966"/>
                    <a:pt x="1030" y="892"/>
                  </a:cubicBezTo>
                  <a:cubicBezTo>
                    <a:pt x="1065" y="819"/>
                    <a:pt x="1089" y="746"/>
                    <a:pt x="1103" y="671"/>
                  </a:cubicBezTo>
                  <a:cubicBezTo>
                    <a:pt x="1119" y="597"/>
                    <a:pt x="1121" y="525"/>
                    <a:pt x="1111" y="457"/>
                  </a:cubicBezTo>
                  <a:cubicBezTo>
                    <a:pt x="1097" y="356"/>
                    <a:pt x="1062" y="269"/>
                    <a:pt x="1006" y="195"/>
                  </a:cubicBezTo>
                  <a:cubicBezTo>
                    <a:pt x="950" y="123"/>
                    <a:pt x="880" y="69"/>
                    <a:pt x="794" y="36"/>
                  </a:cubicBezTo>
                  <a:cubicBezTo>
                    <a:pt x="736" y="12"/>
                    <a:pt x="672" y="1"/>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15;p62">
              <a:extLst>
                <a:ext uri="{FF2B5EF4-FFF2-40B4-BE49-F238E27FC236}">
                  <a16:creationId xmlns:a16="http://schemas.microsoft.com/office/drawing/2014/main" id="{F14F1166-2C2F-0A57-A4C6-0F24EBBA9861}"/>
                </a:ext>
              </a:extLst>
            </p:cNvPr>
            <p:cNvSpPr/>
            <p:nvPr/>
          </p:nvSpPr>
          <p:spPr>
            <a:xfrm>
              <a:off x="6086595" y="2944585"/>
              <a:ext cx="20498" cy="30824"/>
            </a:xfrm>
            <a:custGeom>
              <a:avLst/>
              <a:gdLst/>
              <a:ahLst/>
              <a:cxnLst/>
              <a:rect l="l" t="t" r="r" b="b"/>
              <a:pathLst>
                <a:path w="1185" h="1782" extrusionOk="0">
                  <a:moveTo>
                    <a:pt x="582" y="273"/>
                  </a:moveTo>
                  <a:cubicBezTo>
                    <a:pt x="619" y="273"/>
                    <a:pt x="654" y="279"/>
                    <a:pt x="686" y="294"/>
                  </a:cubicBezTo>
                  <a:cubicBezTo>
                    <a:pt x="733" y="315"/>
                    <a:pt x="771" y="345"/>
                    <a:pt x="801" y="385"/>
                  </a:cubicBezTo>
                  <a:cubicBezTo>
                    <a:pt x="832" y="427"/>
                    <a:pt x="851" y="476"/>
                    <a:pt x="860" y="534"/>
                  </a:cubicBezTo>
                  <a:cubicBezTo>
                    <a:pt x="868" y="588"/>
                    <a:pt x="863" y="640"/>
                    <a:pt x="846" y="690"/>
                  </a:cubicBezTo>
                  <a:cubicBezTo>
                    <a:pt x="828" y="739"/>
                    <a:pt x="800" y="779"/>
                    <a:pt x="763" y="811"/>
                  </a:cubicBezTo>
                  <a:cubicBezTo>
                    <a:pt x="725" y="843"/>
                    <a:pt x="680" y="862"/>
                    <a:pt x="627" y="870"/>
                  </a:cubicBezTo>
                  <a:cubicBezTo>
                    <a:pt x="614" y="872"/>
                    <a:pt x="600" y="874"/>
                    <a:pt x="586" y="874"/>
                  </a:cubicBezTo>
                  <a:cubicBezTo>
                    <a:pt x="551" y="874"/>
                    <a:pt x="516" y="866"/>
                    <a:pt x="484" y="851"/>
                  </a:cubicBezTo>
                  <a:cubicBezTo>
                    <a:pt x="437" y="832"/>
                    <a:pt x="398" y="802"/>
                    <a:pt x="367" y="759"/>
                  </a:cubicBezTo>
                  <a:cubicBezTo>
                    <a:pt x="337" y="717"/>
                    <a:pt x="316" y="669"/>
                    <a:pt x="308" y="613"/>
                  </a:cubicBezTo>
                  <a:cubicBezTo>
                    <a:pt x="300" y="556"/>
                    <a:pt x="305" y="503"/>
                    <a:pt x="323" y="455"/>
                  </a:cubicBezTo>
                  <a:cubicBezTo>
                    <a:pt x="340" y="408"/>
                    <a:pt x="369" y="368"/>
                    <a:pt x="407" y="334"/>
                  </a:cubicBezTo>
                  <a:cubicBezTo>
                    <a:pt x="445" y="302"/>
                    <a:pt x="490" y="283"/>
                    <a:pt x="541" y="275"/>
                  </a:cubicBezTo>
                  <a:cubicBezTo>
                    <a:pt x="555" y="273"/>
                    <a:pt x="569" y="273"/>
                    <a:pt x="582" y="273"/>
                  </a:cubicBezTo>
                  <a:close/>
                  <a:moveTo>
                    <a:pt x="586" y="1"/>
                  </a:moveTo>
                  <a:cubicBezTo>
                    <a:pt x="558" y="1"/>
                    <a:pt x="530" y="3"/>
                    <a:pt x="501" y="7"/>
                  </a:cubicBezTo>
                  <a:lnTo>
                    <a:pt x="501" y="9"/>
                  </a:lnTo>
                  <a:cubicBezTo>
                    <a:pt x="398" y="23"/>
                    <a:pt x="307" y="63"/>
                    <a:pt x="227" y="125"/>
                  </a:cubicBezTo>
                  <a:cubicBezTo>
                    <a:pt x="149" y="189"/>
                    <a:pt x="90" y="266"/>
                    <a:pt x="51" y="360"/>
                  </a:cubicBezTo>
                  <a:cubicBezTo>
                    <a:pt x="12" y="452"/>
                    <a:pt x="0" y="551"/>
                    <a:pt x="16" y="656"/>
                  </a:cubicBezTo>
                  <a:cubicBezTo>
                    <a:pt x="27" y="735"/>
                    <a:pt x="53" y="806"/>
                    <a:pt x="94" y="870"/>
                  </a:cubicBezTo>
                  <a:cubicBezTo>
                    <a:pt x="136" y="936"/>
                    <a:pt x="185" y="990"/>
                    <a:pt x="244" y="1033"/>
                  </a:cubicBezTo>
                  <a:cubicBezTo>
                    <a:pt x="302" y="1078"/>
                    <a:pt x="366" y="1110"/>
                    <a:pt x="433" y="1129"/>
                  </a:cubicBezTo>
                  <a:cubicBezTo>
                    <a:pt x="480" y="1143"/>
                    <a:pt x="525" y="1150"/>
                    <a:pt x="570" y="1150"/>
                  </a:cubicBezTo>
                  <a:cubicBezTo>
                    <a:pt x="589" y="1150"/>
                    <a:pt x="608" y="1149"/>
                    <a:pt x="627" y="1146"/>
                  </a:cubicBezTo>
                  <a:cubicBezTo>
                    <a:pt x="694" y="1135"/>
                    <a:pt x="750" y="1116"/>
                    <a:pt x="795" y="1086"/>
                  </a:cubicBezTo>
                  <a:cubicBezTo>
                    <a:pt x="833" y="1058"/>
                    <a:pt x="864" y="1030"/>
                    <a:pt x="891" y="999"/>
                  </a:cubicBezTo>
                  <a:lnTo>
                    <a:pt x="891" y="999"/>
                  </a:lnTo>
                  <a:cubicBezTo>
                    <a:pt x="879" y="1051"/>
                    <a:pt x="861" y="1100"/>
                    <a:pt x="836" y="1148"/>
                  </a:cubicBezTo>
                  <a:cubicBezTo>
                    <a:pt x="795" y="1226"/>
                    <a:pt x="742" y="1296"/>
                    <a:pt x="680" y="1355"/>
                  </a:cubicBezTo>
                  <a:cubicBezTo>
                    <a:pt x="616" y="1414"/>
                    <a:pt x="548" y="1461"/>
                    <a:pt x="477" y="1494"/>
                  </a:cubicBezTo>
                  <a:cubicBezTo>
                    <a:pt x="439" y="1510"/>
                    <a:pt x="410" y="1534"/>
                    <a:pt x="391" y="1564"/>
                  </a:cubicBezTo>
                  <a:cubicBezTo>
                    <a:pt x="372" y="1593"/>
                    <a:pt x="364" y="1626"/>
                    <a:pt x="369" y="1663"/>
                  </a:cubicBezTo>
                  <a:cubicBezTo>
                    <a:pt x="377" y="1714"/>
                    <a:pt x="398" y="1748"/>
                    <a:pt x="430" y="1764"/>
                  </a:cubicBezTo>
                  <a:cubicBezTo>
                    <a:pt x="455" y="1776"/>
                    <a:pt x="481" y="1781"/>
                    <a:pt x="509" y="1781"/>
                  </a:cubicBezTo>
                  <a:cubicBezTo>
                    <a:pt x="518" y="1781"/>
                    <a:pt x="527" y="1781"/>
                    <a:pt x="536" y="1780"/>
                  </a:cubicBezTo>
                  <a:cubicBezTo>
                    <a:pt x="554" y="1776"/>
                    <a:pt x="571" y="1772"/>
                    <a:pt x="591" y="1764"/>
                  </a:cubicBezTo>
                  <a:cubicBezTo>
                    <a:pt x="709" y="1711"/>
                    <a:pt x="806" y="1646"/>
                    <a:pt x="883" y="1569"/>
                  </a:cubicBezTo>
                  <a:cubicBezTo>
                    <a:pt x="958" y="1491"/>
                    <a:pt x="1018" y="1408"/>
                    <a:pt x="1061" y="1319"/>
                  </a:cubicBezTo>
                  <a:cubicBezTo>
                    <a:pt x="1104" y="1229"/>
                    <a:pt x="1136" y="1140"/>
                    <a:pt x="1154" y="1049"/>
                  </a:cubicBezTo>
                  <a:cubicBezTo>
                    <a:pt x="1173" y="958"/>
                    <a:pt x="1183" y="873"/>
                    <a:pt x="1183" y="792"/>
                  </a:cubicBezTo>
                  <a:cubicBezTo>
                    <a:pt x="1184" y="714"/>
                    <a:pt x="1179" y="645"/>
                    <a:pt x="1171" y="589"/>
                  </a:cubicBezTo>
                  <a:cubicBezTo>
                    <a:pt x="1159" y="503"/>
                    <a:pt x="1133" y="424"/>
                    <a:pt x="1095" y="349"/>
                  </a:cubicBezTo>
                  <a:cubicBezTo>
                    <a:pt x="1057" y="274"/>
                    <a:pt x="1009" y="208"/>
                    <a:pt x="950" y="152"/>
                  </a:cubicBezTo>
                  <a:cubicBezTo>
                    <a:pt x="891" y="95"/>
                    <a:pt x="824" y="53"/>
                    <a:pt x="747" y="28"/>
                  </a:cubicBezTo>
                  <a:cubicBezTo>
                    <a:pt x="697" y="10"/>
                    <a:pt x="643" y="1"/>
                    <a:pt x="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16;p62">
              <a:extLst>
                <a:ext uri="{FF2B5EF4-FFF2-40B4-BE49-F238E27FC236}">
                  <a16:creationId xmlns:a16="http://schemas.microsoft.com/office/drawing/2014/main" id="{567D4178-41C8-4BB7-60FC-666958FB3C74}"/>
                </a:ext>
              </a:extLst>
            </p:cNvPr>
            <p:cNvSpPr/>
            <p:nvPr/>
          </p:nvSpPr>
          <p:spPr>
            <a:xfrm>
              <a:off x="5883592" y="2974285"/>
              <a:ext cx="22677" cy="31118"/>
            </a:xfrm>
            <a:custGeom>
              <a:avLst/>
              <a:gdLst/>
              <a:ahLst/>
              <a:cxnLst/>
              <a:rect l="l" t="t" r="r" b="b"/>
              <a:pathLst>
                <a:path w="1311" h="1799" extrusionOk="0">
                  <a:moveTo>
                    <a:pt x="599" y="1"/>
                  </a:moveTo>
                  <a:cubicBezTo>
                    <a:pt x="567" y="1"/>
                    <a:pt x="533" y="3"/>
                    <a:pt x="498" y="8"/>
                  </a:cubicBezTo>
                  <a:cubicBezTo>
                    <a:pt x="423" y="20"/>
                    <a:pt x="348" y="50"/>
                    <a:pt x="272" y="99"/>
                  </a:cubicBezTo>
                  <a:cubicBezTo>
                    <a:pt x="195" y="149"/>
                    <a:pt x="131" y="208"/>
                    <a:pt x="79" y="280"/>
                  </a:cubicBezTo>
                  <a:cubicBezTo>
                    <a:pt x="55" y="310"/>
                    <a:pt x="35" y="340"/>
                    <a:pt x="21" y="369"/>
                  </a:cubicBezTo>
                  <a:cubicBezTo>
                    <a:pt x="7" y="398"/>
                    <a:pt x="0" y="426"/>
                    <a:pt x="5" y="453"/>
                  </a:cubicBezTo>
                  <a:cubicBezTo>
                    <a:pt x="10" y="490"/>
                    <a:pt x="29" y="519"/>
                    <a:pt x="64" y="541"/>
                  </a:cubicBezTo>
                  <a:cubicBezTo>
                    <a:pt x="91" y="559"/>
                    <a:pt x="119" y="569"/>
                    <a:pt x="146" y="569"/>
                  </a:cubicBezTo>
                  <a:cubicBezTo>
                    <a:pt x="154" y="569"/>
                    <a:pt x="161" y="568"/>
                    <a:pt x="168" y="567"/>
                  </a:cubicBezTo>
                  <a:cubicBezTo>
                    <a:pt x="184" y="565"/>
                    <a:pt x="201" y="559"/>
                    <a:pt x="221" y="549"/>
                  </a:cubicBezTo>
                  <a:cubicBezTo>
                    <a:pt x="238" y="540"/>
                    <a:pt x="256" y="520"/>
                    <a:pt x="272" y="492"/>
                  </a:cubicBezTo>
                  <a:cubicBezTo>
                    <a:pt x="302" y="434"/>
                    <a:pt x="339" y="386"/>
                    <a:pt x="383" y="348"/>
                  </a:cubicBezTo>
                  <a:cubicBezTo>
                    <a:pt x="428" y="308"/>
                    <a:pt x="473" y="286"/>
                    <a:pt x="521" y="280"/>
                  </a:cubicBezTo>
                  <a:cubicBezTo>
                    <a:pt x="533" y="278"/>
                    <a:pt x="545" y="277"/>
                    <a:pt x="557" y="277"/>
                  </a:cubicBezTo>
                  <a:cubicBezTo>
                    <a:pt x="589" y="277"/>
                    <a:pt x="621" y="283"/>
                    <a:pt x="651" y="297"/>
                  </a:cubicBezTo>
                  <a:cubicBezTo>
                    <a:pt x="694" y="316"/>
                    <a:pt x="731" y="343"/>
                    <a:pt x="761" y="382"/>
                  </a:cubicBezTo>
                  <a:cubicBezTo>
                    <a:pt x="792" y="418"/>
                    <a:pt x="811" y="461"/>
                    <a:pt x="817" y="513"/>
                  </a:cubicBezTo>
                  <a:cubicBezTo>
                    <a:pt x="827" y="570"/>
                    <a:pt x="817" y="634"/>
                    <a:pt x="792" y="704"/>
                  </a:cubicBezTo>
                  <a:cubicBezTo>
                    <a:pt x="765" y="776"/>
                    <a:pt x="728" y="848"/>
                    <a:pt x="678" y="919"/>
                  </a:cubicBezTo>
                  <a:lnTo>
                    <a:pt x="229" y="1565"/>
                  </a:lnTo>
                  <a:cubicBezTo>
                    <a:pt x="205" y="1601"/>
                    <a:pt x="195" y="1637"/>
                    <a:pt x="201" y="1679"/>
                  </a:cubicBezTo>
                  <a:cubicBezTo>
                    <a:pt x="206" y="1719"/>
                    <a:pt x="224" y="1751"/>
                    <a:pt x="252" y="1773"/>
                  </a:cubicBezTo>
                  <a:cubicBezTo>
                    <a:pt x="275" y="1790"/>
                    <a:pt x="300" y="1799"/>
                    <a:pt x="330" y="1799"/>
                  </a:cubicBezTo>
                  <a:cubicBezTo>
                    <a:pt x="339" y="1799"/>
                    <a:pt x="348" y="1798"/>
                    <a:pt x="358" y="1797"/>
                  </a:cubicBezTo>
                  <a:lnTo>
                    <a:pt x="1187" y="1677"/>
                  </a:lnTo>
                  <a:cubicBezTo>
                    <a:pt x="1226" y="1671"/>
                    <a:pt x="1256" y="1653"/>
                    <a:pt x="1278" y="1625"/>
                  </a:cubicBezTo>
                  <a:cubicBezTo>
                    <a:pt x="1302" y="1596"/>
                    <a:pt x="1310" y="1562"/>
                    <a:pt x="1305" y="1526"/>
                  </a:cubicBezTo>
                  <a:cubicBezTo>
                    <a:pt x="1299" y="1486"/>
                    <a:pt x="1282" y="1455"/>
                    <a:pt x="1251" y="1433"/>
                  </a:cubicBezTo>
                  <a:cubicBezTo>
                    <a:pt x="1227" y="1415"/>
                    <a:pt x="1200" y="1406"/>
                    <a:pt x="1169" y="1406"/>
                  </a:cubicBezTo>
                  <a:cubicBezTo>
                    <a:pt x="1162" y="1406"/>
                    <a:pt x="1155" y="1407"/>
                    <a:pt x="1148" y="1408"/>
                  </a:cubicBezTo>
                  <a:lnTo>
                    <a:pt x="647" y="1480"/>
                  </a:lnTo>
                  <a:lnTo>
                    <a:pt x="647" y="1480"/>
                  </a:lnTo>
                  <a:lnTo>
                    <a:pt x="907" y="1108"/>
                  </a:lnTo>
                  <a:cubicBezTo>
                    <a:pt x="954" y="1037"/>
                    <a:pt x="996" y="966"/>
                    <a:pt x="1029" y="892"/>
                  </a:cubicBezTo>
                  <a:cubicBezTo>
                    <a:pt x="1065" y="819"/>
                    <a:pt x="1088" y="745"/>
                    <a:pt x="1103" y="670"/>
                  </a:cubicBezTo>
                  <a:cubicBezTo>
                    <a:pt x="1119" y="597"/>
                    <a:pt x="1120" y="525"/>
                    <a:pt x="1111" y="457"/>
                  </a:cubicBezTo>
                  <a:cubicBezTo>
                    <a:pt x="1096" y="356"/>
                    <a:pt x="1061" y="268"/>
                    <a:pt x="1006" y="197"/>
                  </a:cubicBezTo>
                  <a:cubicBezTo>
                    <a:pt x="950" y="123"/>
                    <a:pt x="879" y="69"/>
                    <a:pt x="793" y="35"/>
                  </a:cubicBezTo>
                  <a:cubicBezTo>
                    <a:pt x="734" y="13"/>
                    <a:pt x="669" y="1"/>
                    <a:pt x="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417;p62">
              <a:extLst>
                <a:ext uri="{FF2B5EF4-FFF2-40B4-BE49-F238E27FC236}">
                  <a16:creationId xmlns:a16="http://schemas.microsoft.com/office/drawing/2014/main" id="{D2AE4A4B-E852-0947-2B61-D679821B50B5}"/>
                </a:ext>
              </a:extLst>
            </p:cNvPr>
            <p:cNvSpPr/>
            <p:nvPr/>
          </p:nvSpPr>
          <p:spPr>
            <a:xfrm>
              <a:off x="5907687" y="2971292"/>
              <a:ext cx="21293" cy="29804"/>
            </a:xfrm>
            <a:custGeom>
              <a:avLst/>
              <a:gdLst/>
              <a:ahLst/>
              <a:cxnLst/>
              <a:rect l="l" t="t" r="r" b="b"/>
              <a:pathLst>
                <a:path w="1231" h="1723" extrusionOk="0">
                  <a:moveTo>
                    <a:pt x="552" y="272"/>
                  </a:moveTo>
                  <a:cubicBezTo>
                    <a:pt x="602" y="272"/>
                    <a:pt x="648" y="286"/>
                    <a:pt x="688" y="315"/>
                  </a:cubicBezTo>
                  <a:cubicBezTo>
                    <a:pt x="739" y="352"/>
                    <a:pt x="769" y="403"/>
                    <a:pt x="779" y="469"/>
                  </a:cubicBezTo>
                  <a:cubicBezTo>
                    <a:pt x="785" y="512"/>
                    <a:pt x="780" y="553"/>
                    <a:pt x="764" y="590"/>
                  </a:cubicBezTo>
                  <a:cubicBezTo>
                    <a:pt x="750" y="626"/>
                    <a:pt x="726" y="658"/>
                    <a:pt x="694" y="684"/>
                  </a:cubicBezTo>
                  <a:cubicBezTo>
                    <a:pt x="661" y="708"/>
                    <a:pt x="622" y="725"/>
                    <a:pt x="578" y="732"/>
                  </a:cubicBezTo>
                  <a:cubicBezTo>
                    <a:pt x="564" y="734"/>
                    <a:pt x="551" y="735"/>
                    <a:pt x="538" y="735"/>
                  </a:cubicBezTo>
                  <a:cubicBezTo>
                    <a:pt x="508" y="735"/>
                    <a:pt x="479" y="729"/>
                    <a:pt x="452" y="719"/>
                  </a:cubicBezTo>
                  <a:cubicBezTo>
                    <a:pt x="412" y="703"/>
                    <a:pt x="380" y="681"/>
                    <a:pt x="354" y="649"/>
                  </a:cubicBezTo>
                  <a:cubicBezTo>
                    <a:pt x="330" y="619"/>
                    <a:pt x="315" y="580"/>
                    <a:pt x="308" y="537"/>
                  </a:cubicBezTo>
                  <a:lnTo>
                    <a:pt x="307" y="537"/>
                  </a:lnTo>
                  <a:cubicBezTo>
                    <a:pt x="297" y="472"/>
                    <a:pt x="313" y="414"/>
                    <a:pt x="351" y="365"/>
                  </a:cubicBezTo>
                  <a:cubicBezTo>
                    <a:pt x="389" y="315"/>
                    <a:pt x="442" y="285"/>
                    <a:pt x="511" y="275"/>
                  </a:cubicBezTo>
                  <a:cubicBezTo>
                    <a:pt x="525" y="273"/>
                    <a:pt x="539" y="272"/>
                    <a:pt x="552" y="272"/>
                  </a:cubicBezTo>
                  <a:close/>
                  <a:moveTo>
                    <a:pt x="663" y="948"/>
                  </a:moveTo>
                  <a:cubicBezTo>
                    <a:pt x="695" y="948"/>
                    <a:pt x="726" y="953"/>
                    <a:pt x="756" y="963"/>
                  </a:cubicBezTo>
                  <a:cubicBezTo>
                    <a:pt x="801" y="979"/>
                    <a:pt x="839" y="1005"/>
                    <a:pt x="868" y="1038"/>
                  </a:cubicBezTo>
                  <a:cubicBezTo>
                    <a:pt x="898" y="1072"/>
                    <a:pt x="918" y="1111"/>
                    <a:pt x="924" y="1159"/>
                  </a:cubicBezTo>
                  <a:cubicBezTo>
                    <a:pt x="934" y="1228"/>
                    <a:pt x="916" y="1290"/>
                    <a:pt x="870" y="1346"/>
                  </a:cubicBezTo>
                  <a:cubicBezTo>
                    <a:pt x="822" y="1402"/>
                    <a:pt x="760" y="1435"/>
                    <a:pt x="681" y="1447"/>
                  </a:cubicBezTo>
                  <a:cubicBezTo>
                    <a:pt x="664" y="1449"/>
                    <a:pt x="648" y="1450"/>
                    <a:pt x="632" y="1450"/>
                  </a:cubicBezTo>
                  <a:cubicBezTo>
                    <a:pt x="574" y="1450"/>
                    <a:pt x="521" y="1435"/>
                    <a:pt x="474" y="1403"/>
                  </a:cubicBezTo>
                  <a:cubicBezTo>
                    <a:pt x="413" y="1364"/>
                    <a:pt x="378" y="1309"/>
                    <a:pt x="367" y="1241"/>
                  </a:cubicBezTo>
                  <a:cubicBezTo>
                    <a:pt x="361" y="1193"/>
                    <a:pt x="367" y="1150"/>
                    <a:pt x="386" y="1108"/>
                  </a:cubicBezTo>
                  <a:cubicBezTo>
                    <a:pt x="405" y="1067"/>
                    <a:pt x="434" y="1033"/>
                    <a:pt x="474" y="1005"/>
                  </a:cubicBezTo>
                  <a:cubicBezTo>
                    <a:pt x="512" y="976"/>
                    <a:pt x="559" y="958"/>
                    <a:pt x="610" y="952"/>
                  </a:cubicBezTo>
                  <a:cubicBezTo>
                    <a:pt x="628" y="949"/>
                    <a:pt x="646" y="948"/>
                    <a:pt x="663" y="948"/>
                  </a:cubicBezTo>
                  <a:close/>
                  <a:moveTo>
                    <a:pt x="561" y="1"/>
                  </a:moveTo>
                  <a:cubicBezTo>
                    <a:pt x="532" y="1"/>
                    <a:pt x="502" y="3"/>
                    <a:pt x="472" y="7"/>
                  </a:cubicBezTo>
                  <a:cubicBezTo>
                    <a:pt x="375" y="22"/>
                    <a:pt x="289" y="57"/>
                    <a:pt x="214" y="113"/>
                  </a:cubicBezTo>
                  <a:cubicBezTo>
                    <a:pt x="141" y="169"/>
                    <a:pt x="85" y="236"/>
                    <a:pt x="48" y="317"/>
                  </a:cubicBezTo>
                  <a:cubicBezTo>
                    <a:pt x="13" y="398"/>
                    <a:pt x="0" y="484"/>
                    <a:pt x="15" y="575"/>
                  </a:cubicBezTo>
                  <a:cubicBezTo>
                    <a:pt x="24" y="638"/>
                    <a:pt x="43" y="692"/>
                    <a:pt x="75" y="735"/>
                  </a:cubicBezTo>
                  <a:cubicBezTo>
                    <a:pt x="105" y="780"/>
                    <a:pt x="142" y="813"/>
                    <a:pt x="185" y="837"/>
                  </a:cubicBezTo>
                  <a:cubicBezTo>
                    <a:pt x="209" y="851"/>
                    <a:pt x="233" y="863"/>
                    <a:pt x="257" y="872"/>
                  </a:cubicBezTo>
                  <a:lnTo>
                    <a:pt x="257" y="872"/>
                  </a:lnTo>
                  <a:cubicBezTo>
                    <a:pt x="236" y="891"/>
                    <a:pt x="216" y="910"/>
                    <a:pt x="195" y="931"/>
                  </a:cubicBezTo>
                  <a:cubicBezTo>
                    <a:pt x="152" y="976"/>
                    <a:pt x="118" y="1029"/>
                    <a:pt x="94" y="1088"/>
                  </a:cubicBezTo>
                  <a:cubicBezTo>
                    <a:pt x="70" y="1147"/>
                    <a:pt x="64" y="1214"/>
                    <a:pt x="75" y="1289"/>
                  </a:cubicBezTo>
                  <a:cubicBezTo>
                    <a:pt x="90" y="1381"/>
                    <a:pt x="128" y="1462"/>
                    <a:pt x="190" y="1531"/>
                  </a:cubicBezTo>
                  <a:cubicBezTo>
                    <a:pt x="252" y="1601"/>
                    <a:pt x="330" y="1652"/>
                    <a:pt x="423" y="1687"/>
                  </a:cubicBezTo>
                  <a:cubicBezTo>
                    <a:pt x="486" y="1710"/>
                    <a:pt x="553" y="1722"/>
                    <a:pt x="622" y="1722"/>
                  </a:cubicBezTo>
                  <a:cubicBezTo>
                    <a:pt x="655" y="1722"/>
                    <a:pt x="688" y="1720"/>
                    <a:pt x="721" y="1715"/>
                  </a:cubicBezTo>
                  <a:cubicBezTo>
                    <a:pt x="827" y="1699"/>
                    <a:pt x="919" y="1662"/>
                    <a:pt x="999" y="1603"/>
                  </a:cubicBezTo>
                  <a:cubicBezTo>
                    <a:pt x="1077" y="1544"/>
                    <a:pt x="1138" y="1472"/>
                    <a:pt x="1178" y="1388"/>
                  </a:cubicBezTo>
                  <a:cubicBezTo>
                    <a:pt x="1218" y="1303"/>
                    <a:pt x="1230" y="1214"/>
                    <a:pt x="1218" y="1121"/>
                  </a:cubicBezTo>
                  <a:cubicBezTo>
                    <a:pt x="1210" y="1067"/>
                    <a:pt x="1189" y="1014"/>
                    <a:pt x="1157" y="966"/>
                  </a:cubicBezTo>
                  <a:cubicBezTo>
                    <a:pt x="1125" y="917"/>
                    <a:pt x="1083" y="874"/>
                    <a:pt x="1031" y="837"/>
                  </a:cubicBezTo>
                  <a:cubicBezTo>
                    <a:pt x="996" y="812"/>
                    <a:pt x="958" y="791"/>
                    <a:pt x="917" y="775"/>
                  </a:cubicBezTo>
                  <a:lnTo>
                    <a:pt x="917" y="775"/>
                  </a:lnTo>
                  <a:cubicBezTo>
                    <a:pt x="935" y="761"/>
                    <a:pt x="952" y="746"/>
                    <a:pt x="970" y="729"/>
                  </a:cubicBezTo>
                  <a:cubicBezTo>
                    <a:pt x="1005" y="695"/>
                    <a:pt x="1034" y="654"/>
                    <a:pt x="1055" y="603"/>
                  </a:cubicBezTo>
                  <a:cubicBezTo>
                    <a:pt x="1076" y="552"/>
                    <a:pt x="1080" y="491"/>
                    <a:pt x="1071" y="421"/>
                  </a:cubicBezTo>
                  <a:cubicBezTo>
                    <a:pt x="1056" y="330"/>
                    <a:pt x="1021" y="252"/>
                    <a:pt x="964" y="183"/>
                  </a:cubicBezTo>
                  <a:cubicBezTo>
                    <a:pt x="905" y="116"/>
                    <a:pt x="833" y="66"/>
                    <a:pt x="748" y="35"/>
                  </a:cubicBezTo>
                  <a:cubicBezTo>
                    <a:pt x="690" y="12"/>
                    <a:pt x="627"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418;p62">
              <a:extLst>
                <a:ext uri="{FF2B5EF4-FFF2-40B4-BE49-F238E27FC236}">
                  <a16:creationId xmlns:a16="http://schemas.microsoft.com/office/drawing/2014/main" id="{662B6FDF-D9F0-4BB6-FCF3-C3AA6150048F}"/>
                </a:ext>
              </a:extLst>
            </p:cNvPr>
            <p:cNvSpPr/>
            <p:nvPr/>
          </p:nvSpPr>
          <p:spPr>
            <a:xfrm>
              <a:off x="5723140" y="2997688"/>
              <a:ext cx="22642" cy="31118"/>
            </a:xfrm>
            <a:custGeom>
              <a:avLst/>
              <a:gdLst/>
              <a:ahLst/>
              <a:cxnLst/>
              <a:rect l="l" t="t" r="r" b="b"/>
              <a:pathLst>
                <a:path w="1309" h="1799" extrusionOk="0">
                  <a:moveTo>
                    <a:pt x="603" y="0"/>
                  </a:moveTo>
                  <a:cubicBezTo>
                    <a:pt x="569" y="0"/>
                    <a:pt x="534" y="3"/>
                    <a:pt x="497" y="8"/>
                  </a:cubicBezTo>
                  <a:cubicBezTo>
                    <a:pt x="423" y="19"/>
                    <a:pt x="347" y="48"/>
                    <a:pt x="272" y="98"/>
                  </a:cubicBezTo>
                  <a:cubicBezTo>
                    <a:pt x="195" y="147"/>
                    <a:pt x="131" y="208"/>
                    <a:pt x="79" y="278"/>
                  </a:cubicBezTo>
                  <a:cubicBezTo>
                    <a:pt x="55" y="310"/>
                    <a:pt x="36" y="340"/>
                    <a:pt x="21" y="369"/>
                  </a:cubicBezTo>
                  <a:cubicBezTo>
                    <a:pt x="5" y="398"/>
                    <a:pt x="1" y="426"/>
                    <a:pt x="4" y="453"/>
                  </a:cubicBezTo>
                  <a:cubicBezTo>
                    <a:pt x="10" y="489"/>
                    <a:pt x="29" y="519"/>
                    <a:pt x="63" y="541"/>
                  </a:cubicBezTo>
                  <a:cubicBezTo>
                    <a:pt x="90" y="559"/>
                    <a:pt x="118" y="568"/>
                    <a:pt x="148" y="568"/>
                  </a:cubicBezTo>
                  <a:cubicBezTo>
                    <a:pt x="155" y="568"/>
                    <a:pt x="161" y="568"/>
                    <a:pt x="168" y="567"/>
                  </a:cubicBezTo>
                  <a:cubicBezTo>
                    <a:pt x="184" y="563"/>
                    <a:pt x="202" y="559"/>
                    <a:pt x="221" y="549"/>
                  </a:cubicBezTo>
                  <a:cubicBezTo>
                    <a:pt x="238" y="540"/>
                    <a:pt x="256" y="520"/>
                    <a:pt x="272" y="492"/>
                  </a:cubicBezTo>
                  <a:cubicBezTo>
                    <a:pt x="301" y="434"/>
                    <a:pt x="339" y="386"/>
                    <a:pt x="382" y="347"/>
                  </a:cubicBezTo>
                  <a:cubicBezTo>
                    <a:pt x="427" y="308"/>
                    <a:pt x="473" y="286"/>
                    <a:pt x="519" y="278"/>
                  </a:cubicBezTo>
                  <a:cubicBezTo>
                    <a:pt x="531" y="276"/>
                    <a:pt x="542" y="276"/>
                    <a:pt x="553" y="276"/>
                  </a:cubicBezTo>
                  <a:cubicBezTo>
                    <a:pt x="587" y="276"/>
                    <a:pt x="619" y="283"/>
                    <a:pt x="652" y="297"/>
                  </a:cubicBezTo>
                  <a:cubicBezTo>
                    <a:pt x="695" y="316"/>
                    <a:pt x="730" y="343"/>
                    <a:pt x="760" y="380"/>
                  </a:cubicBezTo>
                  <a:cubicBezTo>
                    <a:pt x="790" y="417"/>
                    <a:pt x="809" y="461"/>
                    <a:pt x="817" y="511"/>
                  </a:cubicBezTo>
                  <a:cubicBezTo>
                    <a:pt x="825" y="568"/>
                    <a:pt x="816" y="632"/>
                    <a:pt x="790" y="704"/>
                  </a:cubicBezTo>
                  <a:cubicBezTo>
                    <a:pt x="765" y="774"/>
                    <a:pt x="727" y="846"/>
                    <a:pt x="677" y="918"/>
                  </a:cubicBezTo>
                  <a:lnTo>
                    <a:pt x="229" y="1564"/>
                  </a:lnTo>
                  <a:cubicBezTo>
                    <a:pt x="203" y="1599"/>
                    <a:pt x="194" y="1637"/>
                    <a:pt x="200" y="1677"/>
                  </a:cubicBezTo>
                  <a:cubicBezTo>
                    <a:pt x="206" y="1719"/>
                    <a:pt x="224" y="1749"/>
                    <a:pt x="251" y="1771"/>
                  </a:cubicBezTo>
                  <a:cubicBezTo>
                    <a:pt x="274" y="1789"/>
                    <a:pt x="301" y="1799"/>
                    <a:pt x="332" y="1799"/>
                  </a:cubicBezTo>
                  <a:cubicBezTo>
                    <a:pt x="340" y="1799"/>
                    <a:pt x="348" y="1798"/>
                    <a:pt x="356" y="1797"/>
                  </a:cubicBezTo>
                  <a:lnTo>
                    <a:pt x="1186" y="1675"/>
                  </a:lnTo>
                  <a:cubicBezTo>
                    <a:pt x="1226" y="1669"/>
                    <a:pt x="1256" y="1652"/>
                    <a:pt x="1279" y="1623"/>
                  </a:cubicBezTo>
                  <a:cubicBezTo>
                    <a:pt x="1301" y="1594"/>
                    <a:pt x="1309" y="1561"/>
                    <a:pt x="1304" y="1524"/>
                  </a:cubicBezTo>
                  <a:cubicBezTo>
                    <a:pt x="1298" y="1484"/>
                    <a:pt x="1280" y="1454"/>
                    <a:pt x="1251" y="1431"/>
                  </a:cubicBezTo>
                  <a:cubicBezTo>
                    <a:pt x="1228" y="1414"/>
                    <a:pt x="1201" y="1405"/>
                    <a:pt x="1173" y="1405"/>
                  </a:cubicBezTo>
                  <a:cubicBezTo>
                    <a:pt x="1165" y="1405"/>
                    <a:pt x="1156" y="1406"/>
                    <a:pt x="1148" y="1407"/>
                  </a:cubicBezTo>
                  <a:lnTo>
                    <a:pt x="645" y="1481"/>
                  </a:lnTo>
                  <a:lnTo>
                    <a:pt x="645" y="1481"/>
                  </a:lnTo>
                  <a:lnTo>
                    <a:pt x="907" y="1106"/>
                  </a:lnTo>
                  <a:cubicBezTo>
                    <a:pt x="955" y="1036"/>
                    <a:pt x="996" y="966"/>
                    <a:pt x="1030" y="892"/>
                  </a:cubicBezTo>
                  <a:cubicBezTo>
                    <a:pt x="1063" y="819"/>
                    <a:pt x="1089" y="745"/>
                    <a:pt x="1103" y="670"/>
                  </a:cubicBezTo>
                  <a:cubicBezTo>
                    <a:pt x="1117" y="597"/>
                    <a:pt x="1121" y="525"/>
                    <a:pt x="1111" y="457"/>
                  </a:cubicBezTo>
                  <a:cubicBezTo>
                    <a:pt x="1097" y="356"/>
                    <a:pt x="1062" y="268"/>
                    <a:pt x="1006" y="195"/>
                  </a:cubicBezTo>
                  <a:cubicBezTo>
                    <a:pt x="950" y="122"/>
                    <a:pt x="880" y="69"/>
                    <a:pt x="792" y="34"/>
                  </a:cubicBezTo>
                  <a:cubicBezTo>
                    <a:pt x="734" y="11"/>
                    <a:pt x="671" y="0"/>
                    <a:pt x="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419;p62">
              <a:extLst>
                <a:ext uri="{FF2B5EF4-FFF2-40B4-BE49-F238E27FC236}">
                  <a16:creationId xmlns:a16="http://schemas.microsoft.com/office/drawing/2014/main" id="{2A88C68C-62BF-E1D3-FD70-9B198BE29DAB}"/>
                </a:ext>
              </a:extLst>
            </p:cNvPr>
            <p:cNvSpPr/>
            <p:nvPr/>
          </p:nvSpPr>
          <p:spPr>
            <a:xfrm>
              <a:off x="5745748" y="2993710"/>
              <a:ext cx="19961" cy="31412"/>
            </a:xfrm>
            <a:custGeom>
              <a:avLst/>
              <a:gdLst/>
              <a:ahLst/>
              <a:cxnLst/>
              <a:rect l="l" t="t" r="r" b="b"/>
              <a:pathLst>
                <a:path w="1154" h="1816" extrusionOk="0">
                  <a:moveTo>
                    <a:pt x="995" y="1"/>
                  </a:moveTo>
                  <a:cubicBezTo>
                    <a:pt x="987" y="1"/>
                    <a:pt x="980" y="1"/>
                    <a:pt x="972" y="2"/>
                  </a:cubicBezTo>
                  <a:lnTo>
                    <a:pt x="123" y="127"/>
                  </a:lnTo>
                  <a:cubicBezTo>
                    <a:pt x="83" y="133"/>
                    <a:pt x="53" y="149"/>
                    <a:pt x="31" y="178"/>
                  </a:cubicBezTo>
                  <a:cubicBezTo>
                    <a:pt x="8" y="208"/>
                    <a:pt x="0" y="240"/>
                    <a:pt x="5" y="278"/>
                  </a:cubicBezTo>
                  <a:cubicBezTo>
                    <a:pt x="11" y="316"/>
                    <a:pt x="29" y="348"/>
                    <a:pt x="59" y="371"/>
                  </a:cubicBezTo>
                  <a:cubicBezTo>
                    <a:pt x="83" y="387"/>
                    <a:pt x="109" y="397"/>
                    <a:pt x="138" y="397"/>
                  </a:cubicBezTo>
                  <a:cubicBezTo>
                    <a:pt x="146" y="397"/>
                    <a:pt x="153" y="396"/>
                    <a:pt x="161" y="395"/>
                  </a:cubicBezTo>
                  <a:lnTo>
                    <a:pt x="811" y="301"/>
                  </a:lnTo>
                  <a:lnTo>
                    <a:pt x="811" y="301"/>
                  </a:lnTo>
                  <a:lnTo>
                    <a:pt x="425" y="1626"/>
                  </a:lnTo>
                  <a:cubicBezTo>
                    <a:pt x="417" y="1649"/>
                    <a:pt x="415" y="1673"/>
                    <a:pt x="418" y="1695"/>
                  </a:cubicBezTo>
                  <a:cubicBezTo>
                    <a:pt x="425" y="1735"/>
                    <a:pt x="445" y="1767"/>
                    <a:pt x="479" y="1789"/>
                  </a:cubicBezTo>
                  <a:cubicBezTo>
                    <a:pt x="506" y="1807"/>
                    <a:pt x="537" y="1816"/>
                    <a:pt x="569" y="1816"/>
                  </a:cubicBezTo>
                  <a:cubicBezTo>
                    <a:pt x="576" y="1816"/>
                    <a:pt x="583" y="1815"/>
                    <a:pt x="591" y="1815"/>
                  </a:cubicBezTo>
                  <a:cubicBezTo>
                    <a:pt x="618" y="1810"/>
                    <a:pt x="643" y="1799"/>
                    <a:pt x="666" y="1778"/>
                  </a:cubicBezTo>
                  <a:cubicBezTo>
                    <a:pt x="689" y="1759"/>
                    <a:pt x="704" y="1733"/>
                    <a:pt x="712" y="1701"/>
                  </a:cubicBezTo>
                  <a:lnTo>
                    <a:pt x="1146" y="192"/>
                  </a:lnTo>
                  <a:cubicBezTo>
                    <a:pt x="1152" y="168"/>
                    <a:pt x="1154" y="144"/>
                    <a:pt x="1151" y="123"/>
                  </a:cubicBezTo>
                  <a:cubicBezTo>
                    <a:pt x="1144" y="82"/>
                    <a:pt x="1123" y="48"/>
                    <a:pt x="1088" y="28"/>
                  </a:cubicBezTo>
                  <a:cubicBezTo>
                    <a:pt x="1060" y="9"/>
                    <a:pt x="1028" y="1"/>
                    <a:pt x="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420;p62">
              <a:extLst>
                <a:ext uri="{FF2B5EF4-FFF2-40B4-BE49-F238E27FC236}">
                  <a16:creationId xmlns:a16="http://schemas.microsoft.com/office/drawing/2014/main" id="{EDD9030B-5E22-FE20-8301-81B2F793327A}"/>
                </a:ext>
              </a:extLst>
            </p:cNvPr>
            <p:cNvSpPr/>
            <p:nvPr/>
          </p:nvSpPr>
          <p:spPr>
            <a:xfrm>
              <a:off x="6243639" y="2921406"/>
              <a:ext cx="22054" cy="31222"/>
            </a:xfrm>
            <a:custGeom>
              <a:avLst/>
              <a:gdLst/>
              <a:ahLst/>
              <a:cxnLst/>
              <a:rect l="l" t="t" r="r" b="b"/>
              <a:pathLst>
                <a:path w="1275" h="1805" extrusionOk="0">
                  <a:moveTo>
                    <a:pt x="902" y="0"/>
                  </a:moveTo>
                  <a:cubicBezTo>
                    <a:pt x="892" y="0"/>
                    <a:pt x="882" y="1"/>
                    <a:pt x="870" y="2"/>
                  </a:cubicBezTo>
                  <a:lnTo>
                    <a:pt x="124" y="112"/>
                  </a:lnTo>
                  <a:cubicBezTo>
                    <a:pt x="85" y="117"/>
                    <a:pt x="55" y="135"/>
                    <a:pt x="33" y="163"/>
                  </a:cubicBezTo>
                  <a:cubicBezTo>
                    <a:pt x="9" y="192"/>
                    <a:pt x="1" y="226"/>
                    <a:pt x="7" y="264"/>
                  </a:cubicBezTo>
                  <a:cubicBezTo>
                    <a:pt x="12" y="302"/>
                    <a:pt x="30" y="332"/>
                    <a:pt x="60" y="355"/>
                  </a:cubicBezTo>
                  <a:cubicBezTo>
                    <a:pt x="85" y="373"/>
                    <a:pt x="111" y="382"/>
                    <a:pt x="142" y="382"/>
                  </a:cubicBezTo>
                  <a:cubicBezTo>
                    <a:pt x="149" y="382"/>
                    <a:pt x="156" y="381"/>
                    <a:pt x="164" y="380"/>
                  </a:cubicBezTo>
                  <a:lnTo>
                    <a:pt x="645" y="310"/>
                  </a:lnTo>
                  <a:lnTo>
                    <a:pt x="645" y="310"/>
                  </a:lnTo>
                  <a:lnTo>
                    <a:pt x="328" y="778"/>
                  </a:lnTo>
                  <a:cubicBezTo>
                    <a:pt x="314" y="801"/>
                    <a:pt x="302" y="822"/>
                    <a:pt x="296" y="841"/>
                  </a:cubicBezTo>
                  <a:cubicBezTo>
                    <a:pt x="290" y="861"/>
                    <a:pt x="288" y="881"/>
                    <a:pt x="293" y="905"/>
                  </a:cubicBezTo>
                  <a:cubicBezTo>
                    <a:pt x="298" y="940"/>
                    <a:pt x="312" y="969"/>
                    <a:pt x="336" y="993"/>
                  </a:cubicBezTo>
                  <a:cubicBezTo>
                    <a:pt x="355" y="1011"/>
                    <a:pt x="378" y="1020"/>
                    <a:pt x="406" y="1020"/>
                  </a:cubicBezTo>
                  <a:cubicBezTo>
                    <a:pt x="413" y="1020"/>
                    <a:pt x="421" y="1020"/>
                    <a:pt x="428" y="1018"/>
                  </a:cubicBezTo>
                  <a:cubicBezTo>
                    <a:pt x="457" y="1015"/>
                    <a:pt x="483" y="1007"/>
                    <a:pt x="503" y="996"/>
                  </a:cubicBezTo>
                  <a:cubicBezTo>
                    <a:pt x="524" y="987"/>
                    <a:pt x="547" y="975"/>
                    <a:pt x="569" y="966"/>
                  </a:cubicBezTo>
                  <a:cubicBezTo>
                    <a:pt x="591" y="956"/>
                    <a:pt x="622" y="948"/>
                    <a:pt x="657" y="943"/>
                  </a:cubicBezTo>
                  <a:cubicBezTo>
                    <a:pt x="672" y="941"/>
                    <a:pt x="687" y="940"/>
                    <a:pt x="702" y="940"/>
                  </a:cubicBezTo>
                  <a:cubicBezTo>
                    <a:pt x="733" y="940"/>
                    <a:pt x="763" y="945"/>
                    <a:pt x="794" y="956"/>
                  </a:cubicBezTo>
                  <a:cubicBezTo>
                    <a:pt x="838" y="971"/>
                    <a:pt x="877" y="996"/>
                    <a:pt x="907" y="1033"/>
                  </a:cubicBezTo>
                  <a:cubicBezTo>
                    <a:pt x="939" y="1071"/>
                    <a:pt x="958" y="1119"/>
                    <a:pt x="968" y="1181"/>
                  </a:cubicBezTo>
                  <a:cubicBezTo>
                    <a:pt x="977" y="1247"/>
                    <a:pt x="971" y="1304"/>
                    <a:pt x="949" y="1355"/>
                  </a:cubicBezTo>
                  <a:cubicBezTo>
                    <a:pt x="925" y="1406"/>
                    <a:pt x="894" y="1448"/>
                    <a:pt x="853" y="1478"/>
                  </a:cubicBezTo>
                  <a:cubicBezTo>
                    <a:pt x="813" y="1510"/>
                    <a:pt x="767" y="1531"/>
                    <a:pt x="716" y="1537"/>
                  </a:cubicBezTo>
                  <a:cubicBezTo>
                    <a:pt x="695" y="1540"/>
                    <a:pt x="675" y="1542"/>
                    <a:pt x="656" y="1542"/>
                  </a:cubicBezTo>
                  <a:cubicBezTo>
                    <a:pt x="629" y="1542"/>
                    <a:pt x="603" y="1539"/>
                    <a:pt x="580" y="1532"/>
                  </a:cubicBezTo>
                  <a:cubicBezTo>
                    <a:pt x="539" y="1521"/>
                    <a:pt x="503" y="1508"/>
                    <a:pt x="472" y="1491"/>
                  </a:cubicBezTo>
                  <a:cubicBezTo>
                    <a:pt x="449" y="1480"/>
                    <a:pt x="428" y="1472"/>
                    <a:pt x="411" y="1470"/>
                  </a:cubicBezTo>
                  <a:cubicBezTo>
                    <a:pt x="401" y="1469"/>
                    <a:pt x="391" y="1468"/>
                    <a:pt x="382" y="1468"/>
                  </a:cubicBezTo>
                  <a:cubicBezTo>
                    <a:pt x="375" y="1468"/>
                    <a:pt x="369" y="1469"/>
                    <a:pt x="363" y="1470"/>
                  </a:cubicBezTo>
                  <a:lnTo>
                    <a:pt x="361" y="1470"/>
                  </a:lnTo>
                  <a:cubicBezTo>
                    <a:pt x="322" y="1475"/>
                    <a:pt x="290" y="1497"/>
                    <a:pt x="267" y="1534"/>
                  </a:cubicBezTo>
                  <a:cubicBezTo>
                    <a:pt x="247" y="1572"/>
                    <a:pt x="237" y="1609"/>
                    <a:pt x="243" y="1645"/>
                  </a:cubicBezTo>
                  <a:cubicBezTo>
                    <a:pt x="247" y="1668"/>
                    <a:pt x="256" y="1689"/>
                    <a:pt x="271" y="1711"/>
                  </a:cubicBezTo>
                  <a:cubicBezTo>
                    <a:pt x="286" y="1732"/>
                    <a:pt x="314" y="1751"/>
                    <a:pt x="352" y="1765"/>
                  </a:cubicBezTo>
                  <a:cubicBezTo>
                    <a:pt x="398" y="1783"/>
                    <a:pt x="451" y="1795"/>
                    <a:pt x="511" y="1802"/>
                  </a:cubicBezTo>
                  <a:cubicBezTo>
                    <a:pt x="537" y="1804"/>
                    <a:pt x="562" y="1805"/>
                    <a:pt x="587" y="1805"/>
                  </a:cubicBezTo>
                  <a:cubicBezTo>
                    <a:pt x="623" y="1805"/>
                    <a:pt x="659" y="1803"/>
                    <a:pt x="693" y="1797"/>
                  </a:cubicBezTo>
                  <a:cubicBezTo>
                    <a:pt x="824" y="1778"/>
                    <a:pt x="934" y="1738"/>
                    <a:pt x="1025" y="1677"/>
                  </a:cubicBezTo>
                  <a:cubicBezTo>
                    <a:pt x="1115" y="1615"/>
                    <a:pt x="1182" y="1537"/>
                    <a:pt x="1221" y="1441"/>
                  </a:cubicBezTo>
                  <a:cubicBezTo>
                    <a:pt x="1263" y="1346"/>
                    <a:pt x="1274" y="1237"/>
                    <a:pt x="1256" y="1117"/>
                  </a:cubicBezTo>
                  <a:cubicBezTo>
                    <a:pt x="1244" y="1026"/>
                    <a:pt x="1212" y="943"/>
                    <a:pt x="1162" y="870"/>
                  </a:cubicBezTo>
                  <a:cubicBezTo>
                    <a:pt x="1113" y="797"/>
                    <a:pt x="1049" y="741"/>
                    <a:pt x="971" y="701"/>
                  </a:cubicBezTo>
                  <a:cubicBezTo>
                    <a:pt x="914" y="673"/>
                    <a:pt x="852" y="659"/>
                    <a:pt x="785" y="659"/>
                  </a:cubicBezTo>
                  <a:cubicBezTo>
                    <a:pt x="766" y="659"/>
                    <a:pt x="746" y="660"/>
                    <a:pt x="726" y="662"/>
                  </a:cubicBezTo>
                  <a:lnTo>
                    <a:pt x="726" y="662"/>
                  </a:lnTo>
                  <a:lnTo>
                    <a:pt x="1001" y="253"/>
                  </a:lnTo>
                  <a:cubicBezTo>
                    <a:pt x="1017" y="232"/>
                    <a:pt x="1028" y="211"/>
                    <a:pt x="1036" y="190"/>
                  </a:cubicBezTo>
                  <a:cubicBezTo>
                    <a:pt x="1044" y="170"/>
                    <a:pt x="1046" y="147"/>
                    <a:pt x="1043" y="127"/>
                  </a:cubicBezTo>
                  <a:cubicBezTo>
                    <a:pt x="1036" y="85"/>
                    <a:pt x="1019" y="52"/>
                    <a:pt x="990" y="28"/>
                  </a:cubicBezTo>
                  <a:cubicBezTo>
                    <a:pt x="966" y="9"/>
                    <a:pt x="938" y="0"/>
                    <a:pt x="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421;p62">
              <a:extLst>
                <a:ext uri="{FF2B5EF4-FFF2-40B4-BE49-F238E27FC236}">
                  <a16:creationId xmlns:a16="http://schemas.microsoft.com/office/drawing/2014/main" id="{9795CB6B-9EC3-CECC-94F9-4449AFCBB5D1}"/>
                </a:ext>
              </a:extLst>
            </p:cNvPr>
            <p:cNvSpPr/>
            <p:nvPr/>
          </p:nvSpPr>
          <p:spPr>
            <a:xfrm>
              <a:off x="6267579" y="2918206"/>
              <a:ext cx="23421" cy="30668"/>
            </a:xfrm>
            <a:custGeom>
              <a:avLst/>
              <a:gdLst/>
              <a:ahLst/>
              <a:cxnLst/>
              <a:rect l="l" t="t" r="r" b="b"/>
              <a:pathLst>
                <a:path w="1354" h="1773" extrusionOk="0">
                  <a:moveTo>
                    <a:pt x="638" y="298"/>
                  </a:moveTo>
                  <a:cubicBezTo>
                    <a:pt x="688" y="298"/>
                    <a:pt x="734" y="312"/>
                    <a:pt x="777" y="340"/>
                  </a:cubicBezTo>
                  <a:cubicBezTo>
                    <a:pt x="833" y="375"/>
                    <a:pt x="881" y="434"/>
                    <a:pt x="922" y="517"/>
                  </a:cubicBezTo>
                  <a:cubicBezTo>
                    <a:pt x="962" y="599"/>
                    <a:pt x="992" y="706"/>
                    <a:pt x="1012" y="838"/>
                  </a:cubicBezTo>
                  <a:cubicBezTo>
                    <a:pt x="1029" y="967"/>
                    <a:pt x="1032" y="1079"/>
                    <a:pt x="1016" y="1170"/>
                  </a:cubicBezTo>
                  <a:cubicBezTo>
                    <a:pt x="1002" y="1261"/>
                    <a:pt x="973" y="1331"/>
                    <a:pt x="929" y="1382"/>
                  </a:cubicBezTo>
                  <a:cubicBezTo>
                    <a:pt x="886" y="1432"/>
                    <a:pt x="830" y="1462"/>
                    <a:pt x="763" y="1471"/>
                  </a:cubicBezTo>
                  <a:cubicBezTo>
                    <a:pt x="748" y="1474"/>
                    <a:pt x="734" y="1475"/>
                    <a:pt x="720" y="1475"/>
                  </a:cubicBezTo>
                  <a:cubicBezTo>
                    <a:pt x="669" y="1475"/>
                    <a:pt x="621" y="1461"/>
                    <a:pt x="576" y="1433"/>
                  </a:cubicBezTo>
                  <a:cubicBezTo>
                    <a:pt x="520" y="1396"/>
                    <a:pt x="471" y="1337"/>
                    <a:pt x="431" y="1255"/>
                  </a:cubicBezTo>
                  <a:cubicBezTo>
                    <a:pt x="391" y="1172"/>
                    <a:pt x="361" y="1066"/>
                    <a:pt x="342" y="935"/>
                  </a:cubicBezTo>
                  <a:cubicBezTo>
                    <a:pt x="324" y="803"/>
                    <a:pt x="321" y="693"/>
                    <a:pt x="337" y="602"/>
                  </a:cubicBezTo>
                  <a:cubicBezTo>
                    <a:pt x="351" y="513"/>
                    <a:pt x="381" y="442"/>
                    <a:pt x="425" y="391"/>
                  </a:cubicBezTo>
                  <a:cubicBezTo>
                    <a:pt x="469" y="342"/>
                    <a:pt x="525" y="312"/>
                    <a:pt x="592" y="302"/>
                  </a:cubicBezTo>
                  <a:cubicBezTo>
                    <a:pt x="608" y="299"/>
                    <a:pt x="623" y="298"/>
                    <a:pt x="638" y="298"/>
                  </a:cubicBezTo>
                  <a:close/>
                  <a:moveTo>
                    <a:pt x="652" y="1"/>
                  </a:moveTo>
                  <a:cubicBezTo>
                    <a:pt x="619" y="1"/>
                    <a:pt x="584" y="3"/>
                    <a:pt x="549" y="8"/>
                  </a:cubicBezTo>
                  <a:cubicBezTo>
                    <a:pt x="409" y="29"/>
                    <a:pt x="297" y="83"/>
                    <a:pt x="209" y="171"/>
                  </a:cubicBezTo>
                  <a:cubicBezTo>
                    <a:pt x="125" y="259"/>
                    <a:pt x="66" y="372"/>
                    <a:pt x="34" y="513"/>
                  </a:cubicBezTo>
                  <a:cubicBezTo>
                    <a:pt x="3" y="651"/>
                    <a:pt x="0" y="808"/>
                    <a:pt x="26" y="982"/>
                  </a:cubicBezTo>
                  <a:cubicBezTo>
                    <a:pt x="51" y="1154"/>
                    <a:pt x="99" y="1302"/>
                    <a:pt x="168" y="1428"/>
                  </a:cubicBezTo>
                  <a:cubicBezTo>
                    <a:pt x="238" y="1553"/>
                    <a:pt x="326" y="1645"/>
                    <a:pt x="434" y="1706"/>
                  </a:cubicBezTo>
                  <a:cubicBezTo>
                    <a:pt x="514" y="1750"/>
                    <a:pt x="605" y="1772"/>
                    <a:pt x="703" y="1772"/>
                  </a:cubicBezTo>
                  <a:cubicBezTo>
                    <a:pt x="736" y="1772"/>
                    <a:pt x="770" y="1770"/>
                    <a:pt x="804" y="1765"/>
                  </a:cubicBezTo>
                  <a:cubicBezTo>
                    <a:pt x="945" y="1744"/>
                    <a:pt x="1058" y="1690"/>
                    <a:pt x="1144" y="1602"/>
                  </a:cubicBezTo>
                  <a:cubicBezTo>
                    <a:pt x="1230" y="1513"/>
                    <a:pt x="1288" y="1400"/>
                    <a:pt x="1320" y="1259"/>
                  </a:cubicBezTo>
                  <a:cubicBezTo>
                    <a:pt x="1350" y="1120"/>
                    <a:pt x="1353" y="964"/>
                    <a:pt x="1328" y="792"/>
                  </a:cubicBezTo>
                  <a:cubicBezTo>
                    <a:pt x="1304" y="618"/>
                    <a:pt x="1256" y="468"/>
                    <a:pt x="1186" y="344"/>
                  </a:cubicBezTo>
                  <a:cubicBezTo>
                    <a:pt x="1115" y="219"/>
                    <a:pt x="1028" y="128"/>
                    <a:pt x="921" y="68"/>
                  </a:cubicBezTo>
                  <a:cubicBezTo>
                    <a:pt x="840" y="23"/>
                    <a:pt x="750"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422;p62">
              <a:extLst>
                <a:ext uri="{FF2B5EF4-FFF2-40B4-BE49-F238E27FC236}">
                  <a16:creationId xmlns:a16="http://schemas.microsoft.com/office/drawing/2014/main" id="{CA60E7C0-567C-04F3-6A9A-219A602EAF56}"/>
                </a:ext>
              </a:extLst>
            </p:cNvPr>
            <p:cNvSpPr/>
            <p:nvPr/>
          </p:nvSpPr>
          <p:spPr>
            <a:xfrm>
              <a:off x="6579747" y="2722001"/>
              <a:ext cx="22642" cy="31101"/>
            </a:xfrm>
            <a:custGeom>
              <a:avLst/>
              <a:gdLst/>
              <a:ahLst/>
              <a:cxnLst/>
              <a:rect l="l" t="t" r="r" b="b"/>
              <a:pathLst>
                <a:path w="1309" h="1798" extrusionOk="0">
                  <a:moveTo>
                    <a:pt x="602" y="0"/>
                  </a:moveTo>
                  <a:cubicBezTo>
                    <a:pt x="569" y="0"/>
                    <a:pt x="534" y="3"/>
                    <a:pt x="498" y="8"/>
                  </a:cubicBezTo>
                  <a:cubicBezTo>
                    <a:pt x="423" y="19"/>
                    <a:pt x="347" y="48"/>
                    <a:pt x="272" y="97"/>
                  </a:cubicBezTo>
                  <a:cubicBezTo>
                    <a:pt x="197" y="147"/>
                    <a:pt x="131" y="207"/>
                    <a:pt x="79" y="278"/>
                  </a:cubicBezTo>
                  <a:cubicBezTo>
                    <a:pt x="55" y="310"/>
                    <a:pt x="36" y="340"/>
                    <a:pt x="21" y="369"/>
                  </a:cubicBezTo>
                  <a:cubicBezTo>
                    <a:pt x="5" y="397"/>
                    <a:pt x="1" y="426"/>
                    <a:pt x="5" y="453"/>
                  </a:cubicBezTo>
                  <a:cubicBezTo>
                    <a:pt x="10" y="488"/>
                    <a:pt x="29" y="519"/>
                    <a:pt x="63" y="541"/>
                  </a:cubicBezTo>
                  <a:cubicBezTo>
                    <a:pt x="91" y="559"/>
                    <a:pt x="120" y="568"/>
                    <a:pt x="149" y="568"/>
                  </a:cubicBezTo>
                  <a:cubicBezTo>
                    <a:pt x="155" y="568"/>
                    <a:pt x="162" y="567"/>
                    <a:pt x="168" y="566"/>
                  </a:cubicBezTo>
                  <a:cubicBezTo>
                    <a:pt x="184" y="563"/>
                    <a:pt x="202" y="558"/>
                    <a:pt x="221" y="549"/>
                  </a:cubicBezTo>
                  <a:cubicBezTo>
                    <a:pt x="238" y="539"/>
                    <a:pt x="256" y="520"/>
                    <a:pt x="272" y="491"/>
                  </a:cubicBezTo>
                  <a:cubicBezTo>
                    <a:pt x="302" y="434"/>
                    <a:pt x="339" y="386"/>
                    <a:pt x="383" y="346"/>
                  </a:cubicBezTo>
                  <a:cubicBezTo>
                    <a:pt x="427" y="308"/>
                    <a:pt x="473" y="286"/>
                    <a:pt x="521" y="278"/>
                  </a:cubicBezTo>
                  <a:cubicBezTo>
                    <a:pt x="532" y="276"/>
                    <a:pt x="543" y="275"/>
                    <a:pt x="554" y="275"/>
                  </a:cubicBezTo>
                  <a:cubicBezTo>
                    <a:pt x="587" y="275"/>
                    <a:pt x="619" y="282"/>
                    <a:pt x="651" y="297"/>
                  </a:cubicBezTo>
                  <a:cubicBezTo>
                    <a:pt x="695" y="316"/>
                    <a:pt x="731" y="343"/>
                    <a:pt x="762" y="380"/>
                  </a:cubicBezTo>
                  <a:cubicBezTo>
                    <a:pt x="792" y="416"/>
                    <a:pt x="809" y="461"/>
                    <a:pt x="817" y="511"/>
                  </a:cubicBezTo>
                  <a:cubicBezTo>
                    <a:pt x="825" y="568"/>
                    <a:pt x="817" y="632"/>
                    <a:pt x="790" y="704"/>
                  </a:cubicBezTo>
                  <a:cubicBezTo>
                    <a:pt x="765" y="774"/>
                    <a:pt x="726" y="846"/>
                    <a:pt x="677" y="917"/>
                  </a:cubicBezTo>
                  <a:lnTo>
                    <a:pt x="229" y="1564"/>
                  </a:lnTo>
                  <a:cubicBezTo>
                    <a:pt x="203" y="1599"/>
                    <a:pt x="195" y="1637"/>
                    <a:pt x="200" y="1677"/>
                  </a:cubicBezTo>
                  <a:cubicBezTo>
                    <a:pt x="206" y="1718"/>
                    <a:pt x="224" y="1749"/>
                    <a:pt x="251" y="1771"/>
                  </a:cubicBezTo>
                  <a:cubicBezTo>
                    <a:pt x="274" y="1789"/>
                    <a:pt x="302" y="1798"/>
                    <a:pt x="334" y="1798"/>
                  </a:cubicBezTo>
                  <a:cubicBezTo>
                    <a:pt x="341" y="1798"/>
                    <a:pt x="349" y="1797"/>
                    <a:pt x="356" y="1797"/>
                  </a:cubicBezTo>
                  <a:lnTo>
                    <a:pt x="1186" y="1675"/>
                  </a:lnTo>
                  <a:cubicBezTo>
                    <a:pt x="1226" y="1669"/>
                    <a:pt x="1256" y="1651"/>
                    <a:pt x="1278" y="1623"/>
                  </a:cubicBezTo>
                  <a:cubicBezTo>
                    <a:pt x="1301" y="1594"/>
                    <a:pt x="1309" y="1560"/>
                    <a:pt x="1304" y="1524"/>
                  </a:cubicBezTo>
                  <a:cubicBezTo>
                    <a:pt x="1298" y="1484"/>
                    <a:pt x="1280" y="1454"/>
                    <a:pt x="1250" y="1431"/>
                  </a:cubicBezTo>
                  <a:cubicBezTo>
                    <a:pt x="1227" y="1414"/>
                    <a:pt x="1201" y="1405"/>
                    <a:pt x="1173" y="1405"/>
                  </a:cubicBezTo>
                  <a:cubicBezTo>
                    <a:pt x="1165" y="1405"/>
                    <a:pt x="1156" y="1406"/>
                    <a:pt x="1148" y="1407"/>
                  </a:cubicBezTo>
                  <a:lnTo>
                    <a:pt x="646" y="1480"/>
                  </a:lnTo>
                  <a:lnTo>
                    <a:pt x="646" y="1480"/>
                  </a:lnTo>
                  <a:lnTo>
                    <a:pt x="907" y="1106"/>
                  </a:lnTo>
                  <a:cubicBezTo>
                    <a:pt x="955" y="1036"/>
                    <a:pt x="996" y="964"/>
                    <a:pt x="1030" y="892"/>
                  </a:cubicBezTo>
                  <a:cubicBezTo>
                    <a:pt x="1065" y="819"/>
                    <a:pt x="1089" y="745"/>
                    <a:pt x="1103" y="670"/>
                  </a:cubicBezTo>
                  <a:cubicBezTo>
                    <a:pt x="1119" y="595"/>
                    <a:pt x="1121" y="525"/>
                    <a:pt x="1111" y="456"/>
                  </a:cubicBezTo>
                  <a:cubicBezTo>
                    <a:pt x="1097" y="356"/>
                    <a:pt x="1062" y="268"/>
                    <a:pt x="1006" y="195"/>
                  </a:cubicBezTo>
                  <a:cubicBezTo>
                    <a:pt x="950" y="121"/>
                    <a:pt x="880" y="69"/>
                    <a:pt x="793" y="35"/>
                  </a:cubicBezTo>
                  <a:cubicBezTo>
                    <a:pt x="735" y="12"/>
                    <a:pt x="672"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423;p62">
              <a:extLst>
                <a:ext uri="{FF2B5EF4-FFF2-40B4-BE49-F238E27FC236}">
                  <a16:creationId xmlns:a16="http://schemas.microsoft.com/office/drawing/2014/main" id="{E9BF346E-D7A7-D51B-2C0D-114D5EE564DC}"/>
                </a:ext>
              </a:extLst>
            </p:cNvPr>
            <p:cNvSpPr/>
            <p:nvPr/>
          </p:nvSpPr>
          <p:spPr>
            <a:xfrm>
              <a:off x="6603721" y="2718178"/>
              <a:ext cx="20446" cy="31360"/>
            </a:xfrm>
            <a:custGeom>
              <a:avLst/>
              <a:gdLst/>
              <a:ahLst/>
              <a:cxnLst/>
              <a:rect l="l" t="t" r="r" b="b"/>
              <a:pathLst>
                <a:path w="1182" h="1813" extrusionOk="0">
                  <a:moveTo>
                    <a:pt x="859" y="0"/>
                  </a:moveTo>
                  <a:cubicBezTo>
                    <a:pt x="851" y="0"/>
                    <a:pt x="843" y="1"/>
                    <a:pt x="834" y="3"/>
                  </a:cubicBezTo>
                  <a:lnTo>
                    <a:pt x="130" y="105"/>
                  </a:lnTo>
                  <a:cubicBezTo>
                    <a:pt x="92" y="109"/>
                    <a:pt x="62" y="125"/>
                    <a:pt x="38" y="151"/>
                  </a:cubicBezTo>
                  <a:cubicBezTo>
                    <a:pt x="15" y="176"/>
                    <a:pt x="3" y="208"/>
                    <a:pt x="1" y="243"/>
                  </a:cubicBezTo>
                  <a:lnTo>
                    <a:pt x="12" y="859"/>
                  </a:lnTo>
                  <a:cubicBezTo>
                    <a:pt x="14" y="885"/>
                    <a:pt x="20" y="913"/>
                    <a:pt x="31" y="945"/>
                  </a:cubicBezTo>
                  <a:cubicBezTo>
                    <a:pt x="42" y="977"/>
                    <a:pt x="62" y="1003"/>
                    <a:pt x="92" y="1024"/>
                  </a:cubicBezTo>
                  <a:cubicBezTo>
                    <a:pt x="113" y="1037"/>
                    <a:pt x="140" y="1044"/>
                    <a:pt x="173" y="1044"/>
                  </a:cubicBezTo>
                  <a:cubicBezTo>
                    <a:pt x="187" y="1044"/>
                    <a:pt x="201" y="1043"/>
                    <a:pt x="216" y="1041"/>
                  </a:cubicBezTo>
                  <a:cubicBezTo>
                    <a:pt x="247" y="1036"/>
                    <a:pt x="277" y="1024"/>
                    <a:pt x="306" y="1001"/>
                  </a:cubicBezTo>
                  <a:cubicBezTo>
                    <a:pt x="333" y="981"/>
                    <a:pt x="365" y="958"/>
                    <a:pt x="401" y="937"/>
                  </a:cubicBezTo>
                  <a:cubicBezTo>
                    <a:pt x="435" y="915"/>
                    <a:pt x="478" y="901"/>
                    <a:pt x="529" y="893"/>
                  </a:cubicBezTo>
                  <a:cubicBezTo>
                    <a:pt x="544" y="890"/>
                    <a:pt x="559" y="889"/>
                    <a:pt x="574" y="889"/>
                  </a:cubicBezTo>
                  <a:cubicBezTo>
                    <a:pt x="612" y="889"/>
                    <a:pt x="649" y="896"/>
                    <a:pt x="684" y="909"/>
                  </a:cubicBezTo>
                  <a:cubicBezTo>
                    <a:pt x="733" y="926"/>
                    <a:pt x="776" y="955"/>
                    <a:pt x="811" y="993"/>
                  </a:cubicBezTo>
                  <a:cubicBezTo>
                    <a:pt x="847" y="1033"/>
                    <a:pt x="867" y="1084"/>
                    <a:pt x="877" y="1146"/>
                  </a:cubicBezTo>
                  <a:cubicBezTo>
                    <a:pt x="886" y="1207"/>
                    <a:pt x="877" y="1264"/>
                    <a:pt x="848" y="1322"/>
                  </a:cubicBezTo>
                  <a:cubicBezTo>
                    <a:pt x="821" y="1379"/>
                    <a:pt x="781" y="1427"/>
                    <a:pt x="728" y="1467"/>
                  </a:cubicBezTo>
                  <a:cubicBezTo>
                    <a:pt x="674" y="1507"/>
                    <a:pt x="614" y="1531"/>
                    <a:pt x="547" y="1540"/>
                  </a:cubicBezTo>
                  <a:cubicBezTo>
                    <a:pt x="534" y="1542"/>
                    <a:pt x="522" y="1543"/>
                    <a:pt x="509" y="1543"/>
                  </a:cubicBezTo>
                  <a:cubicBezTo>
                    <a:pt x="489" y="1543"/>
                    <a:pt x="469" y="1541"/>
                    <a:pt x="448" y="1536"/>
                  </a:cubicBezTo>
                  <a:cubicBezTo>
                    <a:pt x="416" y="1526"/>
                    <a:pt x="384" y="1517"/>
                    <a:pt x="357" y="1504"/>
                  </a:cubicBezTo>
                  <a:cubicBezTo>
                    <a:pt x="315" y="1484"/>
                    <a:pt x="281" y="1472"/>
                    <a:pt x="254" y="1472"/>
                  </a:cubicBezTo>
                  <a:cubicBezTo>
                    <a:pt x="249" y="1472"/>
                    <a:pt x="245" y="1473"/>
                    <a:pt x="240" y="1473"/>
                  </a:cubicBezTo>
                  <a:cubicBezTo>
                    <a:pt x="196" y="1480"/>
                    <a:pt x="164" y="1497"/>
                    <a:pt x="145" y="1525"/>
                  </a:cubicBezTo>
                  <a:cubicBezTo>
                    <a:pt x="124" y="1552"/>
                    <a:pt x="116" y="1580"/>
                    <a:pt x="119" y="1608"/>
                  </a:cubicBezTo>
                  <a:cubicBezTo>
                    <a:pt x="124" y="1633"/>
                    <a:pt x="133" y="1660"/>
                    <a:pt x="149" y="1687"/>
                  </a:cubicBezTo>
                  <a:cubicBezTo>
                    <a:pt x="167" y="1713"/>
                    <a:pt x="186" y="1734"/>
                    <a:pt x="210" y="1749"/>
                  </a:cubicBezTo>
                  <a:cubicBezTo>
                    <a:pt x="259" y="1778"/>
                    <a:pt x="320" y="1797"/>
                    <a:pt x="390" y="1807"/>
                  </a:cubicBezTo>
                  <a:cubicBezTo>
                    <a:pt x="425" y="1811"/>
                    <a:pt x="460" y="1813"/>
                    <a:pt x="493" y="1813"/>
                  </a:cubicBezTo>
                  <a:cubicBezTo>
                    <a:pt x="525" y="1813"/>
                    <a:pt x="557" y="1811"/>
                    <a:pt x="587" y="1807"/>
                  </a:cubicBezTo>
                  <a:cubicBezTo>
                    <a:pt x="676" y="1794"/>
                    <a:pt x="759" y="1765"/>
                    <a:pt x="835" y="1722"/>
                  </a:cubicBezTo>
                  <a:cubicBezTo>
                    <a:pt x="910" y="1681"/>
                    <a:pt x="976" y="1627"/>
                    <a:pt x="1030" y="1563"/>
                  </a:cubicBezTo>
                  <a:cubicBezTo>
                    <a:pt x="1084" y="1497"/>
                    <a:pt x="1126" y="1427"/>
                    <a:pt x="1150" y="1347"/>
                  </a:cubicBezTo>
                  <a:cubicBezTo>
                    <a:pt x="1175" y="1269"/>
                    <a:pt x="1182" y="1188"/>
                    <a:pt x="1169" y="1103"/>
                  </a:cubicBezTo>
                  <a:cubicBezTo>
                    <a:pt x="1154" y="996"/>
                    <a:pt x="1115" y="904"/>
                    <a:pt x="1052" y="826"/>
                  </a:cubicBezTo>
                  <a:cubicBezTo>
                    <a:pt x="990" y="748"/>
                    <a:pt x="914" y="690"/>
                    <a:pt x="819" y="653"/>
                  </a:cubicBezTo>
                  <a:cubicBezTo>
                    <a:pt x="754" y="628"/>
                    <a:pt x="685" y="614"/>
                    <a:pt x="611" y="614"/>
                  </a:cubicBezTo>
                  <a:cubicBezTo>
                    <a:pt x="580" y="614"/>
                    <a:pt x="548" y="617"/>
                    <a:pt x="516" y="622"/>
                  </a:cubicBezTo>
                  <a:cubicBezTo>
                    <a:pt x="476" y="628"/>
                    <a:pt x="435" y="639"/>
                    <a:pt x="393" y="655"/>
                  </a:cubicBezTo>
                  <a:cubicBezTo>
                    <a:pt x="354" y="673"/>
                    <a:pt x="318" y="690"/>
                    <a:pt x="288" y="709"/>
                  </a:cubicBezTo>
                  <a:cubicBezTo>
                    <a:pt x="283" y="713"/>
                    <a:pt x="278" y="716"/>
                    <a:pt x="273" y="719"/>
                  </a:cubicBezTo>
                  <a:lnTo>
                    <a:pt x="273" y="719"/>
                  </a:lnTo>
                  <a:lnTo>
                    <a:pt x="268" y="358"/>
                  </a:lnTo>
                  <a:lnTo>
                    <a:pt x="268" y="358"/>
                  </a:lnTo>
                  <a:lnTo>
                    <a:pt x="874" y="271"/>
                  </a:lnTo>
                  <a:cubicBezTo>
                    <a:pt x="914" y="264"/>
                    <a:pt x="944" y="247"/>
                    <a:pt x="966" y="218"/>
                  </a:cubicBezTo>
                  <a:cubicBezTo>
                    <a:pt x="989" y="189"/>
                    <a:pt x="997" y="156"/>
                    <a:pt x="992" y="119"/>
                  </a:cubicBezTo>
                  <a:cubicBezTo>
                    <a:pt x="985" y="79"/>
                    <a:pt x="968" y="49"/>
                    <a:pt x="938" y="26"/>
                  </a:cubicBezTo>
                  <a:cubicBezTo>
                    <a:pt x="914" y="9"/>
                    <a:pt x="888"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424;p62">
              <a:extLst>
                <a:ext uri="{FF2B5EF4-FFF2-40B4-BE49-F238E27FC236}">
                  <a16:creationId xmlns:a16="http://schemas.microsoft.com/office/drawing/2014/main" id="{61BCFE75-DD26-63A7-92BD-642FF5FFE5C7}"/>
                </a:ext>
              </a:extLst>
            </p:cNvPr>
            <p:cNvSpPr/>
            <p:nvPr/>
          </p:nvSpPr>
          <p:spPr>
            <a:xfrm>
              <a:off x="6760696" y="2695622"/>
              <a:ext cx="22642" cy="31118"/>
            </a:xfrm>
            <a:custGeom>
              <a:avLst/>
              <a:gdLst/>
              <a:ahLst/>
              <a:cxnLst/>
              <a:rect l="l" t="t" r="r" b="b"/>
              <a:pathLst>
                <a:path w="1309" h="1799" extrusionOk="0">
                  <a:moveTo>
                    <a:pt x="598" y="0"/>
                  </a:moveTo>
                  <a:cubicBezTo>
                    <a:pt x="566" y="0"/>
                    <a:pt x="532" y="3"/>
                    <a:pt x="497" y="8"/>
                  </a:cubicBezTo>
                  <a:cubicBezTo>
                    <a:pt x="422" y="19"/>
                    <a:pt x="347" y="49"/>
                    <a:pt x="272" y="99"/>
                  </a:cubicBezTo>
                  <a:cubicBezTo>
                    <a:pt x="195" y="148"/>
                    <a:pt x="132" y="207"/>
                    <a:pt x="79" y="279"/>
                  </a:cubicBezTo>
                  <a:cubicBezTo>
                    <a:pt x="55" y="311"/>
                    <a:pt x="36" y="340"/>
                    <a:pt x="20" y="370"/>
                  </a:cubicBezTo>
                  <a:cubicBezTo>
                    <a:pt x="6" y="397"/>
                    <a:pt x="1" y="426"/>
                    <a:pt x="4" y="453"/>
                  </a:cubicBezTo>
                  <a:cubicBezTo>
                    <a:pt x="9" y="490"/>
                    <a:pt x="29" y="518"/>
                    <a:pt x="63" y="541"/>
                  </a:cubicBezTo>
                  <a:cubicBezTo>
                    <a:pt x="90" y="558"/>
                    <a:pt x="117" y="568"/>
                    <a:pt x="145" y="568"/>
                  </a:cubicBezTo>
                  <a:cubicBezTo>
                    <a:pt x="152" y="568"/>
                    <a:pt x="160" y="568"/>
                    <a:pt x="167" y="566"/>
                  </a:cubicBezTo>
                  <a:cubicBezTo>
                    <a:pt x="184" y="565"/>
                    <a:pt x="202" y="558"/>
                    <a:pt x="219" y="549"/>
                  </a:cubicBezTo>
                  <a:cubicBezTo>
                    <a:pt x="238" y="539"/>
                    <a:pt x="256" y="520"/>
                    <a:pt x="270" y="491"/>
                  </a:cubicBezTo>
                  <a:cubicBezTo>
                    <a:pt x="301" y="434"/>
                    <a:pt x="337" y="386"/>
                    <a:pt x="382" y="348"/>
                  </a:cubicBezTo>
                  <a:cubicBezTo>
                    <a:pt x="427" y="309"/>
                    <a:pt x="471" y="285"/>
                    <a:pt x="519" y="279"/>
                  </a:cubicBezTo>
                  <a:cubicBezTo>
                    <a:pt x="532" y="277"/>
                    <a:pt x="544" y="276"/>
                    <a:pt x="556" y="276"/>
                  </a:cubicBezTo>
                  <a:cubicBezTo>
                    <a:pt x="588" y="276"/>
                    <a:pt x="620" y="283"/>
                    <a:pt x="652" y="297"/>
                  </a:cubicBezTo>
                  <a:cubicBezTo>
                    <a:pt x="693" y="316"/>
                    <a:pt x="730" y="343"/>
                    <a:pt x="760" y="381"/>
                  </a:cubicBezTo>
                  <a:cubicBezTo>
                    <a:pt x="790" y="418"/>
                    <a:pt x="810" y="461"/>
                    <a:pt x="818" y="512"/>
                  </a:cubicBezTo>
                  <a:cubicBezTo>
                    <a:pt x="826" y="569"/>
                    <a:pt x="816" y="633"/>
                    <a:pt x="790" y="703"/>
                  </a:cubicBezTo>
                  <a:cubicBezTo>
                    <a:pt x="763" y="775"/>
                    <a:pt x="727" y="847"/>
                    <a:pt x="677" y="919"/>
                  </a:cubicBezTo>
                  <a:lnTo>
                    <a:pt x="227" y="1563"/>
                  </a:lnTo>
                  <a:cubicBezTo>
                    <a:pt x="203" y="1598"/>
                    <a:pt x="194" y="1637"/>
                    <a:pt x="200" y="1678"/>
                  </a:cubicBezTo>
                  <a:cubicBezTo>
                    <a:pt x="207" y="1718"/>
                    <a:pt x="223" y="1750"/>
                    <a:pt x="251" y="1772"/>
                  </a:cubicBezTo>
                  <a:cubicBezTo>
                    <a:pt x="274" y="1790"/>
                    <a:pt x="300" y="1798"/>
                    <a:pt x="330" y="1798"/>
                  </a:cubicBezTo>
                  <a:cubicBezTo>
                    <a:pt x="338" y="1798"/>
                    <a:pt x="347" y="1798"/>
                    <a:pt x="357" y="1796"/>
                  </a:cubicBezTo>
                  <a:lnTo>
                    <a:pt x="1186" y="1675"/>
                  </a:lnTo>
                  <a:cubicBezTo>
                    <a:pt x="1224" y="1670"/>
                    <a:pt x="1256" y="1653"/>
                    <a:pt x="1277" y="1624"/>
                  </a:cubicBezTo>
                  <a:cubicBezTo>
                    <a:pt x="1299" y="1595"/>
                    <a:pt x="1309" y="1562"/>
                    <a:pt x="1303" y="1523"/>
                  </a:cubicBezTo>
                  <a:cubicBezTo>
                    <a:pt x="1298" y="1485"/>
                    <a:pt x="1280" y="1455"/>
                    <a:pt x="1250" y="1433"/>
                  </a:cubicBezTo>
                  <a:cubicBezTo>
                    <a:pt x="1225" y="1414"/>
                    <a:pt x="1198" y="1406"/>
                    <a:pt x="1168" y="1406"/>
                  </a:cubicBezTo>
                  <a:cubicBezTo>
                    <a:pt x="1161" y="1406"/>
                    <a:pt x="1154" y="1406"/>
                    <a:pt x="1146" y="1407"/>
                  </a:cubicBezTo>
                  <a:lnTo>
                    <a:pt x="1146" y="1409"/>
                  </a:lnTo>
                  <a:lnTo>
                    <a:pt x="645" y="1481"/>
                  </a:lnTo>
                  <a:lnTo>
                    <a:pt x="645" y="1481"/>
                  </a:lnTo>
                  <a:lnTo>
                    <a:pt x="907" y="1107"/>
                  </a:lnTo>
                  <a:cubicBezTo>
                    <a:pt x="955" y="1037"/>
                    <a:pt x="995" y="965"/>
                    <a:pt x="1030" y="892"/>
                  </a:cubicBezTo>
                  <a:cubicBezTo>
                    <a:pt x="1063" y="818"/>
                    <a:pt x="1089" y="745"/>
                    <a:pt x="1103" y="670"/>
                  </a:cubicBezTo>
                  <a:cubicBezTo>
                    <a:pt x="1118" y="597"/>
                    <a:pt x="1121" y="525"/>
                    <a:pt x="1111" y="456"/>
                  </a:cubicBezTo>
                  <a:cubicBezTo>
                    <a:pt x="1095" y="356"/>
                    <a:pt x="1060" y="269"/>
                    <a:pt x="1004" y="196"/>
                  </a:cubicBezTo>
                  <a:cubicBezTo>
                    <a:pt x="950" y="123"/>
                    <a:pt x="878" y="68"/>
                    <a:pt x="792" y="35"/>
                  </a:cubicBezTo>
                  <a:cubicBezTo>
                    <a:pt x="733" y="12"/>
                    <a:pt x="669"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425;p62">
              <a:extLst>
                <a:ext uri="{FF2B5EF4-FFF2-40B4-BE49-F238E27FC236}">
                  <a16:creationId xmlns:a16="http://schemas.microsoft.com/office/drawing/2014/main" id="{A85967B5-DC11-EA76-432C-5B205FBA8BA5}"/>
                </a:ext>
              </a:extLst>
            </p:cNvPr>
            <p:cNvSpPr/>
            <p:nvPr/>
          </p:nvSpPr>
          <p:spPr>
            <a:xfrm>
              <a:off x="6784705" y="2692128"/>
              <a:ext cx="20463" cy="30790"/>
            </a:xfrm>
            <a:custGeom>
              <a:avLst/>
              <a:gdLst/>
              <a:ahLst/>
              <a:cxnLst/>
              <a:rect l="l" t="t" r="r" b="b"/>
              <a:pathLst>
                <a:path w="1183" h="1780" extrusionOk="0">
                  <a:moveTo>
                    <a:pt x="598" y="908"/>
                  </a:moveTo>
                  <a:cubicBezTo>
                    <a:pt x="634" y="908"/>
                    <a:pt x="669" y="914"/>
                    <a:pt x="701" y="929"/>
                  </a:cubicBezTo>
                  <a:cubicBezTo>
                    <a:pt x="747" y="950"/>
                    <a:pt x="786" y="980"/>
                    <a:pt x="816" y="1020"/>
                  </a:cubicBezTo>
                  <a:cubicBezTo>
                    <a:pt x="846" y="1062"/>
                    <a:pt x="867" y="1111"/>
                    <a:pt x="875" y="1169"/>
                  </a:cubicBezTo>
                  <a:cubicBezTo>
                    <a:pt x="883" y="1223"/>
                    <a:pt x="878" y="1276"/>
                    <a:pt x="861" y="1325"/>
                  </a:cubicBezTo>
                  <a:cubicBezTo>
                    <a:pt x="843" y="1373"/>
                    <a:pt x="814" y="1414"/>
                    <a:pt x="778" y="1446"/>
                  </a:cubicBezTo>
                  <a:cubicBezTo>
                    <a:pt x="739" y="1478"/>
                    <a:pt x="695" y="1499"/>
                    <a:pt x="642" y="1505"/>
                  </a:cubicBezTo>
                  <a:cubicBezTo>
                    <a:pt x="628" y="1508"/>
                    <a:pt x="613" y="1509"/>
                    <a:pt x="599" y="1509"/>
                  </a:cubicBezTo>
                  <a:cubicBezTo>
                    <a:pt x="564" y="1509"/>
                    <a:pt x="529" y="1502"/>
                    <a:pt x="497" y="1488"/>
                  </a:cubicBezTo>
                  <a:cubicBezTo>
                    <a:pt x="452" y="1467"/>
                    <a:pt x="414" y="1437"/>
                    <a:pt x="382" y="1394"/>
                  </a:cubicBezTo>
                  <a:cubicBezTo>
                    <a:pt x="352" y="1352"/>
                    <a:pt x="331" y="1304"/>
                    <a:pt x="325" y="1248"/>
                  </a:cubicBezTo>
                  <a:cubicBezTo>
                    <a:pt x="315" y="1191"/>
                    <a:pt x="320" y="1138"/>
                    <a:pt x="339" y="1091"/>
                  </a:cubicBezTo>
                  <a:cubicBezTo>
                    <a:pt x="357" y="1043"/>
                    <a:pt x="384" y="1003"/>
                    <a:pt x="422" y="971"/>
                  </a:cubicBezTo>
                  <a:cubicBezTo>
                    <a:pt x="459" y="939"/>
                    <a:pt x="505" y="918"/>
                    <a:pt x="556" y="910"/>
                  </a:cubicBezTo>
                  <a:cubicBezTo>
                    <a:pt x="570" y="909"/>
                    <a:pt x="584" y="908"/>
                    <a:pt x="598" y="908"/>
                  </a:cubicBezTo>
                  <a:close/>
                  <a:moveTo>
                    <a:pt x="676" y="1"/>
                  </a:moveTo>
                  <a:cubicBezTo>
                    <a:pt x="667" y="1"/>
                    <a:pt x="658" y="1"/>
                    <a:pt x="649" y="2"/>
                  </a:cubicBezTo>
                  <a:cubicBezTo>
                    <a:pt x="631" y="6"/>
                    <a:pt x="612" y="10"/>
                    <a:pt x="593" y="18"/>
                  </a:cubicBezTo>
                  <a:cubicBezTo>
                    <a:pt x="475" y="71"/>
                    <a:pt x="377" y="135"/>
                    <a:pt x="301" y="213"/>
                  </a:cubicBezTo>
                  <a:cubicBezTo>
                    <a:pt x="226" y="290"/>
                    <a:pt x="165" y="374"/>
                    <a:pt x="122" y="464"/>
                  </a:cubicBezTo>
                  <a:cubicBezTo>
                    <a:pt x="79" y="553"/>
                    <a:pt x="49" y="642"/>
                    <a:pt x="29" y="733"/>
                  </a:cubicBezTo>
                  <a:cubicBezTo>
                    <a:pt x="12" y="824"/>
                    <a:pt x="1" y="909"/>
                    <a:pt x="1" y="988"/>
                  </a:cubicBezTo>
                  <a:cubicBezTo>
                    <a:pt x="1" y="1068"/>
                    <a:pt x="4" y="1137"/>
                    <a:pt x="12" y="1191"/>
                  </a:cubicBezTo>
                  <a:cubicBezTo>
                    <a:pt x="23" y="1276"/>
                    <a:pt x="49" y="1355"/>
                    <a:pt x="87" y="1432"/>
                  </a:cubicBezTo>
                  <a:cubicBezTo>
                    <a:pt x="127" y="1507"/>
                    <a:pt x="175" y="1574"/>
                    <a:pt x="234" y="1630"/>
                  </a:cubicBezTo>
                  <a:cubicBezTo>
                    <a:pt x="293" y="1686"/>
                    <a:pt x="360" y="1727"/>
                    <a:pt x="436" y="1753"/>
                  </a:cubicBezTo>
                  <a:cubicBezTo>
                    <a:pt x="488" y="1771"/>
                    <a:pt x="541" y="1780"/>
                    <a:pt x="597" y="1780"/>
                  </a:cubicBezTo>
                  <a:cubicBezTo>
                    <a:pt x="625" y="1780"/>
                    <a:pt x="653" y="1778"/>
                    <a:pt x="682" y="1773"/>
                  </a:cubicBezTo>
                  <a:cubicBezTo>
                    <a:pt x="787" y="1759"/>
                    <a:pt x="880" y="1719"/>
                    <a:pt x="958" y="1657"/>
                  </a:cubicBezTo>
                  <a:cubicBezTo>
                    <a:pt x="1035" y="1593"/>
                    <a:pt x="1094" y="1515"/>
                    <a:pt x="1132" y="1422"/>
                  </a:cubicBezTo>
                  <a:cubicBezTo>
                    <a:pt x="1172" y="1328"/>
                    <a:pt x="1183" y="1229"/>
                    <a:pt x="1167" y="1126"/>
                  </a:cubicBezTo>
                  <a:cubicBezTo>
                    <a:pt x="1156" y="1047"/>
                    <a:pt x="1130" y="976"/>
                    <a:pt x="1089" y="912"/>
                  </a:cubicBezTo>
                  <a:cubicBezTo>
                    <a:pt x="1047" y="846"/>
                    <a:pt x="998" y="792"/>
                    <a:pt x="939" y="749"/>
                  </a:cubicBezTo>
                  <a:cubicBezTo>
                    <a:pt x="881" y="704"/>
                    <a:pt x="818" y="673"/>
                    <a:pt x="751" y="653"/>
                  </a:cubicBezTo>
                  <a:cubicBezTo>
                    <a:pt x="704" y="639"/>
                    <a:pt x="659" y="631"/>
                    <a:pt x="614" y="631"/>
                  </a:cubicBezTo>
                  <a:cubicBezTo>
                    <a:pt x="595" y="631"/>
                    <a:pt x="575" y="633"/>
                    <a:pt x="556" y="636"/>
                  </a:cubicBezTo>
                  <a:cubicBezTo>
                    <a:pt x="491" y="645"/>
                    <a:pt x="436" y="666"/>
                    <a:pt x="392" y="696"/>
                  </a:cubicBezTo>
                  <a:cubicBezTo>
                    <a:pt x="353" y="723"/>
                    <a:pt x="320" y="752"/>
                    <a:pt x="293" y="783"/>
                  </a:cubicBezTo>
                  <a:lnTo>
                    <a:pt x="293" y="783"/>
                  </a:lnTo>
                  <a:cubicBezTo>
                    <a:pt x="300" y="753"/>
                    <a:pt x="310" y="724"/>
                    <a:pt x="321" y="695"/>
                  </a:cubicBezTo>
                  <a:cubicBezTo>
                    <a:pt x="347" y="633"/>
                    <a:pt x="379" y="575"/>
                    <a:pt x="419" y="523"/>
                  </a:cubicBezTo>
                  <a:cubicBezTo>
                    <a:pt x="459" y="470"/>
                    <a:pt x="503" y="424"/>
                    <a:pt x="553" y="384"/>
                  </a:cubicBezTo>
                  <a:cubicBezTo>
                    <a:pt x="602" y="344"/>
                    <a:pt x="653" y="312"/>
                    <a:pt x="706" y="288"/>
                  </a:cubicBezTo>
                  <a:cubicBezTo>
                    <a:pt x="744" y="270"/>
                    <a:pt x="773" y="247"/>
                    <a:pt x="792" y="216"/>
                  </a:cubicBezTo>
                  <a:cubicBezTo>
                    <a:pt x="813" y="188"/>
                    <a:pt x="819" y="154"/>
                    <a:pt x="814" y="117"/>
                  </a:cubicBezTo>
                  <a:cubicBezTo>
                    <a:pt x="806" y="66"/>
                    <a:pt x="786" y="33"/>
                    <a:pt x="754" y="17"/>
                  </a:cubicBezTo>
                  <a:cubicBezTo>
                    <a:pt x="729" y="6"/>
                    <a:pt x="703" y="1"/>
                    <a:pt x="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426;p62">
              <a:extLst>
                <a:ext uri="{FF2B5EF4-FFF2-40B4-BE49-F238E27FC236}">
                  <a16:creationId xmlns:a16="http://schemas.microsoft.com/office/drawing/2014/main" id="{29E787F0-6A89-8171-F286-B655D705EBB4}"/>
                </a:ext>
              </a:extLst>
            </p:cNvPr>
            <p:cNvSpPr/>
            <p:nvPr/>
          </p:nvSpPr>
          <p:spPr>
            <a:xfrm>
              <a:off x="6076355" y="2673585"/>
              <a:ext cx="46790" cy="53709"/>
            </a:xfrm>
            <a:custGeom>
              <a:avLst/>
              <a:gdLst/>
              <a:ahLst/>
              <a:cxnLst/>
              <a:rect l="l" t="t" r="r" b="b"/>
              <a:pathLst>
                <a:path w="2705" h="3105" extrusionOk="0">
                  <a:moveTo>
                    <a:pt x="1873" y="0"/>
                  </a:moveTo>
                  <a:cubicBezTo>
                    <a:pt x="1414" y="0"/>
                    <a:pt x="850" y="399"/>
                    <a:pt x="474" y="1036"/>
                  </a:cubicBezTo>
                  <a:cubicBezTo>
                    <a:pt x="0" y="1845"/>
                    <a:pt x="8" y="2730"/>
                    <a:pt x="493" y="3016"/>
                  </a:cubicBezTo>
                  <a:cubicBezTo>
                    <a:pt x="596" y="3076"/>
                    <a:pt x="711" y="3104"/>
                    <a:pt x="833" y="3104"/>
                  </a:cubicBezTo>
                  <a:cubicBezTo>
                    <a:pt x="1292" y="3104"/>
                    <a:pt x="1856" y="2706"/>
                    <a:pt x="2231" y="2068"/>
                  </a:cubicBezTo>
                  <a:cubicBezTo>
                    <a:pt x="2705" y="1260"/>
                    <a:pt x="2697" y="374"/>
                    <a:pt x="2212" y="88"/>
                  </a:cubicBezTo>
                  <a:cubicBezTo>
                    <a:pt x="2110" y="29"/>
                    <a:pt x="1995" y="0"/>
                    <a:pt x="187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427;p62">
              <a:extLst>
                <a:ext uri="{FF2B5EF4-FFF2-40B4-BE49-F238E27FC236}">
                  <a16:creationId xmlns:a16="http://schemas.microsoft.com/office/drawing/2014/main" id="{E5D7AC37-E8CD-5E74-88FB-3866F4210541}"/>
                </a:ext>
              </a:extLst>
            </p:cNvPr>
            <p:cNvGrpSpPr/>
            <p:nvPr/>
          </p:nvGrpSpPr>
          <p:grpSpPr>
            <a:xfrm>
              <a:off x="5662047" y="2038792"/>
              <a:ext cx="1048223" cy="199945"/>
              <a:chOff x="5539315" y="2103205"/>
              <a:chExt cx="1153034" cy="219938"/>
            </a:xfrm>
          </p:grpSpPr>
          <p:sp>
            <p:nvSpPr>
              <p:cNvPr id="173" name="Google Shape;1428;p62">
                <a:extLst>
                  <a:ext uri="{FF2B5EF4-FFF2-40B4-BE49-F238E27FC236}">
                    <a16:creationId xmlns:a16="http://schemas.microsoft.com/office/drawing/2014/main" id="{E5EBE17B-51A8-FF2D-0AAB-4328E0BD2232}"/>
                  </a:ext>
                </a:extLst>
              </p:cNvPr>
              <p:cNvSpPr/>
              <p:nvPr/>
            </p:nvSpPr>
            <p:spPr>
              <a:xfrm>
                <a:off x="5539315" y="2263172"/>
                <a:ext cx="55231" cy="59970"/>
              </a:xfrm>
              <a:custGeom>
                <a:avLst/>
                <a:gdLst/>
                <a:ahLst/>
                <a:cxnLst/>
                <a:rect l="l" t="t" r="r" b="b"/>
                <a:pathLst>
                  <a:path w="3193" h="3467" extrusionOk="0">
                    <a:moveTo>
                      <a:pt x="1551" y="0"/>
                    </a:moveTo>
                    <a:cubicBezTo>
                      <a:pt x="1400" y="0"/>
                      <a:pt x="1249" y="23"/>
                      <a:pt x="1104" y="68"/>
                    </a:cubicBezTo>
                    <a:lnTo>
                      <a:pt x="1100" y="68"/>
                    </a:lnTo>
                    <a:cubicBezTo>
                      <a:pt x="805" y="149"/>
                      <a:pt x="530" y="317"/>
                      <a:pt x="318" y="543"/>
                    </a:cubicBezTo>
                    <a:cubicBezTo>
                      <a:pt x="318" y="543"/>
                      <a:pt x="316" y="542"/>
                      <a:pt x="314" y="542"/>
                    </a:cubicBezTo>
                    <a:cubicBezTo>
                      <a:pt x="314" y="542"/>
                      <a:pt x="313" y="542"/>
                      <a:pt x="313" y="543"/>
                    </a:cubicBezTo>
                    <a:cubicBezTo>
                      <a:pt x="184" y="677"/>
                      <a:pt x="75" y="832"/>
                      <a:pt x="0" y="1003"/>
                    </a:cubicBezTo>
                    <a:lnTo>
                      <a:pt x="516" y="928"/>
                    </a:lnTo>
                    <a:cubicBezTo>
                      <a:pt x="667" y="733"/>
                      <a:pt x="880" y="580"/>
                      <a:pt x="1109" y="492"/>
                    </a:cubicBezTo>
                    <a:cubicBezTo>
                      <a:pt x="1252" y="437"/>
                      <a:pt x="1404" y="406"/>
                      <a:pt x="1555" y="406"/>
                    </a:cubicBezTo>
                    <a:cubicBezTo>
                      <a:pt x="1622" y="406"/>
                      <a:pt x="1689" y="412"/>
                      <a:pt x="1755" y="425"/>
                    </a:cubicBezTo>
                    <a:cubicBezTo>
                      <a:pt x="1763" y="428"/>
                      <a:pt x="1775" y="430"/>
                      <a:pt x="1783" y="433"/>
                    </a:cubicBezTo>
                    <a:cubicBezTo>
                      <a:pt x="2065" y="495"/>
                      <a:pt x="2312" y="693"/>
                      <a:pt x="2483" y="991"/>
                    </a:cubicBezTo>
                    <a:cubicBezTo>
                      <a:pt x="2714" y="1395"/>
                      <a:pt x="2773" y="1909"/>
                      <a:pt x="2631" y="2301"/>
                    </a:cubicBezTo>
                    <a:cubicBezTo>
                      <a:pt x="2561" y="2504"/>
                      <a:pt x="2414" y="2678"/>
                      <a:pt x="2207" y="2812"/>
                    </a:cubicBezTo>
                    <a:cubicBezTo>
                      <a:pt x="2036" y="2930"/>
                      <a:pt x="1826" y="3014"/>
                      <a:pt x="1588" y="3064"/>
                    </a:cubicBezTo>
                    <a:cubicBezTo>
                      <a:pt x="1476" y="3088"/>
                      <a:pt x="1406" y="3193"/>
                      <a:pt x="1427" y="3302"/>
                    </a:cubicBezTo>
                    <a:cubicBezTo>
                      <a:pt x="1446" y="3385"/>
                      <a:pt x="1508" y="3448"/>
                      <a:pt x="1585" y="3464"/>
                    </a:cubicBezTo>
                    <a:lnTo>
                      <a:pt x="1588" y="3463"/>
                    </a:lnTo>
                    <a:cubicBezTo>
                      <a:pt x="1598" y="3465"/>
                      <a:pt x="1610" y="3467"/>
                      <a:pt x="1623" y="3467"/>
                    </a:cubicBezTo>
                    <a:cubicBezTo>
                      <a:pt x="1633" y="3467"/>
                      <a:pt x="1643" y="3466"/>
                      <a:pt x="1653" y="3464"/>
                    </a:cubicBezTo>
                    <a:lnTo>
                      <a:pt x="1664" y="3463"/>
                    </a:lnTo>
                    <a:cubicBezTo>
                      <a:pt x="2339" y="3327"/>
                      <a:pt x="2831" y="2952"/>
                      <a:pt x="3016" y="2437"/>
                    </a:cubicBezTo>
                    <a:cubicBezTo>
                      <a:pt x="3193" y="1939"/>
                      <a:pt x="3121" y="1293"/>
                      <a:pt x="2837" y="790"/>
                    </a:cubicBezTo>
                    <a:cubicBezTo>
                      <a:pt x="2599" y="376"/>
                      <a:pt x="2242" y="104"/>
                      <a:pt x="1832" y="26"/>
                    </a:cubicBezTo>
                    <a:cubicBezTo>
                      <a:pt x="1739" y="9"/>
                      <a:pt x="1645"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429;p62">
                <a:extLst>
                  <a:ext uri="{FF2B5EF4-FFF2-40B4-BE49-F238E27FC236}">
                    <a16:creationId xmlns:a16="http://schemas.microsoft.com/office/drawing/2014/main" id="{017121FF-169D-B1E0-25C0-EB03E42753D1}"/>
                  </a:ext>
                </a:extLst>
              </p:cNvPr>
              <p:cNvSpPr/>
              <p:nvPr/>
            </p:nvSpPr>
            <p:spPr>
              <a:xfrm>
                <a:off x="5676553" y="2243176"/>
                <a:ext cx="55214" cy="59988"/>
              </a:xfrm>
              <a:custGeom>
                <a:avLst/>
                <a:gdLst/>
                <a:ahLst/>
                <a:cxnLst/>
                <a:rect l="l" t="t" r="r" b="b"/>
                <a:pathLst>
                  <a:path w="3192" h="3468" extrusionOk="0">
                    <a:moveTo>
                      <a:pt x="1549" y="1"/>
                    </a:moveTo>
                    <a:cubicBezTo>
                      <a:pt x="1399" y="1"/>
                      <a:pt x="1248" y="23"/>
                      <a:pt x="1103" y="67"/>
                    </a:cubicBezTo>
                    <a:lnTo>
                      <a:pt x="1100" y="69"/>
                    </a:lnTo>
                    <a:cubicBezTo>
                      <a:pt x="805" y="148"/>
                      <a:pt x="530" y="316"/>
                      <a:pt x="316" y="542"/>
                    </a:cubicBezTo>
                    <a:cubicBezTo>
                      <a:pt x="316" y="542"/>
                      <a:pt x="315" y="541"/>
                      <a:pt x="314" y="541"/>
                    </a:cubicBezTo>
                    <a:cubicBezTo>
                      <a:pt x="314" y="541"/>
                      <a:pt x="313" y="541"/>
                      <a:pt x="313" y="542"/>
                    </a:cubicBezTo>
                    <a:cubicBezTo>
                      <a:pt x="182" y="677"/>
                      <a:pt x="75" y="831"/>
                      <a:pt x="0" y="1004"/>
                    </a:cubicBezTo>
                    <a:lnTo>
                      <a:pt x="514" y="929"/>
                    </a:lnTo>
                    <a:cubicBezTo>
                      <a:pt x="667" y="734"/>
                      <a:pt x="878" y="579"/>
                      <a:pt x="1108" y="493"/>
                    </a:cubicBezTo>
                    <a:cubicBezTo>
                      <a:pt x="1251" y="438"/>
                      <a:pt x="1403" y="406"/>
                      <a:pt x="1554" y="406"/>
                    </a:cubicBezTo>
                    <a:cubicBezTo>
                      <a:pt x="1621" y="406"/>
                      <a:pt x="1688" y="413"/>
                      <a:pt x="1754" y="426"/>
                    </a:cubicBezTo>
                    <a:cubicBezTo>
                      <a:pt x="1762" y="428"/>
                      <a:pt x="1775" y="431"/>
                      <a:pt x="1783" y="432"/>
                    </a:cubicBezTo>
                    <a:cubicBezTo>
                      <a:pt x="2065" y="495"/>
                      <a:pt x="2312" y="694"/>
                      <a:pt x="2481" y="991"/>
                    </a:cubicBezTo>
                    <a:cubicBezTo>
                      <a:pt x="2714" y="1394"/>
                      <a:pt x="2773" y="1908"/>
                      <a:pt x="2631" y="2301"/>
                    </a:cubicBezTo>
                    <a:cubicBezTo>
                      <a:pt x="2560" y="2503"/>
                      <a:pt x="2413" y="2679"/>
                      <a:pt x="2205" y="2813"/>
                    </a:cubicBezTo>
                    <a:cubicBezTo>
                      <a:pt x="2035" y="2929"/>
                      <a:pt x="1824" y="3014"/>
                      <a:pt x="1586" y="3063"/>
                    </a:cubicBezTo>
                    <a:cubicBezTo>
                      <a:pt x="1475" y="3087"/>
                      <a:pt x="1406" y="3194"/>
                      <a:pt x="1425" y="3303"/>
                    </a:cubicBezTo>
                    <a:cubicBezTo>
                      <a:pt x="1444" y="3384"/>
                      <a:pt x="1508" y="3448"/>
                      <a:pt x="1583" y="3464"/>
                    </a:cubicBezTo>
                    <a:lnTo>
                      <a:pt x="1586" y="3464"/>
                    </a:lnTo>
                    <a:cubicBezTo>
                      <a:pt x="1598" y="3466"/>
                      <a:pt x="1610" y="3468"/>
                      <a:pt x="1622" y="3468"/>
                    </a:cubicBezTo>
                    <a:cubicBezTo>
                      <a:pt x="1632" y="3468"/>
                      <a:pt x="1643" y="3467"/>
                      <a:pt x="1653" y="3465"/>
                    </a:cubicBezTo>
                    <a:lnTo>
                      <a:pt x="1665" y="3464"/>
                    </a:lnTo>
                    <a:cubicBezTo>
                      <a:pt x="2339" y="3326"/>
                      <a:pt x="2829" y="2952"/>
                      <a:pt x="3016" y="2438"/>
                    </a:cubicBezTo>
                    <a:lnTo>
                      <a:pt x="3014" y="2438"/>
                    </a:lnTo>
                    <a:cubicBezTo>
                      <a:pt x="3191" y="1940"/>
                      <a:pt x="3121" y="1294"/>
                      <a:pt x="2836" y="790"/>
                    </a:cubicBezTo>
                    <a:cubicBezTo>
                      <a:pt x="2599" y="375"/>
                      <a:pt x="2242" y="105"/>
                      <a:pt x="1830" y="27"/>
                    </a:cubicBezTo>
                    <a:cubicBezTo>
                      <a:pt x="1738" y="9"/>
                      <a:pt x="1643" y="1"/>
                      <a:pt x="1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430;p62">
                <a:extLst>
                  <a:ext uri="{FF2B5EF4-FFF2-40B4-BE49-F238E27FC236}">
                    <a16:creationId xmlns:a16="http://schemas.microsoft.com/office/drawing/2014/main" id="{49CC343E-53CC-5C53-7884-D2D79B959F4E}"/>
                  </a:ext>
                </a:extLst>
              </p:cNvPr>
              <p:cNvSpPr/>
              <p:nvPr/>
            </p:nvSpPr>
            <p:spPr>
              <a:xfrm>
                <a:off x="5813757" y="2223163"/>
                <a:ext cx="55248" cy="59988"/>
              </a:xfrm>
              <a:custGeom>
                <a:avLst/>
                <a:gdLst/>
                <a:ahLst/>
                <a:cxnLst/>
                <a:rect l="l" t="t" r="r" b="b"/>
                <a:pathLst>
                  <a:path w="3194" h="3468" extrusionOk="0">
                    <a:moveTo>
                      <a:pt x="1552" y="1"/>
                    </a:moveTo>
                    <a:cubicBezTo>
                      <a:pt x="1401" y="1"/>
                      <a:pt x="1250" y="24"/>
                      <a:pt x="1105" y="69"/>
                    </a:cubicBezTo>
                    <a:lnTo>
                      <a:pt x="1100" y="69"/>
                    </a:lnTo>
                    <a:cubicBezTo>
                      <a:pt x="805" y="150"/>
                      <a:pt x="531" y="316"/>
                      <a:pt x="318" y="544"/>
                    </a:cubicBezTo>
                    <a:cubicBezTo>
                      <a:pt x="318" y="544"/>
                      <a:pt x="316" y="543"/>
                      <a:pt x="315" y="543"/>
                    </a:cubicBezTo>
                    <a:cubicBezTo>
                      <a:pt x="314" y="543"/>
                      <a:pt x="314" y="543"/>
                      <a:pt x="314" y="544"/>
                    </a:cubicBezTo>
                    <a:cubicBezTo>
                      <a:pt x="184" y="678"/>
                      <a:pt x="76" y="832"/>
                      <a:pt x="1" y="1004"/>
                    </a:cubicBezTo>
                    <a:lnTo>
                      <a:pt x="516" y="929"/>
                    </a:lnTo>
                    <a:cubicBezTo>
                      <a:pt x="668" y="734"/>
                      <a:pt x="880" y="581"/>
                      <a:pt x="1110" y="493"/>
                    </a:cubicBezTo>
                    <a:cubicBezTo>
                      <a:pt x="1252" y="438"/>
                      <a:pt x="1404" y="407"/>
                      <a:pt x="1555" y="407"/>
                    </a:cubicBezTo>
                    <a:cubicBezTo>
                      <a:pt x="1623" y="407"/>
                      <a:pt x="1690" y="414"/>
                      <a:pt x="1756" y="426"/>
                    </a:cubicBezTo>
                    <a:cubicBezTo>
                      <a:pt x="1764" y="430"/>
                      <a:pt x="1775" y="431"/>
                      <a:pt x="1783" y="434"/>
                    </a:cubicBezTo>
                    <a:cubicBezTo>
                      <a:pt x="2065" y="497"/>
                      <a:pt x="2313" y="694"/>
                      <a:pt x="2483" y="993"/>
                    </a:cubicBezTo>
                    <a:cubicBezTo>
                      <a:pt x="2715" y="1396"/>
                      <a:pt x="2774" y="1908"/>
                      <a:pt x="2632" y="2303"/>
                    </a:cubicBezTo>
                    <a:cubicBezTo>
                      <a:pt x="2562" y="2505"/>
                      <a:pt x="2415" y="2679"/>
                      <a:pt x="2207" y="2813"/>
                    </a:cubicBezTo>
                    <a:cubicBezTo>
                      <a:pt x="2037" y="2931"/>
                      <a:pt x="1826" y="3014"/>
                      <a:pt x="1587" y="3065"/>
                    </a:cubicBezTo>
                    <a:cubicBezTo>
                      <a:pt x="1475" y="3089"/>
                      <a:pt x="1407" y="3194"/>
                      <a:pt x="1426" y="3303"/>
                    </a:cubicBezTo>
                    <a:cubicBezTo>
                      <a:pt x="1446" y="3386"/>
                      <a:pt x="1509" y="3448"/>
                      <a:pt x="1584" y="3464"/>
                    </a:cubicBezTo>
                    <a:lnTo>
                      <a:pt x="1588" y="3464"/>
                    </a:lnTo>
                    <a:cubicBezTo>
                      <a:pt x="1599" y="3467"/>
                      <a:pt x="1611" y="3468"/>
                      <a:pt x="1623" y="3468"/>
                    </a:cubicBezTo>
                    <a:cubicBezTo>
                      <a:pt x="1633" y="3468"/>
                      <a:pt x="1644" y="3467"/>
                      <a:pt x="1654" y="3466"/>
                    </a:cubicBezTo>
                    <a:lnTo>
                      <a:pt x="1665" y="3464"/>
                    </a:lnTo>
                    <a:cubicBezTo>
                      <a:pt x="2340" y="3328"/>
                      <a:pt x="2831" y="2953"/>
                      <a:pt x="3016" y="2438"/>
                    </a:cubicBezTo>
                    <a:cubicBezTo>
                      <a:pt x="3193" y="1940"/>
                      <a:pt x="3122" y="1294"/>
                      <a:pt x="2838" y="792"/>
                    </a:cubicBezTo>
                    <a:cubicBezTo>
                      <a:pt x="2600" y="377"/>
                      <a:pt x="2243" y="106"/>
                      <a:pt x="1832" y="27"/>
                    </a:cubicBezTo>
                    <a:cubicBezTo>
                      <a:pt x="1740" y="10"/>
                      <a:pt x="1646" y="1"/>
                      <a:pt x="1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431;p62">
                <a:extLst>
                  <a:ext uri="{FF2B5EF4-FFF2-40B4-BE49-F238E27FC236}">
                    <a16:creationId xmlns:a16="http://schemas.microsoft.com/office/drawing/2014/main" id="{3EF502E9-F7F2-E921-11AD-4ACC134B7D3D}"/>
                  </a:ext>
                </a:extLst>
              </p:cNvPr>
              <p:cNvSpPr/>
              <p:nvPr/>
            </p:nvSpPr>
            <p:spPr>
              <a:xfrm>
                <a:off x="5936812" y="2203824"/>
                <a:ext cx="55888" cy="61164"/>
              </a:xfrm>
              <a:custGeom>
                <a:avLst/>
                <a:gdLst/>
                <a:ahLst/>
                <a:cxnLst/>
                <a:rect l="l" t="t" r="r" b="b"/>
                <a:pathLst>
                  <a:path w="3231" h="3536" extrusionOk="0">
                    <a:moveTo>
                      <a:pt x="1643" y="0"/>
                    </a:moveTo>
                    <a:cubicBezTo>
                      <a:pt x="1047" y="0"/>
                      <a:pt x="314" y="355"/>
                      <a:pt x="9" y="1058"/>
                    </a:cubicBezTo>
                    <a:cubicBezTo>
                      <a:pt x="6" y="1066"/>
                      <a:pt x="4" y="1074"/>
                      <a:pt x="1" y="1086"/>
                    </a:cubicBezTo>
                    <a:lnTo>
                      <a:pt x="497" y="1015"/>
                    </a:lnTo>
                    <a:cubicBezTo>
                      <a:pt x="658" y="772"/>
                      <a:pt x="886" y="605"/>
                      <a:pt x="1134" y="507"/>
                    </a:cubicBezTo>
                    <a:cubicBezTo>
                      <a:pt x="1134" y="505"/>
                      <a:pt x="1134" y="505"/>
                      <a:pt x="1135" y="505"/>
                    </a:cubicBezTo>
                    <a:cubicBezTo>
                      <a:pt x="1136" y="505"/>
                      <a:pt x="1137" y="506"/>
                      <a:pt x="1137" y="506"/>
                    </a:cubicBezTo>
                    <a:cubicBezTo>
                      <a:pt x="1303" y="440"/>
                      <a:pt x="1475" y="405"/>
                      <a:pt x="1635" y="405"/>
                    </a:cubicBezTo>
                    <a:cubicBezTo>
                      <a:pt x="1654" y="405"/>
                      <a:pt x="1673" y="406"/>
                      <a:pt x="1692" y="407"/>
                    </a:cubicBezTo>
                    <a:cubicBezTo>
                      <a:pt x="1772" y="410"/>
                      <a:pt x="1852" y="426"/>
                      <a:pt x="1928" y="456"/>
                    </a:cubicBezTo>
                    <a:cubicBezTo>
                      <a:pt x="2255" y="558"/>
                      <a:pt x="2546" y="846"/>
                      <a:pt x="2676" y="1211"/>
                    </a:cubicBezTo>
                    <a:cubicBezTo>
                      <a:pt x="2729" y="1364"/>
                      <a:pt x="2772" y="1551"/>
                      <a:pt x="2788" y="1747"/>
                    </a:cubicBezTo>
                    <a:cubicBezTo>
                      <a:pt x="2815" y="2066"/>
                      <a:pt x="2782" y="2409"/>
                      <a:pt x="2614" y="2687"/>
                    </a:cubicBezTo>
                    <a:cubicBezTo>
                      <a:pt x="2479" y="2916"/>
                      <a:pt x="2268" y="3078"/>
                      <a:pt x="1986" y="3165"/>
                    </a:cubicBezTo>
                    <a:cubicBezTo>
                      <a:pt x="2018" y="3302"/>
                      <a:pt x="2077" y="3425"/>
                      <a:pt x="2155" y="3535"/>
                    </a:cubicBezTo>
                    <a:cubicBezTo>
                      <a:pt x="2243" y="3508"/>
                      <a:pt x="2325" y="3473"/>
                      <a:pt x="2404" y="3427"/>
                    </a:cubicBezTo>
                    <a:lnTo>
                      <a:pt x="2407" y="3427"/>
                    </a:lnTo>
                    <a:cubicBezTo>
                      <a:pt x="2646" y="3299"/>
                      <a:pt x="2831" y="3119"/>
                      <a:pt x="2967" y="2892"/>
                    </a:cubicBezTo>
                    <a:cubicBezTo>
                      <a:pt x="2989" y="2854"/>
                      <a:pt x="3010" y="2816"/>
                      <a:pt x="3027" y="2776"/>
                    </a:cubicBezTo>
                    <a:cubicBezTo>
                      <a:pt x="3193" y="2441"/>
                      <a:pt x="3230" y="2058"/>
                      <a:pt x="3198" y="1707"/>
                    </a:cubicBezTo>
                    <a:lnTo>
                      <a:pt x="3197" y="1707"/>
                    </a:lnTo>
                    <a:cubicBezTo>
                      <a:pt x="3176" y="1481"/>
                      <a:pt x="3125" y="1260"/>
                      <a:pt x="3059" y="1075"/>
                    </a:cubicBezTo>
                    <a:cubicBezTo>
                      <a:pt x="2964" y="812"/>
                      <a:pt x="2803" y="574"/>
                      <a:pt x="2603" y="396"/>
                    </a:cubicBezTo>
                    <a:cubicBezTo>
                      <a:pt x="2408" y="214"/>
                      <a:pt x="2171" y="88"/>
                      <a:pt x="1925" y="30"/>
                    </a:cubicBezTo>
                    <a:lnTo>
                      <a:pt x="1920" y="32"/>
                    </a:lnTo>
                    <a:cubicBezTo>
                      <a:pt x="1848" y="14"/>
                      <a:pt x="1778" y="6"/>
                      <a:pt x="1708" y="2"/>
                    </a:cubicBezTo>
                    <a:cubicBezTo>
                      <a:pt x="1686" y="1"/>
                      <a:pt x="1665"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432;p62">
                <a:extLst>
                  <a:ext uri="{FF2B5EF4-FFF2-40B4-BE49-F238E27FC236}">
                    <a16:creationId xmlns:a16="http://schemas.microsoft.com/office/drawing/2014/main" id="{A5B6BDA8-1F60-1506-4BA7-7452E604140E}"/>
                  </a:ext>
                </a:extLst>
              </p:cNvPr>
              <p:cNvSpPr/>
              <p:nvPr/>
            </p:nvSpPr>
            <p:spPr>
              <a:xfrm>
                <a:off x="6088217" y="2183188"/>
                <a:ext cx="55231" cy="59988"/>
              </a:xfrm>
              <a:custGeom>
                <a:avLst/>
                <a:gdLst/>
                <a:ahLst/>
                <a:cxnLst/>
                <a:rect l="l" t="t" r="r" b="b"/>
                <a:pathLst>
                  <a:path w="3193" h="3468" extrusionOk="0">
                    <a:moveTo>
                      <a:pt x="1550" y="0"/>
                    </a:moveTo>
                    <a:cubicBezTo>
                      <a:pt x="1399" y="0"/>
                      <a:pt x="1249" y="23"/>
                      <a:pt x="1104" y="67"/>
                    </a:cubicBezTo>
                    <a:lnTo>
                      <a:pt x="1100" y="68"/>
                    </a:lnTo>
                    <a:cubicBezTo>
                      <a:pt x="805" y="150"/>
                      <a:pt x="530" y="316"/>
                      <a:pt x="318" y="542"/>
                    </a:cubicBezTo>
                    <a:cubicBezTo>
                      <a:pt x="318" y="542"/>
                      <a:pt x="316" y="541"/>
                      <a:pt x="315" y="541"/>
                    </a:cubicBezTo>
                    <a:cubicBezTo>
                      <a:pt x="314" y="541"/>
                      <a:pt x="313" y="542"/>
                      <a:pt x="313" y="544"/>
                    </a:cubicBezTo>
                    <a:cubicBezTo>
                      <a:pt x="184" y="678"/>
                      <a:pt x="75" y="831"/>
                      <a:pt x="0" y="1003"/>
                    </a:cubicBezTo>
                    <a:lnTo>
                      <a:pt x="516" y="928"/>
                    </a:lnTo>
                    <a:cubicBezTo>
                      <a:pt x="667" y="734"/>
                      <a:pt x="880" y="580"/>
                      <a:pt x="1109" y="493"/>
                    </a:cubicBezTo>
                    <a:cubicBezTo>
                      <a:pt x="1252" y="437"/>
                      <a:pt x="1404" y="407"/>
                      <a:pt x="1555" y="407"/>
                    </a:cubicBezTo>
                    <a:cubicBezTo>
                      <a:pt x="1622" y="407"/>
                      <a:pt x="1689" y="413"/>
                      <a:pt x="1755" y="426"/>
                    </a:cubicBezTo>
                    <a:cubicBezTo>
                      <a:pt x="1763" y="427"/>
                      <a:pt x="1775" y="430"/>
                      <a:pt x="1783" y="432"/>
                    </a:cubicBezTo>
                    <a:cubicBezTo>
                      <a:pt x="2065" y="496"/>
                      <a:pt x="2312" y="694"/>
                      <a:pt x="2483" y="990"/>
                    </a:cubicBezTo>
                    <a:cubicBezTo>
                      <a:pt x="2714" y="1396"/>
                      <a:pt x="2773" y="1908"/>
                      <a:pt x="2631" y="2302"/>
                    </a:cubicBezTo>
                    <a:cubicBezTo>
                      <a:pt x="2561" y="2504"/>
                      <a:pt x="2414" y="2678"/>
                      <a:pt x="2207" y="2812"/>
                    </a:cubicBezTo>
                    <a:cubicBezTo>
                      <a:pt x="2036" y="2929"/>
                      <a:pt x="1826" y="3013"/>
                      <a:pt x="1586" y="3064"/>
                    </a:cubicBezTo>
                    <a:cubicBezTo>
                      <a:pt x="1476" y="3088"/>
                      <a:pt x="1406" y="3194"/>
                      <a:pt x="1427" y="3302"/>
                    </a:cubicBezTo>
                    <a:cubicBezTo>
                      <a:pt x="1446" y="3383"/>
                      <a:pt x="1508" y="3447"/>
                      <a:pt x="1585" y="3463"/>
                    </a:cubicBezTo>
                    <a:lnTo>
                      <a:pt x="1588" y="3463"/>
                    </a:lnTo>
                    <a:cubicBezTo>
                      <a:pt x="1598" y="3466"/>
                      <a:pt x="1610" y="3467"/>
                      <a:pt x="1623" y="3467"/>
                    </a:cubicBezTo>
                    <a:cubicBezTo>
                      <a:pt x="1633" y="3467"/>
                      <a:pt x="1643" y="3466"/>
                      <a:pt x="1653" y="3465"/>
                    </a:cubicBezTo>
                    <a:lnTo>
                      <a:pt x="1664" y="3463"/>
                    </a:lnTo>
                    <a:cubicBezTo>
                      <a:pt x="2339" y="3326"/>
                      <a:pt x="2831" y="2953"/>
                      <a:pt x="3016" y="2437"/>
                    </a:cubicBezTo>
                    <a:cubicBezTo>
                      <a:pt x="3193" y="1940"/>
                      <a:pt x="3121" y="1293"/>
                      <a:pt x="2837" y="789"/>
                    </a:cubicBezTo>
                    <a:cubicBezTo>
                      <a:pt x="2599" y="375"/>
                      <a:pt x="2242" y="105"/>
                      <a:pt x="1832" y="27"/>
                    </a:cubicBezTo>
                    <a:cubicBezTo>
                      <a:pt x="1739" y="9"/>
                      <a:pt x="1645"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433;p62">
                <a:extLst>
                  <a:ext uri="{FF2B5EF4-FFF2-40B4-BE49-F238E27FC236}">
                    <a16:creationId xmlns:a16="http://schemas.microsoft.com/office/drawing/2014/main" id="{30EA5654-FE22-7796-5349-9EB4C283DE07}"/>
                  </a:ext>
                </a:extLst>
              </p:cNvPr>
              <p:cNvSpPr/>
              <p:nvPr/>
            </p:nvSpPr>
            <p:spPr>
              <a:xfrm>
                <a:off x="6225455" y="2163192"/>
                <a:ext cx="55214" cy="59988"/>
              </a:xfrm>
              <a:custGeom>
                <a:avLst/>
                <a:gdLst/>
                <a:ahLst/>
                <a:cxnLst/>
                <a:rect l="l" t="t" r="r" b="b"/>
                <a:pathLst>
                  <a:path w="3192" h="3468" extrusionOk="0">
                    <a:moveTo>
                      <a:pt x="1549" y="0"/>
                    </a:moveTo>
                    <a:cubicBezTo>
                      <a:pt x="1399" y="0"/>
                      <a:pt x="1248" y="22"/>
                      <a:pt x="1103" y="68"/>
                    </a:cubicBezTo>
                    <a:lnTo>
                      <a:pt x="1100" y="68"/>
                    </a:lnTo>
                    <a:cubicBezTo>
                      <a:pt x="805" y="149"/>
                      <a:pt x="530" y="316"/>
                      <a:pt x="316" y="543"/>
                    </a:cubicBezTo>
                    <a:cubicBezTo>
                      <a:pt x="316" y="543"/>
                      <a:pt x="315" y="542"/>
                      <a:pt x="314" y="542"/>
                    </a:cubicBezTo>
                    <a:cubicBezTo>
                      <a:pt x="314" y="542"/>
                      <a:pt x="313" y="542"/>
                      <a:pt x="313" y="543"/>
                    </a:cubicBezTo>
                    <a:cubicBezTo>
                      <a:pt x="182" y="677"/>
                      <a:pt x="75" y="832"/>
                      <a:pt x="0" y="1004"/>
                    </a:cubicBezTo>
                    <a:lnTo>
                      <a:pt x="516" y="929"/>
                    </a:lnTo>
                    <a:cubicBezTo>
                      <a:pt x="667" y="733"/>
                      <a:pt x="880" y="580"/>
                      <a:pt x="1108" y="494"/>
                    </a:cubicBezTo>
                    <a:cubicBezTo>
                      <a:pt x="1251" y="437"/>
                      <a:pt x="1404" y="406"/>
                      <a:pt x="1555" y="406"/>
                    </a:cubicBezTo>
                    <a:cubicBezTo>
                      <a:pt x="1622" y="406"/>
                      <a:pt x="1689" y="412"/>
                      <a:pt x="1754" y="425"/>
                    </a:cubicBezTo>
                    <a:cubicBezTo>
                      <a:pt x="1762" y="428"/>
                      <a:pt x="1775" y="430"/>
                      <a:pt x="1783" y="433"/>
                    </a:cubicBezTo>
                    <a:cubicBezTo>
                      <a:pt x="2065" y="495"/>
                      <a:pt x="2312" y="693"/>
                      <a:pt x="2481" y="991"/>
                    </a:cubicBezTo>
                    <a:cubicBezTo>
                      <a:pt x="2714" y="1395"/>
                      <a:pt x="2773" y="1909"/>
                      <a:pt x="2631" y="2301"/>
                    </a:cubicBezTo>
                    <a:cubicBezTo>
                      <a:pt x="2561" y="2504"/>
                      <a:pt x="2413" y="2678"/>
                      <a:pt x="2207" y="2812"/>
                    </a:cubicBezTo>
                    <a:cubicBezTo>
                      <a:pt x="2035" y="2930"/>
                      <a:pt x="1824" y="3014"/>
                      <a:pt x="1586" y="3064"/>
                    </a:cubicBezTo>
                    <a:cubicBezTo>
                      <a:pt x="1475" y="3088"/>
                      <a:pt x="1406" y="3195"/>
                      <a:pt x="1425" y="3303"/>
                    </a:cubicBezTo>
                    <a:cubicBezTo>
                      <a:pt x="1446" y="3384"/>
                      <a:pt x="1508" y="3448"/>
                      <a:pt x="1583" y="3464"/>
                    </a:cubicBezTo>
                    <a:lnTo>
                      <a:pt x="1588" y="3463"/>
                    </a:lnTo>
                    <a:cubicBezTo>
                      <a:pt x="1600" y="3466"/>
                      <a:pt x="1614" y="3467"/>
                      <a:pt x="1629" y="3467"/>
                    </a:cubicBezTo>
                    <a:cubicBezTo>
                      <a:pt x="1637" y="3467"/>
                      <a:pt x="1645" y="3467"/>
                      <a:pt x="1653" y="3466"/>
                    </a:cubicBezTo>
                    <a:lnTo>
                      <a:pt x="1665" y="3464"/>
                    </a:lnTo>
                    <a:cubicBezTo>
                      <a:pt x="2339" y="3327"/>
                      <a:pt x="2829" y="2952"/>
                      <a:pt x="3016" y="2437"/>
                    </a:cubicBezTo>
                    <a:cubicBezTo>
                      <a:pt x="3191" y="1939"/>
                      <a:pt x="3121" y="1293"/>
                      <a:pt x="2836" y="790"/>
                    </a:cubicBezTo>
                    <a:cubicBezTo>
                      <a:pt x="2599" y="375"/>
                      <a:pt x="2242" y="106"/>
                      <a:pt x="1830" y="26"/>
                    </a:cubicBezTo>
                    <a:cubicBezTo>
                      <a:pt x="1738" y="9"/>
                      <a:pt x="1644"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434;p62">
                <a:extLst>
                  <a:ext uri="{FF2B5EF4-FFF2-40B4-BE49-F238E27FC236}">
                    <a16:creationId xmlns:a16="http://schemas.microsoft.com/office/drawing/2014/main" id="{5A668DE1-BC0A-40FB-888E-E697CEBD57C7}"/>
                  </a:ext>
                </a:extLst>
              </p:cNvPr>
              <p:cNvSpPr/>
              <p:nvPr/>
            </p:nvSpPr>
            <p:spPr>
              <a:xfrm>
                <a:off x="6362659" y="2143196"/>
                <a:ext cx="55248" cy="59988"/>
              </a:xfrm>
              <a:custGeom>
                <a:avLst/>
                <a:gdLst/>
                <a:ahLst/>
                <a:cxnLst/>
                <a:rect l="l" t="t" r="r" b="b"/>
                <a:pathLst>
                  <a:path w="3194" h="3468" extrusionOk="0">
                    <a:moveTo>
                      <a:pt x="1551" y="0"/>
                    </a:moveTo>
                    <a:cubicBezTo>
                      <a:pt x="1400" y="0"/>
                      <a:pt x="1249" y="23"/>
                      <a:pt x="1105" y="67"/>
                    </a:cubicBezTo>
                    <a:lnTo>
                      <a:pt x="1102" y="68"/>
                    </a:lnTo>
                    <a:cubicBezTo>
                      <a:pt x="807" y="150"/>
                      <a:pt x="531" y="316"/>
                      <a:pt x="318" y="542"/>
                    </a:cubicBezTo>
                    <a:cubicBezTo>
                      <a:pt x="318" y="542"/>
                      <a:pt x="317" y="541"/>
                      <a:pt x="316" y="541"/>
                    </a:cubicBezTo>
                    <a:cubicBezTo>
                      <a:pt x="315" y="541"/>
                      <a:pt x="314" y="542"/>
                      <a:pt x="314" y="544"/>
                    </a:cubicBezTo>
                    <a:cubicBezTo>
                      <a:pt x="184" y="678"/>
                      <a:pt x="76" y="831"/>
                      <a:pt x="1" y="1003"/>
                    </a:cubicBezTo>
                    <a:lnTo>
                      <a:pt x="516" y="928"/>
                    </a:lnTo>
                    <a:cubicBezTo>
                      <a:pt x="668" y="734"/>
                      <a:pt x="880" y="581"/>
                      <a:pt x="1110" y="493"/>
                    </a:cubicBezTo>
                    <a:cubicBezTo>
                      <a:pt x="1252" y="438"/>
                      <a:pt x="1404" y="406"/>
                      <a:pt x="1555" y="406"/>
                    </a:cubicBezTo>
                    <a:cubicBezTo>
                      <a:pt x="1623" y="406"/>
                      <a:pt x="1690" y="413"/>
                      <a:pt x="1756" y="426"/>
                    </a:cubicBezTo>
                    <a:cubicBezTo>
                      <a:pt x="1764" y="427"/>
                      <a:pt x="1775" y="431"/>
                      <a:pt x="1783" y="432"/>
                    </a:cubicBezTo>
                    <a:cubicBezTo>
                      <a:pt x="2065" y="496"/>
                      <a:pt x="2313" y="694"/>
                      <a:pt x="2483" y="991"/>
                    </a:cubicBezTo>
                    <a:cubicBezTo>
                      <a:pt x="2715" y="1394"/>
                      <a:pt x="2774" y="1908"/>
                      <a:pt x="2632" y="2302"/>
                    </a:cubicBezTo>
                    <a:cubicBezTo>
                      <a:pt x="2562" y="2503"/>
                      <a:pt x="2415" y="2679"/>
                      <a:pt x="2207" y="2813"/>
                    </a:cubicBezTo>
                    <a:cubicBezTo>
                      <a:pt x="2037" y="2929"/>
                      <a:pt x="1826" y="3014"/>
                      <a:pt x="1587" y="3063"/>
                    </a:cubicBezTo>
                    <a:cubicBezTo>
                      <a:pt x="1477" y="3089"/>
                      <a:pt x="1406" y="3194"/>
                      <a:pt x="1427" y="3302"/>
                    </a:cubicBezTo>
                    <a:cubicBezTo>
                      <a:pt x="1446" y="3384"/>
                      <a:pt x="1509" y="3448"/>
                      <a:pt x="1585" y="3464"/>
                    </a:cubicBezTo>
                    <a:lnTo>
                      <a:pt x="1588" y="3464"/>
                    </a:lnTo>
                    <a:cubicBezTo>
                      <a:pt x="1599" y="3466"/>
                      <a:pt x="1611" y="3467"/>
                      <a:pt x="1623" y="3467"/>
                    </a:cubicBezTo>
                    <a:cubicBezTo>
                      <a:pt x="1633" y="3467"/>
                      <a:pt x="1644" y="3467"/>
                      <a:pt x="1654" y="3465"/>
                    </a:cubicBezTo>
                    <a:lnTo>
                      <a:pt x="1665" y="3464"/>
                    </a:lnTo>
                    <a:cubicBezTo>
                      <a:pt x="2340" y="3326"/>
                      <a:pt x="2831" y="2951"/>
                      <a:pt x="3016" y="2438"/>
                    </a:cubicBezTo>
                    <a:cubicBezTo>
                      <a:pt x="3193" y="1940"/>
                      <a:pt x="3122" y="1294"/>
                      <a:pt x="2838" y="790"/>
                    </a:cubicBezTo>
                    <a:cubicBezTo>
                      <a:pt x="2600" y="375"/>
                      <a:pt x="2242" y="105"/>
                      <a:pt x="1832" y="27"/>
                    </a:cubicBezTo>
                    <a:cubicBezTo>
                      <a:pt x="1740" y="9"/>
                      <a:pt x="1645"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435;p62">
                <a:extLst>
                  <a:ext uri="{FF2B5EF4-FFF2-40B4-BE49-F238E27FC236}">
                    <a16:creationId xmlns:a16="http://schemas.microsoft.com/office/drawing/2014/main" id="{CA21FC35-82D6-2B39-66AE-00F35B86023E}"/>
                  </a:ext>
                </a:extLst>
              </p:cNvPr>
              <p:cNvSpPr/>
              <p:nvPr/>
            </p:nvSpPr>
            <p:spPr>
              <a:xfrm>
                <a:off x="6499897" y="2123201"/>
                <a:ext cx="55248" cy="59970"/>
              </a:xfrm>
              <a:custGeom>
                <a:avLst/>
                <a:gdLst/>
                <a:ahLst/>
                <a:cxnLst/>
                <a:rect l="l" t="t" r="r" b="b"/>
                <a:pathLst>
                  <a:path w="3194" h="3467" extrusionOk="0">
                    <a:moveTo>
                      <a:pt x="1551" y="0"/>
                    </a:moveTo>
                    <a:cubicBezTo>
                      <a:pt x="1400" y="0"/>
                      <a:pt x="1249" y="23"/>
                      <a:pt x="1105" y="68"/>
                    </a:cubicBezTo>
                    <a:lnTo>
                      <a:pt x="1100" y="68"/>
                    </a:lnTo>
                    <a:cubicBezTo>
                      <a:pt x="805" y="149"/>
                      <a:pt x="531" y="317"/>
                      <a:pt x="318" y="543"/>
                    </a:cubicBezTo>
                    <a:cubicBezTo>
                      <a:pt x="318" y="543"/>
                      <a:pt x="316" y="542"/>
                      <a:pt x="315" y="542"/>
                    </a:cubicBezTo>
                    <a:cubicBezTo>
                      <a:pt x="314" y="542"/>
                      <a:pt x="314" y="542"/>
                      <a:pt x="314" y="543"/>
                    </a:cubicBezTo>
                    <a:cubicBezTo>
                      <a:pt x="184" y="677"/>
                      <a:pt x="76" y="832"/>
                      <a:pt x="1" y="1004"/>
                    </a:cubicBezTo>
                    <a:lnTo>
                      <a:pt x="516" y="929"/>
                    </a:lnTo>
                    <a:cubicBezTo>
                      <a:pt x="668" y="733"/>
                      <a:pt x="880" y="580"/>
                      <a:pt x="1108" y="492"/>
                    </a:cubicBezTo>
                    <a:cubicBezTo>
                      <a:pt x="1252" y="437"/>
                      <a:pt x="1404" y="406"/>
                      <a:pt x="1555" y="406"/>
                    </a:cubicBezTo>
                    <a:cubicBezTo>
                      <a:pt x="1623" y="406"/>
                      <a:pt x="1690" y="412"/>
                      <a:pt x="1756" y="425"/>
                    </a:cubicBezTo>
                    <a:cubicBezTo>
                      <a:pt x="1764" y="428"/>
                      <a:pt x="1775" y="430"/>
                      <a:pt x="1783" y="433"/>
                    </a:cubicBezTo>
                    <a:cubicBezTo>
                      <a:pt x="2065" y="495"/>
                      <a:pt x="2313" y="693"/>
                      <a:pt x="2482" y="992"/>
                    </a:cubicBezTo>
                    <a:cubicBezTo>
                      <a:pt x="2715" y="1395"/>
                      <a:pt x="2774" y="1909"/>
                      <a:pt x="2632" y="2301"/>
                    </a:cubicBezTo>
                    <a:cubicBezTo>
                      <a:pt x="2562" y="2504"/>
                      <a:pt x="2413" y="2679"/>
                      <a:pt x="2207" y="2812"/>
                    </a:cubicBezTo>
                    <a:cubicBezTo>
                      <a:pt x="2037" y="2930"/>
                      <a:pt x="1826" y="3015"/>
                      <a:pt x="1587" y="3064"/>
                    </a:cubicBezTo>
                    <a:cubicBezTo>
                      <a:pt x="1475" y="3088"/>
                      <a:pt x="1407" y="3193"/>
                      <a:pt x="1426" y="3302"/>
                    </a:cubicBezTo>
                    <a:cubicBezTo>
                      <a:pt x="1446" y="3385"/>
                      <a:pt x="1509" y="3447"/>
                      <a:pt x="1584" y="3463"/>
                    </a:cubicBezTo>
                    <a:lnTo>
                      <a:pt x="1588" y="3463"/>
                    </a:lnTo>
                    <a:cubicBezTo>
                      <a:pt x="1599" y="3465"/>
                      <a:pt x="1611" y="3467"/>
                      <a:pt x="1623" y="3467"/>
                    </a:cubicBezTo>
                    <a:cubicBezTo>
                      <a:pt x="1633" y="3467"/>
                      <a:pt x="1644" y="3466"/>
                      <a:pt x="1654" y="3464"/>
                    </a:cubicBezTo>
                    <a:lnTo>
                      <a:pt x="1665" y="3463"/>
                    </a:lnTo>
                    <a:cubicBezTo>
                      <a:pt x="2340" y="3327"/>
                      <a:pt x="2830" y="2952"/>
                      <a:pt x="3016" y="2437"/>
                    </a:cubicBezTo>
                    <a:cubicBezTo>
                      <a:pt x="3193" y="1939"/>
                      <a:pt x="3122" y="1293"/>
                      <a:pt x="2838" y="791"/>
                    </a:cubicBezTo>
                    <a:cubicBezTo>
                      <a:pt x="2600" y="376"/>
                      <a:pt x="2243" y="106"/>
                      <a:pt x="1831" y="26"/>
                    </a:cubicBezTo>
                    <a:cubicBezTo>
                      <a:pt x="1739" y="9"/>
                      <a:pt x="1645"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436;p62">
                <a:extLst>
                  <a:ext uri="{FF2B5EF4-FFF2-40B4-BE49-F238E27FC236}">
                    <a16:creationId xmlns:a16="http://schemas.microsoft.com/office/drawing/2014/main" id="{82233C83-CB79-DC91-4120-0017C36F6D19}"/>
                  </a:ext>
                </a:extLst>
              </p:cNvPr>
              <p:cNvSpPr/>
              <p:nvPr/>
            </p:nvSpPr>
            <p:spPr>
              <a:xfrm>
                <a:off x="6637118" y="2103205"/>
                <a:ext cx="55231" cy="59988"/>
              </a:xfrm>
              <a:custGeom>
                <a:avLst/>
                <a:gdLst/>
                <a:ahLst/>
                <a:cxnLst/>
                <a:rect l="l" t="t" r="r" b="b"/>
                <a:pathLst>
                  <a:path w="3193" h="3468" extrusionOk="0">
                    <a:moveTo>
                      <a:pt x="1550" y="1"/>
                    </a:moveTo>
                    <a:cubicBezTo>
                      <a:pt x="1399" y="1"/>
                      <a:pt x="1249" y="23"/>
                      <a:pt x="1104" y="67"/>
                    </a:cubicBezTo>
                    <a:lnTo>
                      <a:pt x="1101" y="69"/>
                    </a:lnTo>
                    <a:cubicBezTo>
                      <a:pt x="806" y="150"/>
                      <a:pt x="530" y="316"/>
                      <a:pt x="318" y="543"/>
                    </a:cubicBezTo>
                    <a:cubicBezTo>
                      <a:pt x="318" y="543"/>
                      <a:pt x="316" y="541"/>
                      <a:pt x="315" y="541"/>
                    </a:cubicBezTo>
                    <a:cubicBezTo>
                      <a:pt x="315" y="541"/>
                      <a:pt x="314" y="542"/>
                      <a:pt x="315" y="544"/>
                    </a:cubicBezTo>
                    <a:cubicBezTo>
                      <a:pt x="184" y="678"/>
                      <a:pt x="75" y="831"/>
                      <a:pt x="0" y="1004"/>
                    </a:cubicBezTo>
                    <a:lnTo>
                      <a:pt x="516" y="929"/>
                    </a:lnTo>
                    <a:cubicBezTo>
                      <a:pt x="667" y="734"/>
                      <a:pt x="879" y="581"/>
                      <a:pt x="1109" y="493"/>
                    </a:cubicBezTo>
                    <a:cubicBezTo>
                      <a:pt x="1253" y="438"/>
                      <a:pt x="1404" y="406"/>
                      <a:pt x="1555" y="406"/>
                    </a:cubicBezTo>
                    <a:cubicBezTo>
                      <a:pt x="1622" y="406"/>
                      <a:pt x="1689" y="413"/>
                      <a:pt x="1755" y="426"/>
                    </a:cubicBezTo>
                    <a:cubicBezTo>
                      <a:pt x="1763" y="428"/>
                      <a:pt x="1775" y="431"/>
                      <a:pt x="1784" y="432"/>
                    </a:cubicBezTo>
                    <a:cubicBezTo>
                      <a:pt x="2065" y="496"/>
                      <a:pt x="2312" y="694"/>
                      <a:pt x="2483" y="991"/>
                    </a:cubicBezTo>
                    <a:cubicBezTo>
                      <a:pt x="2714" y="1394"/>
                      <a:pt x="2773" y="1908"/>
                      <a:pt x="2631" y="2302"/>
                    </a:cubicBezTo>
                    <a:cubicBezTo>
                      <a:pt x="2561" y="2503"/>
                      <a:pt x="2414" y="2679"/>
                      <a:pt x="2207" y="2813"/>
                    </a:cubicBezTo>
                    <a:cubicBezTo>
                      <a:pt x="2036" y="2929"/>
                      <a:pt x="1826" y="3014"/>
                      <a:pt x="1588" y="3063"/>
                    </a:cubicBezTo>
                    <a:cubicBezTo>
                      <a:pt x="1476" y="3087"/>
                      <a:pt x="1406" y="3194"/>
                      <a:pt x="1427" y="3303"/>
                    </a:cubicBezTo>
                    <a:cubicBezTo>
                      <a:pt x="1446" y="3384"/>
                      <a:pt x="1510" y="3448"/>
                      <a:pt x="1585" y="3464"/>
                    </a:cubicBezTo>
                    <a:lnTo>
                      <a:pt x="1588" y="3464"/>
                    </a:lnTo>
                    <a:cubicBezTo>
                      <a:pt x="1599" y="3466"/>
                      <a:pt x="1611" y="3468"/>
                      <a:pt x="1623" y="3468"/>
                    </a:cubicBezTo>
                    <a:cubicBezTo>
                      <a:pt x="1633" y="3468"/>
                      <a:pt x="1643" y="3467"/>
                      <a:pt x="1653" y="3465"/>
                    </a:cubicBezTo>
                    <a:lnTo>
                      <a:pt x="1664" y="3464"/>
                    </a:lnTo>
                    <a:cubicBezTo>
                      <a:pt x="2339" y="3327"/>
                      <a:pt x="2831" y="2952"/>
                      <a:pt x="3016" y="2438"/>
                    </a:cubicBezTo>
                    <a:cubicBezTo>
                      <a:pt x="3193" y="1940"/>
                      <a:pt x="3121" y="1294"/>
                      <a:pt x="2837" y="790"/>
                    </a:cubicBezTo>
                    <a:cubicBezTo>
                      <a:pt x="2601" y="375"/>
                      <a:pt x="2242" y="105"/>
                      <a:pt x="1832" y="27"/>
                    </a:cubicBezTo>
                    <a:cubicBezTo>
                      <a:pt x="1739" y="9"/>
                      <a:pt x="1645"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437;p62">
              <a:extLst>
                <a:ext uri="{FF2B5EF4-FFF2-40B4-BE49-F238E27FC236}">
                  <a16:creationId xmlns:a16="http://schemas.microsoft.com/office/drawing/2014/main" id="{DBADED2A-FECD-3D4F-3EA5-723E7F6D3506}"/>
                </a:ext>
              </a:extLst>
            </p:cNvPr>
            <p:cNvGrpSpPr/>
            <p:nvPr/>
          </p:nvGrpSpPr>
          <p:grpSpPr>
            <a:xfrm>
              <a:off x="5723370" y="2028853"/>
              <a:ext cx="1048223" cy="199945"/>
              <a:chOff x="5539315" y="2103205"/>
              <a:chExt cx="1153034" cy="219938"/>
            </a:xfrm>
          </p:grpSpPr>
          <p:sp>
            <p:nvSpPr>
              <p:cNvPr id="164" name="Google Shape;1438;p62">
                <a:extLst>
                  <a:ext uri="{FF2B5EF4-FFF2-40B4-BE49-F238E27FC236}">
                    <a16:creationId xmlns:a16="http://schemas.microsoft.com/office/drawing/2014/main" id="{6ADC2181-C167-E644-4BF9-98CD8561B860}"/>
                  </a:ext>
                </a:extLst>
              </p:cNvPr>
              <p:cNvSpPr/>
              <p:nvPr/>
            </p:nvSpPr>
            <p:spPr>
              <a:xfrm>
                <a:off x="5539315" y="2263172"/>
                <a:ext cx="55231" cy="59970"/>
              </a:xfrm>
              <a:custGeom>
                <a:avLst/>
                <a:gdLst/>
                <a:ahLst/>
                <a:cxnLst/>
                <a:rect l="l" t="t" r="r" b="b"/>
                <a:pathLst>
                  <a:path w="3193" h="3467" extrusionOk="0">
                    <a:moveTo>
                      <a:pt x="1551" y="0"/>
                    </a:moveTo>
                    <a:cubicBezTo>
                      <a:pt x="1400" y="0"/>
                      <a:pt x="1249" y="23"/>
                      <a:pt x="1104" y="68"/>
                    </a:cubicBezTo>
                    <a:lnTo>
                      <a:pt x="1100" y="68"/>
                    </a:lnTo>
                    <a:cubicBezTo>
                      <a:pt x="805" y="149"/>
                      <a:pt x="530" y="317"/>
                      <a:pt x="318" y="543"/>
                    </a:cubicBezTo>
                    <a:cubicBezTo>
                      <a:pt x="318" y="543"/>
                      <a:pt x="316" y="542"/>
                      <a:pt x="314" y="542"/>
                    </a:cubicBezTo>
                    <a:cubicBezTo>
                      <a:pt x="314" y="542"/>
                      <a:pt x="313" y="542"/>
                      <a:pt x="313" y="543"/>
                    </a:cubicBezTo>
                    <a:cubicBezTo>
                      <a:pt x="184" y="677"/>
                      <a:pt x="75" y="832"/>
                      <a:pt x="0" y="1003"/>
                    </a:cubicBezTo>
                    <a:lnTo>
                      <a:pt x="516" y="928"/>
                    </a:lnTo>
                    <a:cubicBezTo>
                      <a:pt x="667" y="733"/>
                      <a:pt x="880" y="580"/>
                      <a:pt x="1109" y="492"/>
                    </a:cubicBezTo>
                    <a:cubicBezTo>
                      <a:pt x="1252" y="437"/>
                      <a:pt x="1404" y="406"/>
                      <a:pt x="1555" y="406"/>
                    </a:cubicBezTo>
                    <a:cubicBezTo>
                      <a:pt x="1622" y="406"/>
                      <a:pt x="1689" y="412"/>
                      <a:pt x="1755" y="425"/>
                    </a:cubicBezTo>
                    <a:cubicBezTo>
                      <a:pt x="1763" y="428"/>
                      <a:pt x="1775" y="430"/>
                      <a:pt x="1783" y="433"/>
                    </a:cubicBezTo>
                    <a:cubicBezTo>
                      <a:pt x="2065" y="495"/>
                      <a:pt x="2312" y="693"/>
                      <a:pt x="2483" y="991"/>
                    </a:cubicBezTo>
                    <a:cubicBezTo>
                      <a:pt x="2714" y="1395"/>
                      <a:pt x="2773" y="1909"/>
                      <a:pt x="2631" y="2301"/>
                    </a:cubicBezTo>
                    <a:cubicBezTo>
                      <a:pt x="2561" y="2504"/>
                      <a:pt x="2414" y="2678"/>
                      <a:pt x="2207" y="2812"/>
                    </a:cubicBezTo>
                    <a:cubicBezTo>
                      <a:pt x="2036" y="2930"/>
                      <a:pt x="1826" y="3014"/>
                      <a:pt x="1588" y="3064"/>
                    </a:cubicBezTo>
                    <a:cubicBezTo>
                      <a:pt x="1476" y="3088"/>
                      <a:pt x="1406" y="3193"/>
                      <a:pt x="1427" y="3302"/>
                    </a:cubicBezTo>
                    <a:cubicBezTo>
                      <a:pt x="1446" y="3385"/>
                      <a:pt x="1508" y="3448"/>
                      <a:pt x="1585" y="3464"/>
                    </a:cubicBezTo>
                    <a:lnTo>
                      <a:pt x="1588" y="3463"/>
                    </a:lnTo>
                    <a:cubicBezTo>
                      <a:pt x="1598" y="3465"/>
                      <a:pt x="1610" y="3467"/>
                      <a:pt x="1623" y="3467"/>
                    </a:cubicBezTo>
                    <a:cubicBezTo>
                      <a:pt x="1633" y="3467"/>
                      <a:pt x="1643" y="3466"/>
                      <a:pt x="1653" y="3464"/>
                    </a:cubicBezTo>
                    <a:lnTo>
                      <a:pt x="1664" y="3463"/>
                    </a:lnTo>
                    <a:cubicBezTo>
                      <a:pt x="2339" y="3327"/>
                      <a:pt x="2831" y="2952"/>
                      <a:pt x="3016" y="2437"/>
                    </a:cubicBezTo>
                    <a:cubicBezTo>
                      <a:pt x="3193" y="1939"/>
                      <a:pt x="3121" y="1293"/>
                      <a:pt x="2837" y="790"/>
                    </a:cubicBezTo>
                    <a:cubicBezTo>
                      <a:pt x="2599" y="376"/>
                      <a:pt x="2242" y="104"/>
                      <a:pt x="1832" y="26"/>
                    </a:cubicBezTo>
                    <a:cubicBezTo>
                      <a:pt x="1739" y="9"/>
                      <a:pt x="1645"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439;p62">
                <a:extLst>
                  <a:ext uri="{FF2B5EF4-FFF2-40B4-BE49-F238E27FC236}">
                    <a16:creationId xmlns:a16="http://schemas.microsoft.com/office/drawing/2014/main" id="{5CDC4822-B34C-B303-A306-A1DA80F87C0B}"/>
                  </a:ext>
                </a:extLst>
              </p:cNvPr>
              <p:cNvSpPr/>
              <p:nvPr/>
            </p:nvSpPr>
            <p:spPr>
              <a:xfrm>
                <a:off x="5676553" y="2243176"/>
                <a:ext cx="55214" cy="59988"/>
              </a:xfrm>
              <a:custGeom>
                <a:avLst/>
                <a:gdLst/>
                <a:ahLst/>
                <a:cxnLst/>
                <a:rect l="l" t="t" r="r" b="b"/>
                <a:pathLst>
                  <a:path w="3192" h="3468" extrusionOk="0">
                    <a:moveTo>
                      <a:pt x="1549" y="1"/>
                    </a:moveTo>
                    <a:cubicBezTo>
                      <a:pt x="1399" y="1"/>
                      <a:pt x="1248" y="23"/>
                      <a:pt x="1103" y="67"/>
                    </a:cubicBezTo>
                    <a:lnTo>
                      <a:pt x="1100" y="69"/>
                    </a:lnTo>
                    <a:cubicBezTo>
                      <a:pt x="805" y="148"/>
                      <a:pt x="530" y="316"/>
                      <a:pt x="316" y="542"/>
                    </a:cubicBezTo>
                    <a:cubicBezTo>
                      <a:pt x="316" y="542"/>
                      <a:pt x="315" y="541"/>
                      <a:pt x="314" y="541"/>
                    </a:cubicBezTo>
                    <a:cubicBezTo>
                      <a:pt x="314" y="541"/>
                      <a:pt x="313" y="541"/>
                      <a:pt x="313" y="542"/>
                    </a:cubicBezTo>
                    <a:cubicBezTo>
                      <a:pt x="182" y="677"/>
                      <a:pt x="75" y="831"/>
                      <a:pt x="0" y="1004"/>
                    </a:cubicBezTo>
                    <a:lnTo>
                      <a:pt x="514" y="929"/>
                    </a:lnTo>
                    <a:cubicBezTo>
                      <a:pt x="667" y="734"/>
                      <a:pt x="878" y="579"/>
                      <a:pt x="1108" y="493"/>
                    </a:cubicBezTo>
                    <a:cubicBezTo>
                      <a:pt x="1251" y="438"/>
                      <a:pt x="1403" y="406"/>
                      <a:pt x="1554" y="406"/>
                    </a:cubicBezTo>
                    <a:cubicBezTo>
                      <a:pt x="1621" y="406"/>
                      <a:pt x="1688" y="413"/>
                      <a:pt x="1754" y="426"/>
                    </a:cubicBezTo>
                    <a:cubicBezTo>
                      <a:pt x="1762" y="428"/>
                      <a:pt x="1775" y="431"/>
                      <a:pt x="1783" y="432"/>
                    </a:cubicBezTo>
                    <a:cubicBezTo>
                      <a:pt x="2065" y="495"/>
                      <a:pt x="2312" y="694"/>
                      <a:pt x="2481" y="991"/>
                    </a:cubicBezTo>
                    <a:cubicBezTo>
                      <a:pt x="2714" y="1394"/>
                      <a:pt x="2773" y="1908"/>
                      <a:pt x="2631" y="2301"/>
                    </a:cubicBezTo>
                    <a:cubicBezTo>
                      <a:pt x="2560" y="2503"/>
                      <a:pt x="2413" y="2679"/>
                      <a:pt x="2205" y="2813"/>
                    </a:cubicBezTo>
                    <a:cubicBezTo>
                      <a:pt x="2035" y="2929"/>
                      <a:pt x="1824" y="3014"/>
                      <a:pt x="1586" y="3063"/>
                    </a:cubicBezTo>
                    <a:cubicBezTo>
                      <a:pt x="1475" y="3087"/>
                      <a:pt x="1406" y="3194"/>
                      <a:pt x="1425" y="3303"/>
                    </a:cubicBezTo>
                    <a:cubicBezTo>
                      <a:pt x="1444" y="3384"/>
                      <a:pt x="1508" y="3448"/>
                      <a:pt x="1583" y="3464"/>
                    </a:cubicBezTo>
                    <a:lnTo>
                      <a:pt x="1586" y="3464"/>
                    </a:lnTo>
                    <a:cubicBezTo>
                      <a:pt x="1598" y="3466"/>
                      <a:pt x="1610" y="3468"/>
                      <a:pt x="1622" y="3468"/>
                    </a:cubicBezTo>
                    <a:cubicBezTo>
                      <a:pt x="1632" y="3468"/>
                      <a:pt x="1643" y="3467"/>
                      <a:pt x="1653" y="3465"/>
                    </a:cubicBezTo>
                    <a:lnTo>
                      <a:pt x="1665" y="3464"/>
                    </a:lnTo>
                    <a:cubicBezTo>
                      <a:pt x="2339" y="3326"/>
                      <a:pt x="2829" y="2952"/>
                      <a:pt x="3016" y="2438"/>
                    </a:cubicBezTo>
                    <a:lnTo>
                      <a:pt x="3014" y="2438"/>
                    </a:lnTo>
                    <a:cubicBezTo>
                      <a:pt x="3191" y="1940"/>
                      <a:pt x="3121" y="1294"/>
                      <a:pt x="2836" y="790"/>
                    </a:cubicBezTo>
                    <a:cubicBezTo>
                      <a:pt x="2599" y="375"/>
                      <a:pt x="2242" y="105"/>
                      <a:pt x="1830" y="27"/>
                    </a:cubicBezTo>
                    <a:cubicBezTo>
                      <a:pt x="1738" y="9"/>
                      <a:pt x="1643" y="1"/>
                      <a:pt x="1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440;p62">
                <a:extLst>
                  <a:ext uri="{FF2B5EF4-FFF2-40B4-BE49-F238E27FC236}">
                    <a16:creationId xmlns:a16="http://schemas.microsoft.com/office/drawing/2014/main" id="{2C9BE21C-1493-CA00-D641-45986901D4D7}"/>
                  </a:ext>
                </a:extLst>
              </p:cNvPr>
              <p:cNvSpPr/>
              <p:nvPr/>
            </p:nvSpPr>
            <p:spPr>
              <a:xfrm>
                <a:off x="5813757" y="2223163"/>
                <a:ext cx="55248" cy="59988"/>
              </a:xfrm>
              <a:custGeom>
                <a:avLst/>
                <a:gdLst/>
                <a:ahLst/>
                <a:cxnLst/>
                <a:rect l="l" t="t" r="r" b="b"/>
                <a:pathLst>
                  <a:path w="3194" h="3468" extrusionOk="0">
                    <a:moveTo>
                      <a:pt x="1552" y="1"/>
                    </a:moveTo>
                    <a:cubicBezTo>
                      <a:pt x="1401" y="1"/>
                      <a:pt x="1250" y="24"/>
                      <a:pt x="1105" y="69"/>
                    </a:cubicBezTo>
                    <a:lnTo>
                      <a:pt x="1100" y="69"/>
                    </a:lnTo>
                    <a:cubicBezTo>
                      <a:pt x="805" y="150"/>
                      <a:pt x="531" y="316"/>
                      <a:pt x="318" y="544"/>
                    </a:cubicBezTo>
                    <a:cubicBezTo>
                      <a:pt x="318" y="544"/>
                      <a:pt x="316" y="543"/>
                      <a:pt x="315" y="543"/>
                    </a:cubicBezTo>
                    <a:cubicBezTo>
                      <a:pt x="314" y="543"/>
                      <a:pt x="314" y="543"/>
                      <a:pt x="314" y="544"/>
                    </a:cubicBezTo>
                    <a:cubicBezTo>
                      <a:pt x="184" y="678"/>
                      <a:pt x="76" y="832"/>
                      <a:pt x="1" y="1004"/>
                    </a:cubicBezTo>
                    <a:lnTo>
                      <a:pt x="516" y="929"/>
                    </a:lnTo>
                    <a:cubicBezTo>
                      <a:pt x="668" y="734"/>
                      <a:pt x="880" y="581"/>
                      <a:pt x="1110" y="493"/>
                    </a:cubicBezTo>
                    <a:cubicBezTo>
                      <a:pt x="1252" y="438"/>
                      <a:pt x="1404" y="407"/>
                      <a:pt x="1555" y="407"/>
                    </a:cubicBezTo>
                    <a:cubicBezTo>
                      <a:pt x="1623" y="407"/>
                      <a:pt x="1690" y="414"/>
                      <a:pt x="1756" y="426"/>
                    </a:cubicBezTo>
                    <a:cubicBezTo>
                      <a:pt x="1764" y="430"/>
                      <a:pt x="1775" y="431"/>
                      <a:pt x="1783" y="434"/>
                    </a:cubicBezTo>
                    <a:cubicBezTo>
                      <a:pt x="2065" y="497"/>
                      <a:pt x="2313" y="694"/>
                      <a:pt x="2483" y="993"/>
                    </a:cubicBezTo>
                    <a:cubicBezTo>
                      <a:pt x="2715" y="1396"/>
                      <a:pt x="2774" y="1908"/>
                      <a:pt x="2632" y="2303"/>
                    </a:cubicBezTo>
                    <a:cubicBezTo>
                      <a:pt x="2562" y="2505"/>
                      <a:pt x="2415" y="2679"/>
                      <a:pt x="2207" y="2813"/>
                    </a:cubicBezTo>
                    <a:cubicBezTo>
                      <a:pt x="2037" y="2931"/>
                      <a:pt x="1826" y="3014"/>
                      <a:pt x="1587" y="3065"/>
                    </a:cubicBezTo>
                    <a:cubicBezTo>
                      <a:pt x="1475" y="3089"/>
                      <a:pt x="1407" y="3194"/>
                      <a:pt x="1426" y="3303"/>
                    </a:cubicBezTo>
                    <a:cubicBezTo>
                      <a:pt x="1446" y="3386"/>
                      <a:pt x="1509" y="3448"/>
                      <a:pt x="1584" y="3464"/>
                    </a:cubicBezTo>
                    <a:lnTo>
                      <a:pt x="1588" y="3464"/>
                    </a:lnTo>
                    <a:cubicBezTo>
                      <a:pt x="1599" y="3467"/>
                      <a:pt x="1611" y="3468"/>
                      <a:pt x="1623" y="3468"/>
                    </a:cubicBezTo>
                    <a:cubicBezTo>
                      <a:pt x="1633" y="3468"/>
                      <a:pt x="1644" y="3467"/>
                      <a:pt x="1654" y="3466"/>
                    </a:cubicBezTo>
                    <a:lnTo>
                      <a:pt x="1665" y="3464"/>
                    </a:lnTo>
                    <a:cubicBezTo>
                      <a:pt x="2340" y="3328"/>
                      <a:pt x="2831" y="2953"/>
                      <a:pt x="3016" y="2438"/>
                    </a:cubicBezTo>
                    <a:cubicBezTo>
                      <a:pt x="3193" y="1940"/>
                      <a:pt x="3122" y="1294"/>
                      <a:pt x="2838" y="792"/>
                    </a:cubicBezTo>
                    <a:cubicBezTo>
                      <a:pt x="2600" y="377"/>
                      <a:pt x="2243" y="106"/>
                      <a:pt x="1832" y="27"/>
                    </a:cubicBezTo>
                    <a:cubicBezTo>
                      <a:pt x="1740" y="10"/>
                      <a:pt x="1646" y="1"/>
                      <a:pt x="1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441;p62">
                <a:extLst>
                  <a:ext uri="{FF2B5EF4-FFF2-40B4-BE49-F238E27FC236}">
                    <a16:creationId xmlns:a16="http://schemas.microsoft.com/office/drawing/2014/main" id="{956DE81C-C694-A26F-B308-6AA3F64A12A3}"/>
                  </a:ext>
                </a:extLst>
              </p:cNvPr>
              <p:cNvSpPr/>
              <p:nvPr/>
            </p:nvSpPr>
            <p:spPr>
              <a:xfrm>
                <a:off x="5936812" y="2203824"/>
                <a:ext cx="55888" cy="61164"/>
              </a:xfrm>
              <a:custGeom>
                <a:avLst/>
                <a:gdLst/>
                <a:ahLst/>
                <a:cxnLst/>
                <a:rect l="l" t="t" r="r" b="b"/>
                <a:pathLst>
                  <a:path w="3231" h="3536" extrusionOk="0">
                    <a:moveTo>
                      <a:pt x="1643" y="0"/>
                    </a:moveTo>
                    <a:cubicBezTo>
                      <a:pt x="1047" y="0"/>
                      <a:pt x="314" y="355"/>
                      <a:pt x="9" y="1058"/>
                    </a:cubicBezTo>
                    <a:cubicBezTo>
                      <a:pt x="6" y="1066"/>
                      <a:pt x="4" y="1074"/>
                      <a:pt x="1" y="1086"/>
                    </a:cubicBezTo>
                    <a:lnTo>
                      <a:pt x="497" y="1015"/>
                    </a:lnTo>
                    <a:cubicBezTo>
                      <a:pt x="658" y="772"/>
                      <a:pt x="886" y="605"/>
                      <a:pt x="1134" y="507"/>
                    </a:cubicBezTo>
                    <a:cubicBezTo>
                      <a:pt x="1134" y="505"/>
                      <a:pt x="1134" y="505"/>
                      <a:pt x="1135" y="505"/>
                    </a:cubicBezTo>
                    <a:cubicBezTo>
                      <a:pt x="1136" y="505"/>
                      <a:pt x="1137" y="506"/>
                      <a:pt x="1137" y="506"/>
                    </a:cubicBezTo>
                    <a:cubicBezTo>
                      <a:pt x="1303" y="440"/>
                      <a:pt x="1475" y="405"/>
                      <a:pt x="1635" y="405"/>
                    </a:cubicBezTo>
                    <a:cubicBezTo>
                      <a:pt x="1654" y="405"/>
                      <a:pt x="1673" y="406"/>
                      <a:pt x="1692" y="407"/>
                    </a:cubicBezTo>
                    <a:cubicBezTo>
                      <a:pt x="1772" y="410"/>
                      <a:pt x="1852" y="426"/>
                      <a:pt x="1928" y="456"/>
                    </a:cubicBezTo>
                    <a:cubicBezTo>
                      <a:pt x="2255" y="558"/>
                      <a:pt x="2546" y="846"/>
                      <a:pt x="2676" y="1211"/>
                    </a:cubicBezTo>
                    <a:cubicBezTo>
                      <a:pt x="2729" y="1364"/>
                      <a:pt x="2772" y="1551"/>
                      <a:pt x="2788" y="1747"/>
                    </a:cubicBezTo>
                    <a:cubicBezTo>
                      <a:pt x="2815" y="2066"/>
                      <a:pt x="2782" y="2409"/>
                      <a:pt x="2614" y="2687"/>
                    </a:cubicBezTo>
                    <a:cubicBezTo>
                      <a:pt x="2479" y="2916"/>
                      <a:pt x="2268" y="3078"/>
                      <a:pt x="1986" y="3165"/>
                    </a:cubicBezTo>
                    <a:cubicBezTo>
                      <a:pt x="2018" y="3302"/>
                      <a:pt x="2077" y="3425"/>
                      <a:pt x="2155" y="3535"/>
                    </a:cubicBezTo>
                    <a:cubicBezTo>
                      <a:pt x="2243" y="3508"/>
                      <a:pt x="2325" y="3473"/>
                      <a:pt x="2404" y="3427"/>
                    </a:cubicBezTo>
                    <a:lnTo>
                      <a:pt x="2407" y="3427"/>
                    </a:lnTo>
                    <a:cubicBezTo>
                      <a:pt x="2646" y="3299"/>
                      <a:pt x="2831" y="3119"/>
                      <a:pt x="2967" y="2892"/>
                    </a:cubicBezTo>
                    <a:cubicBezTo>
                      <a:pt x="2989" y="2854"/>
                      <a:pt x="3010" y="2816"/>
                      <a:pt x="3027" y="2776"/>
                    </a:cubicBezTo>
                    <a:cubicBezTo>
                      <a:pt x="3193" y="2441"/>
                      <a:pt x="3230" y="2058"/>
                      <a:pt x="3198" y="1707"/>
                    </a:cubicBezTo>
                    <a:lnTo>
                      <a:pt x="3197" y="1707"/>
                    </a:lnTo>
                    <a:cubicBezTo>
                      <a:pt x="3176" y="1481"/>
                      <a:pt x="3125" y="1260"/>
                      <a:pt x="3059" y="1075"/>
                    </a:cubicBezTo>
                    <a:cubicBezTo>
                      <a:pt x="2964" y="812"/>
                      <a:pt x="2803" y="574"/>
                      <a:pt x="2603" y="396"/>
                    </a:cubicBezTo>
                    <a:cubicBezTo>
                      <a:pt x="2408" y="214"/>
                      <a:pt x="2171" y="88"/>
                      <a:pt x="1925" y="30"/>
                    </a:cubicBezTo>
                    <a:lnTo>
                      <a:pt x="1920" y="32"/>
                    </a:lnTo>
                    <a:cubicBezTo>
                      <a:pt x="1848" y="14"/>
                      <a:pt x="1778" y="6"/>
                      <a:pt x="1708" y="2"/>
                    </a:cubicBezTo>
                    <a:cubicBezTo>
                      <a:pt x="1686" y="1"/>
                      <a:pt x="1665"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442;p62">
                <a:extLst>
                  <a:ext uri="{FF2B5EF4-FFF2-40B4-BE49-F238E27FC236}">
                    <a16:creationId xmlns:a16="http://schemas.microsoft.com/office/drawing/2014/main" id="{F3B2ECE0-287B-FE7F-DD7E-6F0E0F58ADFE}"/>
                  </a:ext>
                </a:extLst>
              </p:cNvPr>
              <p:cNvSpPr/>
              <p:nvPr/>
            </p:nvSpPr>
            <p:spPr>
              <a:xfrm>
                <a:off x="6088217" y="2183188"/>
                <a:ext cx="55231" cy="59988"/>
              </a:xfrm>
              <a:custGeom>
                <a:avLst/>
                <a:gdLst/>
                <a:ahLst/>
                <a:cxnLst/>
                <a:rect l="l" t="t" r="r" b="b"/>
                <a:pathLst>
                  <a:path w="3193" h="3468" extrusionOk="0">
                    <a:moveTo>
                      <a:pt x="1550" y="0"/>
                    </a:moveTo>
                    <a:cubicBezTo>
                      <a:pt x="1399" y="0"/>
                      <a:pt x="1249" y="23"/>
                      <a:pt x="1104" y="67"/>
                    </a:cubicBezTo>
                    <a:lnTo>
                      <a:pt x="1100" y="68"/>
                    </a:lnTo>
                    <a:cubicBezTo>
                      <a:pt x="805" y="150"/>
                      <a:pt x="530" y="316"/>
                      <a:pt x="318" y="542"/>
                    </a:cubicBezTo>
                    <a:cubicBezTo>
                      <a:pt x="318" y="542"/>
                      <a:pt x="316" y="541"/>
                      <a:pt x="315" y="541"/>
                    </a:cubicBezTo>
                    <a:cubicBezTo>
                      <a:pt x="314" y="541"/>
                      <a:pt x="313" y="542"/>
                      <a:pt x="313" y="544"/>
                    </a:cubicBezTo>
                    <a:cubicBezTo>
                      <a:pt x="184" y="678"/>
                      <a:pt x="75" y="831"/>
                      <a:pt x="0" y="1003"/>
                    </a:cubicBezTo>
                    <a:lnTo>
                      <a:pt x="516" y="928"/>
                    </a:lnTo>
                    <a:cubicBezTo>
                      <a:pt x="667" y="734"/>
                      <a:pt x="880" y="580"/>
                      <a:pt x="1109" y="493"/>
                    </a:cubicBezTo>
                    <a:cubicBezTo>
                      <a:pt x="1252" y="437"/>
                      <a:pt x="1404" y="407"/>
                      <a:pt x="1555" y="407"/>
                    </a:cubicBezTo>
                    <a:cubicBezTo>
                      <a:pt x="1622" y="407"/>
                      <a:pt x="1689" y="413"/>
                      <a:pt x="1755" y="426"/>
                    </a:cubicBezTo>
                    <a:cubicBezTo>
                      <a:pt x="1763" y="427"/>
                      <a:pt x="1775" y="430"/>
                      <a:pt x="1783" y="432"/>
                    </a:cubicBezTo>
                    <a:cubicBezTo>
                      <a:pt x="2065" y="496"/>
                      <a:pt x="2312" y="694"/>
                      <a:pt x="2483" y="990"/>
                    </a:cubicBezTo>
                    <a:cubicBezTo>
                      <a:pt x="2714" y="1396"/>
                      <a:pt x="2773" y="1908"/>
                      <a:pt x="2631" y="2302"/>
                    </a:cubicBezTo>
                    <a:cubicBezTo>
                      <a:pt x="2561" y="2504"/>
                      <a:pt x="2414" y="2678"/>
                      <a:pt x="2207" y="2812"/>
                    </a:cubicBezTo>
                    <a:cubicBezTo>
                      <a:pt x="2036" y="2929"/>
                      <a:pt x="1826" y="3013"/>
                      <a:pt x="1586" y="3064"/>
                    </a:cubicBezTo>
                    <a:cubicBezTo>
                      <a:pt x="1476" y="3088"/>
                      <a:pt x="1406" y="3194"/>
                      <a:pt x="1427" y="3302"/>
                    </a:cubicBezTo>
                    <a:cubicBezTo>
                      <a:pt x="1446" y="3383"/>
                      <a:pt x="1508" y="3447"/>
                      <a:pt x="1585" y="3463"/>
                    </a:cubicBezTo>
                    <a:lnTo>
                      <a:pt x="1588" y="3463"/>
                    </a:lnTo>
                    <a:cubicBezTo>
                      <a:pt x="1598" y="3466"/>
                      <a:pt x="1610" y="3467"/>
                      <a:pt x="1623" y="3467"/>
                    </a:cubicBezTo>
                    <a:cubicBezTo>
                      <a:pt x="1633" y="3467"/>
                      <a:pt x="1643" y="3466"/>
                      <a:pt x="1653" y="3465"/>
                    </a:cubicBezTo>
                    <a:lnTo>
                      <a:pt x="1664" y="3463"/>
                    </a:lnTo>
                    <a:cubicBezTo>
                      <a:pt x="2339" y="3326"/>
                      <a:pt x="2831" y="2953"/>
                      <a:pt x="3016" y="2437"/>
                    </a:cubicBezTo>
                    <a:cubicBezTo>
                      <a:pt x="3193" y="1940"/>
                      <a:pt x="3121" y="1293"/>
                      <a:pt x="2837" y="789"/>
                    </a:cubicBezTo>
                    <a:cubicBezTo>
                      <a:pt x="2599" y="375"/>
                      <a:pt x="2242" y="105"/>
                      <a:pt x="1832" y="27"/>
                    </a:cubicBezTo>
                    <a:cubicBezTo>
                      <a:pt x="1739" y="9"/>
                      <a:pt x="1645"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443;p62">
                <a:extLst>
                  <a:ext uri="{FF2B5EF4-FFF2-40B4-BE49-F238E27FC236}">
                    <a16:creationId xmlns:a16="http://schemas.microsoft.com/office/drawing/2014/main" id="{F8880A9A-161F-1311-DA05-B96AA4925A56}"/>
                  </a:ext>
                </a:extLst>
              </p:cNvPr>
              <p:cNvSpPr/>
              <p:nvPr/>
            </p:nvSpPr>
            <p:spPr>
              <a:xfrm>
                <a:off x="6225455" y="2163192"/>
                <a:ext cx="55214" cy="59988"/>
              </a:xfrm>
              <a:custGeom>
                <a:avLst/>
                <a:gdLst/>
                <a:ahLst/>
                <a:cxnLst/>
                <a:rect l="l" t="t" r="r" b="b"/>
                <a:pathLst>
                  <a:path w="3192" h="3468" extrusionOk="0">
                    <a:moveTo>
                      <a:pt x="1549" y="0"/>
                    </a:moveTo>
                    <a:cubicBezTo>
                      <a:pt x="1399" y="0"/>
                      <a:pt x="1248" y="22"/>
                      <a:pt x="1103" y="68"/>
                    </a:cubicBezTo>
                    <a:lnTo>
                      <a:pt x="1100" y="68"/>
                    </a:lnTo>
                    <a:cubicBezTo>
                      <a:pt x="805" y="149"/>
                      <a:pt x="530" y="316"/>
                      <a:pt x="316" y="543"/>
                    </a:cubicBezTo>
                    <a:cubicBezTo>
                      <a:pt x="316" y="543"/>
                      <a:pt x="315" y="542"/>
                      <a:pt x="314" y="542"/>
                    </a:cubicBezTo>
                    <a:cubicBezTo>
                      <a:pt x="314" y="542"/>
                      <a:pt x="313" y="542"/>
                      <a:pt x="313" y="543"/>
                    </a:cubicBezTo>
                    <a:cubicBezTo>
                      <a:pt x="182" y="677"/>
                      <a:pt x="75" y="832"/>
                      <a:pt x="0" y="1004"/>
                    </a:cubicBezTo>
                    <a:lnTo>
                      <a:pt x="516" y="929"/>
                    </a:lnTo>
                    <a:cubicBezTo>
                      <a:pt x="667" y="733"/>
                      <a:pt x="880" y="580"/>
                      <a:pt x="1108" y="494"/>
                    </a:cubicBezTo>
                    <a:cubicBezTo>
                      <a:pt x="1251" y="437"/>
                      <a:pt x="1404" y="406"/>
                      <a:pt x="1555" y="406"/>
                    </a:cubicBezTo>
                    <a:cubicBezTo>
                      <a:pt x="1622" y="406"/>
                      <a:pt x="1689" y="412"/>
                      <a:pt x="1754" y="425"/>
                    </a:cubicBezTo>
                    <a:cubicBezTo>
                      <a:pt x="1762" y="428"/>
                      <a:pt x="1775" y="430"/>
                      <a:pt x="1783" y="433"/>
                    </a:cubicBezTo>
                    <a:cubicBezTo>
                      <a:pt x="2065" y="495"/>
                      <a:pt x="2312" y="693"/>
                      <a:pt x="2481" y="991"/>
                    </a:cubicBezTo>
                    <a:cubicBezTo>
                      <a:pt x="2714" y="1395"/>
                      <a:pt x="2773" y="1909"/>
                      <a:pt x="2631" y="2301"/>
                    </a:cubicBezTo>
                    <a:cubicBezTo>
                      <a:pt x="2561" y="2504"/>
                      <a:pt x="2413" y="2678"/>
                      <a:pt x="2207" y="2812"/>
                    </a:cubicBezTo>
                    <a:cubicBezTo>
                      <a:pt x="2035" y="2930"/>
                      <a:pt x="1824" y="3014"/>
                      <a:pt x="1586" y="3064"/>
                    </a:cubicBezTo>
                    <a:cubicBezTo>
                      <a:pt x="1475" y="3088"/>
                      <a:pt x="1406" y="3195"/>
                      <a:pt x="1425" y="3303"/>
                    </a:cubicBezTo>
                    <a:cubicBezTo>
                      <a:pt x="1446" y="3384"/>
                      <a:pt x="1508" y="3448"/>
                      <a:pt x="1583" y="3464"/>
                    </a:cubicBezTo>
                    <a:lnTo>
                      <a:pt x="1588" y="3463"/>
                    </a:lnTo>
                    <a:cubicBezTo>
                      <a:pt x="1600" y="3466"/>
                      <a:pt x="1614" y="3467"/>
                      <a:pt x="1629" y="3467"/>
                    </a:cubicBezTo>
                    <a:cubicBezTo>
                      <a:pt x="1637" y="3467"/>
                      <a:pt x="1645" y="3467"/>
                      <a:pt x="1653" y="3466"/>
                    </a:cubicBezTo>
                    <a:lnTo>
                      <a:pt x="1665" y="3464"/>
                    </a:lnTo>
                    <a:cubicBezTo>
                      <a:pt x="2339" y="3327"/>
                      <a:pt x="2829" y="2952"/>
                      <a:pt x="3016" y="2437"/>
                    </a:cubicBezTo>
                    <a:cubicBezTo>
                      <a:pt x="3191" y="1939"/>
                      <a:pt x="3121" y="1293"/>
                      <a:pt x="2836" y="790"/>
                    </a:cubicBezTo>
                    <a:cubicBezTo>
                      <a:pt x="2599" y="375"/>
                      <a:pt x="2242" y="106"/>
                      <a:pt x="1830" y="26"/>
                    </a:cubicBezTo>
                    <a:cubicBezTo>
                      <a:pt x="1738" y="9"/>
                      <a:pt x="1644"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444;p62">
                <a:extLst>
                  <a:ext uri="{FF2B5EF4-FFF2-40B4-BE49-F238E27FC236}">
                    <a16:creationId xmlns:a16="http://schemas.microsoft.com/office/drawing/2014/main" id="{7FD659AF-15A6-FB0F-597F-F9C3B67BF39A}"/>
                  </a:ext>
                </a:extLst>
              </p:cNvPr>
              <p:cNvSpPr/>
              <p:nvPr/>
            </p:nvSpPr>
            <p:spPr>
              <a:xfrm>
                <a:off x="6362659" y="2143196"/>
                <a:ext cx="55248" cy="59988"/>
              </a:xfrm>
              <a:custGeom>
                <a:avLst/>
                <a:gdLst/>
                <a:ahLst/>
                <a:cxnLst/>
                <a:rect l="l" t="t" r="r" b="b"/>
                <a:pathLst>
                  <a:path w="3194" h="3468" extrusionOk="0">
                    <a:moveTo>
                      <a:pt x="1551" y="0"/>
                    </a:moveTo>
                    <a:cubicBezTo>
                      <a:pt x="1400" y="0"/>
                      <a:pt x="1249" y="23"/>
                      <a:pt x="1105" y="67"/>
                    </a:cubicBezTo>
                    <a:lnTo>
                      <a:pt x="1102" y="68"/>
                    </a:lnTo>
                    <a:cubicBezTo>
                      <a:pt x="807" y="150"/>
                      <a:pt x="531" y="316"/>
                      <a:pt x="318" y="542"/>
                    </a:cubicBezTo>
                    <a:cubicBezTo>
                      <a:pt x="318" y="542"/>
                      <a:pt x="317" y="541"/>
                      <a:pt x="316" y="541"/>
                    </a:cubicBezTo>
                    <a:cubicBezTo>
                      <a:pt x="315" y="541"/>
                      <a:pt x="314" y="542"/>
                      <a:pt x="314" y="544"/>
                    </a:cubicBezTo>
                    <a:cubicBezTo>
                      <a:pt x="184" y="678"/>
                      <a:pt x="76" y="831"/>
                      <a:pt x="1" y="1003"/>
                    </a:cubicBezTo>
                    <a:lnTo>
                      <a:pt x="516" y="928"/>
                    </a:lnTo>
                    <a:cubicBezTo>
                      <a:pt x="668" y="734"/>
                      <a:pt x="880" y="581"/>
                      <a:pt x="1110" y="493"/>
                    </a:cubicBezTo>
                    <a:cubicBezTo>
                      <a:pt x="1252" y="438"/>
                      <a:pt x="1404" y="406"/>
                      <a:pt x="1555" y="406"/>
                    </a:cubicBezTo>
                    <a:cubicBezTo>
                      <a:pt x="1623" y="406"/>
                      <a:pt x="1690" y="413"/>
                      <a:pt x="1756" y="426"/>
                    </a:cubicBezTo>
                    <a:cubicBezTo>
                      <a:pt x="1764" y="427"/>
                      <a:pt x="1775" y="431"/>
                      <a:pt x="1783" y="432"/>
                    </a:cubicBezTo>
                    <a:cubicBezTo>
                      <a:pt x="2065" y="496"/>
                      <a:pt x="2313" y="694"/>
                      <a:pt x="2483" y="991"/>
                    </a:cubicBezTo>
                    <a:cubicBezTo>
                      <a:pt x="2715" y="1394"/>
                      <a:pt x="2774" y="1908"/>
                      <a:pt x="2632" y="2302"/>
                    </a:cubicBezTo>
                    <a:cubicBezTo>
                      <a:pt x="2562" y="2503"/>
                      <a:pt x="2415" y="2679"/>
                      <a:pt x="2207" y="2813"/>
                    </a:cubicBezTo>
                    <a:cubicBezTo>
                      <a:pt x="2037" y="2929"/>
                      <a:pt x="1826" y="3014"/>
                      <a:pt x="1587" y="3063"/>
                    </a:cubicBezTo>
                    <a:cubicBezTo>
                      <a:pt x="1477" y="3089"/>
                      <a:pt x="1406" y="3194"/>
                      <a:pt x="1427" y="3302"/>
                    </a:cubicBezTo>
                    <a:cubicBezTo>
                      <a:pt x="1446" y="3384"/>
                      <a:pt x="1509" y="3448"/>
                      <a:pt x="1585" y="3464"/>
                    </a:cubicBezTo>
                    <a:lnTo>
                      <a:pt x="1588" y="3464"/>
                    </a:lnTo>
                    <a:cubicBezTo>
                      <a:pt x="1599" y="3466"/>
                      <a:pt x="1611" y="3467"/>
                      <a:pt x="1623" y="3467"/>
                    </a:cubicBezTo>
                    <a:cubicBezTo>
                      <a:pt x="1633" y="3467"/>
                      <a:pt x="1644" y="3467"/>
                      <a:pt x="1654" y="3465"/>
                    </a:cubicBezTo>
                    <a:lnTo>
                      <a:pt x="1665" y="3464"/>
                    </a:lnTo>
                    <a:cubicBezTo>
                      <a:pt x="2340" y="3326"/>
                      <a:pt x="2831" y="2951"/>
                      <a:pt x="3016" y="2438"/>
                    </a:cubicBezTo>
                    <a:cubicBezTo>
                      <a:pt x="3193" y="1940"/>
                      <a:pt x="3122" y="1294"/>
                      <a:pt x="2838" y="790"/>
                    </a:cubicBezTo>
                    <a:cubicBezTo>
                      <a:pt x="2600" y="375"/>
                      <a:pt x="2242" y="105"/>
                      <a:pt x="1832" y="27"/>
                    </a:cubicBezTo>
                    <a:cubicBezTo>
                      <a:pt x="1740" y="9"/>
                      <a:pt x="1645"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445;p62">
                <a:extLst>
                  <a:ext uri="{FF2B5EF4-FFF2-40B4-BE49-F238E27FC236}">
                    <a16:creationId xmlns:a16="http://schemas.microsoft.com/office/drawing/2014/main" id="{7DD723B9-930D-0025-6AF4-8832356C83A5}"/>
                  </a:ext>
                </a:extLst>
              </p:cNvPr>
              <p:cNvSpPr/>
              <p:nvPr/>
            </p:nvSpPr>
            <p:spPr>
              <a:xfrm>
                <a:off x="6499897" y="2123201"/>
                <a:ext cx="55248" cy="59970"/>
              </a:xfrm>
              <a:custGeom>
                <a:avLst/>
                <a:gdLst/>
                <a:ahLst/>
                <a:cxnLst/>
                <a:rect l="l" t="t" r="r" b="b"/>
                <a:pathLst>
                  <a:path w="3194" h="3467" extrusionOk="0">
                    <a:moveTo>
                      <a:pt x="1551" y="0"/>
                    </a:moveTo>
                    <a:cubicBezTo>
                      <a:pt x="1400" y="0"/>
                      <a:pt x="1249" y="23"/>
                      <a:pt x="1105" y="68"/>
                    </a:cubicBezTo>
                    <a:lnTo>
                      <a:pt x="1100" y="68"/>
                    </a:lnTo>
                    <a:cubicBezTo>
                      <a:pt x="805" y="149"/>
                      <a:pt x="531" y="317"/>
                      <a:pt x="318" y="543"/>
                    </a:cubicBezTo>
                    <a:cubicBezTo>
                      <a:pt x="318" y="543"/>
                      <a:pt x="316" y="542"/>
                      <a:pt x="315" y="542"/>
                    </a:cubicBezTo>
                    <a:cubicBezTo>
                      <a:pt x="314" y="542"/>
                      <a:pt x="314" y="542"/>
                      <a:pt x="314" y="543"/>
                    </a:cubicBezTo>
                    <a:cubicBezTo>
                      <a:pt x="184" y="677"/>
                      <a:pt x="76" y="832"/>
                      <a:pt x="1" y="1004"/>
                    </a:cubicBezTo>
                    <a:lnTo>
                      <a:pt x="516" y="929"/>
                    </a:lnTo>
                    <a:cubicBezTo>
                      <a:pt x="668" y="733"/>
                      <a:pt x="880" y="580"/>
                      <a:pt x="1108" y="492"/>
                    </a:cubicBezTo>
                    <a:cubicBezTo>
                      <a:pt x="1252" y="437"/>
                      <a:pt x="1404" y="406"/>
                      <a:pt x="1555" y="406"/>
                    </a:cubicBezTo>
                    <a:cubicBezTo>
                      <a:pt x="1623" y="406"/>
                      <a:pt x="1690" y="412"/>
                      <a:pt x="1756" y="425"/>
                    </a:cubicBezTo>
                    <a:cubicBezTo>
                      <a:pt x="1764" y="428"/>
                      <a:pt x="1775" y="430"/>
                      <a:pt x="1783" y="433"/>
                    </a:cubicBezTo>
                    <a:cubicBezTo>
                      <a:pt x="2065" y="495"/>
                      <a:pt x="2313" y="693"/>
                      <a:pt x="2482" y="992"/>
                    </a:cubicBezTo>
                    <a:cubicBezTo>
                      <a:pt x="2715" y="1395"/>
                      <a:pt x="2774" y="1909"/>
                      <a:pt x="2632" y="2301"/>
                    </a:cubicBezTo>
                    <a:cubicBezTo>
                      <a:pt x="2562" y="2504"/>
                      <a:pt x="2413" y="2679"/>
                      <a:pt x="2207" y="2812"/>
                    </a:cubicBezTo>
                    <a:cubicBezTo>
                      <a:pt x="2037" y="2930"/>
                      <a:pt x="1826" y="3015"/>
                      <a:pt x="1587" y="3064"/>
                    </a:cubicBezTo>
                    <a:cubicBezTo>
                      <a:pt x="1475" y="3088"/>
                      <a:pt x="1407" y="3193"/>
                      <a:pt x="1426" y="3302"/>
                    </a:cubicBezTo>
                    <a:cubicBezTo>
                      <a:pt x="1446" y="3385"/>
                      <a:pt x="1509" y="3447"/>
                      <a:pt x="1584" y="3463"/>
                    </a:cubicBezTo>
                    <a:lnTo>
                      <a:pt x="1588" y="3463"/>
                    </a:lnTo>
                    <a:cubicBezTo>
                      <a:pt x="1599" y="3465"/>
                      <a:pt x="1611" y="3467"/>
                      <a:pt x="1623" y="3467"/>
                    </a:cubicBezTo>
                    <a:cubicBezTo>
                      <a:pt x="1633" y="3467"/>
                      <a:pt x="1644" y="3466"/>
                      <a:pt x="1654" y="3464"/>
                    </a:cubicBezTo>
                    <a:lnTo>
                      <a:pt x="1665" y="3463"/>
                    </a:lnTo>
                    <a:cubicBezTo>
                      <a:pt x="2340" y="3327"/>
                      <a:pt x="2830" y="2952"/>
                      <a:pt x="3016" y="2437"/>
                    </a:cubicBezTo>
                    <a:cubicBezTo>
                      <a:pt x="3193" y="1939"/>
                      <a:pt x="3122" y="1293"/>
                      <a:pt x="2838" y="791"/>
                    </a:cubicBezTo>
                    <a:cubicBezTo>
                      <a:pt x="2600" y="376"/>
                      <a:pt x="2243" y="106"/>
                      <a:pt x="1831" y="26"/>
                    </a:cubicBezTo>
                    <a:cubicBezTo>
                      <a:pt x="1739" y="9"/>
                      <a:pt x="1645"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446;p62">
                <a:extLst>
                  <a:ext uri="{FF2B5EF4-FFF2-40B4-BE49-F238E27FC236}">
                    <a16:creationId xmlns:a16="http://schemas.microsoft.com/office/drawing/2014/main" id="{3A7C635D-353A-EA6F-718B-8E12401FA31B}"/>
                  </a:ext>
                </a:extLst>
              </p:cNvPr>
              <p:cNvSpPr/>
              <p:nvPr/>
            </p:nvSpPr>
            <p:spPr>
              <a:xfrm>
                <a:off x="6637118" y="2103205"/>
                <a:ext cx="55231" cy="59988"/>
              </a:xfrm>
              <a:custGeom>
                <a:avLst/>
                <a:gdLst/>
                <a:ahLst/>
                <a:cxnLst/>
                <a:rect l="l" t="t" r="r" b="b"/>
                <a:pathLst>
                  <a:path w="3193" h="3468" extrusionOk="0">
                    <a:moveTo>
                      <a:pt x="1550" y="1"/>
                    </a:moveTo>
                    <a:cubicBezTo>
                      <a:pt x="1399" y="1"/>
                      <a:pt x="1249" y="23"/>
                      <a:pt x="1104" y="67"/>
                    </a:cubicBezTo>
                    <a:lnTo>
                      <a:pt x="1101" y="69"/>
                    </a:lnTo>
                    <a:cubicBezTo>
                      <a:pt x="806" y="150"/>
                      <a:pt x="530" y="316"/>
                      <a:pt x="318" y="543"/>
                    </a:cubicBezTo>
                    <a:cubicBezTo>
                      <a:pt x="318" y="543"/>
                      <a:pt x="316" y="541"/>
                      <a:pt x="315" y="541"/>
                    </a:cubicBezTo>
                    <a:cubicBezTo>
                      <a:pt x="315" y="541"/>
                      <a:pt x="314" y="542"/>
                      <a:pt x="315" y="544"/>
                    </a:cubicBezTo>
                    <a:cubicBezTo>
                      <a:pt x="184" y="678"/>
                      <a:pt x="75" y="831"/>
                      <a:pt x="0" y="1004"/>
                    </a:cubicBezTo>
                    <a:lnTo>
                      <a:pt x="516" y="929"/>
                    </a:lnTo>
                    <a:cubicBezTo>
                      <a:pt x="667" y="734"/>
                      <a:pt x="879" y="581"/>
                      <a:pt x="1109" y="493"/>
                    </a:cubicBezTo>
                    <a:cubicBezTo>
                      <a:pt x="1253" y="438"/>
                      <a:pt x="1404" y="406"/>
                      <a:pt x="1555" y="406"/>
                    </a:cubicBezTo>
                    <a:cubicBezTo>
                      <a:pt x="1622" y="406"/>
                      <a:pt x="1689" y="413"/>
                      <a:pt x="1755" y="426"/>
                    </a:cubicBezTo>
                    <a:cubicBezTo>
                      <a:pt x="1763" y="428"/>
                      <a:pt x="1775" y="431"/>
                      <a:pt x="1784" y="432"/>
                    </a:cubicBezTo>
                    <a:cubicBezTo>
                      <a:pt x="2065" y="496"/>
                      <a:pt x="2312" y="694"/>
                      <a:pt x="2483" y="991"/>
                    </a:cubicBezTo>
                    <a:cubicBezTo>
                      <a:pt x="2714" y="1394"/>
                      <a:pt x="2773" y="1908"/>
                      <a:pt x="2631" y="2302"/>
                    </a:cubicBezTo>
                    <a:cubicBezTo>
                      <a:pt x="2561" y="2503"/>
                      <a:pt x="2414" y="2679"/>
                      <a:pt x="2207" y="2813"/>
                    </a:cubicBezTo>
                    <a:cubicBezTo>
                      <a:pt x="2036" y="2929"/>
                      <a:pt x="1826" y="3014"/>
                      <a:pt x="1588" y="3063"/>
                    </a:cubicBezTo>
                    <a:cubicBezTo>
                      <a:pt x="1476" y="3087"/>
                      <a:pt x="1406" y="3194"/>
                      <a:pt x="1427" y="3303"/>
                    </a:cubicBezTo>
                    <a:cubicBezTo>
                      <a:pt x="1446" y="3384"/>
                      <a:pt x="1510" y="3448"/>
                      <a:pt x="1585" y="3464"/>
                    </a:cubicBezTo>
                    <a:lnTo>
                      <a:pt x="1588" y="3464"/>
                    </a:lnTo>
                    <a:cubicBezTo>
                      <a:pt x="1599" y="3466"/>
                      <a:pt x="1611" y="3468"/>
                      <a:pt x="1623" y="3468"/>
                    </a:cubicBezTo>
                    <a:cubicBezTo>
                      <a:pt x="1633" y="3468"/>
                      <a:pt x="1643" y="3467"/>
                      <a:pt x="1653" y="3465"/>
                    </a:cubicBezTo>
                    <a:lnTo>
                      <a:pt x="1664" y="3464"/>
                    </a:lnTo>
                    <a:cubicBezTo>
                      <a:pt x="2339" y="3327"/>
                      <a:pt x="2831" y="2952"/>
                      <a:pt x="3016" y="2438"/>
                    </a:cubicBezTo>
                    <a:cubicBezTo>
                      <a:pt x="3193" y="1940"/>
                      <a:pt x="3121" y="1294"/>
                      <a:pt x="2837" y="790"/>
                    </a:cubicBezTo>
                    <a:cubicBezTo>
                      <a:pt x="2601" y="375"/>
                      <a:pt x="2242" y="105"/>
                      <a:pt x="1832" y="27"/>
                    </a:cubicBezTo>
                    <a:cubicBezTo>
                      <a:pt x="1739" y="9"/>
                      <a:pt x="1645"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36141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5;p47">
            <a:extLst>
              <a:ext uri="{FF2B5EF4-FFF2-40B4-BE49-F238E27FC236}">
                <a16:creationId xmlns:a16="http://schemas.microsoft.com/office/drawing/2014/main" id="{BC55D65F-0FF4-9AA1-21C5-BF6A83A742E0}"/>
              </a:ext>
            </a:extLst>
          </p:cNvPr>
          <p:cNvSpPr txBox="1">
            <a:spLocks/>
          </p:cNvSpPr>
          <p:nvPr/>
        </p:nvSpPr>
        <p:spPr>
          <a:xfrm>
            <a:off x="1191631" y="302076"/>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1pPr>
            <a:lvl2pPr marR="0" lvl="1"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2pPr>
            <a:lvl3pPr marR="0" lvl="2"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3pPr>
            <a:lvl4pPr marR="0" lvl="3"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4pPr>
            <a:lvl5pPr marR="0" lvl="4"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5pPr>
            <a:lvl6pPr marR="0" lvl="5"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6pPr>
            <a:lvl7pPr marR="0" lvl="6"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7pPr>
            <a:lvl8pPr marR="0" lvl="7"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8pPr>
            <a:lvl9pPr marR="0" lvl="8"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9pPr>
          </a:lstStyle>
          <a:p>
            <a:r>
              <a:rPr lang="nl-NL" b="1" kern="0">
                <a:solidFill>
                  <a:srgbClr val="3A63FB"/>
                </a:solidFill>
                <a:latin typeface="Poppins" panose="00000800000000000000" pitchFamily="2" charset="0"/>
                <a:cs typeface="Poppins" panose="00000800000000000000" pitchFamily="2" charset="0"/>
              </a:rPr>
              <a:t>Volledig </a:t>
            </a:r>
          </a:p>
        </p:txBody>
      </p:sp>
      <p:graphicFrame>
        <p:nvGraphicFramePr>
          <p:cNvPr id="6" name="Tabel 6">
            <a:extLst>
              <a:ext uri="{FF2B5EF4-FFF2-40B4-BE49-F238E27FC236}">
                <a16:creationId xmlns:a16="http://schemas.microsoft.com/office/drawing/2014/main" id="{74C8D8BA-59EF-E74F-FB0E-26F2A9B8803C}"/>
              </a:ext>
            </a:extLst>
          </p:cNvPr>
          <p:cNvGraphicFramePr>
            <a:graphicFrameLocks noGrp="1"/>
          </p:cNvGraphicFramePr>
          <p:nvPr/>
        </p:nvGraphicFramePr>
        <p:xfrm>
          <a:off x="1391921" y="1137678"/>
          <a:ext cx="3055983" cy="833184"/>
        </p:xfrm>
        <a:graphic>
          <a:graphicData uri="http://schemas.openxmlformats.org/drawingml/2006/table">
            <a:tbl>
              <a:tblPr firstRow="1" bandRow="1">
                <a:tableStyleId>{5C22544A-7EE6-4342-B048-85BDC9FD1C3A}</a:tableStyleId>
              </a:tblPr>
              <a:tblGrid>
                <a:gridCol w="3055983">
                  <a:extLst>
                    <a:ext uri="{9D8B030D-6E8A-4147-A177-3AD203B41FA5}">
                      <a16:colId xmlns:a16="http://schemas.microsoft.com/office/drawing/2014/main" val="783531956"/>
                    </a:ext>
                  </a:extLst>
                </a:gridCol>
              </a:tblGrid>
              <a:tr h="370840">
                <a:tc>
                  <a:txBody>
                    <a:bodyPr/>
                    <a:lstStyle/>
                    <a:p>
                      <a:r>
                        <a:rPr lang="nl-NL"/>
                        <a:t>Nectar</a:t>
                      </a:r>
                    </a:p>
                  </a:txBody>
                  <a:tcPr/>
                </a:tc>
                <a:extLst>
                  <a:ext uri="{0D108BD9-81ED-4DB2-BD59-A6C34878D82A}">
                    <a16:rowId xmlns:a16="http://schemas.microsoft.com/office/drawing/2014/main" val="110229819"/>
                  </a:ext>
                </a:extLst>
              </a:tr>
              <a:tr h="370840">
                <a:tc>
                  <a:txBody>
                    <a:bodyPr/>
                    <a:lstStyle/>
                    <a:p>
                      <a:r>
                        <a:rPr lang="nl-NL" sz="1200">
                          <a:latin typeface="Poppins Light" panose="00000400000000000000" pitchFamily="2" charset="0"/>
                          <a:cs typeface="Poppins Light" panose="00000400000000000000" pitchFamily="2" charset="0"/>
                        </a:rPr>
                        <a:t>Uitleggen wanneer een meisje vruchtbaar is</a:t>
                      </a:r>
                    </a:p>
                  </a:txBody>
                  <a:tcPr/>
                </a:tc>
                <a:extLst>
                  <a:ext uri="{0D108BD9-81ED-4DB2-BD59-A6C34878D82A}">
                    <a16:rowId xmlns:a16="http://schemas.microsoft.com/office/drawing/2014/main" val="915181855"/>
                  </a:ext>
                </a:extLst>
              </a:tr>
            </a:tbl>
          </a:graphicData>
        </a:graphic>
      </p:graphicFrame>
      <p:graphicFrame>
        <p:nvGraphicFramePr>
          <p:cNvPr id="7" name="Tabel 6">
            <a:extLst>
              <a:ext uri="{FF2B5EF4-FFF2-40B4-BE49-F238E27FC236}">
                <a16:creationId xmlns:a16="http://schemas.microsoft.com/office/drawing/2014/main" id="{EC9CDB1C-D701-F240-0C72-ECA8BBFC8553}"/>
              </a:ext>
            </a:extLst>
          </p:cNvPr>
          <p:cNvGraphicFramePr>
            <a:graphicFrameLocks noGrp="1"/>
          </p:cNvGraphicFramePr>
          <p:nvPr/>
        </p:nvGraphicFramePr>
        <p:xfrm>
          <a:off x="4888411" y="1137678"/>
          <a:ext cx="3055983" cy="833184"/>
        </p:xfrm>
        <a:graphic>
          <a:graphicData uri="http://schemas.openxmlformats.org/drawingml/2006/table">
            <a:tbl>
              <a:tblPr firstRow="1" bandRow="1">
                <a:tableStyleId>{5C22544A-7EE6-4342-B048-85BDC9FD1C3A}</a:tableStyleId>
              </a:tblPr>
              <a:tblGrid>
                <a:gridCol w="3055983">
                  <a:extLst>
                    <a:ext uri="{9D8B030D-6E8A-4147-A177-3AD203B41FA5}">
                      <a16:colId xmlns:a16="http://schemas.microsoft.com/office/drawing/2014/main" val="783531956"/>
                    </a:ext>
                  </a:extLst>
                </a:gridCol>
              </a:tblGrid>
              <a:tr h="370840">
                <a:tc>
                  <a:txBody>
                    <a:bodyPr/>
                    <a:lstStyle/>
                    <a:p>
                      <a:r>
                        <a:rPr lang="nl-NL">
                          <a:latin typeface="Poppins" panose="00000800000000000000" pitchFamily="2" charset="0"/>
                          <a:cs typeface="Poppins" panose="00000800000000000000" pitchFamily="2" charset="0"/>
                        </a:rPr>
                        <a:t>BVJ</a:t>
                      </a:r>
                    </a:p>
                  </a:txBody>
                  <a:tcPr/>
                </a:tc>
                <a:extLst>
                  <a:ext uri="{0D108BD9-81ED-4DB2-BD59-A6C34878D82A}">
                    <a16:rowId xmlns:a16="http://schemas.microsoft.com/office/drawing/2014/main" val="11022981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200">
                          <a:latin typeface="Poppins Light" panose="00000400000000000000" pitchFamily="2" charset="0"/>
                          <a:cs typeface="Poppins Light" panose="00000400000000000000" pitchFamily="2" charset="0"/>
                        </a:rPr>
                        <a:t>Uitleggen wanneer een meisje vruchtbaar is</a:t>
                      </a:r>
                    </a:p>
                  </a:txBody>
                  <a:tcPr/>
                </a:tc>
                <a:extLst>
                  <a:ext uri="{0D108BD9-81ED-4DB2-BD59-A6C34878D82A}">
                    <a16:rowId xmlns:a16="http://schemas.microsoft.com/office/drawing/2014/main" val="915181855"/>
                  </a:ext>
                </a:extLst>
              </a:tr>
            </a:tbl>
          </a:graphicData>
        </a:graphic>
      </p:graphicFrame>
      <p:grpSp>
        <p:nvGrpSpPr>
          <p:cNvPr id="4" name="Google Shape;485;p36">
            <a:extLst>
              <a:ext uri="{FF2B5EF4-FFF2-40B4-BE49-F238E27FC236}">
                <a16:creationId xmlns:a16="http://schemas.microsoft.com/office/drawing/2014/main" id="{2A9DD7D3-BA80-EDE0-670E-E50C2779A869}"/>
              </a:ext>
            </a:extLst>
          </p:cNvPr>
          <p:cNvGrpSpPr/>
          <p:nvPr/>
        </p:nvGrpSpPr>
        <p:grpSpPr>
          <a:xfrm>
            <a:off x="7713261" y="1764291"/>
            <a:ext cx="1343279" cy="413142"/>
            <a:chOff x="3687285" y="3483601"/>
            <a:chExt cx="1343279" cy="413142"/>
          </a:xfrm>
        </p:grpSpPr>
        <p:sp>
          <p:nvSpPr>
            <p:cNvPr id="5" name="Google Shape;486;p36">
              <a:extLst>
                <a:ext uri="{FF2B5EF4-FFF2-40B4-BE49-F238E27FC236}">
                  <a16:creationId xmlns:a16="http://schemas.microsoft.com/office/drawing/2014/main" id="{6F8B183C-7E6D-A1E0-4830-7BD3770A1C42}"/>
                </a:ext>
              </a:extLst>
            </p:cNvPr>
            <p:cNvSpPr/>
            <p:nvPr/>
          </p:nvSpPr>
          <p:spPr>
            <a:xfrm>
              <a:off x="3687285" y="3483601"/>
              <a:ext cx="933888" cy="192374"/>
            </a:xfrm>
            <a:custGeom>
              <a:avLst/>
              <a:gdLst/>
              <a:ahLst/>
              <a:cxnLst/>
              <a:rect l="l" t="t" r="r" b="b"/>
              <a:pathLst>
                <a:path w="22860" h="4709" extrusionOk="0">
                  <a:moveTo>
                    <a:pt x="578" y="0"/>
                  </a:moveTo>
                  <a:cubicBezTo>
                    <a:pt x="419" y="0"/>
                    <a:pt x="257" y="73"/>
                    <a:pt x="156" y="205"/>
                  </a:cubicBezTo>
                  <a:cubicBezTo>
                    <a:pt x="1" y="409"/>
                    <a:pt x="47" y="679"/>
                    <a:pt x="261" y="807"/>
                  </a:cubicBezTo>
                  <a:lnTo>
                    <a:pt x="2632" y="2231"/>
                  </a:lnTo>
                  <a:lnTo>
                    <a:pt x="3817" y="2942"/>
                  </a:lnTo>
                  <a:cubicBezTo>
                    <a:pt x="4247" y="3188"/>
                    <a:pt x="4718" y="3422"/>
                    <a:pt x="5210" y="3569"/>
                  </a:cubicBezTo>
                  <a:cubicBezTo>
                    <a:pt x="6094" y="3863"/>
                    <a:pt x="7037" y="3987"/>
                    <a:pt x="7987" y="3987"/>
                  </a:cubicBezTo>
                  <a:cubicBezTo>
                    <a:pt x="8092" y="3987"/>
                    <a:pt x="8196" y="3986"/>
                    <a:pt x="8301" y="3983"/>
                  </a:cubicBezTo>
                  <a:cubicBezTo>
                    <a:pt x="9358" y="3956"/>
                    <a:pt x="10427" y="3748"/>
                    <a:pt x="11455" y="3375"/>
                  </a:cubicBezTo>
                  <a:cubicBezTo>
                    <a:pt x="11967" y="3181"/>
                    <a:pt x="12472" y="2948"/>
                    <a:pt x="12944" y="2648"/>
                  </a:cubicBezTo>
                  <a:lnTo>
                    <a:pt x="13280" y="2436"/>
                  </a:lnTo>
                  <a:cubicBezTo>
                    <a:pt x="13361" y="2390"/>
                    <a:pt x="13435" y="2334"/>
                    <a:pt x="13522" y="2295"/>
                  </a:cubicBezTo>
                  <a:cubicBezTo>
                    <a:pt x="13689" y="2207"/>
                    <a:pt x="13869" y="2129"/>
                    <a:pt x="14058" y="2069"/>
                  </a:cubicBezTo>
                  <a:cubicBezTo>
                    <a:pt x="14495" y="1922"/>
                    <a:pt x="14971" y="1848"/>
                    <a:pt x="15436" y="1848"/>
                  </a:cubicBezTo>
                  <a:cubicBezTo>
                    <a:pt x="15769" y="1848"/>
                    <a:pt x="16095" y="1886"/>
                    <a:pt x="16397" y="1963"/>
                  </a:cubicBezTo>
                  <a:cubicBezTo>
                    <a:pt x="16579" y="2005"/>
                    <a:pt x="16750" y="2064"/>
                    <a:pt x="16907" y="2136"/>
                  </a:cubicBezTo>
                  <a:cubicBezTo>
                    <a:pt x="16989" y="2168"/>
                    <a:pt x="17057" y="2214"/>
                    <a:pt x="17131" y="2252"/>
                  </a:cubicBezTo>
                  <a:cubicBezTo>
                    <a:pt x="17204" y="2291"/>
                    <a:pt x="17322" y="2366"/>
                    <a:pt x="17415" y="2419"/>
                  </a:cubicBezTo>
                  <a:lnTo>
                    <a:pt x="18600" y="3132"/>
                  </a:lnTo>
                  <a:lnTo>
                    <a:pt x="20969" y="4556"/>
                  </a:lnTo>
                  <a:cubicBezTo>
                    <a:pt x="20984" y="4564"/>
                    <a:pt x="21002" y="4574"/>
                    <a:pt x="21018" y="4583"/>
                  </a:cubicBezTo>
                  <a:cubicBezTo>
                    <a:pt x="21179" y="4668"/>
                    <a:pt x="21357" y="4708"/>
                    <a:pt x="21536" y="4708"/>
                  </a:cubicBezTo>
                  <a:cubicBezTo>
                    <a:pt x="21919" y="4708"/>
                    <a:pt x="22305" y="4524"/>
                    <a:pt x="22530" y="4195"/>
                  </a:cubicBezTo>
                  <a:cubicBezTo>
                    <a:pt x="22860" y="3714"/>
                    <a:pt x="22717" y="3106"/>
                    <a:pt x="22211" y="2839"/>
                  </a:cubicBezTo>
                  <a:lnTo>
                    <a:pt x="19753" y="1536"/>
                  </a:lnTo>
                  <a:lnTo>
                    <a:pt x="18525" y="884"/>
                  </a:lnTo>
                  <a:cubicBezTo>
                    <a:pt x="18416" y="827"/>
                    <a:pt x="18337" y="782"/>
                    <a:pt x="18202" y="715"/>
                  </a:cubicBezTo>
                  <a:cubicBezTo>
                    <a:pt x="18067" y="652"/>
                    <a:pt x="17934" y="581"/>
                    <a:pt x="17794" y="534"/>
                  </a:cubicBezTo>
                  <a:cubicBezTo>
                    <a:pt x="17518" y="426"/>
                    <a:pt x="17234" y="346"/>
                    <a:pt x="16948" y="293"/>
                  </a:cubicBezTo>
                  <a:cubicBezTo>
                    <a:pt x="16568" y="221"/>
                    <a:pt x="16184" y="185"/>
                    <a:pt x="15801" y="185"/>
                  </a:cubicBezTo>
                  <a:cubicBezTo>
                    <a:pt x="15027" y="185"/>
                    <a:pt x="14254" y="330"/>
                    <a:pt x="13514" y="614"/>
                  </a:cubicBezTo>
                  <a:cubicBezTo>
                    <a:pt x="13238" y="718"/>
                    <a:pt x="12967" y="848"/>
                    <a:pt x="12706" y="1002"/>
                  </a:cubicBezTo>
                  <a:cubicBezTo>
                    <a:pt x="12575" y="1075"/>
                    <a:pt x="12452" y="1166"/>
                    <a:pt x="12326" y="1251"/>
                  </a:cubicBezTo>
                  <a:lnTo>
                    <a:pt x="12049" y="1445"/>
                  </a:lnTo>
                  <a:cubicBezTo>
                    <a:pt x="11707" y="1688"/>
                    <a:pt x="11319" y="1890"/>
                    <a:pt x="10916" y="2064"/>
                  </a:cubicBezTo>
                  <a:cubicBezTo>
                    <a:pt x="9900" y="2492"/>
                    <a:pt x="8759" y="2719"/>
                    <a:pt x="7637" y="2719"/>
                  </a:cubicBezTo>
                  <a:cubicBezTo>
                    <a:pt x="6967" y="2719"/>
                    <a:pt x="6305" y="2638"/>
                    <a:pt x="5681" y="2470"/>
                  </a:cubicBezTo>
                  <a:cubicBezTo>
                    <a:pt x="5255" y="2366"/>
                    <a:pt x="4876" y="2200"/>
                    <a:pt x="4491" y="2009"/>
                  </a:cubicBezTo>
                  <a:lnTo>
                    <a:pt x="3263" y="1357"/>
                  </a:lnTo>
                  <a:lnTo>
                    <a:pt x="805" y="55"/>
                  </a:lnTo>
                  <a:cubicBezTo>
                    <a:pt x="735" y="18"/>
                    <a:pt x="657" y="0"/>
                    <a:pt x="57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7;p36">
              <a:extLst>
                <a:ext uri="{FF2B5EF4-FFF2-40B4-BE49-F238E27FC236}">
                  <a16:creationId xmlns:a16="http://schemas.microsoft.com/office/drawing/2014/main" id="{8F586DF9-8485-FEDC-7DBD-01453E1BC684}"/>
                </a:ext>
              </a:extLst>
            </p:cNvPr>
            <p:cNvSpPr/>
            <p:nvPr/>
          </p:nvSpPr>
          <p:spPr>
            <a:xfrm>
              <a:off x="4508633" y="3540060"/>
              <a:ext cx="521932" cy="356683"/>
            </a:xfrm>
            <a:custGeom>
              <a:avLst/>
              <a:gdLst/>
              <a:ahLst/>
              <a:cxnLst/>
              <a:rect l="l" t="t" r="r" b="b"/>
              <a:pathLst>
                <a:path w="12776" h="8731" extrusionOk="0">
                  <a:moveTo>
                    <a:pt x="4094" y="1"/>
                  </a:moveTo>
                  <a:cubicBezTo>
                    <a:pt x="2692" y="1"/>
                    <a:pt x="1528" y="502"/>
                    <a:pt x="987" y="1480"/>
                  </a:cubicBezTo>
                  <a:cubicBezTo>
                    <a:pt x="1" y="3267"/>
                    <a:pt x="1472" y="5970"/>
                    <a:pt x="4276" y="7517"/>
                  </a:cubicBezTo>
                  <a:cubicBezTo>
                    <a:pt x="5697" y="8301"/>
                    <a:pt x="7353" y="8730"/>
                    <a:pt x="8771" y="8730"/>
                  </a:cubicBezTo>
                  <a:cubicBezTo>
                    <a:pt x="10150" y="8730"/>
                    <a:pt x="11303" y="8324"/>
                    <a:pt x="11790" y="7442"/>
                  </a:cubicBezTo>
                  <a:cubicBezTo>
                    <a:pt x="12775" y="5655"/>
                    <a:pt x="10652" y="2593"/>
                    <a:pt x="7849" y="1044"/>
                  </a:cubicBezTo>
                  <a:cubicBezTo>
                    <a:pt x="6580" y="344"/>
                    <a:pt x="5255" y="1"/>
                    <a:pt x="409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488;p36">
            <a:extLst>
              <a:ext uri="{FF2B5EF4-FFF2-40B4-BE49-F238E27FC236}">
                <a16:creationId xmlns:a16="http://schemas.microsoft.com/office/drawing/2014/main" id="{5EF7E767-2A71-C654-5D3D-5DE87DE54EC4}"/>
              </a:ext>
            </a:extLst>
          </p:cNvPr>
          <p:cNvGrpSpPr/>
          <p:nvPr/>
        </p:nvGrpSpPr>
        <p:grpSpPr>
          <a:xfrm>
            <a:off x="7523009" y="3033691"/>
            <a:ext cx="874609" cy="268997"/>
            <a:chOff x="3687285" y="3483601"/>
            <a:chExt cx="1343279" cy="413142"/>
          </a:xfrm>
        </p:grpSpPr>
        <p:sp>
          <p:nvSpPr>
            <p:cNvPr id="10" name="Google Shape;489;p36">
              <a:extLst>
                <a:ext uri="{FF2B5EF4-FFF2-40B4-BE49-F238E27FC236}">
                  <a16:creationId xmlns:a16="http://schemas.microsoft.com/office/drawing/2014/main" id="{4135F7F1-4069-8284-E568-311283B0787F}"/>
                </a:ext>
              </a:extLst>
            </p:cNvPr>
            <p:cNvSpPr/>
            <p:nvPr/>
          </p:nvSpPr>
          <p:spPr>
            <a:xfrm>
              <a:off x="3687285" y="3483601"/>
              <a:ext cx="933888" cy="192374"/>
            </a:xfrm>
            <a:custGeom>
              <a:avLst/>
              <a:gdLst/>
              <a:ahLst/>
              <a:cxnLst/>
              <a:rect l="l" t="t" r="r" b="b"/>
              <a:pathLst>
                <a:path w="22860" h="4709" extrusionOk="0">
                  <a:moveTo>
                    <a:pt x="578" y="0"/>
                  </a:moveTo>
                  <a:cubicBezTo>
                    <a:pt x="419" y="0"/>
                    <a:pt x="257" y="73"/>
                    <a:pt x="156" y="205"/>
                  </a:cubicBezTo>
                  <a:cubicBezTo>
                    <a:pt x="1" y="409"/>
                    <a:pt x="47" y="679"/>
                    <a:pt x="261" y="807"/>
                  </a:cubicBezTo>
                  <a:lnTo>
                    <a:pt x="2632" y="2231"/>
                  </a:lnTo>
                  <a:lnTo>
                    <a:pt x="3817" y="2942"/>
                  </a:lnTo>
                  <a:cubicBezTo>
                    <a:pt x="4247" y="3188"/>
                    <a:pt x="4718" y="3422"/>
                    <a:pt x="5210" y="3569"/>
                  </a:cubicBezTo>
                  <a:cubicBezTo>
                    <a:pt x="6094" y="3863"/>
                    <a:pt x="7037" y="3987"/>
                    <a:pt x="7987" y="3987"/>
                  </a:cubicBezTo>
                  <a:cubicBezTo>
                    <a:pt x="8092" y="3987"/>
                    <a:pt x="8196" y="3986"/>
                    <a:pt x="8301" y="3983"/>
                  </a:cubicBezTo>
                  <a:cubicBezTo>
                    <a:pt x="9358" y="3956"/>
                    <a:pt x="10427" y="3748"/>
                    <a:pt x="11455" y="3375"/>
                  </a:cubicBezTo>
                  <a:cubicBezTo>
                    <a:pt x="11967" y="3181"/>
                    <a:pt x="12472" y="2948"/>
                    <a:pt x="12944" y="2648"/>
                  </a:cubicBezTo>
                  <a:lnTo>
                    <a:pt x="13280" y="2436"/>
                  </a:lnTo>
                  <a:cubicBezTo>
                    <a:pt x="13361" y="2390"/>
                    <a:pt x="13435" y="2334"/>
                    <a:pt x="13522" y="2295"/>
                  </a:cubicBezTo>
                  <a:cubicBezTo>
                    <a:pt x="13689" y="2207"/>
                    <a:pt x="13869" y="2129"/>
                    <a:pt x="14058" y="2069"/>
                  </a:cubicBezTo>
                  <a:cubicBezTo>
                    <a:pt x="14495" y="1922"/>
                    <a:pt x="14971" y="1848"/>
                    <a:pt x="15436" y="1848"/>
                  </a:cubicBezTo>
                  <a:cubicBezTo>
                    <a:pt x="15769" y="1848"/>
                    <a:pt x="16095" y="1886"/>
                    <a:pt x="16397" y="1963"/>
                  </a:cubicBezTo>
                  <a:cubicBezTo>
                    <a:pt x="16579" y="2005"/>
                    <a:pt x="16750" y="2064"/>
                    <a:pt x="16907" y="2136"/>
                  </a:cubicBezTo>
                  <a:cubicBezTo>
                    <a:pt x="16989" y="2168"/>
                    <a:pt x="17057" y="2214"/>
                    <a:pt x="17131" y="2252"/>
                  </a:cubicBezTo>
                  <a:cubicBezTo>
                    <a:pt x="17204" y="2291"/>
                    <a:pt x="17322" y="2366"/>
                    <a:pt x="17415" y="2419"/>
                  </a:cubicBezTo>
                  <a:lnTo>
                    <a:pt x="18600" y="3132"/>
                  </a:lnTo>
                  <a:lnTo>
                    <a:pt x="20969" y="4556"/>
                  </a:lnTo>
                  <a:cubicBezTo>
                    <a:pt x="20984" y="4564"/>
                    <a:pt x="21002" y="4574"/>
                    <a:pt x="21018" y="4583"/>
                  </a:cubicBezTo>
                  <a:cubicBezTo>
                    <a:pt x="21179" y="4668"/>
                    <a:pt x="21357" y="4708"/>
                    <a:pt x="21536" y="4708"/>
                  </a:cubicBezTo>
                  <a:cubicBezTo>
                    <a:pt x="21919" y="4708"/>
                    <a:pt x="22305" y="4524"/>
                    <a:pt x="22530" y="4195"/>
                  </a:cubicBezTo>
                  <a:cubicBezTo>
                    <a:pt x="22860" y="3714"/>
                    <a:pt x="22717" y="3106"/>
                    <a:pt x="22211" y="2839"/>
                  </a:cubicBezTo>
                  <a:lnTo>
                    <a:pt x="19753" y="1536"/>
                  </a:lnTo>
                  <a:lnTo>
                    <a:pt x="18525" y="884"/>
                  </a:lnTo>
                  <a:cubicBezTo>
                    <a:pt x="18416" y="827"/>
                    <a:pt x="18337" y="782"/>
                    <a:pt x="18202" y="715"/>
                  </a:cubicBezTo>
                  <a:cubicBezTo>
                    <a:pt x="18067" y="652"/>
                    <a:pt x="17934" y="581"/>
                    <a:pt x="17794" y="534"/>
                  </a:cubicBezTo>
                  <a:cubicBezTo>
                    <a:pt x="17518" y="426"/>
                    <a:pt x="17234" y="346"/>
                    <a:pt x="16948" y="293"/>
                  </a:cubicBezTo>
                  <a:cubicBezTo>
                    <a:pt x="16568" y="221"/>
                    <a:pt x="16184" y="185"/>
                    <a:pt x="15801" y="185"/>
                  </a:cubicBezTo>
                  <a:cubicBezTo>
                    <a:pt x="15027" y="185"/>
                    <a:pt x="14254" y="330"/>
                    <a:pt x="13514" y="614"/>
                  </a:cubicBezTo>
                  <a:cubicBezTo>
                    <a:pt x="13238" y="718"/>
                    <a:pt x="12967" y="848"/>
                    <a:pt x="12706" y="1002"/>
                  </a:cubicBezTo>
                  <a:cubicBezTo>
                    <a:pt x="12575" y="1075"/>
                    <a:pt x="12452" y="1166"/>
                    <a:pt x="12326" y="1251"/>
                  </a:cubicBezTo>
                  <a:lnTo>
                    <a:pt x="12049" y="1445"/>
                  </a:lnTo>
                  <a:cubicBezTo>
                    <a:pt x="11707" y="1688"/>
                    <a:pt x="11319" y="1890"/>
                    <a:pt x="10916" y="2064"/>
                  </a:cubicBezTo>
                  <a:cubicBezTo>
                    <a:pt x="9900" y="2492"/>
                    <a:pt x="8759" y="2719"/>
                    <a:pt x="7637" y="2719"/>
                  </a:cubicBezTo>
                  <a:cubicBezTo>
                    <a:pt x="6967" y="2719"/>
                    <a:pt x="6305" y="2638"/>
                    <a:pt x="5681" y="2470"/>
                  </a:cubicBezTo>
                  <a:cubicBezTo>
                    <a:pt x="5255" y="2366"/>
                    <a:pt x="4876" y="2200"/>
                    <a:pt x="4491" y="2009"/>
                  </a:cubicBezTo>
                  <a:lnTo>
                    <a:pt x="3263" y="1357"/>
                  </a:lnTo>
                  <a:lnTo>
                    <a:pt x="805" y="55"/>
                  </a:lnTo>
                  <a:cubicBezTo>
                    <a:pt x="735" y="18"/>
                    <a:pt x="657" y="0"/>
                    <a:pt x="57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0;p36">
              <a:extLst>
                <a:ext uri="{FF2B5EF4-FFF2-40B4-BE49-F238E27FC236}">
                  <a16:creationId xmlns:a16="http://schemas.microsoft.com/office/drawing/2014/main" id="{AA69FB41-2BE7-6DB5-15FB-076EB06F59DE}"/>
                </a:ext>
              </a:extLst>
            </p:cNvPr>
            <p:cNvSpPr/>
            <p:nvPr/>
          </p:nvSpPr>
          <p:spPr>
            <a:xfrm>
              <a:off x="4508633" y="3540060"/>
              <a:ext cx="521932" cy="356683"/>
            </a:xfrm>
            <a:custGeom>
              <a:avLst/>
              <a:gdLst/>
              <a:ahLst/>
              <a:cxnLst/>
              <a:rect l="l" t="t" r="r" b="b"/>
              <a:pathLst>
                <a:path w="12776" h="8731" extrusionOk="0">
                  <a:moveTo>
                    <a:pt x="4094" y="1"/>
                  </a:moveTo>
                  <a:cubicBezTo>
                    <a:pt x="2692" y="1"/>
                    <a:pt x="1528" y="502"/>
                    <a:pt x="987" y="1480"/>
                  </a:cubicBezTo>
                  <a:cubicBezTo>
                    <a:pt x="1" y="3267"/>
                    <a:pt x="1472" y="5970"/>
                    <a:pt x="4276" y="7517"/>
                  </a:cubicBezTo>
                  <a:cubicBezTo>
                    <a:pt x="5697" y="8301"/>
                    <a:pt x="7353" y="8730"/>
                    <a:pt x="8771" y="8730"/>
                  </a:cubicBezTo>
                  <a:cubicBezTo>
                    <a:pt x="10150" y="8730"/>
                    <a:pt x="11303" y="8324"/>
                    <a:pt x="11790" y="7442"/>
                  </a:cubicBezTo>
                  <a:cubicBezTo>
                    <a:pt x="12775" y="5655"/>
                    <a:pt x="10652" y="2593"/>
                    <a:pt x="7849" y="1044"/>
                  </a:cubicBezTo>
                  <a:cubicBezTo>
                    <a:pt x="6580" y="344"/>
                    <a:pt x="5255" y="1"/>
                    <a:pt x="409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485;p36">
            <a:extLst>
              <a:ext uri="{FF2B5EF4-FFF2-40B4-BE49-F238E27FC236}">
                <a16:creationId xmlns:a16="http://schemas.microsoft.com/office/drawing/2014/main" id="{C631FA06-8FCD-ED56-84CA-4E207916C2CA}"/>
              </a:ext>
            </a:extLst>
          </p:cNvPr>
          <p:cNvGrpSpPr/>
          <p:nvPr/>
        </p:nvGrpSpPr>
        <p:grpSpPr>
          <a:xfrm>
            <a:off x="9315639" y="3096318"/>
            <a:ext cx="1343279" cy="413142"/>
            <a:chOff x="3687285" y="3483601"/>
            <a:chExt cx="1343279" cy="413142"/>
          </a:xfrm>
        </p:grpSpPr>
        <p:sp>
          <p:nvSpPr>
            <p:cNvPr id="13" name="Google Shape;486;p36">
              <a:extLst>
                <a:ext uri="{FF2B5EF4-FFF2-40B4-BE49-F238E27FC236}">
                  <a16:creationId xmlns:a16="http://schemas.microsoft.com/office/drawing/2014/main" id="{2D2A59B7-9713-72D2-18DC-B05FC3C594FE}"/>
                </a:ext>
              </a:extLst>
            </p:cNvPr>
            <p:cNvSpPr/>
            <p:nvPr/>
          </p:nvSpPr>
          <p:spPr>
            <a:xfrm>
              <a:off x="3687285" y="3483601"/>
              <a:ext cx="933888" cy="192374"/>
            </a:xfrm>
            <a:custGeom>
              <a:avLst/>
              <a:gdLst/>
              <a:ahLst/>
              <a:cxnLst/>
              <a:rect l="l" t="t" r="r" b="b"/>
              <a:pathLst>
                <a:path w="22860" h="4709" extrusionOk="0">
                  <a:moveTo>
                    <a:pt x="578" y="0"/>
                  </a:moveTo>
                  <a:cubicBezTo>
                    <a:pt x="419" y="0"/>
                    <a:pt x="257" y="73"/>
                    <a:pt x="156" y="205"/>
                  </a:cubicBezTo>
                  <a:cubicBezTo>
                    <a:pt x="1" y="409"/>
                    <a:pt x="47" y="679"/>
                    <a:pt x="261" y="807"/>
                  </a:cubicBezTo>
                  <a:lnTo>
                    <a:pt x="2632" y="2231"/>
                  </a:lnTo>
                  <a:lnTo>
                    <a:pt x="3817" y="2942"/>
                  </a:lnTo>
                  <a:cubicBezTo>
                    <a:pt x="4247" y="3188"/>
                    <a:pt x="4718" y="3422"/>
                    <a:pt x="5210" y="3569"/>
                  </a:cubicBezTo>
                  <a:cubicBezTo>
                    <a:pt x="6094" y="3863"/>
                    <a:pt x="7037" y="3987"/>
                    <a:pt x="7987" y="3987"/>
                  </a:cubicBezTo>
                  <a:cubicBezTo>
                    <a:pt x="8092" y="3987"/>
                    <a:pt x="8196" y="3986"/>
                    <a:pt x="8301" y="3983"/>
                  </a:cubicBezTo>
                  <a:cubicBezTo>
                    <a:pt x="9358" y="3956"/>
                    <a:pt x="10427" y="3748"/>
                    <a:pt x="11455" y="3375"/>
                  </a:cubicBezTo>
                  <a:cubicBezTo>
                    <a:pt x="11967" y="3181"/>
                    <a:pt x="12472" y="2948"/>
                    <a:pt x="12944" y="2648"/>
                  </a:cubicBezTo>
                  <a:lnTo>
                    <a:pt x="13280" y="2436"/>
                  </a:lnTo>
                  <a:cubicBezTo>
                    <a:pt x="13361" y="2390"/>
                    <a:pt x="13435" y="2334"/>
                    <a:pt x="13522" y="2295"/>
                  </a:cubicBezTo>
                  <a:cubicBezTo>
                    <a:pt x="13689" y="2207"/>
                    <a:pt x="13869" y="2129"/>
                    <a:pt x="14058" y="2069"/>
                  </a:cubicBezTo>
                  <a:cubicBezTo>
                    <a:pt x="14495" y="1922"/>
                    <a:pt x="14971" y="1848"/>
                    <a:pt x="15436" y="1848"/>
                  </a:cubicBezTo>
                  <a:cubicBezTo>
                    <a:pt x="15769" y="1848"/>
                    <a:pt x="16095" y="1886"/>
                    <a:pt x="16397" y="1963"/>
                  </a:cubicBezTo>
                  <a:cubicBezTo>
                    <a:pt x="16579" y="2005"/>
                    <a:pt x="16750" y="2064"/>
                    <a:pt x="16907" y="2136"/>
                  </a:cubicBezTo>
                  <a:cubicBezTo>
                    <a:pt x="16989" y="2168"/>
                    <a:pt x="17057" y="2214"/>
                    <a:pt x="17131" y="2252"/>
                  </a:cubicBezTo>
                  <a:cubicBezTo>
                    <a:pt x="17204" y="2291"/>
                    <a:pt x="17322" y="2366"/>
                    <a:pt x="17415" y="2419"/>
                  </a:cubicBezTo>
                  <a:lnTo>
                    <a:pt x="18600" y="3132"/>
                  </a:lnTo>
                  <a:lnTo>
                    <a:pt x="20969" y="4556"/>
                  </a:lnTo>
                  <a:cubicBezTo>
                    <a:pt x="20984" y="4564"/>
                    <a:pt x="21002" y="4574"/>
                    <a:pt x="21018" y="4583"/>
                  </a:cubicBezTo>
                  <a:cubicBezTo>
                    <a:pt x="21179" y="4668"/>
                    <a:pt x="21357" y="4708"/>
                    <a:pt x="21536" y="4708"/>
                  </a:cubicBezTo>
                  <a:cubicBezTo>
                    <a:pt x="21919" y="4708"/>
                    <a:pt x="22305" y="4524"/>
                    <a:pt x="22530" y="4195"/>
                  </a:cubicBezTo>
                  <a:cubicBezTo>
                    <a:pt x="22860" y="3714"/>
                    <a:pt x="22717" y="3106"/>
                    <a:pt x="22211" y="2839"/>
                  </a:cubicBezTo>
                  <a:lnTo>
                    <a:pt x="19753" y="1536"/>
                  </a:lnTo>
                  <a:lnTo>
                    <a:pt x="18525" y="884"/>
                  </a:lnTo>
                  <a:cubicBezTo>
                    <a:pt x="18416" y="827"/>
                    <a:pt x="18337" y="782"/>
                    <a:pt x="18202" y="715"/>
                  </a:cubicBezTo>
                  <a:cubicBezTo>
                    <a:pt x="18067" y="652"/>
                    <a:pt x="17934" y="581"/>
                    <a:pt x="17794" y="534"/>
                  </a:cubicBezTo>
                  <a:cubicBezTo>
                    <a:pt x="17518" y="426"/>
                    <a:pt x="17234" y="346"/>
                    <a:pt x="16948" y="293"/>
                  </a:cubicBezTo>
                  <a:cubicBezTo>
                    <a:pt x="16568" y="221"/>
                    <a:pt x="16184" y="185"/>
                    <a:pt x="15801" y="185"/>
                  </a:cubicBezTo>
                  <a:cubicBezTo>
                    <a:pt x="15027" y="185"/>
                    <a:pt x="14254" y="330"/>
                    <a:pt x="13514" y="614"/>
                  </a:cubicBezTo>
                  <a:cubicBezTo>
                    <a:pt x="13238" y="718"/>
                    <a:pt x="12967" y="848"/>
                    <a:pt x="12706" y="1002"/>
                  </a:cubicBezTo>
                  <a:cubicBezTo>
                    <a:pt x="12575" y="1075"/>
                    <a:pt x="12452" y="1166"/>
                    <a:pt x="12326" y="1251"/>
                  </a:cubicBezTo>
                  <a:lnTo>
                    <a:pt x="12049" y="1445"/>
                  </a:lnTo>
                  <a:cubicBezTo>
                    <a:pt x="11707" y="1688"/>
                    <a:pt x="11319" y="1890"/>
                    <a:pt x="10916" y="2064"/>
                  </a:cubicBezTo>
                  <a:cubicBezTo>
                    <a:pt x="9900" y="2492"/>
                    <a:pt x="8759" y="2719"/>
                    <a:pt x="7637" y="2719"/>
                  </a:cubicBezTo>
                  <a:cubicBezTo>
                    <a:pt x="6967" y="2719"/>
                    <a:pt x="6305" y="2638"/>
                    <a:pt x="5681" y="2470"/>
                  </a:cubicBezTo>
                  <a:cubicBezTo>
                    <a:pt x="5255" y="2366"/>
                    <a:pt x="4876" y="2200"/>
                    <a:pt x="4491" y="2009"/>
                  </a:cubicBezTo>
                  <a:lnTo>
                    <a:pt x="3263" y="1357"/>
                  </a:lnTo>
                  <a:lnTo>
                    <a:pt x="805" y="55"/>
                  </a:lnTo>
                  <a:cubicBezTo>
                    <a:pt x="735" y="18"/>
                    <a:pt x="657" y="0"/>
                    <a:pt x="57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7;p36">
              <a:extLst>
                <a:ext uri="{FF2B5EF4-FFF2-40B4-BE49-F238E27FC236}">
                  <a16:creationId xmlns:a16="http://schemas.microsoft.com/office/drawing/2014/main" id="{55B67282-271E-5F27-E18C-DEE0C4D5C21E}"/>
                </a:ext>
              </a:extLst>
            </p:cNvPr>
            <p:cNvSpPr/>
            <p:nvPr/>
          </p:nvSpPr>
          <p:spPr>
            <a:xfrm>
              <a:off x="4508633" y="3540060"/>
              <a:ext cx="521932" cy="356683"/>
            </a:xfrm>
            <a:custGeom>
              <a:avLst/>
              <a:gdLst/>
              <a:ahLst/>
              <a:cxnLst/>
              <a:rect l="l" t="t" r="r" b="b"/>
              <a:pathLst>
                <a:path w="12776" h="8731" extrusionOk="0">
                  <a:moveTo>
                    <a:pt x="4094" y="1"/>
                  </a:moveTo>
                  <a:cubicBezTo>
                    <a:pt x="2692" y="1"/>
                    <a:pt x="1528" y="502"/>
                    <a:pt x="987" y="1480"/>
                  </a:cubicBezTo>
                  <a:cubicBezTo>
                    <a:pt x="1" y="3267"/>
                    <a:pt x="1472" y="5970"/>
                    <a:pt x="4276" y="7517"/>
                  </a:cubicBezTo>
                  <a:cubicBezTo>
                    <a:pt x="5697" y="8301"/>
                    <a:pt x="7353" y="8730"/>
                    <a:pt x="8771" y="8730"/>
                  </a:cubicBezTo>
                  <a:cubicBezTo>
                    <a:pt x="10150" y="8730"/>
                    <a:pt x="11303" y="8324"/>
                    <a:pt x="11790" y="7442"/>
                  </a:cubicBezTo>
                  <a:cubicBezTo>
                    <a:pt x="12775" y="5655"/>
                    <a:pt x="10652" y="2593"/>
                    <a:pt x="7849" y="1044"/>
                  </a:cubicBezTo>
                  <a:cubicBezTo>
                    <a:pt x="6580" y="344"/>
                    <a:pt x="5255" y="1"/>
                    <a:pt x="409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88;p36">
            <a:extLst>
              <a:ext uri="{FF2B5EF4-FFF2-40B4-BE49-F238E27FC236}">
                <a16:creationId xmlns:a16="http://schemas.microsoft.com/office/drawing/2014/main" id="{91554B04-170D-31C0-6A58-B098B03CD44E}"/>
              </a:ext>
            </a:extLst>
          </p:cNvPr>
          <p:cNvGrpSpPr/>
          <p:nvPr/>
        </p:nvGrpSpPr>
        <p:grpSpPr>
          <a:xfrm>
            <a:off x="9523344" y="4611718"/>
            <a:ext cx="874609" cy="268997"/>
            <a:chOff x="3687285" y="3483601"/>
            <a:chExt cx="1343279" cy="413142"/>
          </a:xfrm>
        </p:grpSpPr>
        <p:sp>
          <p:nvSpPr>
            <p:cNvPr id="16" name="Google Shape;489;p36">
              <a:extLst>
                <a:ext uri="{FF2B5EF4-FFF2-40B4-BE49-F238E27FC236}">
                  <a16:creationId xmlns:a16="http://schemas.microsoft.com/office/drawing/2014/main" id="{0A1DB283-7A74-AF03-9698-CBF72BF785B9}"/>
                </a:ext>
              </a:extLst>
            </p:cNvPr>
            <p:cNvSpPr/>
            <p:nvPr/>
          </p:nvSpPr>
          <p:spPr>
            <a:xfrm>
              <a:off x="3687285" y="3483601"/>
              <a:ext cx="933888" cy="192374"/>
            </a:xfrm>
            <a:custGeom>
              <a:avLst/>
              <a:gdLst/>
              <a:ahLst/>
              <a:cxnLst/>
              <a:rect l="l" t="t" r="r" b="b"/>
              <a:pathLst>
                <a:path w="22860" h="4709" extrusionOk="0">
                  <a:moveTo>
                    <a:pt x="578" y="0"/>
                  </a:moveTo>
                  <a:cubicBezTo>
                    <a:pt x="419" y="0"/>
                    <a:pt x="257" y="73"/>
                    <a:pt x="156" y="205"/>
                  </a:cubicBezTo>
                  <a:cubicBezTo>
                    <a:pt x="1" y="409"/>
                    <a:pt x="47" y="679"/>
                    <a:pt x="261" y="807"/>
                  </a:cubicBezTo>
                  <a:lnTo>
                    <a:pt x="2632" y="2231"/>
                  </a:lnTo>
                  <a:lnTo>
                    <a:pt x="3817" y="2942"/>
                  </a:lnTo>
                  <a:cubicBezTo>
                    <a:pt x="4247" y="3188"/>
                    <a:pt x="4718" y="3422"/>
                    <a:pt x="5210" y="3569"/>
                  </a:cubicBezTo>
                  <a:cubicBezTo>
                    <a:pt x="6094" y="3863"/>
                    <a:pt x="7037" y="3987"/>
                    <a:pt x="7987" y="3987"/>
                  </a:cubicBezTo>
                  <a:cubicBezTo>
                    <a:pt x="8092" y="3987"/>
                    <a:pt x="8196" y="3986"/>
                    <a:pt x="8301" y="3983"/>
                  </a:cubicBezTo>
                  <a:cubicBezTo>
                    <a:pt x="9358" y="3956"/>
                    <a:pt x="10427" y="3748"/>
                    <a:pt x="11455" y="3375"/>
                  </a:cubicBezTo>
                  <a:cubicBezTo>
                    <a:pt x="11967" y="3181"/>
                    <a:pt x="12472" y="2948"/>
                    <a:pt x="12944" y="2648"/>
                  </a:cubicBezTo>
                  <a:lnTo>
                    <a:pt x="13280" y="2436"/>
                  </a:lnTo>
                  <a:cubicBezTo>
                    <a:pt x="13361" y="2390"/>
                    <a:pt x="13435" y="2334"/>
                    <a:pt x="13522" y="2295"/>
                  </a:cubicBezTo>
                  <a:cubicBezTo>
                    <a:pt x="13689" y="2207"/>
                    <a:pt x="13869" y="2129"/>
                    <a:pt x="14058" y="2069"/>
                  </a:cubicBezTo>
                  <a:cubicBezTo>
                    <a:pt x="14495" y="1922"/>
                    <a:pt x="14971" y="1848"/>
                    <a:pt x="15436" y="1848"/>
                  </a:cubicBezTo>
                  <a:cubicBezTo>
                    <a:pt x="15769" y="1848"/>
                    <a:pt x="16095" y="1886"/>
                    <a:pt x="16397" y="1963"/>
                  </a:cubicBezTo>
                  <a:cubicBezTo>
                    <a:pt x="16579" y="2005"/>
                    <a:pt x="16750" y="2064"/>
                    <a:pt x="16907" y="2136"/>
                  </a:cubicBezTo>
                  <a:cubicBezTo>
                    <a:pt x="16989" y="2168"/>
                    <a:pt x="17057" y="2214"/>
                    <a:pt x="17131" y="2252"/>
                  </a:cubicBezTo>
                  <a:cubicBezTo>
                    <a:pt x="17204" y="2291"/>
                    <a:pt x="17322" y="2366"/>
                    <a:pt x="17415" y="2419"/>
                  </a:cubicBezTo>
                  <a:lnTo>
                    <a:pt x="18600" y="3132"/>
                  </a:lnTo>
                  <a:lnTo>
                    <a:pt x="20969" y="4556"/>
                  </a:lnTo>
                  <a:cubicBezTo>
                    <a:pt x="20984" y="4564"/>
                    <a:pt x="21002" y="4574"/>
                    <a:pt x="21018" y="4583"/>
                  </a:cubicBezTo>
                  <a:cubicBezTo>
                    <a:pt x="21179" y="4668"/>
                    <a:pt x="21357" y="4708"/>
                    <a:pt x="21536" y="4708"/>
                  </a:cubicBezTo>
                  <a:cubicBezTo>
                    <a:pt x="21919" y="4708"/>
                    <a:pt x="22305" y="4524"/>
                    <a:pt x="22530" y="4195"/>
                  </a:cubicBezTo>
                  <a:cubicBezTo>
                    <a:pt x="22860" y="3714"/>
                    <a:pt x="22717" y="3106"/>
                    <a:pt x="22211" y="2839"/>
                  </a:cubicBezTo>
                  <a:lnTo>
                    <a:pt x="19753" y="1536"/>
                  </a:lnTo>
                  <a:lnTo>
                    <a:pt x="18525" y="884"/>
                  </a:lnTo>
                  <a:cubicBezTo>
                    <a:pt x="18416" y="827"/>
                    <a:pt x="18337" y="782"/>
                    <a:pt x="18202" y="715"/>
                  </a:cubicBezTo>
                  <a:cubicBezTo>
                    <a:pt x="18067" y="652"/>
                    <a:pt x="17934" y="581"/>
                    <a:pt x="17794" y="534"/>
                  </a:cubicBezTo>
                  <a:cubicBezTo>
                    <a:pt x="17518" y="426"/>
                    <a:pt x="17234" y="346"/>
                    <a:pt x="16948" y="293"/>
                  </a:cubicBezTo>
                  <a:cubicBezTo>
                    <a:pt x="16568" y="221"/>
                    <a:pt x="16184" y="185"/>
                    <a:pt x="15801" y="185"/>
                  </a:cubicBezTo>
                  <a:cubicBezTo>
                    <a:pt x="15027" y="185"/>
                    <a:pt x="14254" y="330"/>
                    <a:pt x="13514" y="614"/>
                  </a:cubicBezTo>
                  <a:cubicBezTo>
                    <a:pt x="13238" y="718"/>
                    <a:pt x="12967" y="848"/>
                    <a:pt x="12706" y="1002"/>
                  </a:cubicBezTo>
                  <a:cubicBezTo>
                    <a:pt x="12575" y="1075"/>
                    <a:pt x="12452" y="1166"/>
                    <a:pt x="12326" y="1251"/>
                  </a:cubicBezTo>
                  <a:lnTo>
                    <a:pt x="12049" y="1445"/>
                  </a:lnTo>
                  <a:cubicBezTo>
                    <a:pt x="11707" y="1688"/>
                    <a:pt x="11319" y="1890"/>
                    <a:pt x="10916" y="2064"/>
                  </a:cubicBezTo>
                  <a:cubicBezTo>
                    <a:pt x="9900" y="2492"/>
                    <a:pt x="8759" y="2719"/>
                    <a:pt x="7637" y="2719"/>
                  </a:cubicBezTo>
                  <a:cubicBezTo>
                    <a:pt x="6967" y="2719"/>
                    <a:pt x="6305" y="2638"/>
                    <a:pt x="5681" y="2470"/>
                  </a:cubicBezTo>
                  <a:cubicBezTo>
                    <a:pt x="5255" y="2366"/>
                    <a:pt x="4876" y="2200"/>
                    <a:pt x="4491" y="2009"/>
                  </a:cubicBezTo>
                  <a:lnTo>
                    <a:pt x="3263" y="1357"/>
                  </a:lnTo>
                  <a:lnTo>
                    <a:pt x="805" y="55"/>
                  </a:lnTo>
                  <a:cubicBezTo>
                    <a:pt x="735" y="18"/>
                    <a:pt x="657" y="0"/>
                    <a:pt x="57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0;p36">
              <a:extLst>
                <a:ext uri="{FF2B5EF4-FFF2-40B4-BE49-F238E27FC236}">
                  <a16:creationId xmlns:a16="http://schemas.microsoft.com/office/drawing/2014/main" id="{DEDEE72B-C02C-DB40-4B06-F615E1CB2F97}"/>
                </a:ext>
              </a:extLst>
            </p:cNvPr>
            <p:cNvSpPr/>
            <p:nvPr/>
          </p:nvSpPr>
          <p:spPr>
            <a:xfrm>
              <a:off x="4508633" y="3540060"/>
              <a:ext cx="521932" cy="356683"/>
            </a:xfrm>
            <a:custGeom>
              <a:avLst/>
              <a:gdLst/>
              <a:ahLst/>
              <a:cxnLst/>
              <a:rect l="l" t="t" r="r" b="b"/>
              <a:pathLst>
                <a:path w="12776" h="8731" extrusionOk="0">
                  <a:moveTo>
                    <a:pt x="4094" y="1"/>
                  </a:moveTo>
                  <a:cubicBezTo>
                    <a:pt x="2692" y="1"/>
                    <a:pt x="1528" y="502"/>
                    <a:pt x="987" y="1480"/>
                  </a:cubicBezTo>
                  <a:cubicBezTo>
                    <a:pt x="1" y="3267"/>
                    <a:pt x="1472" y="5970"/>
                    <a:pt x="4276" y="7517"/>
                  </a:cubicBezTo>
                  <a:cubicBezTo>
                    <a:pt x="5697" y="8301"/>
                    <a:pt x="7353" y="8730"/>
                    <a:pt x="8771" y="8730"/>
                  </a:cubicBezTo>
                  <a:cubicBezTo>
                    <a:pt x="10150" y="8730"/>
                    <a:pt x="11303" y="8324"/>
                    <a:pt x="11790" y="7442"/>
                  </a:cubicBezTo>
                  <a:cubicBezTo>
                    <a:pt x="12775" y="5655"/>
                    <a:pt x="10652" y="2593"/>
                    <a:pt x="7849" y="1044"/>
                  </a:cubicBezTo>
                  <a:cubicBezTo>
                    <a:pt x="6580" y="344"/>
                    <a:pt x="5255" y="1"/>
                    <a:pt x="409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4939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98655E1-740A-EF2D-6B25-044210B96F3F}"/>
              </a:ext>
            </a:extLst>
          </p:cNvPr>
          <p:cNvPicPr>
            <a:picLocks noChangeAspect="1"/>
          </p:cNvPicPr>
          <p:nvPr/>
        </p:nvPicPr>
        <p:blipFill>
          <a:blip r:embed="rId3"/>
          <a:stretch>
            <a:fillRect/>
          </a:stretch>
        </p:blipFill>
        <p:spPr>
          <a:xfrm>
            <a:off x="963956" y="1871003"/>
            <a:ext cx="7583136" cy="1060406"/>
          </a:xfrm>
          <a:prstGeom prst="rect">
            <a:avLst/>
          </a:prstGeom>
        </p:spPr>
      </p:pic>
      <p:pic>
        <p:nvPicPr>
          <p:cNvPr id="4" name="Afbeelding 3">
            <a:extLst>
              <a:ext uri="{FF2B5EF4-FFF2-40B4-BE49-F238E27FC236}">
                <a16:creationId xmlns:a16="http://schemas.microsoft.com/office/drawing/2014/main" id="{E7221D5B-F62E-EA86-C64B-770729F2343B}"/>
              </a:ext>
            </a:extLst>
          </p:cNvPr>
          <p:cNvPicPr>
            <a:picLocks noChangeAspect="1"/>
          </p:cNvPicPr>
          <p:nvPr/>
        </p:nvPicPr>
        <p:blipFill>
          <a:blip r:embed="rId4"/>
          <a:stretch>
            <a:fillRect/>
          </a:stretch>
        </p:blipFill>
        <p:spPr>
          <a:xfrm>
            <a:off x="1167002" y="3159791"/>
            <a:ext cx="8094558" cy="591981"/>
          </a:xfrm>
          <a:prstGeom prst="rect">
            <a:avLst/>
          </a:prstGeom>
        </p:spPr>
      </p:pic>
      <p:pic>
        <p:nvPicPr>
          <p:cNvPr id="5" name="Afbeelding 4">
            <a:extLst>
              <a:ext uri="{FF2B5EF4-FFF2-40B4-BE49-F238E27FC236}">
                <a16:creationId xmlns:a16="http://schemas.microsoft.com/office/drawing/2014/main" id="{6C1775EF-60A1-3814-46A4-E7A87D25AF96}"/>
              </a:ext>
            </a:extLst>
          </p:cNvPr>
          <p:cNvPicPr>
            <a:picLocks noChangeAspect="1"/>
          </p:cNvPicPr>
          <p:nvPr/>
        </p:nvPicPr>
        <p:blipFill>
          <a:blip r:embed="rId5"/>
          <a:stretch>
            <a:fillRect/>
          </a:stretch>
        </p:blipFill>
        <p:spPr>
          <a:xfrm>
            <a:off x="1167002" y="4179146"/>
            <a:ext cx="6220072" cy="443117"/>
          </a:xfrm>
          <a:prstGeom prst="rect">
            <a:avLst/>
          </a:prstGeom>
        </p:spPr>
      </p:pic>
      <p:grpSp>
        <p:nvGrpSpPr>
          <p:cNvPr id="14" name="Google Shape;473;p36">
            <a:extLst>
              <a:ext uri="{FF2B5EF4-FFF2-40B4-BE49-F238E27FC236}">
                <a16:creationId xmlns:a16="http://schemas.microsoft.com/office/drawing/2014/main" id="{6DA07993-BCDE-D4E1-9BAB-D96C0D7B31DC}"/>
              </a:ext>
            </a:extLst>
          </p:cNvPr>
          <p:cNvGrpSpPr/>
          <p:nvPr/>
        </p:nvGrpSpPr>
        <p:grpSpPr>
          <a:xfrm>
            <a:off x="9474252" y="3240092"/>
            <a:ext cx="2549700" cy="2549700"/>
            <a:chOff x="5580825" y="1470075"/>
            <a:chExt cx="2549700" cy="2549700"/>
          </a:xfrm>
        </p:grpSpPr>
        <p:sp>
          <p:nvSpPr>
            <p:cNvPr id="15" name="Google Shape;474;p36">
              <a:extLst>
                <a:ext uri="{FF2B5EF4-FFF2-40B4-BE49-F238E27FC236}">
                  <a16:creationId xmlns:a16="http://schemas.microsoft.com/office/drawing/2014/main" id="{0DD9964C-6410-733E-CF64-48BAC311D6F1}"/>
                </a:ext>
              </a:extLst>
            </p:cNvPr>
            <p:cNvSpPr/>
            <p:nvPr/>
          </p:nvSpPr>
          <p:spPr>
            <a:xfrm>
              <a:off x="5580825" y="1470075"/>
              <a:ext cx="2549700" cy="2549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p36">
              <a:extLst>
                <a:ext uri="{FF2B5EF4-FFF2-40B4-BE49-F238E27FC236}">
                  <a16:creationId xmlns:a16="http://schemas.microsoft.com/office/drawing/2014/main" id="{A5E91260-6A0E-65FE-B340-83CEBAD98334}"/>
                </a:ext>
              </a:extLst>
            </p:cNvPr>
            <p:cNvSpPr/>
            <p:nvPr/>
          </p:nvSpPr>
          <p:spPr>
            <a:xfrm>
              <a:off x="5982450" y="1871700"/>
              <a:ext cx="1746300" cy="1746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6;p36">
              <a:extLst>
                <a:ext uri="{FF2B5EF4-FFF2-40B4-BE49-F238E27FC236}">
                  <a16:creationId xmlns:a16="http://schemas.microsoft.com/office/drawing/2014/main" id="{3F60FD6C-3C7E-55FD-BAC7-4F283E152DF9}"/>
                </a:ext>
              </a:extLst>
            </p:cNvPr>
            <p:cNvSpPr/>
            <p:nvPr/>
          </p:nvSpPr>
          <p:spPr>
            <a:xfrm>
              <a:off x="6358500" y="2247750"/>
              <a:ext cx="994200" cy="994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78;p36">
            <a:extLst>
              <a:ext uri="{FF2B5EF4-FFF2-40B4-BE49-F238E27FC236}">
                <a16:creationId xmlns:a16="http://schemas.microsoft.com/office/drawing/2014/main" id="{17F4B94E-4251-929C-29D5-C1A0B7497C8E}"/>
              </a:ext>
            </a:extLst>
          </p:cNvPr>
          <p:cNvGrpSpPr/>
          <p:nvPr/>
        </p:nvGrpSpPr>
        <p:grpSpPr>
          <a:xfrm rot="-4462331">
            <a:off x="7740631" y="6192265"/>
            <a:ext cx="344275" cy="372523"/>
            <a:chOff x="-922909" y="2873003"/>
            <a:chExt cx="424844" cy="459703"/>
          </a:xfrm>
        </p:grpSpPr>
        <p:sp>
          <p:nvSpPr>
            <p:cNvPr id="19" name="Google Shape;479;p36">
              <a:extLst>
                <a:ext uri="{FF2B5EF4-FFF2-40B4-BE49-F238E27FC236}">
                  <a16:creationId xmlns:a16="http://schemas.microsoft.com/office/drawing/2014/main" id="{585AA42D-305C-927C-2618-DD1738A24209}"/>
                </a:ext>
              </a:extLst>
            </p:cNvPr>
            <p:cNvSpPr/>
            <p:nvPr/>
          </p:nvSpPr>
          <p:spPr>
            <a:xfrm>
              <a:off x="-922909" y="3018204"/>
              <a:ext cx="319634" cy="314502"/>
            </a:xfrm>
            <a:custGeom>
              <a:avLst/>
              <a:gdLst/>
              <a:ahLst/>
              <a:cxnLst/>
              <a:rect l="l" t="t" r="r" b="b"/>
              <a:pathLst>
                <a:path w="5107" h="5025" extrusionOk="0">
                  <a:moveTo>
                    <a:pt x="1682" y="1"/>
                  </a:moveTo>
                  <a:lnTo>
                    <a:pt x="670" y="1433"/>
                  </a:lnTo>
                  <a:cubicBezTo>
                    <a:pt x="1" y="2379"/>
                    <a:pt x="226" y="3688"/>
                    <a:pt x="1172" y="4356"/>
                  </a:cubicBezTo>
                  <a:lnTo>
                    <a:pt x="1172" y="4356"/>
                  </a:lnTo>
                  <a:cubicBezTo>
                    <a:pt x="2117" y="5024"/>
                    <a:pt x="3425" y="4800"/>
                    <a:pt x="4094" y="3854"/>
                  </a:cubicBezTo>
                  <a:lnTo>
                    <a:pt x="5107" y="24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0;p36">
              <a:extLst>
                <a:ext uri="{FF2B5EF4-FFF2-40B4-BE49-F238E27FC236}">
                  <a16:creationId xmlns:a16="http://schemas.microsoft.com/office/drawing/2014/main" id="{F159AEB8-1889-5F94-FE6D-F6201BBB515A}"/>
                </a:ext>
              </a:extLst>
            </p:cNvPr>
            <p:cNvSpPr/>
            <p:nvPr/>
          </p:nvSpPr>
          <p:spPr>
            <a:xfrm>
              <a:off x="-922909" y="2873003"/>
              <a:ext cx="424844" cy="441930"/>
            </a:xfrm>
            <a:custGeom>
              <a:avLst/>
              <a:gdLst/>
              <a:ahLst/>
              <a:cxnLst/>
              <a:rect l="l" t="t" r="r" b="b"/>
              <a:pathLst>
                <a:path w="6788" h="7061" extrusionOk="0">
                  <a:moveTo>
                    <a:pt x="4408" y="0"/>
                  </a:moveTo>
                  <a:cubicBezTo>
                    <a:pt x="3751" y="0"/>
                    <a:pt x="3103" y="309"/>
                    <a:pt x="2694" y="887"/>
                  </a:cubicBezTo>
                  <a:lnTo>
                    <a:pt x="670" y="3753"/>
                  </a:lnTo>
                  <a:cubicBezTo>
                    <a:pt x="1" y="4699"/>
                    <a:pt x="226" y="6007"/>
                    <a:pt x="1172" y="6676"/>
                  </a:cubicBezTo>
                  <a:cubicBezTo>
                    <a:pt x="1539" y="6936"/>
                    <a:pt x="1962" y="7061"/>
                    <a:pt x="2380" y="7061"/>
                  </a:cubicBezTo>
                  <a:cubicBezTo>
                    <a:pt x="3038" y="7061"/>
                    <a:pt x="3685" y="6752"/>
                    <a:pt x="4094" y="6174"/>
                  </a:cubicBezTo>
                  <a:lnTo>
                    <a:pt x="6119" y="3308"/>
                  </a:lnTo>
                  <a:cubicBezTo>
                    <a:pt x="6788" y="2362"/>
                    <a:pt x="6563" y="1054"/>
                    <a:pt x="5617" y="385"/>
                  </a:cubicBezTo>
                  <a:cubicBezTo>
                    <a:pt x="5249" y="125"/>
                    <a:pt x="4827" y="0"/>
                    <a:pt x="4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1;p36">
              <a:extLst>
                <a:ext uri="{FF2B5EF4-FFF2-40B4-BE49-F238E27FC236}">
                  <a16:creationId xmlns:a16="http://schemas.microsoft.com/office/drawing/2014/main" id="{F275A979-8333-483B-4926-A107EF09BDC1}"/>
                </a:ext>
              </a:extLst>
            </p:cNvPr>
            <p:cNvSpPr/>
            <p:nvPr/>
          </p:nvSpPr>
          <p:spPr>
            <a:xfrm>
              <a:off x="-922909" y="3018204"/>
              <a:ext cx="319634" cy="296727"/>
            </a:xfrm>
            <a:custGeom>
              <a:avLst/>
              <a:gdLst/>
              <a:ahLst/>
              <a:cxnLst/>
              <a:rect l="l" t="t" r="r" b="b"/>
              <a:pathLst>
                <a:path w="5107" h="4741" extrusionOk="0">
                  <a:moveTo>
                    <a:pt x="1682" y="1"/>
                  </a:moveTo>
                  <a:lnTo>
                    <a:pt x="670" y="1433"/>
                  </a:lnTo>
                  <a:cubicBezTo>
                    <a:pt x="1" y="2379"/>
                    <a:pt x="226" y="3688"/>
                    <a:pt x="1172" y="4356"/>
                  </a:cubicBezTo>
                  <a:cubicBezTo>
                    <a:pt x="1539" y="4616"/>
                    <a:pt x="1962" y="4741"/>
                    <a:pt x="2380" y="4741"/>
                  </a:cubicBezTo>
                  <a:cubicBezTo>
                    <a:pt x="3038" y="4741"/>
                    <a:pt x="3685" y="4432"/>
                    <a:pt x="4094" y="3854"/>
                  </a:cubicBezTo>
                  <a:lnTo>
                    <a:pt x="5107" y="2421"/>
                  </a:lnTo>
                  <a:lnTo>
                    <a:pt x="1682"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485;p36">
            <a:extLst>
              <a:ext uri="{FF2B5EF4-FFF2-40B4-BE49-F238E27FC236}">
                <a16:creationId xmlns:a16="http://schemas.microsoft.com/office/drawing/2014/main" id="{3E41D27D-BAA9-9C1A-FE9D-70C9DA253A63}"/>
              </a:ext>
            </a:extLst>
          </p:cNvPr>
          <p:cNvGrpSpPr/>
          <p:nvPr/>
        </p:nvGrpSpPr>
        <p:grpSpPr>
          <a:xfrm>
            <a:off x="9611541" y="3094773"/>
            <a:ext cx="1343279" cy="413142"/>
            <a:chOff x="3687285" y="3483601"/>
            <a:chExt cx="1343279" cy="413142"/>
          </a:xfrm>
        </p:grpSpPr>
        <p:sp>
          <p:nvSpPr>
            <p:cNvPr id="23" name="Google Shape;486;p36">
              <a:extLst>
                <a:ext uri="{FF2B5EF4-FFF2-40B4-BE49-F238E27FC236}">
                  <a16:creationId xmlns:a16="http://schemas.microsoft.com/office/drawing/2014/main" id="{A80FDD33-EB37-7FE2-C561-26BB269C21AD}"/>
                </a:ext>
              </a:extLst>
            </p:cNvPr>
            <p:cNvSpPr/>
            <p:nvPr/>
          </p:nvSpPr>
          <p:spPr>
            <a:xfrm>
              <a:off x="3687285" y="3483601"/>
              <a:ext cx="933888" cy="192374"/>
            </a:xfrm>
            <a:custGeom>
              <a:avLst/>
              <a:gdLst/>
              <a:ahLst/>
              <a:cxnLst/>
              <a:rect l="l" t="t" r="r" b="b"/>
              <a:pathLst>
                <a:path w="22860" h="4709" extrusionOk="0">
                  <a:moveTo>
                    <a:pt x="578" y="0"/>
                  </a:moveTo>
                  <a:cubicBezTo>
                    <a:pt x="419" y="0"/>
                    <a:pt x="257" y="73"/>
                    <a:pt x="156" y="205"/>
                  </a:cubicBezTo>
                  <a:cubicBezTo>
                    <a:pt x="1" y="409"/>
                    <a:pt x="47" y="679"/>
                    <a:pt x="261" y="807"/>
                  </a:cubicBezTo>
                  <a:lnTo>
                    <a:pt x="2632" y="2231"/>
                  </a:lnTo>
                  <a:lnTo>
                    <a:pt x="3817" y="2942"/>
                  </a:lnTo>
                  <a:cubicBezTo>
                    <a:pt x="4247" y="3188"/>
                    <a:pt x="4718" y="3422"/>
                    <a:pt x="5210" y="3569"/>
                  </a:cubicBezTo>
                  <a:cubicBezTo>
                    <a:pt x="6094" y="3863"/>
                    <a:pt x="7037" y="3987"/>
                    <a:pt x="7987" y="3987"/>
                  </a:cubicBezTo>
                  <a:cubicBezTo>
                    <a:pt x="8092" y="3987"/>
                    <a:pt x="8196" y="3986"/>
                    <a:pt x="8301" y="3983"/>
                  </a:cubicBezTo>
                  <a:cubicBezTo>
                    <a:pt x="9358" y="3956"/>
                    <a:pt x="10427" y="3748"/>
                    <a:pt x="11455" y="3375"/>
                  </a:cubicBezTo>
                  <a:cubicBezTo>
                    <a:pt x="11967" y="3181"/>
                    <a:pt x="12472" y="2948"/>
                    <a:pt x="12944" y="2648"/>
                  </a:cubicBezTo>
                  <a:lnTo>
                    <a:pt x="13280" y="2436"/>
                  </a:lnTo>
                  <a:cubicBezTo>
                    <a:pt x="13361" y="2390"/>
                    <a:pt x="13435" y="2334"/>
                    <a:pt x="13522" y="2295"/>
                  </a:cubicBezTo>
                  <a:cubicBezTo>
                    <a:pt x="13689" y="2207"/>
                    <a:pt x="13869" y="2129"/>
                    <a:pt x="14058" y="2069"/>
                  </a:cubicBezTo>
                  <a:cubicBezTo>
                    <a:pt x="14495" y="1922"/>
                    <a:pt x="14971" y="1848"/>
                    <a:pt x="15436" y="1848"/>
                  </a:cubicBezTo>
                  <a:cubicBezTo>
                    <a:pt x="15769" y="1848"/>
                    <a:pt x="16095" y="1886"/>
                    <a:pt x="16397" y="1963"/>
                  </a:cubicBezTo>
                  <a:cubicBezTo>
                    <a:pt x="16579" y="2005"/>
                    <a:pt x="16750" y="2064"/>
                    <a:pt x="16907" y="2136"/>
                  </a:cubicBezTo>
                  <a:cubicBezTo>
                    <a:pt x="16989" y="2168"/>
                    <a:pt x="17057" y="2214"/>
                    <a:pt x="17131" y="2252"/>
                  </a:cubicBezTo>
                  <a:cubicBezTo>
                    <a:pt x="17204" y="2291"/>
                    <a:pt x="17322" y="2366"/>
                    <a:pt x="17415" y="2419"/>
                  </a:cubicBezTo>
                  <a:lnTo>
                    <a:pt x="18600" y="3132"/>
                  </a:lnTo>
                  <a:lnTo>
                    <a:pt x="20969" y="4556"/>
                  </a:lnTo>
                  <a:cubicBezTo>
                    <a:pt x="20984" y="4564"/>
                    <a:pt x="21002" y="4574"/>
                    <a:pt x="21018" y="4583"/>
                  </a:cubicBezTo>
                  <a:cubicBezTo>
                    <a:pt x="21179" y="4668"/>
                    <a:pt x="21357" y="4708"/>
                    <a:pt x="21536" y="4708"/>
                  </a:cubicBezTo>
                  <a:cubicBezTo>
                    <a:pt x="21919" y="4708"/>
                    <a:pt x="22305" y="4524"/>
                    <a:pt x="22530" y="4195"/>
                  </a:cubicBezTo>
                  <a:cubicBezTo>
                    <a:pt x="22860" y="3714"/>
                    <a:pt x="22717" y="3106"/>
                    <a:pt x="22211" y="2839"/>
                  </a:cubicBezTo>
                  <a:lnTo>
                    <a:pt x="19753" y="1536"/>
                  </a:lnTo>
                  <a:lnTo>
                    <a:pt x="18525" y="884"/>
                  </a:lnTo>
                  <a:cubicBezTo>
                    <a:pt x="18416" y="827"/>
                    <a:pt x="18337" y="782"/>
                    <a:pt x="18202" y="715"/>
                  </a:cubicBezTo>
                  <a:cubicBezTo>
                    <a:pt x="18067" y="652"/>
                    <a:pt x="17934" y="581"/>
                    <a:pt x="17794" y="534"/>
                  </a:cubicBezTo>
                  <a:cubicBezTo>
                    <a:pt x="17518" y="426"/>
                    <a:pt x="17234" y="346"/>
                    <a:pt x="16948" y="293"/>
                  </a:cubicBezTo>
                  <a:cubicBezTo>
                    <a:pt x="16568" y="221"/>
                    <a:pt x="16184" y="185"/>
                    <a:pt x="15801" y="185"/>
                  </a:cubicBezTo>
                  <a:cubicBezTo>
                    <a:pt x="15027" y="185"/>
                    <a:pt x="14254" y="330"/>
                    <a:pt x="13514" y="614"/>
                  </a:cubicBezTo>
                  <a:cubicBezTo>
                    <a:pt x="13238" y="718"/>
                    <a:pt x="12967" y="848"/>
                    <a:pt x="12706" y="1002"/>
                  </a:cubicBezTo>
                  <a:cubicBezTo>
                    <a:pt x="12575" y="1075"/>
                    <a:pt x="12452" y="1166"/>
                    <a:pt x="12326" y="1251"/>
                  </a:cubicBezTo>
                  <a:lnTo>
                    <a:pt x="12049" y="1445"/>
                  </a:lnTo>
                  <a:cubicBezTo>
                    <a:pt x="11707" y="1688"/>
                    <a:pt x="11319" y="1890"/>
                    <a:pt x="10916" y="2064"/>
                  </a:cubicBezTo>
                  <a:cubicBezTo>
                    <a:pt x="9900" y="2492"/>
                    <a:pt x="8759" y="2719"/>
                    <a:pt x="7637" y="2719"/>
                  </a:cubicBezTo>
                  <a:cubicBezTo>
                    <a:pt x="6967" y="2719"/>
                    <a:pt x="6305" y="2638"/>
                    <a:pt x="5681" y="2470"/>
                  </a:cubicBezTo>
                  <a:cubicBezTo>
                    <a:pt x="5255" y="2366"/>
                    <a:pt x="4876" y="2200"/>
                    <a:pt x="4491" y="2009"/>
                  </a:cubicBezTo>
                  <a:lnTo>
                    <a:pt x="3263" y="1357"/>
                  </a:lnTo>
                  <a:lnTo>
                    <a:pt x="805" y="55"/>
                  </a:lnTo>
                  <a:cubicBezTo>
                    <a:pt x="735" y="18"/>
                    <a:pt x="657" y="0"/>
                    <a:pt x="57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7;p36">
              <a:extLst>
                <a:ext uri="{FF2B5EF4-FFF2-40B4-BE49-F238E27FC236}">
                  <a16:creationId xmlns:a16="http://schemas.microsoft.com/office/drawing/2014/main" id="{587D1213-5F65-6143-5EC7-F32B3B87A551}"/>
                </a:ext>
              </a:extLst>
            </p:cNvPr>
            <p:cNvSpPr/>
            <p:nvPr/>
          </p:nvSpPr>
          <p:spPr>
            <a:xfrm>
              <a:off x="4508633" y="3540060"/>
              <a:ext cx="521932" cy="356683"/>
            </a:xfrm>
            <a:custGeom>
              <a:avLst/>
              <a:gdLst/>
              <a:ahLst/>
              <a:cxnLst/>
              <a:rect l="l" t="t" r="r" b="b"/>
              <a:pathLst>
                <a:path w="12776" h="8731" extrusionOk="0">
                  <a:moveTo>
                    <a:pt x="4094" y="1"/>
                  </a:moveTo>
                  <a:cubicBezTo>
                    <a:pt x="2692" y="1"/>
                    <a:pt x="1528" y="502"/>
                    <a:pt x="987" y="1480"/>
                  </a:cubicBezTo>
                  <a:cubicBezTo>
                    <a:pt x="1" y="3267"/>
                    <a:pt x="1472" y="5970"/>
                    <a:pt x="4276" y="7517"/>
                  </a:cubicBezTo>
                  <a:cubicBezTo>
                    <a:pt x="5697" y="8301"/>
                    <a:pt x="7353" y="8730"/>
                    <a:pt x="8771" y="8730"/>
                  </a:cubicBezTo>
                  <a:cubicBezTo>
                    <a:pt x="10150" y="8730"/>
                    <a:pt x="11303" y="8324"/>
                    <a:pt x="11790" y="7442"/>
                  </a:cubicBezTo>
                  <a:cubicBezTo>
                    <a:pt x="12775" y="5655"/>
                    <a:pt x="10652" y="2593"/>
                    <a:pt x="7849" y="1044"/>
                  </a:cubicBezTo>
                  <a:cubicBezTo>
                    <a:pt x="6580" y="344"/>
                    <a:pt x="5255" y="1"/>
                    <a:pt x="409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488;p36">
            <a:extLst>
              <a:ext uri="{FF2B5EF4-FFF2-40B4-BE49-F238E27FC236}">
                <a16:creationId xmlns:a16="http://schemas.microsoft.com/office/drawing/2014/main" id="{B12BE8AA-51DE-16D5-1A92-ED08564A953E}"/>
              </a:ext>
            </a:extLst>
          </p:cNvPr>
          <p:cNvGrpSpPr/>
          <p:nvPr/>
        </p:nvGrpSpPr>
        <p:grpSpPr>
          <a:xfrm>
            <a:off x="8957533" y="3944544"/>
            <a:ext cx="874609" cy="268997"/>
            <a:chOff x="3687285" y="3483601"/>
            <a:chExt cx="1343279" cy="413142"/>
          </a:xfrm>
        </p:grpSpPr>
        <p:sp>
          <p:nvSpPr>
            <p:cNvPr id="26" name="Google Shape;489;p36">
              <a:extLst>
                <a:ext uri="{FF2B5EF4-FFF2-40B4-BE49-F238E27FC236}">
                  <a16:creationId xmlns:a16="http://schemas.microsoft.com/office/drawing/2014/main" id="{C5243ECE-1450-634C-41CA-E79F7B3E773E}"/>
                </a:ext>
              </a:extLst>
            </p:cNvPr>
            <p:cNvSpPr/>
            <p:nvPr/>
          </p:nvSpPr>
          <p:spPr>
            <a:xfrm>
              <a:off x="3687285" y="3483601"/>
              <a:ext cx="933888" cy="192374"/>
            </a:xfrm>
            <a:custGeom>
              <a:avLst/>
              <a:gdLst/>
              <a:ahLst/>
              <a:cxnLst/>
              <a:rect l="l" t="t" r="r" b="b"/>
              <a:pathLst>
                <a:path w="22860" h="4709" extrusionOk="0">
                  <a:moveTo>
                    <a:pt x="578" y="0"/>
                  </a:moveTo>
                  <a:cubicBezTo>
                    <a:pt x="419" y="0"/>
                    <a:pt x="257" y="73"/>
                    <a:pt x="156" y="205"/>
                  </a:cubicBezTo>
                  <a:cubicBezTo>
                    <a:pt x="1" y="409"/>
                    <a:pt x="47" y="679"/>
                    <a:pt x="261" y="807"/>
                  </a:cubicBezTo>
                  <a:lnTo>
                    <a:pt x="2632" y="2231"/>
                  </a:lnTo>
                  <a:lnTo>
                    <a:pt x="3817" y="2942"/>
                  </a:lnTo>
                  <a:cubicBezTo>
                    <a:pt x="4247" y="3188"/>
                    <a:pt x="4718" y="3422"/>
                    <a:pt x="5210" y="3569"/>
                  </a:cubicBezTo>
                  <a:cubicBezTo>
                    <a:pt x="6094" y="3863"/>
                    <a:pt x="7037" y="3987"/>
                    <a:pt x="7987" y="3987"/>
                  </a:cubicBezTo>
                  <a:cubicBezTo>
                    <a:pt x="8092" y="3987"/>
                    <a:pt x="8196" y="3986"/>
                    <a:pt x="8301" y="3983"/>
                  </a:cubicBezTo>
                  <a:cubicBezTo>
                    <a:pt x="9358" y="3956"/>
                    <a:pt x="10427" y="3748"/>
                    <a:pt x="11455" y="3375"/>
                  </a:cubicBezTo>
                  <a:cubicBezTo>
                    <a:pt x="11967" y="3181"/>
                    <a:pt x="12472" y="2948"/>
                    <a:pt x="12944" y="2648"/>
                  </a:cubicBezTo>
                  <a:lnTo>
                    <a:pt x="13280" y="2436"/>
                  </a:lnTo>
                  <a:cubicBezTo>
                    <a:pt x="13361" y="2390"/>
                    <a:pt x="13435" y="2334"/>
                    <a:pt x="13522" y="2295"/>
                  </a:cubicBezTo>
                  <a:cubicBezTo>
                    <a:pt x="13689" y="2207"/>
                    <a:pt x="13869" y="2129"/>
                    <a:pt x="14058" y="2069"/>
                  </a:cubicBezTo>
                  <a:cubicBezTo>
                    <a:pt x="14495" y="1922"/>
                    <a:pt x="14971" y="1848"/>
                    <a:pt x="15436" y="1848"/>
                  </a:cubicBezTo>
                  <a:cubicBezTo>
                    <a:pt x="15769" y="1848"/>
                    <a:pt x="16095" y="1886"/>
                    <a:pt x="16397" y="1963"/>
                  </a:cubicBezTo>
                  <a:cubicBezTo>
                    <a:pt x="16579" y="2005"/>
                    <a:pt x="16750" y="2064"/>
                    <a:pt x="16907" y="2136"/>
                  </a:cubicBezTo>
                  <a:cubicBezTo>
                    <a:pt x="16989" y="2168"/>
                    <a:pt x="17057" y="2214"/>
                    <a:pt x="17131" y="2252"/>
                  </a:cubicBezTo>
                  <a:cubicBezTo>
                    <a:pt x="17204" y="2291"/>
                    <a:pt x="17322" y="2366"/>
                    <a:pt x="17415" y="2419"/>
                  </a:cubicBezTo>
                  <a:lnTo>
                    <a:pt x="18600" y="3132"/>
                  </a:lnTo>
                  <a:lnTo>
                    <a:pt x="20969" y="4556"/>
                  </a:lnTo>
                  <a:cubicBezTo>
                    <a:pt x="20984" y="4564"/>
                    <a:pt x="21002" y="4574"/>
                    <a:pt x="21018" y="4583"/>
                  </a:cubicBezTo>
                  <a:cubicBezTo>
                    <a:pt x="21179" y="4668"/>
                    <a:pt x="21357" y="4708"/>
                    <a:pt x="21536" y="4708"/>
                  </a:cubicBezTo>
                  <a:cubicBezTo>
                    <a:pt x="21919" y="4708"/>
                    <a:pt x="22305" y="4524"/>
                    <a:pt x="22530" y="4195"/>
                  </a:cubicBezTo>
                  <a:cubicBezTo>
                    <a:pt x="22860" y="3714"/>
                    <a:pt x="22717" y="3106"/>
                    <a:pt x="22211" y="2839"/>
                  </a:cubicBezTo>
                  <a:lnTo>
                    <a:pt x="19753" y="1536"/>
                  </a:lnTo>
                  <a:lnTo>
                    <a:pt x="18525" y="884"/>
                  </a:lnTo>
                  <a:cubicBezTo>
                    <a:pt x="18416" y="827"/>
                    <a:pt x="18337" y="782"/>
                    <a:pt x="18202" y="715"/>
                  </a:cubicBezTo>
                  <a:cubicBezTo>
                    <a:pt x="18067" y="652"/>
                    <a:pt x="17934" y="581"/>
                    <a:pt x="17794" y="534"/>
                  </a:cubicBezTo>
                  <a:cubicBezTo>
                    <a:pt x="17518" y="426"/>
                    <a:pt x="17234" y="346"/>
                    <a:pt x="16948" y="293"/>
                  </a:cubicBezTo>
                  <a:cubicBezTo>
                    <a:pt x="16568" y="221"/>
                    <a:pt x="16184" y="185"/>
                    <a:pt x="15801" y="185"/>
                  </a:cubicBezTo>
                  <a:cubicBezTo>
                    <a:pt x="15027" y="185"/>
                    <a:pt x="14254" y="330"/>
                    <a:pt x="13514" y="614"/>
                  </a:cubicBezTo>
                  <a:cubicBezTo>
                    <a:pt x="13238" y="718"/>
                    <a:pt x="12967" y="848"/>
                    <a:pt x="12706" y="1002"/>
                  </a:cubicBezTo>
                  <a:cubicBezTo>
                    <a:pt x="12575" y="1075"/>
                    <a:pt x="12452" y="1166"/>
                    <a:pt x="12326" y="1251"/>
                  </a:cubicBezTo>
                  <a:lnTo>
                    <a:pt x="12049" y="1445"/>
                  </a:lnTo>
                  <a:cubicBezTo>
                    <a:pt x="11707" y="1688"/>
                    <a:pt x="11319" y="1890"/>
                    <a:pt x="10916" y="2064"/>
                  </a:cubicBezTo>
                  <a:cubicBezTo>
                    <a:pt x="9900" y="2492"/>
                    <a:pt x="8759" y="2719"/>
                    <a:pt x="7637" y="2719"/>
                  </a:cubicBezTo>
                  <a:cubicBezTo>
                    <a:pt x="6967" y="2719"/>
                    <a:pt x="6305" y="2638"/>
                    <a:pt x="5681" y="2470"/>
                  </a:cubicBezTo>
                  <a:cubicBezTo>
                    <a:pt x="5255" y="2366"/>
                    <a:pt x="4876" y="2200"/>
                    <a:pt x="4491" y="2009"/>
                  </a:cubicBezTo>
                  <a:lnTo>
                    <a:pt x="3263" y="1357"/>
                  </a:lnTo>
                  <a:lnTo>
                    <a:pt x="805" y="55"/>
                  </a:lnTo>
                  <a:cubicBezTo>
                    <a:pt x="735" y="18"/>
                    <a:pt x="657" y="0"/>
                    <a:pt x="57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0;p36">
              <a:extLst>
                <a:ext uri="{FF2B5EF4-FFF2-40B4-BE49-F238E27FC236}">
                  <a16:creationId xmlns:a16="http://schemas.microsoft.com/office/drawing/2014/main" id="{D7077C9E-F42D-6C36-7CD3-0F4635104ED8}"/>
                </a:ext>
              </a:extLst>
            </p:cNvPr>
            <p:cNvSpPr/>
            <p:nvPr/>
          </p:nvSpPr>
          <p:spPr>
            <a:xfrm>
              <a:off x="4508633" y="3540060"/>
              <a:ext cx="521932" cy="356683"/>
            </a:xfrm>
            <a:custGeom>
              <a:avLst/>
              <a:gdLst/>
              <a:ahLst/>
              <a:cxnLst/>
              <a:rect l="l" t="t" r="r" b="b"/>
              <a:pathLst>
                <a:path w="12776" h="8731" extrusionOk="0">
                  <a:moveTo>
                    <a:pt x="4094" y="1"/>
                  </a:moveTo>
                  <a:cubicBezTo>
                    <a:pt x="2692" y="1"/>
                    <a:pt x="1528" y="502"/>
                    <a:pt x="987" y="1480"/>
                  </a:cubicBezTo>
                  <a:cubicBezTo>
                    <a:pt x="1" y="3267"/>
                    <a:pt x="1472" y="5970"/>
                    <a:pt x="4276" y="7517"/>
                  </a:cubicBezTo>
                  <a:cubicBezTo>
                    <a:pt x="5697" y="8301"/>
                    <a:pt x="7353" y="8730"/>
                    <a:pt x="8771" y="8730"/>
                  </a:cubicBezTo>
                  <a:cubicBezTo>
                    <a:pt x="10150" y="8730"/>
                    <a:pt x="11303" y="8324"/>
                    <a:pt x="11790" y="7442"/>
                  </a:cubicBezTo>
                  <a:cubicBezTo>
                    <a:pt x="12775" y="5655"/>
                    <a:pt x="10652" y="2593"/>
                    <a:pt x="7849" y="1044"/>
                  </a:cubicBezTo>
                  <a:cubicBezTo>
                    <a:pt x="6580" y="344"/>
                    <a:pt x="5255" y="1"/>
                    <a:pt x="4094"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491;p36">
            <a:extLst>
              <a:ext uri="{FF2B5EF4-FFF2-40B4-BE49-F238E27FC236}">
                <a16:creationId xmlns:a16="http://schemas.microsoft.com/office/drawing/2014/main" id="{0063F882-F0B1-AA27-5D10-32473CADB2BA}"/>
              </a:ext>
            </a:extLst>
          </p:cNvPr>
          <p:cNvSpPr/>
          <p:nvPr/>
        </p:nvSpPr>
        <p:spPr>
          <a:xfrm rot="544059">
            <a:off x="11909085" y="4393595"/>
            <a:ext cx="265449" cy="242699"/>
          </a:xfrm>
          <a:custGeom>
            <a:avLst/>
            <a:gdLst/>
            <a:ahLst/>
            <a:cxnLst/>
            <a:rect l="l" t="t" r="r" b="b"/>
            <a:pathLst>
              <a:path w="10618" h="9708" extrusionOk="0">
                <a:moveTo>
                  <a:pt x="3106" y="0"/>
                </a:moveTo>
                <a:cubicBezTo>
                  <a:pt x="2903" y="0"/>
                  <a:pt x="2700" y="23"/>
                  <a:pt x="2500" y="67"/>
                </a:cubicBezTo>
                <a:cubicBezTo>
                  <a:pt x="2331" y="99"/>
                  <a:pt x="2165" y="146"/>
                  <a:pt x="2007" y="208"/>
                </a:cubicBezTo>
                <a:cubicBezTo>
                  <a:pt x="1874" y="260"/>
                  <a:pt x="1744" y="323"/>
                  <a:pt x="1621" y="396"/>
                </a:cubicBezTo>
                <a:cubicBezTo>
                  <a:pt x="934" y="803"/>
                  <a:pt x="549" y="1383"/>
                  <a:pt x="378" y="2038"/>
                </a:cubicBezTo>
                <a:cubicBezTo>
                  <a:pt x="0" y="3470"/>
                  <a:pt x="580" y="4998"/>
                  <a:pt x="1294" y="6227"/>
                </a:cubicBezTo>
                <a:cubicBezTo>
                  <a:pt x="1479" y="6545"/>
                  <a:pt x="3421" y="9697"/>
                  <a:pt x="3612" y="9697"/>
                </a:cubicBezTo>
                <a:cubicBezTo>
                  <a:pt x="3614" y="9697"/>
                  <a:pt x="3616" y="9696"/>
                  <a:pt x="3617" y="9696"/>
                </a:cubicBezTo>
                <a:cubicBezTo>
                  <a:pt x="3617" y="9696"/>
                  <a:pt x="3622" y="9694"/>
                  <a:pt x="3627" y="9691"/>
                </a:cubicBezTo>
                <a:cubicBezTo>
                  <a:pt x="3630" y="9697"/>
                  <a:pt x="3633" y="9700"/>
                  <a:pt x="3633" y="9700"/>
                </a:cubicBezTo>
                <a:cubicBezTo>
                  <a:pt x="3637" y="9705"/>
                  <a:pt x="3645" y="9708"/>
                  <a:pt x="3659" y="9708"/>
                </a:cubicBezTo>
                <a:cubicBezTo>
                  <a:pt x="3990" y="9708"/>
                  <a:pt x="7118" y="8142"/>
                  <a:pt x="7434" y="7975"/>
                </a:cubicBezTo>
                <a:cubicBezTo>
                  <a:pt x="8688" y="7306"/>
                  <a:pt x="9986" y="6312"/>
                  <a:pt x="10420" y="4895"/>
                </a:cubicBezTo>
                <a:cubicBezTo>
                  <a:pt x="10618" y="4249"/>
                  <a:pt x="10597" y="3555"/>
                  <a:pt x="10227" y="2845"/>
                </a:cubicBezTo>
                <a:cubicBezTo>
                  <a:pt x="10161" y="2718"/>
                  <a:pt x="10083" y="2598"/>
                  <a:pt x="9998" y="2482"/>
                </a:cubicBezTo>
                <a:cubicBezTo>
                  <a:pt x="9897" y="2347"/>
                  <a:pt x="9781" y="2220"/>
                  <a:pt x="9653" y="2103"/>
                </a:cubicBezTo>
                <a:cubicBezTo>
                  <a:pt x="9177" y="1640"/>
                  <a:pt x="8545" y="1343"/>
                  <a:pt x="7857" y="1343"/>
                </a:cubicBezTo>
                <a:cubicBezTo>
                  <a:pt x="7842" y="1343"/>
                  <a:pt x="7826" y="1343"/>
                  <a:pt x="7810" y="1343"/>
                </a:cubicBezTo>
                <a:cubicBezTo>
                  <a:pt x="7803" y="1343"/>
                  <a:pt x="7796" y="1343"/>
                  <a:pt x="7790" y="1343"/>
                </a:cubicBezTo>
                <a:cubicBezTo>
                  <a:pt x="7638" y="1343"/>
                  <a:pt x="7488" y="1359"/>
                  <a:pt x="7337" y="1390"/>
                </a:cubicBezTo>
                <a:cubicBezTo>
                  <a:pt x="6912" y="1479"/>
                  <a:pt x="6513" y="1676"/>
                  <a:pt x="6161" y="1927"/>
                </a:cubicBezTo>
                <a:cubicBezTo>
                  <a:pt x="6073" y="1990"/>
                  <a:pt x="5826" y="2134"/>
                  <a:pt x="5744" y="2254"/>
                </a:cubicBezTo>
                <a:cubicBezTo>
                  <a:pt x="5738" y="2108"/>
                  <a:pt x="5602" y="1855"/>
                  <a:pt x="5561" y="1756"/>
                </a:cubicBezTo>
                <a:cubicBezTo>
                  <a:pt x="5395" y="1358"/>
                  <a:pt x="5159" y="980"/>
                  <a:pt x="4843" y="680"/>
                </a:cubicBezTo>
                <a:cubicBezTo>
                  <a:pt x="4729" y="570"/>
                  <a:pt x="4601" y="474"/>
                  <a:pt x="4467" y="392"/>
                </a:cubicBezTo>
                <a:cubicBezTo>
                  <a:pt x="4052" y="124"/>
                  <a:pt x="3580" y="0"/>
                  <a:pt x="310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2;p36">
            <a:extLst>
              <a:ext uri="{FF2B5EF4-FFF2-40B4-BE49-F238E27FC236}">
                <a16:creationId xmlns:a16="http://schemas.microsoft.com/office/drawing/2014/main" id="{57DF2059-AF47-D2E8-3DD0-B6200F55249C}"/>
              </a:ext>
            </a:extLst>
          </p:cNvPr>
          <p:cNvSpPr/>
          <p:nvPr/>
        </p:nvSpPr>
        <p:spPr>
          <a:xfrm rot="-3599956">
            <a:off x="9361540" y="4776406"/>
            <a:ext cx="265444" cy="242695"/>
          </a:xfrm>
          <a:custGeom>
            <a:avLst/>
            <a:gdLst/>
            <a:ahLst/>
            <a:cxnLst/>
            <a:rect l="l" t="t" r="r" b="b"/>
            <a:pathLst>
              <a:path w="10618" h="9708" extrusionOk="0">
                <a:moveTo>
                  <a:pt x="3106" y="0"/>
                </a:moveTo>
                <a:cubicBezTo>
                  <a:pt x="2903" y="0"/>
                  <a:pt x="2700" y="23"/>
                  <a:pt x="2500" y="67"/>
                </a:cubicBezTo>
                <a:cubicBezTo>
                  <a:pt x="2331" y="99"/>
                  <a:pt x="2165" y="146"/>
                  <a:pt x="2007" y="208"/>
                </a:cubicBezTo>
                <a:cubicBezTo>
                  <a:pt x="1874" y="260"/>
                  <a:pt x="1744" y="323"/>
                  <a:pt x="1621" y="396"/>
                </a:cubicBezTo>
                <a:cubicBezTo>
                  <a:pt x="934" y="803"/>
                  <a:pt x="549" y="1383"/>
                  <a:pt x="378" y="2038"/>
                </a:cubicBezTo>
                <a:cubicBezTo>
                  <a:pt x="0" y="3470"/>
                  <a:pt x="580" y="4998"/>
                  <a:pt x="1294" y="6227"/>
                </a:cubicBezTo>
                <a:cubicBezTo>
                  <a:pt x="1479" y="6545"/>
                  <a:pt x="3421" y="9697"/>
                  <a:pt x="3612" y="9697"/>
                </a:cubicBezTo>
                <a:cubicBezTo>
                  <a:pt x="3614" y="9697"/>
                  <a:pt x="3616" y="9696"/>
                  <a:pt x="3617" y="9696"/>
                </a:cubicBezTo>
                <a:cubicBezTo>
                  <a:pt x="3617" y="9696"/>
                  <a:pt x="3622" y="9694"/>
                  <a:pt x="3627" y="9691"/>
                </a:cubicBezTo>
                <a:cubicBezTo>
                  <a:pt x="3630" y="9697"/>
                  <a:pt x="3633" y="9700"/>
                  <a:pt x="3633" y="9700"/>
                </a:cubicBezTo>
                <a:cubicBezTo>
                  <a:pt x="3637" y="9705"/>
                  <a:pt x="3645" y="9708"/>
                  <a:pt x="3659" y="9708"/>
                </a:cubicBezTo>
                <a:cubicBezTo>
                  <a:pt x="3990" y="9708"/>
                  <a:pt x="7118" y="8142"/>
                  <a:pt x="7434" y="7975"/>
                </a:cubicBezTo>
                <a:cubicBezTo>
                  <a:pt x="8688" y="7306"/>
                  <a:pt x="9986" y="6312"/>
                  <a:pt x="10420" y="4895"/>
                </a:cubicBezTo>
                <a:cubicBezTo>
                  <a:pt x="10618" y="4249"/>
                  <a:pt x="10597" y="3555"/>
                  <a:pt x="10227" y="2845"/>
                </a:cubicBezTo>
                <a:cubicBezTo>
                  <a:pt x="10161" y="2718"/>
                  <a:pt x="10083" y="2598"/>
                  <a:pt x="9998" y="2482"/>
                </a:cubicBezTo>
                <a:cubicBezTo>
                  <a:pt x="9897" y="2347"/>
                  <a:pt x="9781" y="2220"/>
                  <a:pt x="9653" y="2103"/>
                </a:cubicBezTo>
                <a:cubicBezTo>
                  <a:pt x="9177" y="1640"/>
                  <a:pt x="8545" y="1343"/>
                  <a:pt x="7857" y="1343"/>
                </a:cubicBezTo>
                <a:cubicBezTo>
                  <a:pt x="7842" y="1343"/>
                  <a:pt x="7826" y="1343"/>
                  <a:pt x="7810" y="1343"/>
                </a:cubicBezTo>
                <a:cubicBezTo>
                  <a:pt x="7803" y="1343"/>
                  <a:pt x="7796" y="1343"/>
                  <a:pt x="7790" y="1343"/>
                </a:cubicBezTo>
                <a:cubicBezTo>
                  <a:pt x="7638" y="1343"/>
                  <a:pt x="7488" y="1359"/>
                  <a:pt x="7337" y="1390"/>
                </a:cubicBezTo>
                <a:cubicBezTo>
                  <a:pt x="6912" y="1479"/>
                  <a:pt x="6513" y="1676"/>
                  <a:pt x="6161" y="1927"/>
                </a:cubicBezTo>
                <a:cubicBezTo>
                  <a:pt x="6073" y="1990"/>
                  <a:pt x="5826" y="2134"/>
                  <a:pt x="5744" y="2254"/>
                </a:cubicBezTo>
                <a:cubicBezTo>
                  <a:pt x="5738" y="2108"/>
                  <a:pt x="5602" y="1855"/>
                  <a:pt x="5561" y="1756"/>
                </a:cubicBezTo>
                <a:cubicBezTo>
                  <a:pt x="5395" y="1358"/>
                  <a:pt x="5159" y="980"/>
                  <a:pt x="4843" y="680"/>
                </a:cubicBezTo>
                <a:cubicBezTo>
                  <a:pt x="4729" y="570"/>
                  <a:pt x="4601" y="474"/>
                  <a:pt x="4467" y="392"/>
                </a:cubicBezTo>
                <a:cubicBezTo>
                  <a:pt x="4052" y="124"/>
                  <a:pt x="3580" y="0"/>
                  <a:pt x="3106"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3;p36">
            <a:extLst>
              <a:ext uri="{FF2B5EF4-FFF2-40B4-BE49-F238E27FC236}">
                <a16:creationId xmlns:a16="http://schemas.microsoft.com/office/drawing/2014/main" id="{19464910-DE43-478F-D658-50DBA198BC16}"/>
              </a:ext>
            </a:extLst>
          </p:cNvPr>
          <p:cNvSpPr/>
          <p:nvPr/>
        </p:nvSpPr>
        <p:spPr>
          <a:xfrm rot="1800044">
            <a:off x="10326074" y="5650292"/>
            <a:ext cx="265444" cy="242695"/>
          </a:xfrm>
          <a:custGeom>
            <a:avLst/>
            <a:gdLst/>
            <a:ahLst/>
            <a:cxnLst/>
            <a:rect l="l" t="t" r="r" b="b"/>
            <a:pathLst>
              <a:path w="10618" h="9708" extrusionOk="0">
                <a:moveTo>
                  <a:pt x="3106" y="0"/>
                </a:moveTo>
                <a:cubicBezTo>
                  <a:pt x="2903" y="0"/>
                  <a:pt x="2700" y="23"/>
                  <a:pt x="2500" y="67"/>
                </a:cubicBezTo>
                <a:cubicBezTo>
                  <a:pt x="2331" y="99"/>
                  <a:pt x="2165" y="146"/>
                  <a:pt x="2007" y="208"/>
                </a:cubicBezTo>
                <a:cubicBezTo>
                  <a:pt x="1874" y="260"/>
                  <a:pt x="1744" y="323"/>
                  <a:pt x="1621" y="396"/>
                </a:cubicBezTo>
                <a:cubicBezTo>
                  <a:pt x="934" y="803"/>
                  <a:pt x="549" y="1383"/>
                  <a:pt x="378" y="2038"/>
                </a:cubicBezTo>
                <a:cubicBezTo>
                  <a:pt x="0" y="3470"/>
                  <a:pt x="580" y="4998"/>
                  <a:pt x="1294" y="6227"/>
                </a:cubicBezTo>
                <a:cubicBezTo>
                  <a:pt x="1479" y="6545"/>
                  <a:pt x="3421" y="9697"/>
                  <a:pt x="3612" y="9697"/>
                </a:cubicBezTo>
                <a:cubicBezTo>
                  <a:pt x="3614" y="9697"/>
                  <a:pt x="3616" y="9696"/>
                  <a:pt x="3617" y="9696"/>
                </a:cubicBezTo>
                <a:cubicBezTo>
                  <a:pt x="3617" y="9696"/>
                  <a:pt x="3622" y="9694"/>
                  <a:pt x="3627" y="9691"/>
                </a:cubicBezTo>
                <a:cubicBezTo>
                  <a:pt x="3630" y="9697"/>
                  <a:pt x="3633" y="9700"/>
                  <a:pt x="3633" y="9700"/>
                </a:cubicBezTo>
                <a:cubicBezTo>
                  <a:pt x="3637" y="9705"/>
                  <a:pt x="3645" y="9708"/>
                  <a:pt x="3659" y="9708"/>
                </a:cubicBezTo>
                <a:cubicBezTo>
                  <a:pt x="3990" y="9708"/>
                  <a:pt x="7118" y="8142"/>
                  <a:pt x="7434" y="7975"/>
                </a:cubicBezTo>
                <a:cubicBezTo>
                  <a:pt x="8688" y="7306"/>
                  <a:pt x="9986" y="6312"/>
                  <a:pt x="10420" y="4895"/>
                </a:cubicBezTo>
                <a:cubicBezTo>
                  <a:pt x="10618" y="4249"/>
                  <a:pt x="10597" y="3555"/>
                  <a:pt x="10227" y="2845"/>
                </a:cubicBezTo>
                <a:cubicBezTo>
                  <a:pt x="10161" y="2718"/>
                  <a:pt x="10083" y="2598"/>
                  <a:pt x="9998" y="2482"/>
                </a:cubicBezTo>
                <a:cubicBezTo>
                  <a:pt x="9897" y="2347"/>
                  <a:pt x="9781" y="2220"/>
                  <a:pt x="9653" y="2103"/>
                </a:cubicBezTo>
                <a:cubicBezTo>
                  <a:pt x="9177" y="1640"/>
                  <a:pt x="8545" y="1343"/>
                  <a:pt x="7857" y="1343"/>
                </a:cubicBezTo>
                <a:cubicBezTo>
                  <a:pt x="7842" y="1343"/>
                  <a:pt x="7826" y="1343"/>
                  <a:pt x="7810" y="1343"/>
                </a:cubicBezTo>
                <a:cubicBezTo>
                  <a:pt x="7803" y="1343"/>
                  <a:pt x="7796" y="1343"/>
                  <a:pt x="7790" y="1343"/>
                </a:cubicBezTo>
                <a:cubicBezTo>
                  <a:pt x="7638" y="1343"/>
                  <a:pt x="7488" y="1359"/>
                  <a:pt x="7337" y="1390"/>
                </a:cubicBezTo>
                <a:cubicBezTo>
                  <a:pt x="6912" y="1479"/>
                  <a:pt x="6513" y="1676"/>
                  <a:pt x="6161" y="1927"/>
                </a:cubicBezTo>
                <a:cubicBezTo>
                  <a:pt x="6073" y="1990"/>
                  <a:pt x="5826" y="2134"/>
                  <a:pt x="5744" y="2254"/>
                </a:cubicBezTo>
                <a:cubicBezTo>
                  <a:pt x="5738" y="2108"/>
                  <a:pt x="5602" y="1855"/>
                  <a:pt x="5561" y="1756"/>
                </a:cubicBezTo>
                <a:cubicBezTo>
                  <a:pt x="5395" y="1358"/>
                  <a:pt x="5159" y="980"/>
                  <a:pt x="4843" y="680"/>
                </a:cubicBezTo>
                <a:cubicBezTo>
                  <a:pt x="4729" y="570"/>
                  <a:pt x="4601" y="474"/>
                  <a:pt x="4467" y="392"/>
                </a:cubicBezTo>
                <a:cubicBezTo>
                  <a:pt x="4052" y="124"/>
                  <a:pt x="3580" y="0"/>
                  <a:pt x="310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494;p36">
            <a:extLst>
              <a:ext uri="{FF2B5EF4-FFF2-40B4-BE49-F238E27FC236}">
                <a16:creationId xmlns:a16="http://schemas.microsoft.com/office/drawing/2014/main" id="{2FE7C3D1-0EFE-DFEE-C59B-15AACDF3E2E7}"/>
              </a:ext>
            </a:extLst>
          </p:cNvPr>
          <p:cNvGrpSpPr/>
          <p:nvPr/>
        </p:nvGrpSpPr>
        <p:grpSpPr>
          <a:xfrm>
            <a:off x="10488002" y="4400705"/>
            <a:ext cx="1033625" cy="994075"/>
            <a:chOff x="5787325" y="3638300"/>
            <a:chExt cx="1033625" cy="994075"/>
          </a:xfrm>
        </p:grpSpPr>
        <p:sp>
          <p:nvSpPr>
            <p:cNvPr id="32" name="Google Shape;495;p36">
              <a:extLst>
                <a:ext uri="{FF2B5EF4-FFF2-40B4-BE49-F238E27FC236}">
                  <a16:creationId xmlns:a16="http://schemas.microsoft.com/office/drawing/2014/main" id="{3ABE0B27-89F6-6019-A7B4-773CA5C043CA}"/>
                </a:ext>
              </a:extLst>
            </p:cNvPr>
            <p:cNvSpPr/>
            <p:nvPr/>
          </p:nvSpPr>
          <p:spPr>
            <a:xfrm>
              <a:off x="5787325" y="3638300"/>
              <a:ext cx="1033625" cy="994075"/>
            </a:xfrm>
            <a:custGeom>
              <a:avLst/>
              <a:gdLst/>
              <a:ahLst/>
              <a:cxnLst/>
              <a:rect l="l" t="t" r="r" b="b"/>
              <a:pathLst>
                <a:path w="41345" h="39763" extrusionOk="0">
                  <a:moveTo>
                    <a:pt x="20672" y="1"/>
                  </a:moveTo>
                  <a:cubicBezTo>
                    <a:pt x="19782" y="1"/>
                    <a:pt x="18891" y="546"/>
                    <a:pt x="18669" y="1637"/>
                  </a:cubicBezTo>
                  <a:cubicBezTo>
                    <a:pt x="18456" y="2681"/>
                    <a:pt x="17562" y="3275"/>
                    <a:pt x="16655" y="3275"/>
                  </a:cubicBezTo>
                  <a:cubicBezTo>
                    <a:pt x="16041" y="3275"/>
                    <a:pt x="15421" y="3003"/>
                    <a:pt x="15002" y="2416"/>
                  </a:cubicBezTo>
                  <a:cubicBezTo>
                    <a:pt x="14571" y="1812"/>
                    <a:pt x="13967" y="1550"/>
                    <a:pt x="13371" y="1550"/>
                  </a:cubicBezTo>
                  <a:cubicBezTo>
                    <a:pt x="12179" y="1550"/>
                    <a:pt x="11020" y="2597"/>
                    <a:pt x="11342" y="4046"/>
                  </a:cubicBezTo>
                  <a:cubicBezTo>
                    <a:pt x="11644" y="5407"/>
                    <a:pt x="10565" y="6538"/>
                    <a:pt x="9345" y="6538"/>
                  </a:cubicBezTo>
                  <a:cubicBezTo>
                    <a:pt x="9002" y="6538"/>
                    <a:pt x="8647" y="6449"/>
                    <a:pt x="8309" y="6249"/>
                  </a:cubicBezTo>
                  <a:cubicBezTo>
                    <a:pt x="7957" y="6042"/>
                    <a:pt x="7600" y="5951"/>
                    <a:pt x="7259" y="5951"/>
                  </a:cubicBezTo>
                  <a:cubicBezTo>
                    <a:pt x="5740" y="5951"/>
                    <a:pt x="4546" y="7765"/>
                    <a:pt x="5628" y="9227"/>
                  </a:cubicBezTo>
                  <a:cubicBezTo>
                    <a:pt x="6641" y="10596"/>
                    <a:pt x="5633" y="12488"/>
                    <a:pt x="4000" y="12488"/>
                  </a:cubicBezTo>
                  <a:cubicBezTo>
                    <a:pt x="3919" y="12488"/>
                    <a:pt x="3837" y="12483"/>
                    <a:pt x="3753" y="12474"/>
                  </a:cubicBezTo>
                  <a:cubicBezTo>
                    <a:pt x="3664" y="12463"/>
                    <a:pt x="3576" y="12458"/>
                    <a:pt x="3491" y="12458"/>
                  </a:cubicBezTo>
                  <a:cubicBezTo>
                    <a:pt x="1469" y="12458"/>
                    <a:pt x="656" y="15231"/>
                    <a:pt x="2516" y="16284"/>
                  </a:cubicBezTo>
                  <a:cubicBezTo>
                    <a:pt x="4071" y="17164"/>
                    <a:pt x="3828" y="19475"/>
                    <a:pt x="2124" y="20013"/>
                  </a:cubicBezTo>
                  <a:cubicBezTo>
                    <a:pt x="1" y="20683"/>
                    <a:pt x="326" y="23784"/>
                    <a:pt x="2543" y="23997"/>
                  </a:cubicBezTo>
                  <a:cubicBezTo>
                    <a:pt x="4322" y="24168"/>
                    <a:pt x="5040" y="26378"/>
                    <a:pt x="3701" y="27563"/>
                  </a:cubicBezTo>
                  <a:cubicBezTo>
                    <a:pt x="2221" y="28872"/>
                    <a:pt x="3283" y="31147"/>
                    <a:pt x="5017" y="31147"/>
                  </a:cubicBezTo>
                  <a:cubicBezTo>
                    <a:pt x="5237" y="31147"/>
                    <a:pt x="5467" y="31111"/>
                    <a:pt x="5704" y="31032"/>
                  </a:cubicBezTo>
                  <a:cubicBezTo>
                    <a:pt x="5929" y="30956"/>
                    <a:pt x="6152" y="30921"/>
                    <a:pt x="6367" y="30921"/>
                  </a:cubicBezTo>
                  <a:cubicBezTo>
                    <a:pt x="7771" y="30921"/>
                    <a:pt x="8855" y="32408"/>
                    <a:pt x="8213" y="33818"/>
                  </a:cubicBezTo>
                  <a:cubicBezTo>
                    <a:pt x="7526" y="35325"/>
                    <a:pt x="8745" y="36725"/>
                    <a:pt x="10090" y="36725"/>
                  </a:cubicBezTo>
                  <a:cubicBezTo>
                    <a:pt x="10554" y="36725"/>
                    <a:pt x="11033" y="36558"/>
                    <a:pt x="11453" y="36173"/>
                  </a:cubicBezTo>
                  <a:cubicBezTo>
                    <a:pt x="11861" y="35799"/>
                    <a:pt x="12346" y="35632"/>
                    <a:pt x="12821" y="35632"/>
                  </a:cubicBezTo>
                  <a:cubicBezTo>
                    <a:pt x="13881" y="35632"/>
                    <a:pt x="14890" y="36464"/>
                    <a:pt x="14879" y="37698"/>
                  </a:cubicBezTo>
                  <a:cubicBezTo>
                    <a:pt x="14868" y="39001"/>
                    <a:pt x="15906" y="39763"/>
                    <a:pt x="16948" y="39763"/>
                  </a:cubicBezTo>
                  <a:cubicBezTo>
                    <a:pt x="17687" y="39763"/>
                    <a:pt x="18429" y="39379"/>
                    <a:pt x="18797" y="38531"/>
                  </a:cubicBezTo>
                  <a:cubicBezTo>
                    <a:pt x="19154" y="37712"/>
                    <a:pt x="19913" y="37302"/>
                    <a:pt x="20672" y="37302"/>
                  </a:cubicBezTo>
                  <a:cubicBezTo>
                    <a:pt x="21432" y="37302"/>
                    <a:pt x="22191" y="37712"/>
                    <a:pt x="22547" y="38531"/>
                  </a:cubicBezTo>
                  <a:cubicBezTo>
                    <a:pt x="22916" y="39379"/>
                    <a:pt x="23657" y="39763"/>
                    <a:pt x="24397" y="39763"/>
                  </a:cubicBezTo>
                  <a:cubicBezTo>
                    <a:pt x="25438" y="39763"/>
                    <a:pt x="26477" y="39001"/>
                    <a:pt x="26465" y="37698"/>
                  </a:cubicBezTo>
                  <a:cubicBezTo>
                    <a:pt x="26454" y="36464"/>
                    <a:pt x="27464" y="35632"/>
                    <a:pt x="28523" y="35632"/>
                  </a:cubicBezTo>
                  <a:cubicBezTo>
                    <a:pt x="28998" y="35632"/>
                    <a:pt x="29483" y="35799"/>
                    <a:pt x="29891" y="36173"/>
                  </a:cubicBezTo>
                  <a:cubicBezTo>
                    <a:pt x="30312" y="36558"/>
                    <a:pt x="30791" y="36725"/>
                    <a:pt x="31255" y="36725"/>
                  </a:cubicBezTo>
                  <a:cubicBezTo>
                    <a:pt x="32600" y="36725"/>
                    <a:pt x="33819" y="35325"/>
                    <a:pt x="33132" y="33818"/>
                  </a:cubicBezTo>
                  <a:cubicBezTo>
                    <a:pt x="32489" y="32408"/>
                    <a:pt x="33574" y="30921"/>
                    <a:pt x="34978" y="30921"/>
                  </a:cubicBezTo>
                  <a:cubicBezTo>
                    <a:pt x="35193" y="30921"/>
                    <a:pt x="35415" y="30956"/>
                    <a:pt x="35640" y="31032"/>
                  </a:cubicBezTo>
                  <a:cubicBezTo>
                    <a:pt x="35877" y="31111"/>
                    <a:pt x="36108" y="31147"/>
                    <a:pt x="36327" y="31147"/>
                  </a:cubicBezTo>
                  <a:cubicBezTo>
                    <a:pt x="38062" y="31147"/>
                    <a:pt x="39124" y="28872"/>
                    <a:pt x="37644" y="27563"/>
                  </a:cubicBezTo>
                  <a:cubicBezTo>
                    <a:pt x="36305" y="26378"/>
                    <a:pt x="37023" y="24168"/>
                    <a:pt x="38802" y="23997"/>
                  </a:cubicBezTo>
                  <a:cubicBezTo>
                    <a:pt x="41019" y="23784"/>
                    <a:pt x="41344" y="20683"/>
                    <a:pt x="39220" y="20013"/>
                  </a:cubicBezTo>
                  <a:cubicBezTo>
                    <a:pt x="37517" y="19475"/>
                    <a:pt x="37273" y="17164"/>
                    <a:pt x="38829" y="16284"/>
                  </a:cubicBezTo>
                  <a:cubicBezTo>
                    <a:pt x="40689" y="15231"/>
                    <a:pt x="39876" y="12458"/>
                    <a:pt x="37853" y="12458"/>
                  </a:cubicBezTo>
                  <a:cubicBezTo>
                    <a:pt x="37768" y="12458"/>
                    <a:pt x="37681" y="12463"/>
                    <a:pt x="37591" y="12474"/>
                  </a:cubicBezTo>
                  <a:cubicBezTo>
                    <a:pt x="37508" y="12483"/>
                    <a:pt x="37426" y="12488"/>
                    <a:pt x="37345" y="12488"/>
                  </a:cubicBezTo>
                  <a:cubicBezTo>
                    <a:pt x="35711" y="12488"/>
                    <a:pt x="34703" y="10596"/>
                    <a:pt x="35717" y="9227"/>
                  </a:cubicBezTo>
                  <a:cubicBezTo>
                    <a:pt x="36799" y="7765"/>
                    <a:pt x="35605" y="5951"/>
                    <a:pt x="34085" y="5951"/>
                  </a:cubicBezTo>
                  <a:cubicBezTo>
                    <a:pt x="33744" y="5951"/>
                    <a:pt x="33387" y="6042"/>
                    <a:pt x="33036" y="6249"/>
                  </a:cubicBezTo>
                  <a:cubicBezTo>
                    <a:pt x="32698" y="6449"/>
                    <a:pt x="32343" y="6538"/>
                    <a:pt x="32000" y="6538"/>
                  </a:cubicBezTo>
                  <a:cubicBezTo>
                    <a:pt x="30779" y="6538"/>
                    <a:pt x="29701" y="5407"/>
                    <a:pt x="30003" y="4046"/>
                  </a:cubicBezTo>
                  <a:cubicBezTo>
                    <a:pt x="30324" y="2597"/>
                    <a:pt x="29165" y="1550"/>
                    <a:pt x="27974" y="1550"/>
                  </a:cubicBezTo>
                  <a:cubicBezTo>
                    <a:pt x="27378" y="1550"/>
                    <a:pt x="26774" y="1812"/>
                    <a:pt x="26342" y="2416"/>
                  </a:cubicBezTo>
                  <a:cubicBezTo>
                    <a:pt x="25924" y="3003"/>
                    <a:pt x="25304" y="3275"/>
                    <a:pt x="24691" y="3275"/>
                  </a:cubicBezTo>
                  <a:cubicBezTo>
                    <a:pt x="23783" y="3275"/>
                    <a:pt x="22888" y="2681"/>
                    <a:pt x="22676" y="1637"/>
                  </a:cubicBezTo>
                  <a:cubicBezTo>
                    <a:pt x="22454" y="546"/>
                    <a:pt x="21563" y="1"/>
                    <a:pt x="20672"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6;p36">
              <a:extLst>
                <a:ext uri="{FF2B5EF4-FFF2-40B4-BE49-F238E27FC236}">
                  <a16:creationId xmlns:a16="http://schemas.microsoft.com/office/drawing/2014/main" id="{138279A1-B3DF-8EE6-8B55-0057851D0C0F}"/>
                </a:ext>
              </a:extLst>
            </p:cNvPr>
            <p:cNvSpPr/>
            <p:nvPr/>
          </p:nvSpPr>
          <p:spPr>
            <a:xfrm>
              <a:off x="5950450" y="3782550"/>
              <a:ext cx="707350" cy="705600"/>
            </a:xfrm>
            <a:custGeom>
              <a:avLst/>
              <a:gdLst/>
              <a:ahLst/>
              <a:cxnLst/>
              <a:rect l="l" t="t" r="r" b="b"/>
              <a:pathLst>
                <a:path w="28294" h="28224" extrusionOk="0">
                  <a:moveTo>
                    <a:pt x="14147" y="0"/>
                  </a:moveTo>
                  <a:cubicBezTo>
                    <a:pt x="10396" y="0"/>
                    <a:pt x="6798" y="1486"/>
                    <a:pt x="4144" y="4133"/>
                  </a:cubicBezTo>
                  <a:cubicBezTo>
                    <a:pt x="1491" y="6780"/>
                    <a:pt x="1" y="10368"/>
                    <a:pt x="1" y="14111"/>
                  </a:cubicBezTo>
                  <a:cubicBezTo>
                    <a:pt x="1" y="17854"/>
                    <a:pt x="1491" y="21444"/>
                    <a:pt x="4144" y="24091"/>
                  </a:cubicBezTo>
                  <a:cubicBezTo>
                    <a:pt x="6798" y="26738"/>
                    <a:pt x="10396" y="28224"/>
                    <a:pt x="14147" y="28224"/>
                  </a:cubicBezTo>
                  <a:cubicBezTo>
                    <a:pt x="17900" y="28224"/>
                    <a:pt x="21497" y="26738"/>
                    <a:pt x="24151" y="24091"/>
                  </a:cubicBezTo>
                  <a:cubicBezTo>
                    <a:pt x="26803" y="21444"/>
                    <a:pt x="28294" y="17854"/>
                    <a:pt x="28294" y="14111"/>
                  </a:cubicBezTo>
                  <a:cubicBezTo>
                    <a:pt x="28294" y="10368"/>
                    <a:pt x="26803" y="6780"/>
                    <a:pt x="24151" y="4133"/>
                  </a:cubicBezTo>
                  <a:cubicBezTo>
                    <a:pt x="21497" y="1486"/>
                    <a:pt x="17900" y="0"/>
                    <a:pt x="14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7;p36">
              <a:extLst>
                <a:ext uri="{FF2B5EF4-FFF2-40B4-BE49-F238E27FC236}">
                  <a16:creationId xmlns:a16="http://schemas.microsoft.com/office/drawing/2014/main" id="{FF0BD6BD-43A3-24BD-7324-E6835856F3E2}"/>
                </a:ext>
              </a:extLst>
            </p:cNvPr>
            <p:cNvSpPr/>
            <p:nvPr/>
          </p:nvSpPr>
          <p:spPr>
            <a:xfrm>
              <a:off x="6070950" y="3902725"/>
              <a:ext cx="466350" cy="465200"/>
            </a:xfrm>
            <a:custGeom>
              <a:avLst/>
              <a:gdLst/>
              <a:ahLst/>
              <a:cxnLst/>
              <a:rect l="l" t="t" r="r" b="b"/>
              <a:pathLst>
                <a:path w="18654" h="18608" extrusionOk="0">
                  <a:moveTo>
                    <a:pt x="9327" y="0"/>
                  </a:moveTo>
                  <a:cubicBezTo>
                    <a:pt x="6854" y="0"/>
                    <a:pt x="4482" y="982"/>
                    <a:pt x="2733" y="2727"/>
                  </a:cubicBezTo>
                  <a:cubicBezTo>
                    <a:pt x="984" y="4471"/>
                    <a:pt x="1" y="6837"/>
                    <a:pt x="1" y="9304"/>
                  </a:cubicBezTo>
                  <a:cubicBezTo>
                    <a:pt x="1" y="11773"/>
                    <a:pt x="984" y="14138"/>
                    <a:pt x="2733" y="15883"/>
                  </a:cubicBezTo>
                  <a:cubicBezTo>
                    <a:pt x="4482" y="17628"/>
                    <a:pt x="6854" y="18608"/>
                    <a:pt x="9327" y="18608"/>
                  </a:cubicBezTo>
                  <a:cubicBezTo>
                    <a:pt x="11800" y="18608"/>
                    <a:pt x="14173" y="17628"/>
                    <a:pt x="15922" y="15883"/>
                  </a:cubicBezTo>
                  <a:cubicBezTo>
                    <a:pt x="17671" y="14138"/>
                    <a:pt x="18654" y="11773"/>
                    <a:pt x="18654" y="9304"/>
                  </a:cubicBezTo>
                  <a:cubicBezTo>
                    <a:pt x="18654" y="6837"/>
                    <a:pt x="17671" y="4471"/>
                    <a:pt x="15922" y="2727"/>
                  </a:cubicBezTo>
                  <a:cubicBezTo>
                    <a:pt x="14173" y="982"/>
                    <a:pt x="11800" y="0"/>
                    <a:pt x="9327"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98;p36">
              <a:extLst>
                <a:ext uri="{FF2B5EF4-FFF2-40B4-BE49-F238E27FC236}">
                  <a16:creationId xmlns:a16="http://schemas.microsoft.com/office/drawing/2014/main" id="{872CC93A-81EE-08A9-EA59-E89C843D6BDF}"/>
                </a:ext>
              </a:extLst>
            </p:cNvPr>
            <p:cNvSpPr/>
            <p:nvPr/>
          </p:nvSpPr>
          <p:spPr>
            <a:xfrm>
              <a:off x="6311675" y="3944125"/>
              <a:ext cx="108050" cy="107800"/>
            </a:xfrm>
            <a:custGeom>
              <a:avLst/>
              <a:gdLst/>
              <a:ahLst/>
              <a:cxnLst/>
              <a:rect l="l" t="t" r="r" b="b"/>
              <a:pathLst>
                <a:path w="4322" h="4312" extrusionOk="0">
                  <a:moveTo>
                    <a:pt x="2161" y="0"/>
                  </a:moveTo>
                  <a:cubicBezTo>
                    <a:pt x="968" y="0"/>
                    <a:pt x="1" y="966"/>
                    <a:pt x="1" y="2155"/>
                  </a:cubicBezTo>
                  <a:cubicBezTo>
                    <a:pt x="1" y="3346"/>
                    <a:pt x="968" y="4311"/>
                    <a:pt x="2161" y="4311"/>
                  </a:cubicBezTo>
                  <a:cubicBezTo>
                    <a:pt x="3355" y="4311"/>
                    <a:pt x="4322" y="3346"/>
                    <a:pt x="4322" y="2155"/>
                  </a:cubicBezTo>
                  <a:cubicBezTo>
                    <a:pt x="4322" y="965"/>
                    <a:pt x="3355" y="0"/>
                    <a:pt x="2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fbeelding 2">
            <a:extLst>
              <a:ext uri="{FF2B5EF4-FFF2-40B4-BE49-F238E27FC236}">
                <a16:creationId xmlns:a16="http://schemas.microsoft.com/office/drawing/2014/main" id="{2FF4B35D-60B2-8933-48DA-EE81B09C441E}"/>
              </a:ext>
            </a:extLst>
          </p:cNvPr>
          <p:cNvPicPr>
            <a:picLocks noChangeAspect="1"/>
          </p:cNvPicPr>
          <p:nvPr/>
        </p:nvPicPr>
        <p:blipFill>
          <a:blip r:embed="rId6"/>
          <a:stretch>
            <a:fillRect/>
          </a:stretch>
        </p:blipFill>
        <p:spPr>
          <a:xfrm>
            <a:off x="1154460" y="4974161"/>
            <a:ext cx="6143670" cy="709618"/>
          </a:xfrm>
          <a:prstGeom prst="rect">
            <a:avLst/>
          </a:prstGeom>
        </p:spPr>
      </p:pic>
      <p:sp>
        <p:nvSpPr>
          <p:cNvPr id="6" name="Google Shape;795;p47">
            <a:extLst>
              <a:ext uri="{FF2B5EF4-FFF2-40B4-BE49-F238E27FC236}">
                <a16:creationId xmlns:a16="http://schemas.microsoft.com/office/drawing/2014/main" id="{2084CEBA-08E4-66A6-5EEF-D5B1F60ADF34}"/>
              </a:ext>
            </a:extLst>
          </p:cNvPr>
          <p:cNvSpPr txBox="1">
            <a:spLocks/>
          </p:cNvSpPr>
          <p:nvPr/>
        </p:nvSpPr>
        <p:spPr>
          <a:xfrm>
            <a:off x="1192556" y="330608"/>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1pPr>
            <a:lvl2pPr marR="0" lvl="1"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2pPr>
            <a:lvl3pPr marR="0" lvl="2"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3pPr>
            <a:lvl4pPr marR="0" lvl="3"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4pPr>
            <a:lvl5pPr marR="0" lvl="4"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5pPr>
            <a:lvl6pPr marR="0" lvl="5"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6pPr>
            <a:lvl7pPr marR="0" lvl="6"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7pPr>
            <a:lvl8pPr marR="0" lvl="7"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8pPr>
            <a:lvl9pPr marR="0" lvl="8"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9pPr>
          </a:lstStyle>
          <a:p>
            <a:r>
              <a:rPr lang="nl-NL" b="1" kern="0">
                <a:solidFill>
                  <a:srgbClr val="3A63FB"/>
                </a:solidFill>
                <a:latin typeface="Poppins" panose="00000800000000000000" pitchFamily="2" charset="0"/>
                <a:cs typeface="Poppins" panose="00000800000000000000" pitchFamily="2" charset="0"/>
              </a:rPr>
              <a:t>Is alles correct?</a:t>
            </a:r>
          </a:p>
        </p:txBody>
      </p:sp>
    </p:spTree>
    <p:extLst>
      <p:ext uri="{BB962C8B-B14F-4D97-AF65-F5344CB8AC3E}">
        <p14:creationId xmlns:p14="http://schemas.microsoft.com/office/powerpoint/2010/main" val="2634519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C94A445-8E65-85C0-31EA-6A2BA232A695}"/>
              </a:ext>
            </a:extLst>
          </p:cNvPr>
          <p:cNvPicPr>
            <a:picLocks noChangeAspect="1"/>
          </p:cNvPicPr>
          <p:nvPr/>
        </p:nvPicPr>
        <p:blipFill>
          <a:blip r:embed="rId3"/>
          <a:stretch>
            <a:fillRect/>
          </a:stretch>
        </p:blipFill>
        <p:spPr>
          <a:xfrm>
            <a:off x="936494" y="1011026"/>
            <a:ext cx="4998394" cy="5253960"/>
          </a:xfrm>
          <a:prstGeom prst="rect">
            <a:avLst/>
          </a:prstGeom>
        </p:spPr>
      </p:pic>
      <p:pic>
        <p:nvPicPr>
          <p:cNvPr id="9" name="Afbeelding 8">
            <a:extLst>
              <a:ext uri="{FF2B5EF4-FFF2-40B4-BE49-F238E27FC236}">
                <a16:creationId xmlns:a16="http://schemas.microsoft.com/office/drawing/2014/main" id="{3294D145-9438-D18B-57F8-7F89CD54BA82}"/>
              </a:ext>
            </a:extLst>
          </p:cNvPr>
          <p:cNvPicPr>
            <a:picLocks noChangeAspect="1"/>
          </p:cNvPicPr>
          <p:nvPr/>
        </p:nvPicPr>
        <p:blipFill>
          <a:blip r:embed="rId4"/>
          <a:stretch>
            <a:fillRect/>
          </a:stretch>
        </p:blipFill>
        <p:spPr>
          <a:xfrm>
            <a:off x="6096000" y="1011026"/>
            <a:ext cx="5505490" cy="5253960"/>
          </a:xfrm>
          <a:prstGeom prst="rect">
            <a:avLst/>
          </a:prstGeom>
        </p:spPr>
      </p:pic>
      <p:sp>
        <p:nvSpPr>
          <p:cNvPr id="11" name="Rechthoek 10">
            <a:extLst>
              <a:ext uri="{FF2B5EF4-FFF2-40B4-BE49-F238E27FC236}">
                <a16:creationId xmlns:a16="http://schemas.microsoft.com/office/drawing/2014/main" id="{E30D8028-BA27-ABDA-736E-94AE3370AD2F}"/>
              </a:ext>
            </a:extLst>
          </p:cNvPr>
          <p:cNvSpPr/>
          <p:nvPr/>
        </p:nvSpPr>
        <p:spPr>
          <a:xfrm>
            <a:off x="1763486" y="3513908"/>
            <a:ext cx="3729445" cy="796835"/>
          </a:xfrm>
          <a:prstGeom prst="rect">
            <a:avLst/>
          </a:prstGeom>
          <a:solidFill>
            <a:schemeClr val="bg1">
              <a:alpha val="0"/>
            </a:schemeClr>
          </a:solidFill>
          <a:ln>
            <a:solidFill>
              <a:srgbClr val="3A6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CA7E17DD-0D04-A7AD-05E1-110EBE5C1DA1}"/>
              </a:ext>
            </a:extLst>
          </p:cNvPr>
          <p:cNvSpPr/>
          <p:nvPr/>
        </p:nvSpPr>
        <p:spPr>
          <a:xfrm>
            <a:off x="6239692" y="2523308"/>
            <a:ext cx="4746171" cy="796835"/>
          </a:xfrm>
          <a:prstGeom prst="rect">
            <a:avLst/>
          </a:prstGeom>
          <a:solidFill>
            <a:schemeClr val="bg1">
              <a:alpha val="0"/>
            </a:schemeClr>
          </a:solidFill>
          <a:ln>
            <a:solidFill>
              <a:srgbClr val="3A6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oogle Shape;795;p47">
            <a:extLst>
              <a:ext uri="{FF2B5EF4-FFF2-40B4-BE49-F238E27FC236}">
                <a16:creationId xmlns:a16="http://schemas.microsoft.com/office/drawing/2014/main" id="{CA075BAF-8884-BEEC-1E5D-3C912386108A}"/>
              </a:ext>
            </a:extLst>
          </p:cNvPr>
          <p:cNvSpPr txBox="1">
            <a:spLocks/>
          </p:cNvSpPr>
          <p:nvPr/>
        </p:nvSpPr>
        <p:spPr>
          <a:xfrm>
            <a:off x="1030012" y="30279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1pPr>
            <a:lvl2pPr marR="0" lvl="1"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2pPr>
            <a:lvl3pPr marR="0" lvl="2"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3pPr>
            <a:lvl4pPr marR="0" lvl="3"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4pPr>
            <a:lvl5pPr marR="0" lvl="4"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5pPr>
            <a:lvl6pPr marR="0" lvl="5"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6pPr>
            <a:lvl7pPr marR="0" lvl="6"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7pPr>
            <a:lvl8pPr marR="0" lvl="7"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8pPr>
            <a:lvl9pPr marR="0" lvl="8"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9pPr>
          </a:lstStyle>
          <a:p>
            <a:r>
              <a:rPr lang="nl-NL" sz="2800" b="1" kern="0">
                <a:solidFill>
                  <a:srgbClr val="3A63FB"/>
                </a:solidFill>
                <a:latin typeface="Poppins" panose="00000800000000000000" pitchFamily="2" charset="0"/>
                <a:cs typeface="Poppins" panose="00000800000000000000" pitchFamily="2" charset="0"/>
              </a:rPr>
              <a:t>Opvallend…</a:t>
            </a:r>
          </a:p>
        </p:txBody>
      </p:sp>
      <p:sp>
        <p:nvSpPr>
          <p:cNvPr id="15" name="Tekstvak 14">
            <a:extLst>
              <a:ext uri="{FF2B5EF4-FFF2-40B4-BE49-F238E27FC236}">
                <a16:creationId xmlns:a16="http://schemas.microsoft.com/office/drawing/2014/main" id="{E8FF3394-5065-9D77-F1B7-258FEC4C7A21}"/>
              </a:ext>
            </a:extLst>
          </p:cNvPr>
          <p:cNvSpPr txBox="1"/>
          <p:nvPr/>
        </p:nvSpPr>
        <p:spPr>
          <a:xfrm>
            <a:off x="936493" y="5895654"/>
            <a:ext cx="1931397" cy="369332"/>
          </a:xfrm>
          <a:prstGeom prst="rect">
            <a:avLst/>
          </a:prstGeom>
          <a:noFill/>
        </p:spPr>
        <p:txBody>
          <a:bodyPr wrap="square" rtlCol="0">
            <a:spAutoFit/>
          </a:bodyPr>
          <a:lstStyle/>
          <a:p>
            <a:r>
              <a:rPr lang="nl-NL" b="1">
                <a:latin typeface="Poppins" panose="00000800000000000000" pitchFamily="2" charset="0"/>
                <a:cs typeface="Poppins" panose="00000800000000000000" pitchFamily="2" charset="0"/>
              </a:rPr>
              <a:t>havo/vwo</a:t>
            </a:r>
          </a:p>
        </p:txBody>
      </p:sp>
      <p:sp>
        <p:nvSpPr>
          <p:cNvPr id="16" name="Tekstvak 15">
            <a:extLst>
              <a:ext uri="{FF2B5EF4-FFF2-40B4-BE49-F238E27FC236}">
                <a16:creationId xmlns:a16="http://schemas.microsoft.com/office/drawing/2014/main" id="{2B234EC4-9B95-A062-0EBC-970A66536C99}"/>
              </a:ext>
            </a:extLst>
          </p:cNvPr>
          <p:cNvSpPr txBox="1"/>
          <p:nvPr/>
        </p:nvSpPr>
        <p:spPr>
          <a:xfrm>
            <a:off x="6096000" y="5895654"/>
            <a:ext cx="1325880" cy="369332"/>
          </a:xfrm>
          <a:prstGeom prst="rect">
            <a:avLst/>
          </a:prstGeom>
          <a:noFill/>
        </p:spPr>
        <p:txBody>
          <a:bodyPr wrap="square" rtlCol="0">
            <a:spAutoFit/>
          </a:bodyPr>
          <a:lstStyle/>
          <a:p>
            <a:r>
              <a:rPr lang="nl-NL" b="1">
                <a:latin typeface="Poppins" panose="00000800000000000000" pitchFamily="2" charset="0"/>
                <a:cs typeface="Poppins" panose="00000800000000000000" pitchFamily="2" charset="0"/>
              </a:rPr>
              <a:t>vmbo-</a:t>
            </a:r>
            <a:r>
              <a:rPr lang="nl-NL" b="1" err="1">
                <a:latin typeface="Poppins" panose="00000800000000000000" pitchFamily="2" charset="0"/>
                <a:cs typeface="Poppins" panose="00000800000000000000" pitchFamily="2" charset="0"/>
              </a:rPr>
              <a:t>bk</a:t>
            </a:r>
            <a:endParaRPr lang="nl-NL" b="1">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2733902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844A02-488D-93F1-B1D9-64BCAE5D4E61}"/>
              </a:ext>
            </a:extLst>
          </p:cNvPr>
          <p:cNvSpPr>
            <a:spLocks noGrp="1"/>
          </p:cNvSpPr>
          <p:nvPr>
            <p:ph type="title"/>
          </p:nvPr>
        </p:nvSpPr>
        <p:spPr>
          <a:xfrm>
            <a:off x="1131534" y="2224565"/>
            <a:ext cx="9015126" cy="3327609"/>
          </a:xfrm>
        </p:spPr>
        <p:txBody>
          <a:bodyPr/>
          <a:lstStyle/>
          <a:p>
            <a:r>
              <a:rPr lang="nl-NL" sz="1400" b="1">
                <a:solidFill>
                  <a:schemeClr val="tx1"/>
                </a:solidFill>
                <a:latin typeface="Poppins" panose="00000800000000000000" pitchFamily="2" charset="0"/>
                <a:cs typeface="Poppins" panose="00000800000000000000" pitchFamily="2" charset="0"/>
              </a:rPr>
              <a:t>1. Leeruitdagingen</a:t>
            </a:r>
            <a:br>
              <a:rPr lang="nl-NL" sz="1400" b="1">
                <a:solidFill>
                  <a:schemeClr val="tx1"/>
                </a:solidFill>
                <a:latin typeface="Poppins" panose="00000800000000000000" pitchFamily="2" charset="0"/>
                <a:cs typeface="Poppins" panose="00000800000000000000" pitchFamily="2" charset="0"/>
              </a:rPr>
            </a:br>
            <a:r>
              <a:rPr lang="nl-NL" sz="1400" b="1">
                <a:solidFill>
                  <a:schemeClr val="tx1"/>
                </a:solidFill>
                <a:latin typeface="Poppins Light" panose="00000400000000000000" pitchFamily="2" charset="0"/>
                <a:cs typeface="Poppins Light" panose="00000400000000000000" pitchFamily="2" charset="0"/>
              </a:rPr>
              <a:t>- Verwarring tijdens het leren</a:t>
            </a:r>
            <a:br>
              <a:rPr lang="nl-NL" sz="1400" b="1">
                <a:solidFill>
                  <a:schemeClr val="tx1"/>
                </a:solidFill>
                <a:latin typeface="Poppins Light" panose="00000400000000000000" pitchFamily="2" charset="0"/>
                <a:cs typeface="Poppins Light" panose="00000400000000000000" pitchFamily="2" charset="0"/>
              </a:rPr>
            </a:br>
            <a:r>
              <a:rPr lang="nl-NL" sz="1400" b="1">
                <a:solidFill>
                  <a:schemeClr val="tx1"/>
                </a:solidFill>
                <a:latin typeface="Poppins Light" panose="00000400000000000000" pitchFamily="2" charset="0"/>
                <a:cs typeface="Poppins Light" panose="00000400000000000000" pitchFamily="2" charset="0"/>
              </a:rPr>
              <a:t>- Vergeten van informatie </a:t>
            </a:r>
            <a:br>
              <a:rPr lang="nl-NL" sz="1400" b="1">
                <a:solidFill>
                  <a:schemeClr val="tx1"/>
                </a:solidFill>
                <a:latin typeface="Poppins" panose="00000800000000000000" pitchFamily="2" charset="0"/>
                <a:cs typeface="Poppins" panose="00000800000000000000" pitchFamily="2" charset="0"/>
              </a:rPr>
            </a:br>
            <a:br>
              <a:rPr lang="nl-NL" sz="1400" b="1">
                <a:solidFill>
                  <a:schemeClr val="tx1"/>
                </a:solidFill>
                <a:latin typeface="Poppins" panose="00000800000000000000" pitchFamily="2" charset="0"/>
                <a:cs typeface="Poppins" panose="00000800000000000000" pitchFamily="2" charset="0"/>
              </a:rPr>
            </a:br>
            <a:r>
              <a:rPr lang="nl-NL" sz="1400" b="1">
                <a:solidFill>
                  <a:schemeClr val="tx1"/>
                </a:solidFill>
                <a:latin typeface="Poppins" panose="00000800000000000000" pitchFamily="2" charset="0"/>
                <a:cs typeface="Poppins" panose="00000800000000000000" pitchFamily="2" charset="0"/>
              </a:rPr>
              <a:t>2. Gebrek aan focus op praktijk en levensvaardigheden</a:t>
            </a:r>
            <a:br>
              <a:rPr lang="nl-NL" sz="1400" b="1">
                <a:solidFill>
                  <a:schemeClr val="tx1"/>
                </a:solidFill>
                <a:latin typeface="Poppins" panose="00000800000000000000" pitchFamily="2" charset="0"/>
                <a:cs typeface="Poppins" panose="00000800000000000000" pitchFamily="2" charset="0"/>
              </a:rPr>
            </a:br>
            <a:br>
              <a:rPr lang="nl-NL" sz="1400" b="1">
                <a:solidFill>
                  <a:schemeClr val="tx1"/>
                </a:solidFill>
                <a:latin typeface="Poppins" panose="00000800000000000000" pitchFamily="2" charset="0"/>
                <a:cs typeface="Poppins" panose="00000800000000000000" pitchFamily="2" charset="0"/>
              </a:rPr>
            </a:br>
            <a:r>
              <a:rPr lang="nl-NL" sz="1400" b="1">
                <a:solidFill>
                  <a:schemeClr val="tx1"/>
                </a:solidFill>
                <a:latin typeface="Poppins" panose="00000800000000000000" pitchFamily="2" charset="0"/>
                <a:cs typeface="Poppins" panose="00000800000000000000" pitchFamily="2" charset="0"/>
              </a:rPr>
              <a:t>3. </a:t>
            </a:r>
            <a: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t>Sommige leerlingen m</a:t>
            </a:r>
            <a: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t>issen diepgang in bespreking van onderwerp(en) terwijl</a:t>
            </a: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t>anderen wel diepgang ervaren</a:t>
            </a: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t>4. Klaservaring en dynamiek</a:t>
            </a: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Humoristisch, nerveuze reacties, ongemakkelijk, gênant</a:t>
            </a:r>
            <a:r>
              <a:rPr lang="nl-NL" sz="1400" b="1">
                <a:solidFill>
                  <a:schemeClr val="tx1"/>
                </a:solidFill>
                <a:latin typeface="Poppins Light" panose="00000400000000000000" pitchFamily="2" charset="0"/>
                <a:ea typeface="Calibri" panose="020F0502020204030204" pitchFamily="34" charset="0"/>
                <a:cs typeface="Poppins Light" panose="00000400000000000000" pitchFamily="2" charset="0"/>
              </a:rPr>
              <a:t>, open, interactief, spannend</a:t>
            </a:r>
            <a:br>
              <a:rPr lang="nl-NL" sz="1400" b="1">
                <a:solidFill>
                  <a:schemeClr val="tx1"/>
                </a:solidFill>
                <a:latin typeface="Poppins Light" panose="00000400000000000000" pitchFamily="2" charset="0"/>
                <a:ea typeface="Calibri" panose="020F0502020204030204" pitchFamily="34" charset="0"/>
                <a:cs typeface="Poppins Light" panose="00000400000000000000" pitchFamily="2" charset="0"/>
              </a:rPr>
            </a:br>
            <a:b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t>5. </a:t>
            </a:r>
            <a: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t>Communicatie van docent gericht om comfort bevorderen</a:t>
            </a: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Anoniem vragen stellen</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Les aankondigen</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Neutrale houding en ruimte om eigen keuzes te maken</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Vrouwelijke docent vertelt over ervaringen van vrouwen in plaats van een mannelijke docent</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Vertrouwde omgeving verduidelijken</a:t>
            </a: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t>6.Onderwijsstrategie en hulpmiddelen</a:t>
            </a:r>
            <a:br>
              <a:rPr lang="nl-NL" sz="1400" b="1">
                <a:solidFill>
                  <a:schemeClr val="tx1"/>
                </a:solidFill>
                <a:effectLst/>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Theoretische uitleg</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Practicum</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Discussie voeren</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Anticonceptiekoffer</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Interactieve en visuele elementen (quiz, presentatie)</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a:t>
            </a:r>
            <a:r>
              <a:rPr lang="nl-NL" sz="1400" b="1" err="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Briefjesbus</a:t>
            </a:r>
            <a: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t> voor anonieme vragen</a:t>
            </a:r>
            <a:br>
              <a:rPr lang="nl-NL" sz="1400" b="1">
                <a:solidFill>
                  <a:schemeClr val="tx1"/>
                </a:solidFill>
                <a:effectLst/>
                <a:latin typeface="Poppins Light" panose="00000400000000000000" pitchFamily="2" charset="0"/>
                <a:ea typeface="Calibri" panose="020F0502020204030204" pitchFamily="34" charset="0"/>
                <a:cs typeface="Poppins Light" panose="00000400000000000000" pitchFamily="2" charset="0"/>
              </a:rPr>
            </a:br>
            <a:br>
              <a:rPr lang="nl-NL" sz="1800" b="1">
                <a:solidFill>
                  <a:srgbClr val="3A63FB"/>
                </a:solidFill>
                <a:latin typeface="Calibri" panose="020F0502020204030204" pitchFamily="34" charset="0"/>
                <a:ea typeface="Calibri" panose="020F0502020204030204" pitchFamily="34" charset="0"/>
                <a:cs typeface="Arial" panose="020B0604020202020204" pitchFamily="34" charset="0"/>
              </a:rPr>
            </a:br>
            <a:br>
              <a:rPr lang="nl-NL" sz="1800" b="1">
                <a:solidFill>
                  <a:srgbClr val="3A63FB"/>
                </a:solidFill>
                <a:latin typeface="Calibri" panose="020F0502020204030204" pitchFamily="34" charset="0"/>
                <a:ea typeface="Calibri" panose="020F0502020204030204" pitchFamily="34" charset="0"/>
                <a:cs typeface="Arial" panose="020B0604020202020204" pitchFamily="34" charset="0"/>
              </a:rPr>
            </a:br>
            <a:endParaRPr lang="nl-NL" sz="1800" b="1">
              <a:solidFill>
                <a:srgbClr val="3A63FB"/>
              </a:solidFill>
            </a:endParaRPr>
          </a:p>
        </p:txBody>
      </p:sp>
      <p:sp>
        <p:nvSpPr>
          <p:cNvPr id="58" name="Google Shape;795;p47">
            <a:extLst>
              <a:ext uri="{FF2B5EF4-FFF2-40B4-BE49-F238E27FC236}">
                <a16:creationId xmlns:a16="http://schemas.microsoft.com/office/drawing/2014/main" id="{88F5FFCB-59C0-5F16-663C-69271D376E42}"/>
              </a:ext>
            </a:extLst>
          </p:cNvPr>
          <p:cNvSpPr txBox="1">
            <a:spLocks/>
          </p:cNvSpPr>
          <p:nvPr/>
        </p:nvSpPr>
        <p:spPr>
          <a:xfrm>
            <a:off x="7940266" y="5677753"/>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1pPr>
            <a:lvl2pPr marR="0" lvl="1"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2pPr>
            <a:lvl3pPr marR="0" lvl="2"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3pPr>
            <a:lvl4pPr marR="0" lvl="3"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4pPr>
            <a:lvl5pPr marR="0" lvl="4"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5pPr>
            <a:lvl6pPr marR="0" lvl="5"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6pPr>
            <a:lvl7pPr marR="0" lvl="6"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7pPr>
            <a:lvl8pPr marR="0" lvl="7"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8pPr>
            <a:lvl9pPr marR="0" lvl="8"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9pPr>
          </a:lstStyle>
          <a:p>
            <a:r>
              <a:rPr lang="nl-NL" b="1" kern="0">
                <a:solidFill>
                  <a:srgbClr val="3A63FB"/>
                </a:solidFill>
                <a:latin typeface="Poppins" panose="00000800000000000000" pitchFamily="2" charset="0"/>
                <a:cs typeface="Poppins" panose="00000800000000000000" pitchFamily="2" charset="0"/>
              </a:rPr>
              <a:t>Ervaringen</a:t>
            </a:r>
          </a:p>
        </p:txBody>
      </p:sp>
    </p:spTree>
    <p:extLst>
      <p:ext uri="{BB962C8B-B14F-4D97-AF65-F5344CB8AC3E}">
        <p14:creationId xmlns:p14="http://schemas.microsoft.com/office/powerpoint/2010/main" val="3432399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844A02-488D-93F1-B1D9-64BCAE5D4E61}"/>
              </a:ext>
            </a:extLst>
          </p:cNvPr>
          <p:cNvSpPr>
            <a:spLocks noGrp="1"/>
          </p:cNvSpPr>
          <p:nvPr>
            <p:ph type="title"/>
          </p:nvPr>
        </p:nvSpPr>
        <p:spPr>
          <a:xfrm>
            <a:off x="1471168" y="1460388"/>
            <a:ext cx="9015126" cy="3327609"/>
          </a:xfrm>
        </p:spPr>
        <p:txBody>
          <a:bodyPr/>
          <a:lstStyle/>
          <a:p>
            <a: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t>1. Inclusief en praktisch onderwijs</a:t>
            </a:r>
            <a:b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Diversiteit in anticonceptie</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Praktische informatie en ondersteuning</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Focus op realiteit en eigen leefwereld</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Breder perspectief op seksualiteit </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b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t>2. Verdiepende educatie</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Uitgebreidere informatie </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Informatie die kan helpen bij keuzes maken en empowerment </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Informatie over zelf-educatie en betrouwbare informatie</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b="1">
                <a:solidFill>
                  <a:schemeClr val="tx1"/>
                </a:solidFill>
                <a:latin typeface="Poppins" panose="00000800000000000000" pitchFamily="2" charset="0"/>
                <a:ea typeface="Calibri" panose="020F0502020204030204" pitchFamily="34" charset="0"/>
                <a:cs typeface="Poppins" panose="00000800000000000000" pitchFamily="2" charset="0"/>
              </a:rPr>
              <a:t>Leren over gevolgen van keuzes</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Leren over effect op het lichaam </a:t>
            </a:r>
            <a:b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br>
            <a:r>
              <a:rPr lang="nl-NL" sz="1400">
                <a:solidFill>
                  <a:schemeClr val="tx1"/>
                </a:solidFill>
                <a:latin typeface="Poppins" panose="00000800000000000000" pitchFamily="2" charset="0"/>
                <a:ea typeface="Calibri" panose="020F0502020204030204" pitchFamily="34" charset="0"/>
                <a:cs typeface="Poppins" panose="00000800000000000000" pitchFamily="2" charset="0"/>
              </a:rPr>
              <a:t>- Leren over emotionele gevolgen van jong ouderschap</a:t>
            </a:r>
            <a:br>
              <a:rPr lang="nl-NL" sz="1800" b="1">
                <a:solidFill>
                  <a:srgbClr val="3A63FB"/>
                </a:solidFill>
                <a:latin typeface="Calibri" panose="020F0502020204030204" pitchFamily="34" charset="0"/>
                <a:ea typeface="Calibri" panose="020F0502020204030204" pitchFamily="34" charset="0"/>
                <a:cs typeface="Arial" panose="020B0604020202020204" pitchFamily="34" charset="0"/>
              </a:rPr>
            </a:br>
            <a:br>
              <a:rPr lang="nl-NL" sz="1800" b="1">
                <a:solidFill>
                  <a:srgbClr val="3A63FB"/>
                </a:solidFill>
                <a:latin typeface="Calibri" panose="020F0502020204030204" pitchFamily="34" charset="0"/>
                <a:ea typeface="Calibri" panose="020F0502020204030204" pitchFamily="34" charset="0"/>
                <a:cs typeface="Arial" panose="020B0604020202020204" pitchFamily="34" charset="0"/>
              </a:rPr>
            </a:br>
            <a:endParaRPr lang="nl-NL" sz="1800" b="1">
              <a:solidFill>
                <a:srgbClr val="3A63FB"/>
              </a:solidFill>
            </a:endParaRPr>
          </a:p>
        </p:txBody>
      </p:sp>
      <p:sp>
        <p:nvSpPr>
          <p:cNvPr id="58" name="Google Shape;795;p47">
            <a:extLst>
              <a:ext uri="{FF2B5EF4-FFF2-40B4-BE49-F238E27FC236}">
                <a16:creationId xmlns:a16="http://schemas.microsoft.com/office/drawing/2014/main" id="{88F5FFCB-59C0-5F16-663C-69271D376E42}"/>
              </a:ext>
            </a:extLst>
          </p:cNvPr>
          <p:cNvSpPr txBox="1">
            <a:spLocks/>
          </p:cNvSpPr>
          <p:nvPr/>
        </p:nvSpPr>
        <p:spPr>
          <a:xfrm>
            <a:off x="1369648" y="27626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1pPr>
            <a:lvl2pPr marR="0" lvl="1"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2pPr>
            <a:lvl3pPr marR="0" lvl="2"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3pPr>
            <a:lvl4pPr marR="0" lvl="3"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4pPr>
            <a:lvl5pPr marR="0" lvl="4"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5pPr>
            <a:lvl6pPr marR="0" lvl="5"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6pPr>
            <a:lvl7pPr marR="0" lvl="6"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7pPr>
            <a:lvl8pPr marR="0" lvl="7"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8pPr>
            <a:lvl9pPr marR="0" lvl="8" algn="l" rtl="0">
              <a:lnSpc>
                <a:spcPct val="100000"/>
              </a:lnSpc>
              <a:spcBef>
                <a:spcPts val="0"/>
              </a:spcBef>
              <a:spcAft>
                <a:spcPts val="0"/>
              </a:spcAft>
              <a:buClr>
                <a:schemeClr val="dk1"/>
              </a:buClr>
              <a:buSzPts val="3500"/>
              <a:buFont typeface="Changa One"/>
              <a:buNone/>
              <a:defRPr sz="3500" b="0" i="0" u="none" strike="noStrike" cap="none">
                <a:solidFill>
                  <a:schemeClr val="dk1"/>
                </a:solidFill>
                <a:latin typeface="Changa One"/>
                <a:ea typeface="Changa One"/>
                <a:cs typeface="Changa One"/>
                <a:sym typeface="Changa One"/>
              </a:defRPr>
            </a:lvl9pPr>
          </a:lstStyle>
          <a:p>
            <a:r>
              <a:rPr lang="nl-NL" b="1" kern="0">
                <a:solidFill>
                  <a:srgbClr val="3A63FB"/>
                </a:solidFill>
                <a:latin typeface="Poppins" panose="00000800000000000000" pitchFamily="2" charset="0"/>
                <a:cs typeface="Poppins" panose="00000800000000000000" pitchFamily="2" charset="0"/>
              </a:rPr>
              <a:t>Behoeften</a:t>
            </a:r>
          </a:p>
        </p:txBody>
      </p:sp>
      <p:grpSp>
        <p:nvGrpSpPr>
          <p:cNvPr id="59" name="Google Shape;918;p52">
            <a:extLst>
              <a:ext uri="{FF2B5EF4-FFF2-40B4-BE49-F238E27FC236}">
                <a16:creationId xmlns:a16="http://schemas.microsoft.com/office/drawing/2014/main" id="{442119E0-2550-699A-E2D1-E5F1035A1487}"/>
              </a:ext>
            </a:extLst>
          </p:cNvPr>
          <p:cNvGrpSpPr/>
          <p:nvPr/>
        </p:nvGrpSpPr>
        <p:grpSpPr>
          <a:xfrm rot="21322798">
            <a:off x="7370044" y="1926053"/>
            <a:ext cx="4344677" cy="5723886"/>
            <a:chOff x="756876" y="1301742"/>
            <a:chExt cx="2483244" cy="3271545"/>
          </a:xfrm>
        </p:grpSpPr>
        <p:grpSp>
          <p:nvGrpSpPr>
            <p:cNvPr id="60" name="Google Shape;919;p52">
              <a:extLst>
                <a:ext uri="{FF2B5EF4-FFF2-40B4-BE49-F238E27FC236}">
                  <a16:creationId xmlns:a16="http://schemas.microsoft.com/office/drawing/2014/main" id="{ECF9BAE9-F8A6-9E9D-F6AD-21EAF8A9FF03}"/>
                </a:ext>
              </a:extLst>
            </p:cNvPr>
            <p:cNvGrpSpPr/>
            <p:nvPr/>
          </p:nvGrpSpPr>
          <p:grpSpPr>
            <a:xfrm>
              <a:off x="756876" y="2200567"/>
              <a:ext cx="2483244" cy="2372719"/>
              <a:chOff x="1090650" y="1784725"/>
              <a:chExt cx="2601072" cy="2485304"/>
            </a:xfrm>
          </p:grpSpPr>
          <p:sp>
            <p:nvSpPr>
              <p:cNvPr id="100" name="Google Shape;920;p52">
                <a:extLst>
                  <a:ext uri="{FF2B5EF4-FFF2-40B4-BE49-F238E27FC236}">
                    <a16:creationId xmlns:a16="http://schemas.microsoft.com/office/drawing/2014/main" id="{6137B52C-D2D1-F764-EECC-71EA5720ECBF}"/>
                  </a:ext>
                </a:extLst>
              </p:cNvPr>
              <p:cNvSpPr/>
              <p:nvPr/>
            </p:nvSpPr>
            <p:spPr>
              <a:xfrm>
                <a:off x="1250532" y="1784725"/>
                <a:ext cx="2441190" cy="2379746"/>
              </a:xfrm>
              <a:custGeom>
                <a:avLst/>
                <a:gdLst/>
                <a:ahLst/>
                <a:cxnLst/>
                <a:rect l="l" t="t" r="r" b="b"/>
                <a:pathLst>
                  <a:path w="76997" h="75059" extrusionOk="0">
                    <a:moveTo>
                      <a:pt x="1348" y="58663"/>
                    </a:moveTo>
                    <a:lnTo>
                      <a:pt x="1348" y="58663"/>
                    </a:lnTo>
                    <a:cubicBezTo>
                      <a:pt x="1336" y="58663"/>
                      <a:pt x="1269" y="60050"/>
                      <a:pt x="1136" y="63629"/>
                    </a:cubicBezTo>
                    <a:cubicBezTo>
                      <a:pt x="1163" y="62919"/>
                      <a:pt x="1201" y="62212"/>
                      <a:pt x="1252" y="61508"/>
                    </a:cubicBezTo>
                    <a:lnTo>
                      <a:pt x="1252" y="61508"/>
                    </a:lnTo>
                    <a:cubicBezTo>
                      <a:pt x="1324" y="59815"/>
                      <a:pt x="1359" y="58663"/>
                      <a:pt x="1348" y="58663"/>
                    </a:cubicBezTo>
                    <a:close/>
                    <a:moveTo>
                      <a:pt x="52983" y="73619"/>
                    </a:moveTo>
                    <a:lnTo>
                      <a:pt x="52994" y="73924"/>
                    </a:lnTo>
                    <a:cubicBezTo>
                      <a:pt x="53026" y="73816"/>
                      <a:pt x="53022" y="73714"/>
                      <a:pt x="52983" y="73619"/>
                    </a:cubicBezTo>
                    <a:close/>
                    <a:moveTo>
                      <a:pt x="59921" y="1"/>
                    </a:moveTo>
                    <a:cubicBezTo>
                      <a:pt x="58125" y="1"/>
                      <a:pt x="55282" y="695"/>
                      <a:pt x="51181" y="3547"/>
                    </a:cubicBezTo>
                    <a:cubicBezTo>
                      <a:pt x="50797" y="3814"/>
                      <a:pt x="50425" y="4074"/>
                      <a:pt x="50058" y="4333"/>
                    </a:cubicBezTo>
                    <a:cubicBezTo>
                      <a:pt x="50039" y="3277"/>
                      <a:pt x="49592" y="2232"/>
                      <a:pt x="48752" y="1528"/>
                    </a:cubicBezTo>
                    <a:lnTo>
                      <a:pt x="48209" y="1072"/>
                    </a:lnTo>
                    <a:cubicBezTo>
                      <a:pt x="48209" y="1072"/>
                      <a:pt x="47551" y="596"/>
                      <a:pt x="46156" y="596"/>
                    </a:cubicBezTo>
                    <a:cubicBezTo>
                      <a:pt x="44438" y="596"/>
                      <a:pt x="41602" y="1319"/>
                      <a:pt x="37501" y="4545"/>
                    </a:cubicBezTo>
                    <a:cubicBezTo>
                      <a:pt x="31269" y="9450"/>
                      <a:pt x="27599" y="12896"/>
                      <a:pt x="24711" y="15526"/>
                    </a:cubicBezTo>
                    <a:cubicBezTo>
                      <a:pt x="24459" y="15639"/>
                      <a:pt x="24267" y="15753"/>
                      <a:pt x="24145" y="15871"/>
                    </a:cubicBezTo>
                    <a:cubicBezTo>
                      <a:pt x="23624" y="16377"/>
                      <a:pt x="23110" y="16891"/>
                      <a:pt x="22601" y="17408"/>
                    </a:cubicBezTo>
                    <a:cubicBezTo>
                      <a:pt x="22560" y="17443"/>
                      <a:pt x="22519" y="17478"/>
                      <a:pt x="22478" y="17514"/>
                    </a:cubicBezTo>
                    <a:lnTo>
                      <a:pt x="22504" y="17508"/>
                    </a:lnTo>
                    <a:lnTo>
                      <a:pt x="22504" y="17508"/>
                    </a:lnTo>
                    <a:cubicBezTo>
                      <a:pt x="10594" y="29656"/>
                      <a:pt x="2467" y="44712"/>
                      <a:pt x="1252" y="61508"/>
                    </a:cubicBezTo>
                    <a:lnTo>
                      <a:pt x="1252" y="61508"/>
                    </a:lnTo>
                    <a:cubicBezTo>
                      <a:pt x="1054" y="66202"/>
                      <a:pt x="574" y="75058"/>
                      <a:pt x="1" y="75058"/>
                    </a:cubicBezTo>
                    <a:cubicBezTo>
                      <a:pt x="6209" y="75058"/>
                      <a:pt x="31611" y="72450"/>
                      <a:pt x="44871" y="72450"/>
                    </a:cubicBezTo>
                    <a:cubicBezTo>
                      <a:pt x="49488" y="72450"/>
                      <a:pt x="52633" y="72766"/>
                      <a:pt x="52983" y="73619"/>
                    </a:cubicBezTo>
                    <a:lnTo>
                      <a:pt x="52983" y="73619"/>
                    </a:lnTo>
                    <a:lnTo>
                      <a:pt x="52475" y="59438"/>
                    </a:lnTo>
                    <a:cubicBezTo>
                      <a:pt x="51887" y="53488"/>
                      <a:pt x="53694" y="47547"/>
                      <a:pt x="57373" y="42832"/>
                    </a:cubicBezTo>
                    <a:cubicBezTo>
                      <a:pt x="57373" y="42832"/>
                      <a:pt x="62668" y="35353"/>
                      <a:pt x="67713" y="29867"/>
                    </a:cubicBezTo>
                    <a:cubicBezTo>
                      <a:pt x="69246" y="28251"/>
                      <a:pt x="70981" y="26836"/>
                      <a:pt x="72881" y="25661"/>
                    </a:cubicBezTo>
                    <a:lnTo>
                      <a:pt x="72977" y="25601"/>
                    </a:lnTo>
                    <a:cubicBezTo>
                      <a:pt x="73831" y="25074"/>
                      <a:pt x="74672" y="24583"/>
                      <a:pt x="75344" y="23824"/>
                    </a:cubicBezTo>
                    <a:cubicBezTo>
                      <a:pt x="76567" y="22443"/>
                      <a:pt x="76997" y="20580"/>
                      <a:pt x="76361" y="18840"/>
                    </a:cubicBezTo>
                    <a:lnTo>
                      <a:pt x="76361" y="18838"/>
                    </a:lnTo>
                    <a:cubicBezTo>
                      <a:pt x="76110" y="18154"/>
                      <a:pt x="75736" y="17556"/>
                      <a:pt x="75239" y="17129"/>
                    </a:cubicBezTo>
                    <a:lnTo>
                      <a:pt x="74521" y="16513"/>
                    </a:lnTo>
                    <a:cubicBezTo>
                      <a:pt x="74521" y="16513"/>
                      <a:pt x="73525" y="15628"/>
                      <a:pt x="71357" y="15628"/>
                    </a:cubicBezTo>
                    <a:cubicBezTo>
                      <a:pt x="69884" y="15628"/>
                      <a:pt x="67869" y="16036"/>
                      <a:pt x="65258" y="17408"/>
                    </a:cubicBezTo>
                    <a:cubicBezTo>
                      <a:pt x="66150" y="16759"/>
                      <a:pt x="67043" y="16110"/>
                      <a:pt x="67936" y="15461"/>
                    </a:cubicBezTo>
                    <a:cubicBezTo>
                      <a:pt x="68575" y="14995"/>
                      <a:pt x="69216" y="14530"/>
                      <a:pt x="69855" y="14065"/>
                    </a:cubicBezTo>
                    <a:cubicBezTo>
                      <a:pt x="71853" y="12613"/>
                      <a:pt x="74295" y="11210"/>
                      <a:pt x="73837" y="8456"/>
                    </a:cubicBezTo>
                    <a:cubicBezTo>
                      <a:pt x="73554" y="6744"/>
                      <a:pt x="72048" y="5260"/>
                      <a:pt x="70261" y="4811"/>
                    </a:cubicBezTo>
                    <a:cubicBezTo>
                      <a:pt x="69717" y="4674"/>
                      <a:pt x="69167" y="4612"/>
                      <a:pt x="68618" y="4612"/>
                    </a:cubicBezTo>
                    <a:cubicBezTo>
                      <a:pt x="66824" y="4612"/>
                      <a:pt x="65031" y="5269"/>
                      <a:pt x="63430" y="6099"/>
                    </a:cubicBezTo>
                    <a:cubicBezTo>
                      <a:pt x="64462" y="4569"/>
                      <a:pt x="64270" y="2404"/>
                      <a:pt x="62917" y="1126"/>
                    </a:cubicBezTo>
                    <a:lnTo>
                      <a:pt x="62387" y="626"/>
                    </a:lnTo>
                    <a:cubicBezTo>
                      <a:pt x="62387" y="626"/>
                      <a:pt x="61625" y="1"/>
                      <a:pt x="59921" y="1"/>
                    </a:cubicBezTo>
                    <a:close/>
                  </a:path>
                </a:pathLst>
              </a:custGeom>
              <a:solidFill>
                <a:srgbClr val="FFA7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21;p52">
                <a:extLst>
                  <a:ext uri="{FF2B5EF4-FFF2-40B4-BE49-F238E27FC236}">
                    <a16:creationId xmlns:a16="http://schemas.microsoft.com/office/drawing/2014/main" id="{FEE86F88-3F2A-891E-4ADB-8AF0FDF3591F}"/>
                  </a:ext>
                </a:extLst>
              </p:cNvPr>
              <p:cNvSpPr/>
              <p:nvPr/>
            </p:nvSpPr>
            <p:spPr>
              <a:xfrm>
                <a:off x="2288546" y="2254796"/>
                <a:ext cx="673065" cy="513526"/>
              </a:xfrm>
              <a:custGeom>
                <a:avLst/>
                <a:gdLst/>
                <a:ahLst/>
                <a:cxnLst/>
                <a:rect l="l" t="t" r="r" b="b"/>
                <a:pathLst>
                  <a:path w="21229" h="16197" extrusionOk="0">
                    <a:moveTo>
                      <a:pt x="189" y="1"/>
                    </a:moveTo>
                    <a:cubicBezTo>
                      <a:pt x="120" y="1"/>
                      <a:pt x="55" y="44"/>
                      <a:pt x="31" y="112"/>
                    </a:cubicBezTo>
                    <a:cubicBezTo>
                      <a:pt x="1" y="200"/>
                      <a:pt x="46" y="294"/>
                      <a:pt x="134" y="324"/>
                    </a:cubicBezTo>
                    <a:cubicBezTo>
                      <a:pt x="298" y="382"/>
                      <a:pt x="16584" y="6141"/>
                      <a:pt x="20885" y="16096"/>
                    </a:cubicBezTo>
                    <a:cubicBezTo>
                      <a:pt x="20913" y="16160"/>
                      <a:pt x="20974" y="16197"/>
                      <a:pt x="21039" y="16197"/>
                    </a:cubicBezTo>
                    <a:cubicBezTo>
                      <a:pt x="21060" y="16197"/>
                      <a:pt x="21083" y="16193"/>
                      <a:pt x="21104" y="16184"/>
                    </a:cubicBezTo>
                    <a:cubicBezTo>
                      <a:pt x="21189" y="16147"/>
                      <a:pt x="21228" y="16048"/>
                      <a:pt x="21192" y="15965"/>
                    </a:cubicBezTo>
                    <a:cubicBezTo>
                      <a:pt x="16831" y="5874"/>
                      <a:pt x="408" y="67"/>
                      <a:pt x="243" y="10"/>
                    </a:cubicBezTo>
                    <a:cubicBezTo>
                      <a:pt x="225" y="4"/>
                      <a:pt x="207" y="1"/>
                      <a:pt x="18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22;p52">
                <a:extLst>
                  <a:ext uri="{FF2B5EF4-FFF2-40B4-BE49-F238E27FC236}">
                    <a16:creationId xmlns:a16="http://schemas.microsoft.com/office/drawing/2014/main" id="{D12F3213-E4CB-9BC2-C999-4B72F8013638}"/>
                  </a:ext>
                </a:extLst>
              </p:cNvPr>
              <p:cNvSpPr/>
              <p:nvPr/>
            </p:nvSpPr>
            <p:spPr>
              <a:xfrm>
                <a:off x="2454452" y="1922065"/>
                <a:ext cx="383155" cy="406268"/>
              </a:xfrm>
              <a:custGeom>
                <a:avLst/>
                <a:gdLst/>
                <a:ahLst/>
                <a:cxnLst/>
                <a:rect l="l" t="t" r="r" b="b"/>
                <a:pathLst>
                  <a:path w="12085" h="12814" extrusionOk="0">
                    <a:moveTo>
                      <a:pt x="12084" y="1"/>
                    </a:moveTo>
                    <a:cubicBezTo>
                      <a:pt x="12084" y="2"/>
                      <a:pt x="1780" y="8168"/>
                      <a:pt x="1" y="12814"/>
                    </a:cubicBezTo>
                    <a:lnTo>
                      <a:pt x="12084" y="1"/>
                    </a:lnTo>
                    <a:close/>
                  </a:path>
                </a:pathLst>
              </a:custGeom>
              <a:solidFill>
                <a:srgbClr val="EBAD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23;p52">
                <a:extLst>
                  <a:ext uri="{FF2B5EF4-FFF2-40B4-BE49-F238E27FC236}">
                    <a16:creationId xmlns:a16="http://schemas.microsoft.com/office/drawing/2014/main" id="{2069BFB7-D01F-CE77-C305-332B24F34B8D}"/>
                  </a:ext>
                </a:extLst>
              </p:cNvPr>
              <p:cNvSpPr/>
              <p:nvPr/>
            </p:nvSpPr>
            <p:spPr>
              <a:xfrm>
                <a:off x="2448460" y="1916802"/>
                <a:ext cx="395108" cy="416826"/>
              </a:xfrm>
              <a:custGeom>
                <a:avLst/>
                <a:gdLst/>
                <a:ahLst/>
                <a:cxnLst/>
                <a:rect l="l" t="t" r="r" b="b"/>
                <a:pathLst>
                  <a:path w="12462" h="13147" extrusionOk="0">
                    <a:moveTo>
                      <a:pt x="12273" y="0"/>
                    </a:moveTo>
                    <a:cubicBezTo>
                      <a:pt x="12237" y="0"/>
                      <a:pt x="12201" y="12"/>
                      <a:pt x="12170" y="37"/>
                    </a:cubicBezTo>
                    <a:cubicBezTo>
                      <a:pt x="11747" y="370"/>
                      <a:pt x="1809" y="8284"/>
                      <a:pt x="34" y="12921"/>
                    </a:cubicBezTo>
                    <a:cubicBezTo>
                      <a:pt x="0" y="13005"/>
                      <a:pt x="44" y="13103"/>
                      <a:pt x="129" y="13136"/>
                    </a:cubicBezTo>
                    <a:cubicBezTo>
                      <a:pt x="149" y="13143"/>
                      <a:pt x="170" y="13147"/>
                      <a:pt x="190" y="13147"/>
                    </a:cubicBezTo>
                    <a:lnTo>
                      <a:pt x="190" y="13145"/>
                    </a:lnTo>
                    <a:cubicBezTo>
                      <a:pt x="256" y="13145"/>
                      <a:pt x="320" y="13106"/>
                      <a:pt x="345" y="13039"/>
                    </a:cubicBezTo>
                    <a:cubicBezTo>
                      <a:pt x="2087" y="8488"/>
                      <a:pt x="12275" y="379"/>
                      <a:pt x="12377" y="297"/>
                    </a:cubicBezTo>
                    <a:cubicBezTo>
                      <a:pt x="12449" y="240"/>
                      <a:pt x="12462" y="136"/>
                      <a:pt x="12404" y="64"/>
                    </a:cubicBezTo>
                    <a:cubicBezTo>
                      <a:pt x="12371" y="22"/>
                      <a:pt x="12323" y="0"/>
                      <a:pt x="1227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24;p52">
                <a:extLst>
                  <a:ext uri="{FF2B5EF4-FFF2-40B4-BE49-F238E27FC236}">
                    <a16:creationId xmlns:a16="http://schemas.microsoft.com/office/drawing/2014/main" id="{F66A5FAD-C30E-0F91-55E9-BE51D3BD1AD3}"/>
                  </a:ext>
                </a:extLst>
              </p:cNvPr>
              <p:cNvSpPr/>
              <p:nvPr/>
            </p:nvSpPr>
            <p:spPr>
              <a:xfrm>
                <a:off x="2930611" y="2328317"/>
                <a:ext cx="401385" cy="388228"/>
              </a:xfrm>
              <a:custGeom>
                <a:avLst/>
                <a:gdLst/>
                <a:ahLst/>
                <a:cxnLst/>
                <a:rect l="l" t="t" r="r" b="b"/>
                <a:pathLst>
                  <a:path w="12660" h="12245" extrusionOk="0">
                    <a:moveTo>
                      <a:pt x="12660" y="0"/>
                    </a:moveTo>
                    <a:lnTo>
                      <a:pt x="12660" y="0"/>
                    </a:lnTo>
                    <a:cubicBezTo>
                      <a:pt x="12659" y="1"/>
                      <a:pt x="1992" y="7685"/>
                      <a:pt x="1" y="12245"/>
                    </a:cubicBezTo>
                    <a:lnTo>
                      <a:pt x="12660" y="0"/>
                    </a:lnTo>
                    <a:close/>
                  </a:path>
                </a:pathLst>
              </a:custGeom>
              <a:solidFill>
                <a:srgbClr val="EBAD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25;p52">
                <a:extLst>
                  <a:ext uri="{FF2B5EF4-FFF2-40B4-BE49-F238E27FC236}">
                    <a16:creationId xmlns:a16="http://schemas.microsoft.com/office/drawing/2014/main" id="{837321FC-ED34-E027-CDBD-315FC8FE2FA0}"/>
                  </a:ext>
                </a:extLst>
              </p:cNvPr>
              <p:cNvSpPr/>
              <p:nvPr/>
            </p:nvSpPr>
            <p:spPr>
              <a:xfrm>
                <a:off x="2924619" y="2322991"/>
                <a:ext cx="413401" cy="398849"/>
              </a:xfrm>
              <a:custGeom>
                <a:avLst/>
                <a:gdLst/>
                <a:ahLst/>
                <a:cxnLst/>
                <a:rect l="l" t="t" r="r" b="b"/>
                <a:pathLst>
                  <a:path w="13039" h="12580" extrusionOk="0">
                    <a:moveTo>
                      <a:pt x="12848" y="1"/>
                    </a:moveTo>
                    <a:cubicBezTo>
                      <a:pt x="12815" y="1"/>
                      <a:pt x="12781" y="11"/>
                      <a:pt x="12751" y="32"/>
                    </a:cubicBezTo>
                    <a:cubicBezTo>
                      <a:pt x="12314" y="348"/>
                      <a:pt x="2024" y="7798"/>
                      <a:pt x="37" y="12346"/>
                    </a:cubicBezTo>
                    <a:cubicBezTo>
                      <a:pt x="0" y="12431"/>
                      <a:pt x="40" y="12529"/>
                      <a:pt x="123" y="12565"/>
                    </a:cubicBezTo>
                    <a:cubicBezTo>
                      <a:pt x="146" y="12575"/>
                      <a:pt x="169" y="12580"/>
                      <a:pt x="190" y="12580"/>
                    </a:cubicBezTo>
                    <a:cubicBezTo>
                      <a:pt x="255" y="12580"/>
                      <a:pt x="316" y="12543"/>
                      <a:pt x="343" y="12481"/>
                    </a:cubicBezTo>
                    <a:cubicBezTo>
                      <a:pt x="2292" y="8014"/>
                      <a:pt x="12840" y="380"/>
                      <a:pt x="12946" y="304"/>
                    </a:cubicBezTo>
                    <a:cubicBezTo>
                      <a:pt x="13021" y="250"/>
                      <a:pt x="13038" y="145"/>
                      <a:pt x="12985" y="70"/>
                    </a:cubicBezTo>
                    <a:cubicBezTo>
                      <a:pt x="12951" y="25"/>
                      <a:pt x="12900" y="1"/>
                      <a:pt x="128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26;p52">
                <a:extLst>
                  <a:ext uri="{FF2B5EF4-FFF2-40B4-BE49-F238E27FC236}">
                    <a16:creationId xmlns:a16="http://schemas.microsoft.com/office/drawing/2014/main" id="{B35AAEFA-CF17-EACD-CC4D-195B74FC6E70}"/>
                  </a:ext>
                </a:extLst>
              </p:cNvPr>
              <p:cNvSpPr/>
              <p:nvPr/>
            </p:nvSpPr>
            <p:spPr>
              <a:xfrm>
                <a:off x="2756367" y="1972538"/>
                <a:ext cx="511846" cy="542758"/>
              </a:xfrm>
              <a:custGeom>
                <a:avLst/>
                <a:gdLst/>
                <a:ahLst/>
                <a:cxnLst/>
                <a:rect l="l" t="t" r="r" b="b"/>
                <a:pathLst>
                  <a:path w="16144" h="17119" extrusionOk="0">
                    <a:moveTo>
                      <a:pt x="16144" y="1"/>
                    </a:moveTo>
                    <a:lnTo>
                      <a:pt x="16144" y="1"/>
                    </a:lnTo>
                    <a:cubicBezTo>
                      <a:pt x="16143" y="2"/>
                      <a:pt x="2378" y="10911"/>
                      <a:pt x="1" y="17118"/>
                    </a:cubicBezTo>
                    <a:lnTo>
                      <a:pt x="16144" y="1"/>
                    </a:lnTo>
                    <a:close/>
                  </a:path>
                </a:pathLst>
              </a:custGeom>
              <a:solidFill>
                <a:srgbClr val="EBAD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27;p52">
                <a:extLst>
                  <a:ext uri="{FF2B5EF4-FFF2-40B4-BE49-F238E27FC236}">
                    <a16:creationId xmlns:a16="http://schemas.microsoft.com/office/drawing/2014/main" id="{0D7B95FA-8AFB-B3D7-4DBB-0FA6EC9692E9}"/>
                  </a:ext>
                </a:extLst>
              </p:cNvPr>
              <p:cNvSpPr/>
              <p:nvPr/>
            </p:nvSpPr>
            <p:spPr>
              <a:xfrm>
                <a:off x="2750375" y="1967243"/>
                <a:ext cx="523798" cy="553316"/>
              </a:xfrm>
              <a:custGeom>
                <a:avLst/>
                <a:gdLst/>
                <a:ahLst/>
                <a:cxnLst/>
                <a:rect l="l" t="t" r="r" b="b"/>
                <a:pathLst>
                  <a:path w="16521" h="17452" extrusionOk="0">
                    <a:moveTo>
                      <a:pt x="16333" y="1"/>
                    </a:moveTo>
                    <a:cubicBezTo>
                      <a:pt x="16297" y="1"/>
                      <a:pt x="16260" y="12"/>
                      <a:pt x="16230" y="36"/>
                    </a:cubicBezTo>
                    <a:cubicBezTo>
                      <a:pt x="15665" y="483"/>
                      <a:pt x="2400" y="11045"/>
                      <a:pt x="34" y="17224"/>
                    </a:cubicBezTo>
                    <a:cubicBezTo>
                      <a:pt x="0" y="17311"/>
                      <a:pt x="44" y="17407"/>
                      <a:pt x="130" y="17441"/>
                    </a:cubicBezTo>
                    <a:cubicBezTo>
                      <a:pt x="149" y="17448"/>
                      <a:pt x="170" y="17452"/>
                      <a:pt x="190" y="17452"/>
                    </a:cubicBezTo>
                    <a:lnTo>
                      <a:pt x="190" y="17451"/>
                    </a:lnTo>
                    <a:cubicBezTo>
                      <a:pt x="256" y="17451"/>
                      <a:pt x="320" y="17411"/>
                      <a:pt x="345" y="17345"/>
                    </a:cubicBezTo>
                    <a:cubicBezTo>
                      <a:pt x="2678" y="11250"/>
                      <a:pt x="16299" y="407"/>
                      <a:pt x="16436" y="298"/>
                    </a:cubicBezTo>
                    <a:cubicBezTo>
                      <a:pt x="16508" y="242"/>
                      <a:pt x="16521" y="137"/>
                      <a:pt x="16463" y="65"/>
                    </a:cubicBezTo>
                    <a:cubicBezTo>
                      <a:pt x="16430" y="22"/>
                      <a:pt x="16382" y="1"/>
                      <a:pt x="163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28;p52">
                <a:extLst>
                  <a:ext uri="{FF2B5EF4-FFF2-40B4-BE49-F238E27FC236}">
                    <a16:creationId xmlns:a16="http://schemas.microsoft.com/office/drawing/2014/main" id="{5673CD6C-1DB5-77D4-AABE-D39BF415DE7D}"/>
                  </a:ext>
                </a:extLst>
              </p:cNvPr>
              <p:cNvSpPr/>
              <p:nvPr/>
            </p:nvSpPr>
            <p:spPr>
              <a:xfrm>
                <a:off x="1091221" y="2022249"/>
                <a:ext cx="1071058" cy="1779855"/>
              </a:xfrm>
              <a:custGeom>
                <a:avLst/>
                <a:gdLst/>
                <a:ahLst/>
                <a:cxnLst/>
                <a:rect l="l" t="t" r="r" b="b"/>
                <a:pathLst>
                  <a:path w="33782" h="56138" extrusionOk="0">
                    <a:moveTo>
                      <a:pt x="7133" y="1"/>
                    </a:moveTo>
                    <a:cubicBezTo>
                      <a:pt x="7119" y="1"/>
                      <a:pt x="7106" y="1"/>
                      <a:pt x="7092" y="1"/>
                    </a:cubicBezTo>
                    <a:cubicBezTo>
                      <a:pt x="5671" y="5"/>
                      <a:pt x="4172" y="248"/>
                      <a:pt x="2892" y="1039"/>
                    </a:cubicBezTo>
                    <a:cubicBezTo>
                      <a:pt x="1" y="2820"/>
                      <a:pt x="576" y="5411"/>
                      <a:pt x="1796" y="7609"/>
                    </a:cubicBezTo>
                    <a:cubicBezTo>
                      <a:pt x="3512" y="10699"/>
                      <a:pt x="4832" y="14034"/>
                      <a:pt x="5730" y="17525"/>
                    </a:cubicBezTo>
                    <a:cubicBezTo>
                      <a:pt x="6587" y="20864"/>
                      <a:pt x="7384" y="24512"/>
                      <a:pt x="7282" y="28083"/>
                    </a:cubicBezTo>
                    <a:lnTo>
                      <a:pt x="6161" y="56137"/>
                    </a:lnTo>
                    <a:lnTo>
                      <a:pt x="6161" y="56137"/>
                    </a:lnTo>
                    <a:lnTo>
                      <a:pt x="31819" y="39024"/>
                    </a:lnTo>
                    <a:cubicBezTo>
                      <a:pt x="31994" y="38391"/>
                      <a:pt x="32145" y="37750"/>
                      <a:pt x="32272" y="37106"/>
                    </a:cubicBezTo>
                    <a:cubicBezTo>
                      <a:pt x="33781" y="29445"/>
                      <a:pt x="31790" y="21243"/>
                      <a:pt x="25149" y="17571"/>
                    </a:cubicBezTo>
                    <a:cubicBezTo>
                      <a:pt x="22710" y="16223"/>
                      <a:pt x="21150" y="15225"/>
                      <a:pt x="20052" y="12613"/>
                    </a:cubicBezTo>
                    <a:cubicBezTo>
                      <a:pt x="18987" y="10084"/>
                      <a:pt x="18358" y="7209"/>
                      <a:pt x="16750" y="4991"/>
                    </a:cubicBezTo>
                    <a:cubicBezTo>
                      <a:pt x="14500" y="1886"/>
                      <a:pt x="11272" y="1"/>
                      <a:pt x="7133" y="1"/>
                    </a:cubicBezTo>
                    <a:close/>
                  </a:path>
                </a:pathLst>
              </a:custGeom>
              <a:solidFill>
                <a:srgbClr val="FFA7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29;p52">
                <a:extLst>
                  <a:ext uri="{FF2B5EF4-FFF2-40B4-BE49-F238E27FC236}">
                    <a16:creationId xmlns:a16="http://schemas.microsoft.com/office/drawing/2014/main" id="{C2DE37DC-91E2-9DA1-E6EE-144DFC2B61E4}"/>
                  </a:ext>
                </a:extLst>
              </p:cNvPr>
              <p:cNvSpPr/>
              <p:nvPr/>
            </p:nvSpPr>
            <p:spPr>
              <a:xfrm>
                <a:off x="1090650" y="2016986"/>
                <a:ext cx="1082726" cy="1790413"/>
              </a:xfrm>
              <a:custGeom>
                <a:avLst/>
                <a:gdLst/>
                <a:ahLst/>
                <a:cxnLst/>
                <a:rect l="l" t="t" r="r" b="b"/>
                <a:pathLst>
                  <a:path w="34150" h="56471" extrusionOk="0">
                    <a:moveTo>
                      <a:pt x="7110" y="0"/>
                    </a:moveTo>
                    <a:cubicBezTo>
                      <a:pt x="5400" y="4"/>
                      <a:pt x="3958" y="362"/>
                      <a:pt x="2823" y="1062"/>
                    </a:cubicBezTo>
                    <a:cubicBezTo>
                      <a:pt x="388" y="2564"/>
                      <a:pt x="0" y="4850"/>
                      <a:pt x="1669" y="7856"/>
                    </a:cubicBezTo>
                    <a:cubicBezTo>
                      <a:pt x="3374" y="10926"/>
                      <a:pt x="4692" y="14248"/>
                      <a:pt x="5587" y="17732"/>
                    </a:cubicBezTo>
                    <a:cubicBezTo>
                      <a:pt x="6451" y="21095"/>
                      <a:pt x="7235" y="24693"/>
                      <a:pt x="7134" y="28242"/>
                    </a:cubicBezTo>
                    <a:lnTo>
                      <a:pt x="6012" y="56296"/>
                    </a:lnTo>
                    <a:cubicBezTo>
                      <a:pt x="6010" y="56388"/>
                      <a:pt x="6080" y="56466"/>
                      <a:pt x="6172" y="56470"/>
                    </a:cubicBezTo>
                    <a:lnTo>
                      <a:pt x="6179" y="56470"/>
                    </a:lnTo>
                    <a:cubicBezTo>
                      <a:pt x="6268" y="56470"/>
                      <a:pt x="6342" y="56399"/>
                      <a:pt x="6346" y="56309"/>
                    </a:cubicBezTo>
                    <a:lnTo>
                      <a:pt x="7467" y="28254"/>
                    </a:lnTo>
                    <a:cubicBezTo>
                      <a:pt x="7569" y="24662"/>
                      <a:pt x="6779" y="21035"/>
                      <a:pt x="5909" y="17650"/>
                    </a:cubicBezTo>
                    <a:cubicBezTo>
                      <a:pt x="5007" y="14138"/>
                      <a:pt x="3678" y="10789"/>
                      <a:pt x="1961" y="7693"/>
                    </a:cubicBezTo>
                    <a:cubicBezTo>
                      <a:pt x="372" y="4833"/>
                      <a:pt x="712" y="2756"/>
                      <a:pt x="2998" y="1346"/>
                    </a:cubicBezTo>
                    <a:cubicBezTo>
                      <a:pt x="4080" y="679"/>
                      <a:pt x="5464" y="338"/>
                      <a:pt x="7110" y="332"/>
                    </a:cubicBezTo>
                    <a:lnTo>
                      <a:pt x="7149" y="332"/>
                    </a:lnTo>
                    <a:cubicBezTo>
                      <a:pt x="11019" y="332"/>
                      <a:pt x="14298" y="2035"/>
                      <a:pt x="16632" y="5254"/>
                    </a:cubicBezTo>
                    <a:cubicBezTo>
                      <a:pt x="17720" y="6753"/>
                      <a:pt x="18366" y="8593"/>
                      <a:pt x="18991" y="10371"/>
                    </a:cubicBezTo>
                    <a:cubicBezTo>
                      <a:pt x="19279" y="11193"/>
                      <a:pt x="19578" y="12043"/>
                      <a:pt x="19916" y="12843"/>
                    </a:cubicBezTo>
                    <a:cubicBezTo>
                      <a:pt x="21030" y="15494"/>
                      <a:pt x="22613" y="16516"/>
                      <a:pt x="25086" y="17884"/>
                    </a:cubicBezTo>
                    <a:cubicBezTo>
                      <a:pt x="31031" y="21170"/>
                      <a:pt x="33795" y="28767"/>
                      <a:pt x="32126" y="37239"/>
                    </a:cubicBezTo>
                    <a:cubicBezTo>
                      <a:pt x="32001" y="37878"/>
                      <a:pt x="31849" y="38520"/>
                      <a:pt x="31675" y="39147"/>
                    </a:cubicBezTo>
                    <a:cubicBezTo>
                      <a:pt x="31651" y="39236"/>
                      <a:pt x="31702" y="39327"/>
                      <a:pt x="31791" y="39352"/>
                    </a:cubicBezTo>
                    <a:cubicBezTo>
                      <a:pt x="31807" y="39356"/>
                      <a:pt x="31822" y="39358"/>
                      <a:pt x="31837" y="39358"/>
                    </a:cubicBezTo>
                    <a:cubicBezTo>
                      <a:pt x="31911" y="39358"/>
                      <a:pt x="31976" y="39309"/>
                      <a:pt x="31996" y="39236"/>
                    </a:cubicBezTo>
                    <a:cubicBezTo>
                      <a:pt x="32173" y="38601"/>
                      <a:pt x="32327" y="37950"/>
                      <a:pt x="32454" y="37304"/>
                    </a:cubicBezTo>
                    <a:cubicBezTo>
                      <a:pt x="34150" y="28686"/>
                      <a:pt x="31322" y="20949"/>
                      <a:pt x="25248" y="17591"/>
                    </a:cubicBezTo>
                    <a:cubicBezTo>
                      <a:pt x="22837" y="16259"/>
                      <a:pt x="21296" y="15265"/>
                      <a:pt x="20222" y="12714"/>
                    </a:cubicBezTo>
                    <a:cubicBezTo>
                      <a:pt x="19890" y="11923"/>
                      <a:pt x="19593" y="11077"/>
                      <a:pt x="19306" y="10261"/>
                    </a:cubicBezTo>
                    <a:cubicBezTo>
                      <a:pt x="18673" y="8460"/>
                      <a:pt x="18018" y="6598"/>
                      <a:pt x="16904" y="5058"/>
                    </a:cubicBezTo>
                    <a:cubicBezTo>
                      <a:pt x="14503" y="1748"/>
                      <a:pt x="11131" y="0"/>
                      <a:pt x="71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930;p52">
                <a:extLst>
                  <a:ext uri="{FF2B5EF4-FFF2-40B4-BE49-F238E27FC236}">
                    <a16:creationId xmlns:a16="http://schemas.microsoft.com/office/drawing/2014/main" id="{D08B9BAF-558F-4E97-3654-C44CD6E7EC19}"/>
                  </a:ext>
                </a:extLst>
              </p:cNvPr>
              <p:cNvSpPr/>
              <p:nvPr/>
            </p:nvSpPr>
            <p:spPr>
              <a:xfrm>
                <a:off x="2124574" y="2870229"/>
                <a:ext cx="515935" cy="247077"/>
              </a:xfrm>
              <a:custGeom>
                <a:avLst/>
                <a:gdLst/>
                <a:ahLst/>
                <a:cxnLst/>
                <a:rect l="l" t="t" r="r" b="b"/>
                <a:pathLst>
                  <a:path w="16273" h="7793" extrusionOk="0">
                    <a:moveTo>
                      <a:pt x="12251" y="0"/>
                    </a:moveTo>
                    <a:cubicBezTo>
                      <a:pt x="8149" y="0"/>
                      <a:pt x="2001" y="1139"/>
                      <a:pt x="28" y="7576"/>
                    </a:cubicBezTo>
                    <a:cubicBezTo>
                      <a:pt x="1" y="7665"/>
                      <a:pt x="50" y="7758"/>
                      <a:pt x="138" y="7785"/>
                    </a:cubicBezTo>
                    <a:cubicBezTo>
                      <a:pt x="155" y="7790"/>
                      <a:pt x="170" y="7792"/>
                      <a:pt x="187" y="7792"/>
                    </a:cubicBezTo>
                    <a:cubicBezTo>
                      <a:pt x="258" y="7792"/>
                      <a:pt x="325" y="7746"/>
                      <a:pt x="346" y="7675"/>
                    </a:cubicBezTo>
                    <a:cubicBezTo>
                      <a:pt x="2257" y="1439"/>
                      <a:pt x="8240" y="332"/>
                      <a:pt x="12246" y="332"/>
                    </a:cubicBezTo>
                    <a:cubicBezTo>
                      <a:pt x="14419" y="332"/>
                      <a:pt x="16010" y="658"/>
                      <a:pt x="16055" y="667"/>
                    </a:cubicBezTo>
                    <a:cubicBezTo>
                      <a:pt x="16066" y="670"/>
                      <a:pt x="16078" y="671"/>
                      <a:pt x="16089" y="671"/>
                    </a:cubicBezTo>
                    <a:cubicBezTo>
                      <a:pt x="16167" y="671"/>
                      <a:pt x="16235" y="618"/>
                      <a:pt x="16253" y="539"/>
                    </a:cubicBezTo>
                    <a:cubicBezTo>
                      <a:pt x="16272" y="450"/>
                      <a:pt x="16214" y="361"/>
                      <a:pt x="16124" y="341"/>
                    </a:cubicBezTo>
                    <a:cubicBezTo>
                      <a:pt x="16079" y="331"/>
                      <a:pt x="14462" y="0"/>
                      <a:pt x="122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931;p52">
                <a:extLst>
                  <a:ext uri="{FF2B5EF4-FFF2-40B4-BE49-F238E27FC236}">
                    <a16:creationId xmlns:a16="http://schemas.microsoft.com/office/drawing/2014/main" id="{0E023C40-8673-3B70-DF63-30D608242F51}"/>
                  </a:ext>
                </a:extLst>
              </p:cNvPr>
              <p:cNvSpPr/>
              <p:nvPr/>
            </p:nvSpPr>
            <p:spPr>
              <a:xfrm>
                <a:off x="2573563" y="2189550"/>
                <a:ext cx="390447" cy="609529"/>
              </a:xfrm>
              <a:custGeom>
                <a:avLst/>
                <a:gdLst/>
                <a:ahLst/>
                <a:cxnLst/>
                <a:rect l="l" t="t" r="r" b="b"/>
                <a:pathLst>
                  <a:path w="12315" h="19225" extrusionOk="0">
                    <a:moveTo>
                      <a:pt x="12315" y="1"/>
                    </a:moveTo>
                    <a:lnTo>
                      <a:pt x="1" y="19225"/>
                    </a:lnTo>
                  </a:path>
                </a:pathLst>
              </a:custGeom>
              <a:solidFill>
                <a:srgbClr val="FCF6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932;p52">
                <a:extLst>
                  <a:ext uri="{FF2B5EF4-FFF2-40B4-BE49-F238E27FC236}">
                    <a16:creationId xmlns:a16="http://schemas.microsoft.com/office/drawing/2014/main" id="{9FB389A8-39C3-3629-7634-3685EA69D4F8}"/>
                  </a:ext>
                </a:extLst>
              </p:cNvPr>
              <p:cNvSpPr/>
              <p:nvPr/>
            </p:nvSpPr>
            <p:spPr>
              <a:xfrm>
                <a:off x="1115450" y="4022828"/>
                <a:ext cx="1958400" cy="247200"/>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3" name="Google Shape;933;p52">
                <a:extLst>
                  <a:ext uri="{FF2B5EF4-FFF2-40B4-BE49-F238E27FC236}">
                    <a16:creationId xmlns:a16="http://schemas.microsoft.com/office/drawing/2014/main" id="{FE2502F5-C593-41F3-3373-FABDAC7FCEAE}"/>
                  </a:ext>
                </a:extLst>
              </p:cNvPr>
              <p:cNvCxnSpPr/>
              <p:nvPr/>
            </p:nvCxnSpPr>
            <p:spPr>
              <a:xfrm>
                <a:off x="1276575" y="4018003"/>
                <a:ext cx="1645200" cy="0"/>
              </a:xfrm>
              <a:prstGeom prst="straightConnector1">
                <a:avLst/>
              </a:prstGeom>
              <a:noFill/>
              <a:ln w="9525" cap="flat" cmpd="sng">
                <a:solidFill>
                  <a:srgbClr val="191919"/>
                </a:solidFill>
                <a:prstDash val="solid"/>
                <a:round/>
                <a:headEnd type="none" w="med" len="med"/>
                <a:tailEnd type="none" w="med" len="med"/>
              </a:ln>
            </p:spPr>
          </p:cxnSp>
        </p:grpSp>
        <p:grpSp>
          <p:nvGrpSpPr>
            <p:cNvPr id="61" name="Google Shape;934;p52">
              <a:extLst>
                <a:ext uri="{FF2B5EF4-FFF2-40B4-BE49-F238E27FC236}">
                  <a16:creationId xmlns:a16="http://schemas.microsoft.com/office/drawing/2014/main" id="{5C75E93C-7F9D-FBC1-D50F-228BCB7FA1AF}"/>
                </a:ext>
              </a:extLst>
            </p:cNvPr>
            <p:cNvGrpSpPr/>
            <p:nvPr/>
          </p:nvGrpSpPr>
          <p:grpSpPr>
            <a:xfrm>
              <a:off x="1583269" y="2437398"/>
              <a:ext cx="830446" cy="817915"/>
              <a:chOff x="377000" y="2350475"/>
              <a:chExt cx="869850" cy="856725"/>
            </a:xfrm>
          </p:grpSpPr>
          <p:sp>
            <p:nvSpPr>
              <p:cNvPr id="92" name="Google Shape;935;p52">
                <a:extLst>
                  <a:ext uri="{FF2B5EF4-FFF2-40B4-BE49-F238E27FC236}">
                    <a16:creationId xmlns:a16="http://schemas.microsoft.com/office/drawing/2014/main" id="{24FCC793-10BE-E33D-2B02-E282F86E7C6F}"/>
                  </a:ext>
                </a:extLst>
              </p:cNvPr>
              <p:cNvSpPr/>
              <p:nvPr/>
            </p:nvSpPr>
            <p:spPr>
              <a:xfrm>
                <a:off x="377000" y="2350475"/>
                <a:ext cx="869850" cy="856725"/>
              </a:xfrm>
              <a:custGeom>
                <a:avLst/>
                <a:gdLst/>
                <a:ahLst/>
                <a:cxnLst/>
                <a:rect l="l" t="t" r="r" b="b"/>
                <a:pathLst>
                  <a:path w="34794" h="34269" extrusionOk="0">
                    <a:moveTo>
                      <a:pt x="13269" y="1"/>
                    </a:moveTo>
                    <a:cubicBezTo>
                      <a:pt x="13151" y="1"/>
                      <a:pt x="13044" y="112"/>
                      <a:pt x="13073" y="246"/>
                    </a:cubicBezTo>
                    <a:lnTo>
                      <a:pt x="13234" y="1018"/>
                    </a:lnTo>
                    <a:cubicBezTo>
                      <a:pt x="13255" y="1125"/>
                      <a:pt x="13187" y="1233"/>
                      <a:pt x="13081" y="1258"/>
                    </a:cubicBezTo>
                    <a:lnTo>
                      <a:pt x="12088" y="1496"/>
                    </a:lnTo>
                    <a:cubicBezTo>
                      <a:pt x="11982" y="1521"/>
                      <a:pt x="11915" y="1627"/>
                      <a:pt x="11936" y="1735"/>
                    </a:cubicBezTo>
                    <a:lnTo>
                      <a:pt x="12090" y="2469"/>
                    </a:lnTo>
                    <a:cubicBezTo>
                      <a:pt x="12113" y="2576"/>
                      <a:pt x="12045" y="2682"/>
                      <a:pt x="11937" y="2708"/>
                    </a:cubicBezTo>
                    <a:lnTo>
                      <a:pt x="10872" y="2964"/>
                    </a:lnTo>
                    <a:cubicBezTo>
                      <a:pt x="10765" y="2989"/>
                      <a:pt x="10696" y="3098"/>
                      <a:pt x="10721" y="3207"/>
                    </a:cubicBezTo>
                    <a:lnTo>
                      <a:pt x="10979" y="4331"/>
                    </a:lnTo>
                    <a:cubicBezTo>
                      <a:pt x="11004" y="4438"/>
                      <a:pt x="10936" y="4549"/>
                      <a:pt x="10829" y="4574"/>
                    </a:cubicBezTo>
                    <a:lnTo>
                      <a:pt x="9852" y="4807"/>
                    </a:lnTo>
                    <a:cubicBezTo>
                      <a:pt x="9746" y="4833"/>
                      <a:pt x="9678" y="4940"/>
                      <a:pt x="9700" y="5048"/>
                    </a:cubicBezTo>
                    <a:lnTo>
                      <a:pt x="9918" y="6095"/>
                    </a:lnTo>
                    <a:cubicBezTo>
                      <a:pt x="9941" y="6202"/>
                      <a:pt x="9873" y="6309"/>
                      <a:pt x="9767" y="6334"/>
                    </a:cubicBezTo>
                    <a:lnTo>
                      <a:pt x="8815" y="6562"/>
                    </a:lnTo>
                    <a:cubicBezTo>
                      <a:pt x="8709" y="6588"/>
                      <a:pt x="8641" y="6695"/>
                      <a:pt x="8664" y="6801"/>
                    </a:cubicBezTo>
                    <a:lnTo>
                      <a:pt x="8795" y="7430"/>
                    </a:lnTo>
                    <a:cubicBezTo>
                      <a:pt x="8818" y="7538"/>
                      <a:pt x="8750" y="7645"/>
                      <a:pt x="8644" y="7671"/>
                    </a:cubicBezTo>
                    <a:lnTo>
                      <a:pt x="7995" y="7825"/>
                    </a:lnTo>
                    <a:cubicBezTo>
                      <a:pt x="7936" y="7840"/>
                      <a:pt x="7898" y="7900"/>
                      <a:pt x="7910" y="7960"/>
                    </a:cubicBezTo>
                    <a:lnTo>
                      <a:pt x="8149" y="9045"/>
                    </a:lnTo>
                    <a:cubicBezTo>
                      <a:pt x="8172" y="9151"/>
                      <a:pt x="8104" y="9258"/>
                      <a:pt x="7998" y="9284"/>
                    </a:cubicBezTo>
                    <a:lnTo>
                      <a:pt x="7004" y="9521"/>
                    </a:lnTo>
                    <a:cubicBezTo>
                      <a:pt x="6898" y="9547"/>
                      <a:pt x="6830" y="9654"/>
                      <a:pt x="6853" y="9760"/>
                    </a:cubicBezTo>
                    <a:lnTo>
                      <a:pt x="7005" y="10496"/>
                    </a:lnTo>
                    <a:cubicBezTo>
                      <a:pt x="7028" y="10602"/>
                      <a:pt x="6960" y="10709"/>
                      <a:pt x="6854" y="10735"/>
                    </a:cubicBezTo>
                    <a:lnTo>
                      <a:pt x="5788" y="10989"/>
                    </a:lnTo>
                    <a:cubicBezTo>
                      <a:pt x="5681" y="11015"/>
                      <a:pt x="5613" y="11125"/>
                      <a:pt x="5637" y="11232"/>
                    </a:cubicBezTo>
                    <a:lnTo>
                      <a:pt x="5895" y="12358"/>
                    </a:lnTo>
                    <a:cubicBezTo>
                      <a:pt x="5919" y="12465"/>
                      <a:pt x="5852" y="12576"/>
                      <a:pt x="5744" y="12601"/>
                    </a:cubicBezTo>
                    <a:lnTo>
                      <a:pt x="4767" y="12834"/>
                    </a:lnTo>
                    <a:cubicBezTo>
                      <a:pt x="4661" y="12860"/>
                      <a:pt x="4593" y="12967"/>
                      <a:pt x="4616" y="13073"/>
                    </a:cubicBezTo>
                    <a:lnTo>
                      <a:pt x="4835" y="14121"/>
                    </a:lnTo>
                    <a:cubicBezTo>
                      <a:pt x="4856" y="14228"/>
                      <a:pt x="4788" y="14336"/>
                      <a:pt x="4682" y="14361"/>
                    </a:cubicBezTo>
                    <a:lnTo>
                      <a:pt x="3732" y="14588"/>
                    </a:lnTo>
                    <a:cubicBezTo>
                      <a:pt x="3626" y="14613"/>
                      <a:pt x="3558" y="14720"/>
                      <a:pt x="3581" y="14828"/>
                    </a:cubicBezTo>
                    <a:lnTo>
                      <a:pt x="3712" y="15457"/>
                    </a:lnTo>
                    <a:cubicBezTo>
                      <a:pt x="3734" y="15563"/>
                      <a:pt x="3666" y="15671"/>
                      <a:pt x="3560" y="15696"/>
                    </a:cubicBezTo>
                    <a:lnTo>
                      <a:pt x="2990" y="15832"/>
                    </a:lnTo>
                    <a:cubicBezTo>
                      <a:pt x="2885" y="15857"/>
                      <a:pt x="2819" y="15962"/>
                      <a:pt x="2837" y="16067"/>
                    </a:cubicBezTo>
                    <a:lnTo>
                      <a:pt x="2970" y="16786"/>
                    </a:lnTo>
                    <a:cubicBezTo>
                      <a:pt x="2987" y="16882"/>
                      <a:pt x="2933" y="16979"/>
                      <a:pt x="2843" y="17014"/>
                    </a:cubicBezTo>
                    <a:lnTo>
                      <a:pt x="2018" y="17335"/>
                    </a:lnTo>
                    <a:cubicBezTo>
                      <a:pt x="1924" y="17373"/>
                      <a:pt x="1870" y="17476"/>
                      <a:pt x="1895" y="17575"/>
                    </a:cubicBezTo>
                    <a:lnTo>
                      <a:pt x="2069" y="18250"/>
                    </a:lnTo>
                    <a:cubicBezTo>
                      <a:pt x="2098" y="18363"/>
                      <a:pt x="2025" y="18479"/>
                      <a:pt x="1911" y="18500"/>
                    </a:cubicBezTo>
                    <a:lnTo>
                      <a:pt x="938" y="18685"/>
                    </a:lnTo>
                    <a:cubicBezTo>
                      <a:pt x="822" y="18708"/>
                      <a:pt x="749" y="18827"/>
                      <a:pt x="780" y="18940"/>
                    </a:cubicBezTo>
                    <a:lnTo>
                      <a:pt x="1061" y="19949"/>
                    </a:lnTo>
                    <a:cubicBezTo>
                      <a:pt x="1094" y="20062"/>
                      <a:pt x="1020" y="20181"/>
                      <a:pt x="904" y="20202"/>
                    </a:cubicBezTo>
                    <a:lnTo>
                      <a:pt x="271" y="20324"/>
                    </a:lnTo>
                    <a:cubicBezTo>
                      <a:pt x="98" y="20356"/>
                      <a:pt x="1" y="20645"/>
                      <a:pt x="142" y="20745"/>
                    </a:cubicBezTo>
                    <a:lnTo>
                      <a:pt x="1521" y="21598"/>
                    </a:lnTo>
                    <a:lnTo>
                      <a:pt x="20911" y="33908"/>
                    </a:lnTo>
                    <a:lnTo>
                      <a:pt x="21432" y="34239"/>
                    </a:lnTo>
                    <a:cubicBezTo>
                      <a:pt x="21465" y="34259"/>
                      <a:pt x="21500" y="34268"/>
                      <a:pt x="21534" y="34268"/>
                    </a:cubicBezTo>
                    <a:cubicBezTo>
                      <a:pt x="21652" y="34268"/>
                      <a:pt x="21760" y="34157"/>
                      <a:pt x="21732" y="34022"/>
                    </a:cubicBezTo>
                    <a:lnTo>
                      <a:pt x="21570" y="33249"/>
                    </a:lnTo>
                    <a:cubicBezTo>
                      <a:pt x="21549" y="33141"/>
                      <a:pt x="21617" y="33034"/>
                      <a:pt x="21723" y="33008"/>
                    </a:cubicBezTo>
                    <a:lnTo>
                      <a:pt x="22717" y="32769"/>
                    </a:lnTo>
                    <a:cubicBezTo>
                      <a:pt x="22824" y="32744"/>
                      <a:pt x="22892" y="32637"/>
                      <a:pt x="22870" y="32530"/>
                    </a:cubicBezTo>
                    <a:lnTo>
                      <a:pt x="22717" y="31795"/>
                    </a:lnTo>
                    <a:cubicBezTo>
                      <a:pt x="22694" y="31688"/>
                      <a:pt x="22762" y="31580"/>
                      <a:pt x="22868" y="31555"/>
                    </a:cubicBezTo>
                    <a:lnTo>
                      <a:pt x="23936" y="31299"/>
                    </a:lnTo>
                    <a:cubicBezTo>
                      <a:pt x="24043" y="31273"/>
                      <a:pt x="24111" y="31163"/>
                      <a:pt x="24087" y="31056"/>
                    </a:cubicBezTo>
                    <a:lnTo>
                      <a:pt x="23830" y="29929"/>
                    </a:lnTo>
                    <a:cubicBezTo>
                      <a:pt x="23806" y="29821"/>
                      <a:pt x="23874" y="29711"/>
                      <a:pt x="23981" y="29686"/>
                    </a:cubicBezTo>
                    <a:lnTo>
                      <a:pt x="24958" y="29451"/>
                    </a:lnTo>
                    <a:cubicBezTo>
                      <a:pt x="25066" y="29425"/>
                      <a:pt x="25133" y="29318"/>
                      <a:pt x="25111" y="29211"/>
                    </a:cubicBezTo>
                    <a:lnTo>
                      <a:pt x="24893" y="28161"/>
                    </a:lnTo>
                    <a:cubicBezTo>
                      <a:pt x="24870" y="28054"/>
                      <a:pt x="24938" y="27946"/>
                      <a:pt x="25044" y="27921"/>
                    </a:cubicBezTo>
                    <a:lnTo>
                      <a:pt x="25997" y="27692"/>
                    </a:lnTo>
                    <a:cubicBezTo>
                      <a:pt x="26103" y="27667"/>
                      <a:pt x="26171" y="27560"/>
                      <a:pt x="26149" y="27453"/>
                    </a:cubicBezTo>
                    <a:lnTo>
                      <a:pt x="26017" y="26822"/>
                    </a:lnTo>
                    <a:cubicBezTo>
                      <a:pt x="25996" y="26715"/>
                      <a:pt x="26064" y="26607"/>
                      <a:pt x="26170" y="26582"/>
                    </a:cubicBezTo>
                    <a:lnTo>
                      <a:pt x="26871" y="26414"/>
                    </a:lnTo>
                    <a:lnTo>
                      <a:pt x="26923" y="26446"/>
                    </a:lnTo>
                    <a:lnTo>
                      <a:pt x="26923" y="26446"/>
                    </a:lnTo>
                    <a:lnTo>
                      <a:pt x="26915" y="26404"/>
                    </a:lnTo>
                    <a:lnTo>
                      <a:pt x="26928" y="26401"/>
                    </a:lnTo>
                    <a:lnTo>
                      <a:pt x="26710" y="25353"/>
                    </a:lnTo>
                    <a:lnTo>
                      <a:pt x="26694" y="25343"/>
                    </a:lnTo>
                    <a:lnTo>
                      <a:pt x="26666" y="25206"/>
                    </a:lnTo>
                    <a:cubicBezTo>
                      <a:pt x="26644" y="25099"/>
                      <a:pt x="26711" y="24991"/>
                      <a:pt x="26817" y="24966"/>
                    </a:cubicBezTo>
                    <a:lnTo>
                      <a:pt x="27813" y="24727"/>
                    </a:lnTo>
                    <a:cubicBezTo>
                      <a:pt x="27919" y="24701"/>
                      <a:pt x="27987" y="24594"/>
                      <a:pt x="27964" y="24487"/>
                    </a:cubicBezTo>
                    <a:lnTo>
                      <a:pt x="27811" y="23753"/>
                    </a:lnTo>
                    <a:cubicBezTo>
                      <a:pt x="27789" y="23645"/>
                      <a:pt x="27858" y="23538"/>
                      <a:pt x="27964" y="23512"/>
                    </a:cubicBezTo>
                    <a:lnTo>
                      <a:pt x="29030" y="23256"/>
                    </a:lnTo>
                    <a:cubicBezTo>
                      <a:pt x="29138" y="23230"/>
                      <a:pt x="29206" y="23121"/>
                      <a:pt x="29182" y="23012"/>
                    </a:cubicBezTo>
                    <a:lnTo>
                      <a:pt x="28924" y="21886"/>
                    </a:lnTo>
                    <a:cubicBezTo>
                      <a:pt x="28900" y="21777"/>
                      <a:pt x="28968" y="21669"/>
                      <a:pt x="29076" y="21642"/>
                    </a:cubicBezTo>
                    <a:lnTo>
                      <a:pt x="30054" y="21407"/>
                    </a:lnTo>
                    <a:cubicBezTo>
                      <a:pt x="30160" y="21382"/>
                      <a:pt x="30228" y="21274"/>
                      <a:pt x="30205" y="21168"/>
                    </a:cubicBezTo>
                    <a:lnTo>
                      <a:pt x="29988" y="20119"/>
                    </a:lnTo>
                    <a:cubicBezTo>
                      <a:pt x="29965" y="20011"/>
                      <a:pt x="30033" y="19904"/>
                      <a:pt x="30140" y="19879"/>
                    </a:cubicBezTo>
                    <a:lnTo>
                      <a:pt x="31092" y="19649"/>
                    </a:lnTo>
                    <a:cubicBezTo>
                      <a:pt x="31198" y="19624"/>
                      <a:pt x="31266" y="19517"/>
                      <a:pt x="31243" y="19411"/>
                    </a:cubicBezTo>
                    <a:lnTo>
                      <a:pt x="31113" y="18780"/>
                    </a:lnTo>
                    <a:cubicBezTo>
                      <a:pt x="31090" y="18672"/>
                      <a:pt x="31158" y="18565"/>
                      <a:pt x="31264" y="18540"/>
                    </a:cubicBezTo>
                    <a:lnTo>
                      <a:pt x="31836" y="18402"/>
                    </a:lnTo>
                    <a:cubicBezTo>
                      <a:pt x="31940" y="18378"/>
                      <a:pt x="32007" y="18274"/>
                      <a:pt x="31988" y="18168"/>
                    </a:cubicBezTo>
                    <a:lnTo>
                      <a:pt x="31857" y="17447"/>
                    </a:lnTo>
                    <a:cubicBezTo>
                      <a:pt x="31840" y="17352"/>
                      <a:pt x="31892" y="17256"/>
                      <a:pt x="31983" y="17220"/>
                    </a:cubicBezTo>
                    <a:lnTo>
                      <a:pt x="32808" y="16897"/>
                    </a:lnTo>
                    <a:cubicBezTo>
                      <a:pt x="32904" y="16860"/>
                      <a:pt x="32958" y="16755"/>
                      <a:pt x="32933" y="16656"/>
                    </a:cubicBezTo>
                    <a:lnTo>
                      <a:pt x="32759" y="15980"/>
                    </a:lnTo>
                    <a:cubicBezTo>
                      <a:pt x="32729" y="15867"/>
                      <a:pt x="32803" y="15751"/>
                      <a:pt x="32917" y="15730"/>
                    </a:cubicBezTo>
                    <a:lnTo>
                      <a:pt x="33891" y="15543"/>
                    </a:lnTo>
                    <a:lnTo>
                      <a:pt x="33890" y="15543"/>
                    </a:lnTo>
                    <a:cubicBezTo>
                      <a:pt x="34006" y="15521"/>
                      <a:pt x="34079" y="15402"/>
                      <a:pt x="34048" y="15289"/>
                    </a:cubicBezTo>
                    <a:lnTo>
                      <a:pt x="33767" y="14278"/>
                    </a:lnTo>
                    <a:cubicBezTo>
                      <a:pt x="33736" y="14165"/>
                      <a:pt x="33809" y="14046"/>
                      <a:pt x="33925" y="14023"/>
                    </a:cubicBezTo>
                    <a:lnTo>
                      <a:pt x="34559" y="13902"/>
                    </a:lnTo>
                    <a:cubicBezTo>
                      <a:pt x="34731" y="13869"/>
                      <a:pt x="34793" y="13606"/>
                      <a:pt x="34651" y="13506"/>
                    </a:cubicBezTo>
                    <a:lnTo>
                      <a:pt x="33288" y="12662"/>
                    </a:lnTo>
                    <a:lnTo>
                      <a:pt x="13897" y="352"/>
                    </a:lnTo>
                    <a:lnTo>
                      <a:pt x="13891" y="361"/>
                    </a:lnTo>
                    <a:lnTo>
                      <a:pt x="13371" y="31"/>
                    </a:lnTo>
                    <a:cubicBezTo>
                      <a:pt x="13338" y="10"/>
                      <a:pt x="13303" y="1"/>
                      <a:pt x="13269" y="1"/>
                    </a:cubicBezTo>
                    <a:close/>
                  </a:path>
                </a:pathLst>
              </a:custGeom>
              <a:solidFill>
                <a:srgbClr val="FFC100"/>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6;p52">
                <a:extLst>
                  <a:ext uri="{FF2B5EF4-FFF2-40B4-BE49-F238E27FC236}">
                    <a16:creationId xmlns:a16="http://schemas.microsoft.com/office/drawing/2014/main" id="{EF87FB4C-DC29-82E6-06E1-2688A44BFA98}"/>
                  </a:ext>
                </a:extLst>
              </p:cNvPr>
              <p:cNvSpPr/>
              <p:nvPr/>
            </p:nvSpPr>
            <p:spPr>
              <a:xfrm>
                <a:off x="478425" y="2451250"/>
                <a:ext cx="667300" cy="655200"/>
              </a:xfrm>
              <a:custGeom>
                <a:avLst/>
                <a:gdLst/>
                <a:ahLst/>
                <a:cxnLst/>
                <a:rect l="l" t="t" r="r" b="b"/>
                <a:pathLst>
                  <a:path w="26692" h="26208" extrusionOk="0">
                    <a:moveTo>
                      <a:pt x="10800" y="1"/>
                    </a:moveTo>
                    <a:cubicBezTo>
                      <a:pt x="10228" y="1"/>
                      <a:pt x="9669" y="284"/>
                      <a:pt x="9341" y="802"/>
                    </a:cubicBezTo>
                    <a:lnTo>
                      <a:pt x="511" y="14729"/>
                    </a:lnTo>
                    <a:cubicBezTo>
                      <a:pt x="0" y="15534"/>
                      <a:pt x="239" y="16598"/>
                      <a:pt x="1044" y="17109"/>
                    </a:cubicBezTo>
                    <a:lnTo>
                      <a:pt x="14970" y="25939"/>
                    </a:lnTo>
                    <a:cubicBezTo>
                      <a:pt x="15256" y="26121"/>
                      <a:pt x="15576" y="26207"/>
                      <a:pt x="15892" y="26207"/>
                    </a:cubicBezTo>
                    <a:cubicBezTo>
                      <a:pt x="16463" y="26207"/>
                      <a:pt x="17022" y="25924"/>
                      <a:pt x="17351" y="25406"/>
                    </a:cubicBezTo>
                    <a:lnTo>
                      <a:pt x="26181" y="11480"/>
                    </a:lnTo>
                    <a:cubicBezTo>
                      <a:pt x="26691" y="10675"/>
                      <a:pt x="26452" y="9609"/>
                      <a:pt x="25648" y="9100"/>
                    </a:cubicBezTo>
                    <a:lnTo>
                      <a:pt x="11722" y="269"/>
                    </a:lnTo>
                    <a:cubicBezTo>
                      <a:pt x="11435" y="87"/>
                      <a:pt x="11116" y="1"/>
                      <a:pt x="10800" y="1"/>
                    </a:cubicBezTo>
                    <a:close/>
                  </a:path>
                </a:pathLst>
              </a:custGeom>
              <a:solidFill>
                <a:srgbClr val="FFC100"/>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37;p52">
                <a:extLst>
                  <a:ext uri="{FF2B5EF4-FFF2-40B4-BE49-F238E27FC236}">
                    <a16:creationId xmlns:a16="http://schemas.microsoft.com/office/drawing/2014/main" id="{F055A339-F53C-FB97-2F39-FB0F3B332963}"/>
                  </a:ext>
                </a:extLst>
              </p:cNvPr>
              <p:cNvSpPr/>
              <p:nvPr/>
            </p:nvSpPr>
            <p:spPr>
              <a:xfrm>
                <a:off x="608075" y="2581825"/>
                <a:ext cx="407775" cy="394400"/>
              </a:xfrm>
              <a:custGeom>
                <a:avLst/>
                <a:gdLst/>
                <a:ahLst/>
                <a:cxnLst/>
                <a:rect l="l" t="t" r="r" b="b"/>
                <a:pathLst>
                  <a:path w="16311" h="15776" extrusionOk="0">
                    <a:moveTo>
                      <a:pt x="8170" y="1608"/>
                    </a:moveTo>
                    <a:cubicBezTo>
                      <a:pt x="9314" y="1608"/>
                      <a:pt x="10438" y="1923"/>
                      <a:pt x="11435" y="2534"/>
                    </a:cubicBezTo>
                    <a:cubicBezTo>
                      <a:pt x="11468" y="2554"/>
                      <a:pt x="11500" y="2575"/>
                      <a:pt x="11533" y="2596"/>
                    </a:cubicBezTo>
                    <a:cubicBezTo>
                      <a:pt x="12947" y="3498"/>
                      <a:pt x="13924" y="4897"/>
                      <a:pt x="14286" y="6534"/>
                    </a:cubicBezTo>
                    <a:cubicBezTo>
                      <a:pt x="14648" y="8171"/>
                      <a:pt x="14349" y="9851"/>
                      <a:pt x="13447" y="11264"/>
                    </a:cubicBezTo>
                    <a:cubicBezTo>
                      <a:pt x="12545" y="12678"/>
                      <a:pt x="11147" y="13655"/>
                      <a:pt x="9509" y="14017"/>
                    </a:cubicBezTo>
                    <a:cubicBezTo>
                      <a:pt x="9049" y="14118"/>
                      <a:pt x="8586" y="14169"/>
                      <a:pt x="8126" y="14169"/>
                    </a:cubicBezTo>
                    <a:cubicBezTo>
                      <a:pt x="6950" y="14169"/>
                      <a:pt x="5796" y="13837"/>
                      <a:pt x="4778" y="13178"/>
                    </a:cubicBezTo>
                    <a:cubicBezTo>
                      <a:pt x="3366" y="12276"/>
                      <a:pt x="2387" y="10878"/>
                      <a:pt x="2027" y="9240"/>
                    </a:cubicBezTo>
                    <a:cubicBezTo>
                      <a:pt x="1665" y="7603"/>
                      <a:pt x="1963" y="5923"/>
                      <a:pt x="2865" y="4509"/>
                    </a:cubicBezTo>
                    <a:cubicBezTo>
                      <a:pt x="3767" y="3097"/>
                      <a:pt x="5166" y="2118"/>
                      <a:pt x="6803" y="1758"/>
                    </a:cubicBezTo>
                    <a:cubicBezTo>
                      <a:pt x="7258" y="1657"/>
                      <a:pt x="7715" y="1608"/>
                      <a:pt x="8170" y="1608"/>
                    </a:cubicBezTo>
                    <a:close/>
                    <a:moveTo>
                      <a:pt x="8155" y="1"/>
                    </a:moveTo>
                    <a:cubicBezTo>
                      <a:pt x="7590" y="1"/>
                      <a:pt x="7021" y="62"/>
                      <a:pt x="6457" y="187"/>
                    </a:cubicBezTo>
                    <a:cubicBezTo>
                      <a:pt x="4399" y="641"/>
                      <a:pt x="2642" y="1868"/>
                      <a:pt x="1508" y="3644"/>
                    </a:cubicBezTo>
                    <a:cubicBezTo>
                      <a:pt x="375" y="5420"/>
                      <a:pt x="1" y="7531"/>
                      <a:pt x="456" y="9587"/>
                    </a:cubicBezTo>
                    <a:cubicBezTo>
                      <a:pt x="910" y="11644"/>
                      <a:pt x="2137" y="13400"/>
                      <a:pt x="3913" y="14534"/>
                    </a:cubicBezTo>
                    <a:cubicBezTo>
                      <a:pt x="3954" y="14561"/>
                      <a:pt x="3995" y="14586"/>
                      <a:pt x="4036" y="14612"/>
                    </a:cubicBezTo>
                    <a:cubicBezTo>
                      <a:pt x="5290" y="15379"/>
                      <a:pt x="6702" y="15776"/>
                      <a:pt x="8141" y="15776"/>
                    </a:cubicBezTo>
                    <a:cubicBezTo>
                      <a:pt x="8711" y="15776"/>
                      <a:pt x="9286" y="15713"/>
                      <a:pt x="9856" y="15587"/>
                    </a:cubicBezTo>
                    <a:cubicBezTo>
                      <a:pt x="11913" y="15134"/>
                      <a:pt x="13669" y="13905"/>
                      <a:pt x="14803" y="12129"/>
                    </a:cubicBezTo>
                    <a:cubicBezTo>
                      <a:pt x="15936" y="10354"/>
                      <a:pt x="16310" y="8243"/>
                      <a:pt x="15857" y="6186"/>
                    </a:cubicBezTo>
                    <a:cubicBezTo>
                      <a:pt x="15403" y="4130"/>
                      <a:pt x="14174" y="2373"/>
                      <a:pt x="12398" y="1240"/>
                    </a:cubicBezTo>
                    <a:cubicBezTo>
                      <a:pt x="11112" y="428"/>
                      <a:pt x="9647" y="1"/>
                      <a:pt x="8155" y="1"/>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38;p52">
                <a:extLst>
                  <a:ext uri="{FF2B5EF4-FFF2-40B4-BE49-F238E27FC236}">
                    <a16:creationId xmlns:a16="http://schemas.microsoft.com/office/drawing/2014/main" id="{700EDF57-0534-87EA-0908-E0AE2F0EE5FA}"/>
                  </a:ext>
                </a:extLst>
              </p:cNvPr>
              <p:cNvSpPr/>
              <p:nvPr/>
            </p:nvSpPr>
            <p:spPr>
              <a:xfrm>
                <a:off x="420300" y="2383475"/>
                <a:ext cx="313300" cy="489425"/>
              </a:xfrm>
              <a:custGeom>
                <a:avLst/>
                <a:gdLst/>
                <a:ahLst/>
                <a:cxnLst/>
                <a:rect l="l" t="t" r="r" b="b"/>
                <a:pathLst>
                  <a:path w="12532" h="19577" extrusionOk="0">
                    <a:moveTo>
                      <a:pt x="12531" y="1"/>
                    </a:moveTo>
                    <a:lnTo>
                      <a:pt x="1" y="19577"/>
                    </a:lnTo>
                  </a:path>
                </a:pathLst>
              </a:custGeom>
              <a:solidFill>
                <a:srgbClr val="FCF6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39;p52">
                <a:extLst>
                  <a:ext uri="{FF2B5EF4-FFF2-40B4-BE49-F238E27FC236}">
                    <a16:creationId xmlns:a16="http://schemas.microsoft.com/office/drawing/2014/main" id="{BC90D9F7-93C0-AEFB-8410-5381DFAC013A}"/>
                  </a:ext>
                </a:extLst>
              </p:cNvPr>
              <p:cNvSpPr/>
              <p:nvPr/>
            </p:nvSpPr>
            <p:spPr>
              <a:xfrm>
                <a:off x="415525" y="2379325"/>
                <a:ext cx="322825" cy="497750"/>
              </a:xfrm>
              <a:custGeom>
                <a:avLst/>
                <a:gdLst/>
                <a:ahLst/>
                <a:cxnLst/>
                <a:rect l="l" t="t" r="r" b="b"/>
                <a:pathLst>
                  <a:path w="12913" h="19910" extrusionOk="0">
                    <a:moveTo>
                      <a:pt x="12723" y="0"/>
                    </a:moveTo>
                    <a:cubicBezTo>
                      <a:pt x="12668" y="0"/>
                      <a:pt x="12614" y="27"/>
                      <a:pt x="12582" y="78"/>
                    </a:cubicBezTo>
                    <a:lnTo>
                      <a:pt x="52" y="19652"/>
                    </a:lnTo>
                    <a:cubicBezTo>
                      <a:pt x="1" y="19730"/>
                      <a:pt x="25" y="19833"/>
                      <a:pt x="101" y="19883"/>
                    </a:cubicBezTo>
                    <a:cubicBezTo>
                      <a:pt x="130" y="19901"/>
                      <a:pt x="161" y="19909"/>
                      <a:pt x="192" y="19909"/>
                    </a:cubicBezTo>
                    <a:cubicBezTo>
                      <a:pt x="247" y="19909"/>
                      <a:pt x="301" y="19883"/>
                      <a:pt x="332" y="19832"/>
                    </a:cubicBezTo>
                    <a:lnTo>
                      <a:pt x="12863" y="257"/>
                    </a:lnTo>
                    <a:cubicBezTo>
                      <a:pt x="12913" y="179"/>
                      <a:pt x="12890" y="76"/>
                      <a:pt x="12813" y="27"/>
                    </a:cubicBezTo>
                    <a:cubicBezTo>
                      <a:pt x="12785" y="9"/>
                      <a:pt x="12754" y="0"/>
                      <a:pt x="127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40;p52">
                <a:extLst>
                  <a:ext uri="{FF2B5EF4-FFF2-40B4-BE49-F238E27FC236}">
                    <a16:creationId xmlns:a16="http://schemas.microsoft.com/office/drawing/2014/main" id="{35648F2E-ACAE-7187-4092-E63820CFD40B}"/>
                  </a:ext>
                </a:extLst>
              </p:cNvPr>
              <p:cNvSpPr/>
              <p:nvPr/>
            </p:nvSpPr>
            <p:spPr>
              <a:xfrm>
                <a:off x="890325" y="2679225"/>
                <a:ext cx="317425" cy="488975"/>
              </a:xfrm>
              <a:custGeom>
                <a:avLst/>
                <a:gdLst/>
                <a:ahLst/>
                <a:cxnLst/>
                <a:rect l="l" t="t" r="r" b="b"/>
                <a:pathLst>
                  <a:path w="12697" h="19559" extrusionOk="0">
                    <a:moveTo>
                      <a:pt x="12508" y="0"/>
                    </a:moveTo>
                    <a:cubicBezTo>
                      <a:pt x="12453" y="0"/>
                      <a:pt x="12398" y="27"/>
                      <a:pt x="12366" y="77"/>
                    </a:cubicBezTo>
                    <a:lnTo>
                      <a:pt x="50" y="19301"/>
                    </a:lnTo>
                    <a:cubicBezTo>
                      <a:pt x="1" y="19379"/>
                      <a:pt x="24" y="19482"/>
                      <a:pt x="101" y="19532"/>
                    </a:cubicBezTo>
                    <a:cubicBezTo>
                      <a:pt x="130" y="19550"/>
                      <a:pt x="161" y="19559"/>
                      <a:pt x="192" y="19559"/>
                    </a:cubicBezTo>
                    <a:cubicBezTo>
                      <a:pt x="246" y="19559"/>
                      <a:pt x="299" y="19530"/>
                      <a:pt x="332" y="19481"/>
                    </a:cubicBezTo>
                    <a:lnTo>
                      <a:pt x="12647" y="257"/>
                    </a:lnTo>
                    <a:cubicBezTo>
                      <a:pt x="12697" y="179"/>
                      <a:pt x="12674" y="76"/>
                      <a:pt x="12596" y="26"/>
                    </a:cubicBezTo>
                    <a:cubicBezTo>
                      <a:pt x="12569" y="9"/>
                      <a:pt x="12538" y="0"/>
                      <a:pt x="1250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41;p52">
                <a:extLst>
                  <a:ext uri="{FF2B5EF4-FFF2-40B4-BE49-F238E27FC236}">
                    <a16:creationId xmlns:a16="http://schemas.microsoft.com/office/drawing/2014/main" id="{65241678-EA92-A9EC-B168-6FDB3DABFD4C}"/>
                  </a:ext>
                </a:extLst>
              </p:cNvPr>
              <p:cNvSpPr/>
              <p:nvPr/>
            </p:nvSpPr>
            <p:spPr>
              <a:xfrm>
                <a:off x="731225" y="2685725"/>
                <a:ext cx="161400" cy="186650"/>
              </a:xfrm>
              <a:custGeom>
                <a:avLst/>
                <a:gdLst/>
                <a:ahLst/>
                <a:cxnLst/>
                <a:rect l="l" t="t" r="r" b="b"/>
                <a:pathLst>
                  <a:path w="6456" h="7466" extrusionOk="0">
                    <a:moveTo>
                      <a:pt x="5099" y="697"/>
                    </a:moveTo>
                    <a:lnTo>
                      <a:pt x="5037" y="793"/>
                    </a:lnTo>
                    <a:lnTo>
                      <a:pt x="5012" y="837"/>
                    </a:lnTo>
                    <a:lnTo>
                      <a:pt x="5012" y="837"/>
                    </a:lnTo>
                    <a:lnTo>
                      <a:pt x="5099" y="697"/>
                    </a:lnTo>
                    <a:close/>
                    <a:moveTo>
                      <a:pt x="3226" y="1"/>
                    </a:moveTo>
                    <a:cubicBezTo>
                      <a:pt x="2958" y="1"/>
                      <a:pt x="2690" y="29"/>
                      <a:pt x="2426" y="87"/>
                    </a:cubicBezTo>
                    <a:cubicBezTo>
                      <a:pt x="1453" y="302"/>
                      <a:pt x="622" y="883"/>
                      <a:pt x="84" y="1725"/>
                    </a:cubicBezTo>
                    <a:lnTo>
                      <a:pt x="49" y="1781"/>
                    </a:lnTo>
                    <a:cubicBezTo>
                      <a:pt x="1" y="1861"/>
                      <a:pt x="26" y="1962"/>
                      <a:pt x="105" y="2010"/>
                    </a:cubicBezTo>
                    <a:cubicBezTo>
                      <a:pt x="132" y="2027"/>
                      <a:pt x="162" y="2034"/>
                      <a:pt x="192" y="2034"/>
                    </a:cubicBezTo>
                    <a:cubicBezTo>
                      <a:pt x="247" y="2034"/>
                      <a:pt x="302" y="2006"/>
                      <a:pt x="333" y="1954"/>
                    </a:cubicBezTo>
                    <a:lnTo>
                      <a:pt x="366" y="1903"/>
                    </a:lnTo>
                    <a:cubicBezTo>
                      <a:pt x="855" y="1138"/>
                      <a:pt x="1611" y="609"/>
                      <a:pt x="2498" y="413"/>
                    </a:cubicBezTo>
                    <a:cubicBezTo>
                      <a:pt x="2739" y="360"/>
                      <a:pt x="2983" y="334"/>
                      <a:pt x="3227" y="334"/>
                    </a:cubicBezTo>
                    <a:cubicBezTo>
                      <a:pt x="3850" y="334"/>
                      <a:pt x="4467" y="504"/>
                      <a:pt x="5009" y="837"/>
                    </a:cubicBezTo>
                    <a:lnTo>
                      <a:pt x="5037" y="793"/>
                    </a:lnTo>
                    <a:lnTo>
                      <a:pt x="5179" y="550"/>
                    </a:lnTo>
                    <a:cubicBezTo>
                      <a:pt x="4589" y="188"/>
                      <a:pt x="3910" y="1"/>
                      <a:pt x="3226" y="1"/>
                    </a:cubicBezTo>
                    <a:close/>
                    <a:moveTo>
                      <a:pt x="6266" y="5432"/>
                    </a:moveTo>
                    <a:cubicBezTo>
                      <a:pt x="6211" y="5432"/>
                      <a:pt x="6157" y="5460"/>
                      <a:pt x="6125" y="5510"/>
                    </a:cubicBezTo>
                    <a:lnTo>
                      <a:pt x="6093" y="5559"/>
                    </a:lnTo>
                    <a:cubicBezTo>
                      <a:pt x="5606" y="6324"/>
                      <a:pt x="4849" y="6853"/>
                      <a:pt x="3963" y="7050"/>
                    </a:cubicBezTo>
                    <a:cubicBezTo>
                      <a:pt x="3718" y="7103"/>
                      <a:pt x="3471" y="7130"/>
                      <a:pt x="3225" y="7130"/>
                    </a:cubicBezTo>
                    <a:cubicBezTo>
                      <a:pt x="2599" y="7130"/>
                      <a:pt x="1985" y="6958"/>
                      <a:pt x="1453" y="6627"/>
                    </a:cubicBezTo>
                    <a:cubicBezTo>
                      <a:pt x="1426" y="6611"/>
                      <a:pt x="1395" y="6603"/>
                      <a:pt x="1366" y="6603"/>
                    </a:cubicBezTo>
                    <a:cubicBezTo>
                      <a:pt x="1310" y="6603"/>
                      <a:pt x="1255" y="6630"/>
                      <a:pt x="1224" y="6681"/>
                    </a:cubicBezTo>
                    <a:cubicBezTo>
                      <a:pt x="1174" y="6758"/>
                      <a:pt x="1198" y="6862"/>
                      <a:pt x="1276" y="6910"/>
                    </a:cubicBezTo>
                    <a:cubicBezTo>
                      <a:pt x="1859" y="7273"/>
                      <a:pt x="2529" y="7464"/>
                      <a:pt x="3213" y="7465"/>
                    </a:cubicBezTo>
                    <a:cubicBezTo>
                      <a:pt x="3486" y="7465"/>
                      <a:pt x="3763" y="7434"/>
                      <a:pt x="4033" y="7375"/>
                    </a:cubicBezTo>
                    <a:cubicBezTo>
                      <a:pt x="5008" y="7160"/>
                      <a:pt x="5839" y="6579"/>
                      <a:pt x="6375" y="5738"/>
                    </a:cubicBezTo>
                    <a:lnTo>
                      <a:pt x="6406" y="5688"/>
                    </a:lnTo>
                    <a:cubicBezTo>
                      <a:pt x="6455" y="5610"/>
                      <a:pt x="6431" y="5507"/>
                      <a:pt x="6354" y="5458"/>
                    </a:cubicBezTo>
                    <a:cubicBezTo>
                      <a:pt x="6327" y="5441"/>
                      <a:pt x="6296" y="5432"/>
                      <a:pt x="6266" y="5432"/>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42;p52">
                <a:extLst>
                  <a:ext uri="{FF2B5EF4-FFF2-40B4-BE49-F238E27FC236}">
                    <a16:creationId xmlns:a16="http://schemas.microsoft.com/office/drawing/2014/main" id="{995FE680-0EDA-EAE2-A7F9-1E8300D21C63}"/>
                  </a:ext>
                </a:extLst>
              </p:cNvPr>
              <p:cNvSpPr/>
              <p:nvPr/>
            </p:nvSpPr>
            <p:spPr>
              <a:xfrm>
                <a:off x="800475" y="2737775"/>
                <a:ext cx="54350" cy="84125"/>
              </a:xfrm>
              <a:custGeom>
                <a:avLst/>
                <a:gdLst/>
                <a:ahLst/>
                <a:cxnLst/>
                <a:rect l="l" t="t" r="r" b="b"/>
                <a:pathLst>
                  <a:path w="2174" h="3365" extrusionOk="0">
                    <a:moveTo>
                      <a:pt x="930" y="0"/>
                    </a:moveTo>
                    <a:lnTo>
                      <a:pt x="882" y="160"/>
                    </a:lnTo>
                    <a:lnTo>
                      <a:pt x="853" y="327"/>
                    </a:lnTo>
                    <a:cubicBezTo>
                      <a:pt x="1207" y="432"/>
                      <a:pt x="1498" y="668"/>
                      <a:pt x="1673" y="993"/>
                    </a:cubicBezTo>
                    <a:cubicBezTo>
                      <a:pt x="1782" y="1195"/>
                      <a:pt x="1840" y="1422"/>
                      <a:pt x="1840" y="1648"/>
                    </a:cubicBezTo>
                    <a:cubicBezTo>
                      <a:pt x="1840" y="1781"/>
                      <a:pt x="1820" y="1914"/>
                      <a:pt x="1782" y="2044"/>
                    </a:cubicBezTo>
                    <a:cubicBezTo>
                      <a:pt x="1678" y="2397"/>
                      <a:pt x="1441" y="2688"/>
                      <a:pt x="1118" y="2864"/>
                    </a:cubicBezTo>
                    <a:cubicBezTo>
                      <a:pt x="914" y="2972"/>
                      <a:pt x="693" y="3030"/>
                      <a:pt x="465" y="3030"/>
                    </a:cubicBezTo>
                    <a:cubicBezTo>
                      <a:pt x="339" y="3030"/>
                      <a:pt x="211" y="3012"/>
                      <a:pt x="83" y="2977"/>
                    </a:cubicBezTo>
                    <a:lnTo>
                      <a:pt x="30" y="3135"/>
                    </a:lnTo>
                    <a:lnTo>
                      <a:pt x="1" y="3301"/>
                    </a:lnTo>
                    <a:cubicBezTo>
                      <a:pt x="152" y="3342"/>
                      <a:pt x="306" y="3364"/>
                      <a:pt x="462" y="3364"/>
                    </a:cubicBezTo>
                    <a:lnTo>
                      <a:pt x="462" y="3363"/>
                    </a:lnTo>
                    <a:cubicBezTo>
                      <a:pt x="743" y="3363"/>
                      <a:pt x="1024" y="3292"/>
                      <a:pt x="1276" y="3156"/>
                    </a:cubicBezTo>
                    <a:cubicBezTo>
                      <a:pt x="1678" y="2939"/>
                      <a:pt x="1972" y="2577"/>
                      <a:pt x="2102" y="2138"/>
                    </a:cubicBezTo>
                    <a:cubicBezTo>
                      <a:pt x="2150" y="1977"/>
                      <a:pt x="2174" y="1813"/>
                      <a:pt x="2174" y="1648"/>
                    </a:cubicBezTo>
                    <a:cubicBezTo>
                      <a:pt x="2174" y="1365"/>
                      <a:pt x="2102" y="1084"/>
                      <a:pt x="1966" y="833"/>
                    </a:cubicBezTo>
                    <a:cubicBezTo>
                      <a:pt x="1748" y="430"/>
                      <a:pt x="1388" y="138"/>
                      <a:pt x="93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 name="Google Shape;943;p52">
              <a:extLst>
                <a:ext uri="{FF2B5EF4-FFF2-40B4-BE49-F238E27FC236}">
                  <a16:creationId xmlns:a16="http://schemas.microsoft.com/office/drawing/2014/main" id="{555228C9-DF06-BB94-2487-B0EE9552EA90}"/>
                </a:ext>
              </a:extLst>
            </p:cNvPr>
            <p:cNvGrpSpPr/>
            <p:nvPr/>
          </p:nvGrpSpPr>
          <p:grpSpPr>
            <a:xfrm>
              <a:off x="1088607" y="1430813"/>
              <a:ext cx="754953" cy="947874"/>
              <a:chOff x="1325250" y="1744150"/>
              <a:chExt cx="790775" cy="992850"/>
            </a:xfrm>
          </p:grpSpPr>
          <p:sp>
            <p:nvSpPr>
              <p:cNvPr id="73" name="Google Shape;944;p52">
                <a:extLst>
                  <a:ext uri="{FF2B5EF4-FFF2-40B4-BE49-F238E27FC236}">
                    <a16:creationId xmlns:a16="http://schemas.microsoft.com/office/drawing/2014/main" id="{3717D089-2532-A6ED-B5B1-BE28B697DD66}"/>
                  </a:ext>
                </a:extLst>
              </p:cNvPr>
              <p:cNvSpPr/>
              <p:nvPr/>
            </p:nvSpPr>
            <p:spPr>
              <a:xfrm>
                <a:off x="1325250" y="1744150"/>
                <a:ext cx="790775" cy="992850"/>
              </a:xfrm>
              <a:custGeom>
                <a:avLst/>
                <a:gdLst/>
                <a:ahLst/>
                <a:cxnLst/>
                <a:rect l="l" t="t" r="r" b="b"/>
                <a:pathLst>
                  <a:path w="31631" h="39714" extrusionOk="0">
                    <a:moveTo>
                      <a:pt x="17194" y="1"/>
                    </a:moveTo>
                    <a:cubicBezTo>
                      <a:pt x="16929" y="1"/>
                      <a:pt x="16659" y="51"/>
                      <a:pt x="16398" y="158"/>
                    </a:cubicBezTo>
                    <a:lnTo>
                      <a:pt x="1591" y="6217"/>
                    </a:lnTo>
                    <a:cubicBezTo>
                      <a:pt x="515" y="6657"/>
                      <a:pt x="1" y="7885"/>
                      <a:pt x="441" y="8961"/>
                    </a:cubicBezTo>
                    <a:lnTo>
                      <a:pt x="12489" y="38405"/>
                    </a:lnTo>
                    <a:cubicBezTo>
                      <a:pt x="12823" y="39220"/>
                      <a:pt x="13609" y="39714"/>
                      <a:pt x="14438" y="39714"/>
                    </a:cubicBezTo>
                    <a:cubicBezTo>
                      <a:pt x="14703" y="39714"/>
                      <a:pt x="14973" y="39663"/>
                      <a:pt x="15235" y="39556"/>
                    </a:cubicBezTo>
                    <a:lnTo>
                      <a:pt x="30040" y="33498"/>
                    </a:lnTo>
                    <a:cubicBezTo>
                      <a:pt x="31116" y="33058"/>
                      <a:pt x="31631" y="31829"/>
                      <a:pt x="31191" y="30753"/>
                    </a:cubicBezTo>
                    <a:lnTo>
                      <a:pt x="19143" y="1309"/>
                    </a:lnTo>
                    <a:cubicBezTo>
                      <a:pt x="18810" y="494"/>
                      <a:pt x="18023" y="1"/>
                      <a:pt x="17194" y="1"/>
                    </a:cubicBezTo>
                    <a:close/>
                  </a:path>
                </a:pathLst>
              </a:custGeom>
              <a:solidFill>
                <a:srgbClr val="FFC100"/>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945;p52">
                <a:extLst>
                  <a:ext uri="{FF2B5EF4-FFF2-40B4-BE49-F238E27FC236}">
                    <a16:creationId xmlns:a16="http://schemas.microsoft.com/office/drawing/2014/main" id="{FF241458-A72E-A6D5-A3F0-6260268AB2BC}"/>
                  </a:ext>
                </a:extLst>
              </p:cNvPr>
              <p:cNvSpPr/>
              <p:nvPr/>
            </p:nvSpPr>
            <p:spPr>
              <a:xfrm>
                <a:off x="1434300" y="1954450"/>
                <a:ext cx="162275" cy="143050"/>
              </a:xfrm>
              <a:custGeom>
                <a:avLst/>
                <a:gdLst/>
                <a:ahLst/>
                <a:cxnLst/>
                <a:rect l="l" t="t" r="r" b="b"/>
                <a:pathLst>
                  <a:path w="6491" h="5722" extrusionOk="0">
                    <a:moveTo>
                      <a:pt x="3245" y="1"/>
                    </a:moveTo>
                    <a:cubicBezTo>
                      <a:pt x="2884" y="1"/>
                      <a:pt x="2517" y="69"/>
                      <a:pt x="2163" y="214"/>
                    </a:cubicBezTo>
                    <a:cubicBezTo>
                      <a:pt x="701" y="812"/>
                      <a:pt x="1" y="2482"/>
                      <a:pt x="599" y="3944"/>
                    </a:cubicBezTo>
                    <a:cubicBezTo>
                      <a:pt x="1052" y="5052"/>
                      <a:pt x="2120" y="5722"/>
                      <a:pt x="3247" y="5722"/>
                    </a:cubicBezTo>
                    <a:cubicBezTo>
                      <a:pt x="3607" y="5722"/>
                      <a:pt x="3974" y="5653"/>
                      <a:pt x="4329" y="5508"/>
                    </a:cubicBezTo>
                    <a:cubicBezTo>
                      <a:pt x="5791" y="4910"/>
                      <a:pt x="6491" y="3240"/>
                      <a:pt x="5893" y="1778"/>
                    </a:cubicBezTo>
                    <a:cubicBezTo>
                      <a:pt x="5440" y="671"/>
                      <a:pt x="4372" y="1"/>
                      <a:pt x="3245" y="1"/>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46;p52">
                <a:extLst>
                  <a:ext uri="{FF2B5EF4-FFF2-40B4-BE49-F238E27FC236}">
                    <a16:creationId xmlns:a16="http://schemas.microsoft.com/office/drawing/2014/main" id="{D7A054C7-AE68-9816-0701-9FEAEE472E18}"/>
                  </a:ext>
                </a:extLst>
              </p:cNvPr>
              <p:cNvSpPr/>
              <p:nvPr/>
            </p:nvSpPr>
            <p:spPr>
              <a:xfrm>
                <a:off x="1450150" y="1998900"/>
                <a:ext cx="131475" cy="53825"/>
              </a:xfrm>
              <a:custGeom>
                <a:avLst/>
                <a:gdLst/>
                <a:ahLst/>
                <a:cxnLst/>
                <a:rect l="l" t="t" r="r" b="b"/>
                <a:pathLst>
                  <a:path w="5259" h="2153" extrusionOk="0">
                    <a:moveTo>
                      <a:pt x="0" y="2152"/>
                    </a:moveTo>
                    <a:lnTo>
                      <a:pt x="5259" y="0"/>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47;p52">
                <a:extLst>
                  <a:ext uri="{FF2B5EF4-FFF2-40B4-BE49-F238E27FC236}">
                    <a16:creationId xmlns:a16="http://schemas.microsoft.com/office/drawing/2014/main" id="{4A584878-1826-0813-949F-552A869061C7}"/>
                  </a:ext>
                </a:extLst>
              </p:cNvPr>
              <p:cNvSpPr/>
              <p:nvPr/>
            </p:nvSpPr>
            <p:spPr>
              <a:xfrm>
                <a:off x="1641525" y="1869625"/>
                <a:ext cx="162450" cy="143025"/>
              </a:xfrm>
              <a:custGeom>
                <a:avLst/>
                <a:gdLst/>
                <a:ahLst/>
                <a:cxnLst/>
                <a:rect l="l" t="t" r="r" b="b"/>
                <a:pathLst>
                  <a:path w="6498" h="5721" extrusionOk="0">
                    <a:moveTo>
                      <a:pt x="3251" y="1"/>
                    </a:moveTo>
                    <a:cubicBezTo>
                      <a:pt x="2133" y="1"/>
                      <a:pt x="1070" y="660"/>
                      <a:pt x="611" y="1755"/>
                    </a:cubicBezTo>
                    <a:cubicBezTo>
                      <a:pt x="0" y="3211"/>
                      <a:pt x="686" y="4887"/>
                      <a:pt x="2144" y="5498"/>
                    </a:cubicBezTo>
                    <a:cubicBezTo>
                      <a:pt x="2505" y="5649"/>
                      <a:pt x="2880" y="5721"/>
                      <a:pt x="3248" y="5721"/>
                    </a:cubicBezTo>
                    <a:cubicBezTo>
                      <a:pt x="4366" y="5721"/>
                      <a:pt x="5427" y="5062"/>
                      <a:pt x="5887" y="3966"/>
                    </a:cubicBezTo>
                    <a:cubicBezTo>
                      <a:pt x="6497" y="2510"/>
                      <a:pt x="5812" y="835"/>
                      <a:pt x="4355" y="224"/>
                    </a:cubicBezTo>
                    <a:cubicBezTo>
                      <a:pt x="3994" y="72"/>
                      <a:pt x="3619" y="1"/>
                      <a:pt x="3251" y="1"/>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48;p52">
                <a:extLst>
                  <a:ext uri="{FF2B5EF4-FFF2-40B4-BE49-F238E27FC236}">
                    <a16:creationId xmlns:a16="http://schemas.microsoft.com/office/drawing/2014/main" id="{5FE31976-3FFB-DBED-6149-0FFB1F5DBA27}"/>
                  </a:ext>
                </a:extLst>
              </p:cNvPr>
              <p:cNvSpPr/>
              <p:nvPr/>
            </p:nvSpPr>
            <p:spPr>
              <a:xfrm>
                <a:off x="1657675" y="1913850"/>
                <a:ext cx="131025" cy="54950"/>
              </a:xfrm>
              <a:custGeom>
                <a:avLst/>
                <a:gdLst/>
                <a:ahLst/>
                <a:cxnLst/>
                <a:rect l="l" t="t" r="r" b="b"/>
                <a:pathLst>
                  <a:path w="5241" h="2198" extrusionOk="0">
                    <a:moveTo>
                      <a:pt x="0" y="0"/>
                    </a:moveTo>
                    <a:lnTo>
                      <a:pt x="5241" y="2197"/>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49;p52">
                <a:extLst>
                  <a:ext uri="{FF2B5EF4-FFF2-40B4-BE49-F238E27FC236}">
                    <a16:creationId xmlns:a16="http://schemas.microsoft.com/office/drawing/2014/main" id="{C4BDD1B9-EE57-495B-1DC7-D167A4F41D2B}"/>
                  </a:ext>
                </a:extLst>
              </p:cNvPr>
              <p:cNvSpPr/>
              <p:nvPr/>
            </p:nvSpPr>
            <p:spPr>
              <a:xfrm>
                <a:off x="1711550" y="2040500"/>
                <a:ext cx="162275" cy="143050"/>
              </a:xfrm>
              <a:custGeom>
                <a:avLst/>
                <a:gdLst/>
                <a:ahLst/>
                <a:cxnLst/>
                <a:rect l="l" t="t" r="r" b="b"/>
                <a:pathLst>
                  <a:path w="6491" h="5722" extrusionOk="0">
                    <a:moveTo>
                      <a:pt x="3244" y="0"/>
                    </a:moveTo>
                    <a:cubicBezTo>
                      <a:pt x="2884" y="0"/>
                      <a:pt x="2517" y="69"/>
                      <a:pt x="2162" y="214"/>
                    </a:cubicBezTo>
                    <a:cubicBezTo>
                      <a:pt x="700" y="812"/>
                      <a:pt x="0" y="2482"/>
                      <a:pt x="598" y="3944"/>
                    </a:cubicBezTo>
                    <a:cubicBezTo>
                      <a:pt x="1051" y="5051"/>
                      <a:pt x="2119" y="5721"/>
                      <a:pt x="3246" y="5721"/>
                    </a:cubicBezTo>
                    <a:cubicBezTo>
                      <a:pt x="3607" y="5721"/>
                      <a:pt x="3974" y="5653"/>
                      <a:pt x="4328" y="5508"/>
                    </a:cubicBezTo>
                    <a:cubicBezTo>
                      <a:pt x="5790" y="4910"/>
                      <a:pt x="6490" y="3240"/>
                      <a:pt x="5892" y="1778"/>
                    </a:cubicBezTo>
                    <a:cubicBezTo>
                      <a:pt x="5439" y="670"/>
                      <a:pt x="4371" y="0"/>
                      <a:pt x="3244" y="0"/>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50;p52">
                <a:extLst>
                  <a:ext uri="{FF2B5EF4-FFF2-40B4-BE49-F238E27FC236}">
                    <a16:creationId xmlns:a16="http://schemas.microsoft.com/office/drawing/2014/main" id="{04B6A0F9-D018-2A40-4D20-CB577F6C04A7}"/>
                  </a:ext>
                </a:extLst>
              </p:cNvPr>
              <p:cNvSpPr/>
              <p:nvPr/>
            </p:nvSpPr>
            <p:spPr>
              <a:xfrm>
                <a:off x="1726500" y="2085275"/>
                <a:ext cx="131525" cy="53825"/>
              </a:xfrm>
              <a:custGeom>
                <a:avLst/>
                <a:gdLst/>
                <a:ahLst/>
                <a:cxnLst/>
                <a:rect l="l" t="t" r="r" b="b"/>
                <a:pathLst>
                  <a:path w="5261" h="2153" extrusionOk="0">
                    <a:moveTo>
                      <a:pt x="5260" y="1"/>
                    </a:moveTo>
                    <a:lnTo>
                      <a:pt x="0" y="2153"/>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51;p52">
                <a:extLst>
                  <a:ext uri="{FF2B5EF4-FFF2-40B4-BE49-F238E27FC236}">
                    <a16:creationId xmlns:a16="http://schemas.microsoft.com/office/drawing/2014/main" id="{2F616633-0E12-1F6F-F06E-6FF11A92B808}"/>
                  </a:ext>
                </a:extLst>
              </p:cNvPr>
              <p:cNvSpPr/>
              <p:nvPr/>
            </p:nvSpPr>
            <p:spPr>
              <a:xfrm>
                <a:off x="1859050" y="2381050"/>
                <a:ext cx="146325" cy="143000"/>
              </a:xfrm>
              <a:custGeom>
                <a:avLst/>
                <a:gdLst/>
                <a:ahLst/>
                <a:cxnLst/>
                <a:rect l="l" t="t" r="r" b="b"/>
                <a:pathLst>
                  <a:path w="5853" h="5720" extrusionOk="0">
                    <a:moveTo>
                      <a:pt x="2931" y="0"/>
                    </a:moveTo>
                    <a:cubicBezTo>
                      <a:pt x="2888" y="0"/>
                      <a:pt x="2846" y="1"/>
                      <a:pt x="2803" y="3"/>
                    </a:cubicBezTo>
                    <a:cubicBezTo>
                      <a:pt x="1225" y="71"/>
                      <a:pt x="1" y="1406"/>
                      <a:pt x="70" y="2984"/>
                    </a:cubicBezTo>
                    <a:cubicBezTo>
                      <a:pt x="137" y="4519"/>
                      <a:pt x="1403" y="5720"/>
                      <a:pt x="2925" y="5720"/>
                    </a:cubicBezTo>
                    <a:cubicBezTo>
                      <a:pt x="2967" y="5720"/>
                      <a:pt x="3009" y="5719"/>
                      <a:pt x="3052" y="5717"/>
                    </a:cubicBezTo>
                    <a:cubicBezTo>
                      <a:pt x="4630" y="5649"/>
                      <a:pt x="5853" y="4314"/>
                      <a:pt x="5784" y="2736"/>
                    </a:cubicBezTo>
                    <a:cubicBezTo>
                      <a:pt x="5718" y="1201"/>
                      <a:pt x="4452" y="0"/>
                      <a:pt x="2931" y="0"/>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52;p52">
                <a:extLst>
                  <a:ext uri="{FF2B5EF4-FFF2-40B4-BE49-F238E27FC236}">
                    <a16:creationId xmlns:a16="http://schemas.microsoft.com/office/drawing/2014/main" id="{37BEC9C7-57AB-05B5-BD43-EE2FF5744016}"/>
                  </a:ext>
                </a:extLst>
              </p:cNvPr>
              <p:cNvSpPr/>
              <p:nvPr/>
            </p:nvSpPr>
            <p:spPr>
              <a:xfrm>
                <a:off x="1865875" y="2425925"/>
                <a:ext cx="131500" cy="53825"/>
              </a:xfrm>
              <a:custGeom>
                <a:avLst/>
                <a:gdLst/>
                <a:ahLst/>
                <a:cxnLst/>
                <a:rect l="l" t="t" r="r" b="b"/>
                <a:pathLst>
                  <a:path w="5260" h="2153" extrusionOk="0">
                    <a:moveTo>
                      <a:pt x="5259" y="1"/>
                    </a:moveTo>
                    <a:lnTo>
                      <a:pt x="1" y="2153"/>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53;p52">
                <a:extLst>
                  <a:ext uri="{FF2B5EF4-FFF2-40B4-BE49-F238E27FC236}">
                    <a16:creationId xmlns:a16="http://schemas.microsoft.com/office/drawing/2014/main" id="{F1E121B9-EBEE-7364-6B8B-79C0D5B7F81F}"/>
                  </a:ext>
                </a:extLst>
              </p:cNvPr>
              <p:cNvSpPr/>
              <p:nvPr/>
            </p:nvSpPr>
            <p:spPr>
              <a:xfrm>
                <a:off x="1643325" y="2466075"/>
                <a:ext cx="162275" cy="143075"/>
              </a:xfrm>
              <a:custGeom>
                <a:avLst/>
                <a:gdLst/>
                <a:ahLst/>
                <a:cxnLst/>
                <a:rect l="l" t="t" r="r" b="b"/>
                <a:pathLst>
                  <a:path w="6491" h="5723" extrusionOk="0">
                    <a:moveTo>
                      <a:pt x="3245" y="1"/>
                    </a:moveTo>
                    <a:cubicBezTo>
                      <a:pt x="2884" y="1"/>
                      <a:pt x="2517" y="70"/>
                      <a:pt x="2162" y="215"/>
                    </a:cubicBezTo>
                    <a:cubicBezTo>
                      <a:pt x="700" y="813"/>
                      <a:pt x="0" y="2483"/>
                      <a:pt x="599" y="3945"/>
                    </a:cubicBezTo>
                    <a:cubicBezTo>
                      <a:pt x="1052" y="5052"/>
                      <a:pt x="2120" y="5722"/>
                      <a:pt x="3246" y="5722"/>
                    </a:cubicBezTo>
                    <a:cubicBezTo>
                      <a:pt x="3607" y="5722"/>
                      <a:pt x="3974" y="5654"/>
                      <a:pt x="4328" y="5508"/>
                    </a:cubicBezTo>
                    <a:cubicBezTo>
                      <a:pt x="5791" y="4910"/>
                      <a:pt x="6490" y="3240"/>
                      <a:pt x="5892" y="1778"/>
                    </a:cubicBezTo>
                    <a:cubicBezTo>
                      <a:pt x="5439" y="671"/>
                      <a:pt x="4371" y="1"/>
                      <a:pt x="3245" y="1"/>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54;p52">
                <a:extLst>
                  <a:ext uri="{FF2B5EF4-FFF2-40B4-BE49-F238E27FC236}">
                    <a16:creationId xmlns:a16="http://schemas.microsoft.com/office/drawing/2014/main" id="{EE909012-852D-8E29-89A6-E2FCC84C87F4}"/>
                  </a:ext>
                </a:extLst>
              </p:cNvPr>
              <p:cNvSpPr/>
              <p:nvPr/>
            </p:nvSpPr>
            <p:spPr>
              <a:xfrm>
                <a:off x="1658275" y="2510875"/>
                <a:ext cx="131475" cy="53825"/>
              </a:xfrm>
              <a:custGeom>
                <a:avLst/>
                <a:gdLst/>
                <a:ahLst/>
                <a:cxnLst/>
                <a:rect l="l" t="t" r="r" b="b"/>
                <a:pathLst>
                  <a:path w="5259" h="2153" extrusionOk="0">
                    <a:moveTo>
                      <a:pt x="5259" y="1"/>
                    </a:moveTo>
                    <a:lnTo>
                      <a:pt x="1" y="2153"/>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55;p52">
                <a:extLst>
                  <a:ext uri="{FF2B5EF4-FFF2-40B4-BE49-F238E27FC236}">
                    <a16:creationId xmlns:a16="http://schemas.microsoft.com/office/drawing/2014/main" id="{8091C2B7-2CB3-E7FD-C10C-62C1E024A045}"/>
                  </a:ext>
                </a:extLst>
              </p:cNvPr>
              <p:cNvSpPr/>
              <p:nvPr/>
            </p:nvSpPr>
            <p:spPr>
              <a:xfrm>
                <a:off x="1504150" y="2125325"/>
                <a:ext cx="162450" cy="143050"/>
              </a:xfrm>
              <a:custGeom>
                <a:avLst/>
                <a:gdLst/>
                <a:ahLst/>
                <a:cxnLst/>
                <a:rect l="l" t="t" r="r" b="b"/>
                <a:pathLst>
                  <a:path w="6498" h="5722" extrusionOk="0">
                    <a:moveTo>
                      <a:pt x="3250" y="1"/>
                    </a:moveTo>
                    <a:cubicBezTo>
                      <a:pt x="2132" y="1"/>
                      <a:pt x="1071" y="660"/>
                      <a:pt x="612" y="1755"/>
                    </a:cubicBezTo>
                    <a:cubicBezTo>
                      <a:pt x="1" y="3212"/>
                      <a:pt x="687" y="4887"/>
                      <a:pt x="2143" y="5498"/>
                    </a:cubicBezTo>
                    <a:cubicBezTo>
                      <a:pt x="2504" y="5650"/>
                      <a:pt x="2879" y="5721"/>
                      <a:pt x="3248" y="5721"/>
                    </a:cubicBezTo>
                    <a:cubicBezTo>
                      <a:pt x="4366" y="5721"/>
                      <a:pt x="5428" y="5062"/>
                      <a:pt x="5887" y="3967"/>
                    </a:cubicBezTo>
                    <a:cubicBezTo>
                      <a:pt x="6498" y="2511"/>
                      <a:pt x="5812" y="835"/>
                      <a:pt x="4354" y="224"/>
                    </a:cubicBezTo>
                    <a:cubicBezTo>
                      <a:pt x="3993" y="73"/>
                      <a:pt x="3618" y="1"/>
                      <a:pt x="3250" y="1"/>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56;p52">
                <a:extLst>
                  <a:ext uri="{FF2B5EF4-FFF2-40B4-BE49-F238E27FC236}">
                    <a16:creationId xmlns:a16="http://schemas.microsoft.com/office/drawing/2014/main" id="{9EEE2DA8-45DE-8DF6-FE0B-DEA45AFBD9A5}"/>
                  </a:ext>
                </a:extLst>
              </p:cNvPr>
              <p:cNvSpPr/>
              <p:nvPr/>
            </p:nvSpPr>
            <p:spPr>
              <a:xfrm>
                <a:off x="1519425" y="2169200"/>
                <a:ext cx="131025" cy="54950"/>
              </a:xfrm>
              <a:custGeom>
                <a:avLst/>
                <a:gdLst/>
                <a:ahLst/>
                <a:cxnLst/>
                <a:rect l="l" t="t" r="r" b="b"/>
                <a:pathLst>
                  <a:path w="5241" h="2198" extrusionOk="0">
                    <a:moveTo>
                      <a:pt x="5241" y="2198"/>
                    </a:moveTo>
                    <a:lnTo>
                      <a:pt x="1" y="0"/>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57;p52">
                <a:extLst>
                  <a:ext uri="{FF2B5EF4-FFF2-40B4-BE49-F238E27FC236}">
                    <a16:creationId xmlns:a16="http://schemas.microsoft.com/office/drawing/2014/main" id="{9CFFF126-34CC-444F-4BD8-A0713B7BF027}"/>
                  </a:ext>
                </a:extLst>
              </p:cNvPr>
              <p:cNvSpPr/>
              <p:nvPr/>
            </p:nvSpPr>
            <p:spPr>
              <a:xfrm>
                <a:off x="1787225" y="2219000"/>
                <a:ext cx="156975" cy="143000"/>
              </a:xfrm>
              <a:custGeom>
                <a:avLst/>
                <a:gdLst/>
                <a:ahLst/>
                <a:cxnLst/>
                <a:rect l="l" t="t" r="r" b="b"/>
                <a:pathLst>
                  <a:path w="6279" h="5720" extrusionOk="0">
                    <a:moveTo>
                      <a:pt x="3139" y="0"/>
                    </a:moveTo>
                    <a:cubicBezTo>
                      <a:pt x="2407" y="0"/>
                      <a:pt x="1675" y="279"/>
                      <a:pt x="1118" y="838"/>
                    </a:cubicBezTo>
                    <a:cubicBezTo>
                      <a:pt x="1" y="1955"/>
                      <a:pt x="1" y="3766"/>
                      <a:pt x="1118" y="4882"/>
                    </a:cubicBezTo>
                    <a:cubicBezTo>
                      <a:pt x="1675" y="5440"/>
                      <a:pt x="2407" y="5719"/>
                      <a:pt x="3139" y="5719"/>
                    </a:cubicBezTo>
                    <a:cubicBezTo>
                      <a:pt x="3871" y="5719"/>
                      <a:pt x="4603" y="5440"/>
                      <a:pt x="5161" y="4882"/>
                    </a:cubicBezTo>
                    <a:cubicBezTo>
                      <a:pt x="6278" y="3766"/>
                      <a:pt x="6278" y="1955"/>
                      <a:pt x="5161" y="838"/>
                    </a:cubicBezTo>
                    <a:cubicBezTo>
                      <a:pt x="4603" y="279"/>
                      <a:pt x="3871" y="0"/>
                      <a:pt x="3139" y="0"/>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58;p52">
                <a:extLst>
                  <a:ext uri="{FF2B5EF4-FFF2-40B4-BE49-F238E27FC236}">
                    <a16:creationId xmlns:a16="http://schemas.microsoft.com/office/drawing/2014/main" id="{4AE1A591-7E16-F534-BD46-1D18946F1957}"/>
                  </a:ext>
                </a:extLst>
              </p:cNvPr>
              <p:cNvSpPr/>
              <p:nvPr/>
            </p:nvSpPr>
            <p:spPr>
              <a:xfrm>
                <a:off x="1813450" y="2242300"/>
                <a:ext cx="103825" cy="97025"/>
              </a:xfrm>
              <a:custGeom>
                <a:avLst/>
                <a:gdLst/>
                <a:ahLst/>
                <a:cxnLst/>
                <a:rect l="l" t="t" r="r" b="b"/>
                <a:pathLst>
                  <a:path w="4153" h="3881" extrusionOk="0">
                    <a:moveTo>
                      <a:pt x="4152" y="1"/>
                    </a:moveTo>
                    <a:lnTo>
                      <a:pt x="1" y="3880"/>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59;p52">
                <a:extLst>
                  <a:ext uri="{FF2B5EF4-FFF2-40B4-BE49-F238E27FC236}">
                    <a16:creationId xmlns:a16="http://schemas.microsoft.com/office/drawing/2014/main" id="{8EDC001A-6F5F-588C-A267-4BFD76295497}"/>
                  </a:ext>
                </a:extLst>
              </p:cNvPr>
              <p:cNvSpPr/>
              <p:nvPr/>
            </p:nvSpPr>
            <p:spPr>
              <a:xfrm>
                <a:off x="1576725" y="2303800"/>
                <a:ext cx="163375" cy="143050"/>
              </a:xfrm>
              <a:custGeom>
                <a:avLst/>
                <a:gdLst/>
                <a:ahLst/>
                <a:cxnLst/>
                <a:rect l="l" t="t" r="r" b="b"/>
                <a:pathLst>
                  <a:path w="6535" h="5722" extrusionOk="0">
                    <a:moveTo>
                      <a:pt x="3270" y="0"/>
                    </a:moveTo>
                    <a:cubicBezTo>
                      <a:pt x="2270" y="0"/>
                      <a:pt x="1299" y="526"/>
                      <a:pt x="774" y="1459"/>
                    </a:cubicBezTo>
                    <a:cubicBezTo>
                      <a:pt x="1" y="2836"/>
                      <a:pt x="488" y="4579"/>
                      <a:pt x="1866" y="5354"/>
                    </a:cubicBezTo>
                    <a:cubicBezTo>
                      <a:pt x="2308" y="5603"/>
                      <a:pt x="2789" y="5721"/>
                      <a:pt x="3264" y="5721"/>
                    </a:cubicBezTo>
                    <a:cubicBezTo>
                      <a:pt x="4264" y="5721"/>
                      <a:pt x="5235" y="5196"/>
                      <a:pt x="5760" y="4262"/>
                    </a:cubicBezTo>
                    <a:cubicBezTo>
                      <a:pt x="6534" y="2887"/>
                      <a:pt x="6045" y="1142"/>
                      <a:pt x="4669" y="368"/>
                    </a:cubicBezTo>
                    <a:cubicBezTo>
                      <a:pt x="4226" y="119"/>
                      <a:pt x="3745" y="0"/>
                      <a:pt x="3270" y="0"/>
                    </a:cubicBezTo>
                    <a:close/>
                  </a:path>
                </a:pathLst>
              </a:custGeom>
              <a:solidFill>
                <a:srgbClr val="FFFF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60;p52">
                <a:extLst>
                  <a:ext uri="{FF2B5EF4-FFF2-40B4-BE49-F238E27FC236}">
                    <a16:creationId xmlns:a16="http://schemas.microsoft.com/office/drawing/2014/main" id="{5E921725-8066-590B-06DA-6A5F73BAD813}"/>
                  </a:ext>
                </a:extLst>
              </p:cNvPr>
              <p:cNvSpPr/>
              <p:nvPr/>
            </p:nvSpPr>
            <p:spPr>
              <a:xfrm>
                <a:off x="1623800" y="2313000"/>
                <a:ext cx="69675" cy="123850"/>
              </a:xfrm>
              <a:custGeom>
                <a:avLst/>
                <a:gdLst/>
                <a:ahLst/>
                <a:cxnLst/>
                <a:rect l="l" t="t" r="r" b="b"/>
                <a:pathLst>
                  <a:path w="2787" h="4954" extrusionOk="0">
                    <a:moveTo>
                      <a:pt x="1" y="4953"/>
                    </a:moveTo>
                    <a:lnTo>
                      <a:pt x="2786" y="0"/>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61;p52">
                <a:extLst>
                  <a:ext uri="{FF2B5EF4-FFF2-40B4-BE49-F238E27FC236}">
                    <a16:creationId xmlns:a16="http://schemas.microsoft.com/office/drawing/2014/main" id="{D633EC0D-27D7-04E8-1AA1-EE5A6B320B69}"/>
                  </a:ext>
                </a:extLst>
              </p:cNvPr>
              <p:cNvSpPr/>
              <p:nvPr/>
            </p:nvSpPr>
            <p:spPr>
              <a:xfrm>
                <a:off x="1596025" y="1921450"/>
                <a:ext cx="130425" cy="318650"/>
              </a:xfrm>
              <a:custGeom>
                <a:avLst/>
                <a:gdLst/>
                <a:ahLst/>
                <a:cxnLst/>
                <a:rect l="l" t="t" r="r" b="b"/>
                <a:pathLst>
                  <a:path w="5217" h="12746" extrusionOk="0">
                    <a:moveTo>
                      <a:pt x="1" y="0"/>
                    </a:moveTo>
                    <a:lnTo>
                      <a:pt x="5217" y="12745"/>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62;p52">
                <a:extLst>
                  <a:ext uri="{FF2B5EF4-FFF2-40B4-BE49-F238E27FC236}">
                    <a16:creationId xmlns:a16="http://schemas.microsoft.com/office/drawing/2014/main" id="{04AE4C19-DA3C-10F6-AC3B-9D486AAB4561}"/>
                  </a:ext>
                </a:extLst>
              </p:cNvPr>
              <p:cNvSpPr/>
              <p:nvPr/>
            </p:nvSpPr>
            <p:spPr>
              <a:xfrm>
                <a:off x="1760600" y="2323625"/>
                <a:ext cx="104725" cy="255925"/>
              </a:xfrm>
              <a:custGeom>
                <a:avLst/>
                <a:gdLst/>
                <a:ahLst/>
                <a:cxnLst/>
                <a:rect l="l" t="t" r="r" b="b"/>
                <a:pathLst>
                  <a:path w="4189" h="10237" extrusionOk="0">
                    <a:moveTo>
                      <a:pt x="1" y="1"/>
                    </a:moveTo>
                    <a:lnTo>
                      <a:pt x="4189" y="10236"/>
                    </a:lnTo>
                  </a:path>
                </a:pathLst>
              </a:custGeom>
              <a:solidFill>
                <a:srgbClr val="FCF6F2"/>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963;p52">
              <a:extLst>
                <a:ext uri="{FF2B5EF4-FFF2-40B4-BE49-F238E27FC236}">
                  <a16:creationId xmlns:a16="http://schemas.microsoft.com/office/drawing/2014/main" id="{37C8DAF8-1655-4253-51A4-4CC64EBFCEA5}"/>
                </a:ext>
              </a:extLst>
            </p:cNvPr>
            <p:cNvGrpSpPr/>
            <p:nvPr/>
          </p:nvGrpSpPr>
          <p:grpSpPr>
            <a:xfrm>
              <a:off x="2430969" y="1823543"/>
              <a:ext cx="403671" cy="434460"/>
              <a:chOff x="203175" y="2055725"/>
              <a:chExt cx="422825" cy="455075"/>
            </a:xfrm>
          </p:grpSpPr>
          <p:sp>
            <p:nvSpPr>
              <p:cNvPr id="69" name="Google Shape;964;p52">
                <a:extLst>
                  <a:ext uri="{FF2B5EF4-FFF2-40B4-BE49-F238E27FC236}">
                    <a16:creationId xmlns:a16="http://schemas.microsoft.com/office/drawing/2014/main" id="{C9A67593-F9E5-238F-3612-9CD0993A7D04}"/>
                  </a:ext>
                </a:extLst>
              </p:cNvPr>
              <p:cNvSpPr/>
              <p:nvPr/>
            </p:nvSpPr>
            <p:spPr>
              <a:xfrm>
                <a:off x="203175" y="2055725"/>
                <a:ext cx="422825" cy="455075"/>
              </a:xfrm>
              <a:custGeom>
                <a:avLst/>
                <a:gdLst/>
                <a:ahLst/>
                <a:cxnLst/>
                <a:rect l="l" t="t" r="r" b="b"/>
                <a:pathLst>
                  <a:path w="16913" h="18203" extrusionOk="0">
                    <a:moveTo>
                      <a:pt x="13092" y="0"/>
                    </a:moveTo>
                    <a:cubicBezTo>
                      <a:pt x="13004" y="0"/>
                      <a:pt x="12915" y="6"/>
                      <a:pt x="12825" y="17"/>
                    </a:cubicBezTo>
                    <a:lnTo>
                      <a:pt x="1922" y="1426"/>
                    </a:lnTo>
                    <a:cubicBezTo>
                      <a:pt x="797" y="1571"/>
                      <a:pt x="1" y="2602"/>
                      <a:pt x="146" y="3729"/>
                    </a:cubicBezTo>
                    <a:lnTo>
                      <a:pt x="1785" y="16409"/>
                    </a:lnTo>
                    <a:cubicBezTo>
                      <a:pt x="1919" y="17446"/>
                      <a:pt x="2803" y="18202"/>
                      <a:pt x="3822" y="18202"/>
                    </a:cubicBezTo>
                    <a:cubicBezTo>
                      <a:pt x="3910" y="18202"/>
                      <a:pt x="3999" y="18196"/>
                      <a:pt x="4088" y="18185"/>
                    </a:cubicBezTo>
                    <a:lnTo>
                      <a:pt x="14991" y="16777"/>
                    </a:lnTo>
                    <a:cubicBezTo>
                      <a:pt x="16117" y="16631"/>
                      <a:pt x="16913" y="15600"/>
                      <a:pt x="16767" y="14473"/>
                    </a:cubicBezTo>
                    <a:lnTo>
                      <a:pt x="15129" y="1793"/>
                    </a:lnTo>
                    <a:cubicBezTo>
                      <a:pt x="14994" y="756"/>
                      <a:pt x="14110" y="0"/>
                      <a:pt x="13092" y="0"/>
                    </a:cubicBezTo>
                    <a:close/>
                  </a:path>
                </a:pathLst>
              </a:custGeom>
              <a:solidFill>
                <a:srgbClr val="FE7CC5"/>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965;p52">
                <a:extLst>
                  <a:ext uri="{FF2B5EF4-FFF2-40B4-BE49-F238E27FC236}">
                    <a16:creationId xmlns:a16="http://schemas.microsoft.com/office/drawing/2014/main" id="{E15575CF-CC97-1EDD-F0B7-5792501E3FB3}"/>
                  </a:ext>
                </a:extLst>
              </p:cNvPr>
              <p:cNvSpPr/>
              <p:nvPr/>
            </p:nvSpPr>
            <p:spPr>
              <a:xfrm>
                <a:off x="446725" y="2095400"/>
                <a:ext cx="101400" cy="114925"/>
              </a:xfrm>
              <a:custGeom>
                <a:avLst/>
                <a:gdLst/>
                <a:ahLst/>
                <a:cxnLst/>
                <a:rect l="l" t="t" r="r" b="b"/>
                <a:pathLst>
                  <a:path w="4056" h="4597" extrusionOk="0">
                    <a:moveTo>
                      <a:pt x="2088" y="1"/>
                    </a:moveTo>
                    <a:cubicBezTo>
                      <a:pt x="2008" y="1"/>
                      <a:pt x="1927" y="6"/>
                      <a:pt x="1846" y="18"/>
                    </a:cubicBezTo>
                    <a:lnTo>
                      <a:pt x="1" y="288"/>
                    </a:lnTo>
                    <a:lnTo>
                      <a:pt x="4056" y="4596"/>
                    </a:lnTo>
                    <a:lnTo>
                      <a:pt x="3734" y="1486"/>
                    </a:lnTo>
                    <a:cubicBezTo>
                      <a:pt x="3645" y="630"/>
                      <a:pt x="2922" y="1"/>
                      <a:pt x="2088" y="1"/>
                    </a:cubicBezTo>
                    <a:close/>
                  </a:path>
                </a:pathLst>
              </a:custGeom>
              <a:solidFill>
                <a:srgbClr val="FB7A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966;p52">
                <a:extLst>
                  <a:ext uri="{FF2B5EF4-FFF2-40B4-BE49-F238E27FC236}">
                    <a16:creationId xmlns:a16="http://schemas.microsoft.com/office/drawing/2014/main" id="{7AB65622-4073-098E-C620-11EB68F260C6}"/>
                  </a:ext>
                </a:extLst>
              </p:cNvPr>
              <p:cNvSpPr/>
              <p:nvPr/>
            </p:nvSpPr>
            <p:spPr>
              <a:xfrm>
                <a:off x="446125" y="2091225"/>
                <a:ext cx="106150" cy="119525"/>
              </a:xfrm>
              <a:custGeom>
                <a:avLst/>
                <a:gdLst/>
                <a:ahLst/>
                <a:cxnLst/>
                <a:rect l="l" t="t" r="r" b="b"/>
                <a:pathLst>
                  <a:path w="4246" h="4781" extrusionOk="0">
                    <a:moveTo>
                      <a:pt x="2113" y="0"/>
                    </a:moveTo>
                    <a:cubicBezTo>
                      <a:pt x="2024" y="0"/>
                      <a:pt x="1935" y="7"/>
                      <a:pt x="1846" y="20"/>
                    </a:cubicBezTo>
                    <a:lnTo>
                      <a:pt x="1" y="290"/>
                    </a:lnTo>
                    <a:lnTo>
                      <a:pt x="49" y="621"/>
                    </a:lnTo>
                    <a:lnTo>
                      <a:pt x="1894" y="351"/>
                    </a:lnTo>
                    <a:cubicBezTo>
                      <a:pt x="1967" y="340"/>
                      <a:pt x="2041" y="334"/>
                      <a:pt x="2114" y="334"/>
                    </a:cubicBezTo>
                    <a:cubicBezTo>
                      <a:pt x="2442" y="334"/>
                      <a:pt x="2760" y="443"/>
                      <a:pt x="3024" y="647"/>
                    </a:cubicBezTo>
                    <a:cubicBezTo>
                      <a:pt x="3348" y="899"/>
                      <a:pt x="3550" y="1262"/>
                      <a:pt x="3591" y="1670"/>
                    </a:cubicBezTo>
                    <a:lnTo>
                      <a:pt x="3915" y="4780"/>
                    </a:lnTo>
                    <a:lnTo>
                      <a:pt x="4245" y="4745"/>
                    </a:lnTo>
                    <a:lnTo>
                      <a:pt x="3923" y="1636"/>
                    </a:lnTo>
                    <a:cubicBezTo>
                      <a:pt x="3871" y="1137"/>
                      <a:pt x="3625" y="693"/>
                      <a:pt x="3229" y="384"/>
                    </a:cubicBezTo>
                    <a:cubicBezTo>
                      <a:pt x="2904" y="133"/>
                      <a:pt x="2515" y="0"/>
                      <a:pt x="211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67;p52">
                <a:extLst>
                  <a:ext uri="{FF2B5EF4-FFF2-40B4-BE49-F238E27FC236}">
                    <a16:creationId xmlns:a16="http://schemas.microsoft.com/office/drawing/2014/main" id="{55EFB03E-542E-2A78-DEB1-2E79F4B742A5}"/>
                  </a:ext>
                </a:extLst>
              </p:cNvPr>
              <p:cNvSpPr/>
              <p:nvPr/>
            </p:nvSpPr>
            <p:spPr>
              <a:xfrm>
                <a:off x="297700" y="2157425"/>
                <a:ext cx="233800" cy="251625"/>
              </a:xfrm>
              <a:custGeom>
                <a:avLst/>
                <a:gdLst/>
                <a:ahLst/>
                <a:cxnLst/>
                <a:rect l="l" t="t" r="r" b="b"/>
                <a:pathLst>
                  <a:path w="9352" h="10065" extrusionOk="0">
                    <a:moveTo>
                      <a:pt x="7237" y="1"/>
                    </a:moveTo>
                    <a:cubicBezTo>
                      <a:pt x="7189" y="1"/>
                      <a:pt x="7140" y="4"/>
                      <a:pt x="7092" y="10"/>
                    </a:cubicBezTo>
                    <a:lnTo>
                      <a:pt x="1064" y="789"/>
                    </a:lnTo>
                    <a:cubicBezTo>
                      <a:pt x="440" y="870"/>
                      <a:pt x="1" y="1440"/>
                      <a:pt x="81" y="2063"/>
                    </a:cubicBezTo>
                    <a:lnTo>
                      <a:pt x="988" y="9073"/>
                    </a:lnTo>
                    <a:cubicBezTo>
                      <a:pt x="1062" y="9646"/>
                      <a:pt x="1550" y="10064"/>
                      <a:pt x="2113" y="10064"/>
                    </a:cubicBezTo>
                    <a:cubicBezTo>
                      <a:pt x="2162" y="10064"/>
                      <a:pt x="2211" y="10061"/>
                      <a:pt x="2260" y="10055"/>
                    </a:cubicBezTo>
                    <a:lnTo>
                      <a:pt x="8288" y="9277"/>
                    </a:lnTo>
                    <a:lnTo>
                      <a:pt x="8288" y="9276"/>
                    </a:lnTo>
                    <a:cubicBezTo>
                      <a:pt x="8911" y="9196"/>
                      <a:pt x="9351" y="8625"/>
                      <a:pt x="9270" y="8003"/>
                    </a:cubicBezTo>
                    <a:lnTo>
                      <a:pt x="8364" y="993"/>
                    </a:lnTo>
                    <a:cubicBezTo>
                      <a:pt x="8290" y="418"/>
                      <a:pt x="7800" y="1"/>
                      <a:pt x="7237" y="1"/>
                    </a:cubicBezTo>
                    <a:close/>
                  </a:path>
                </a:pathLst>
              </a:custGeom>
              <a:solidFill>
                <a:srgbClr val="FFA7EE"/>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968;p52">
              <a:extLst>
                <a:ext uri="{FF2B5EF4-FFF2-40B4-BE49-F238E27FC236}">
                  <a16:creationId xmlns:a16="http://schemas.microsoft.com/office/drawing/2014/main" id="{5A4CC7D6-6031-D682-643C-BD67D80404CE}"/>
                </a:ext>
              </a:extLst>
            </p:cNvPr>
            <p:cNvGrpSpPr/>
            <p:nvPr/>
          </p:nvGrpSpPr>
          <p:grpSpPr>
            <a:xfrm>
              <a:off x="1894641" y="1301742"/>
              <a:ext cx="456275" cy="441620"/>
              <a:chOff x="1769800" y="1227075"/>
              <a:chExt cx="477925" cy="462575"/>
            </a:xfrm>
          </p:grpSpPr>
          <p:sp>
            <p:nvSpPr>
              <p:cNvPr id="65" name="Google Shape;969;p52">
                <a:extLst>
                  <a:ext uri="{FF2B5EF4-FFF2-40B4-BE49-F238E27FC236}">
                    <a16:creationId xmlns:a16="http://schemas.microsoft.com/office/drawing/2014/main" id="{FC12538B-34F2-8B2F-713E-17F410D39A1F}"/>
                  </a:ext>
                </a:extLst>
              </p:cNvPr>
              <p:cNvSpPr/>
              <p:nvPr/>
            </p:nvSpPr>
            <p:spPr>
              <a:xfrm>
                <a:off x="1818500" y="1274175"/>
                <a:ext cx="380500" cy="368400"/>
              </a:xfrm>
              <a:custGeom>
                <a:avLst/>
                <a:gdLst/>
                <a:ahLst/>
                <a:cxnLst/>
                <a:rect l="l" t="t" r="r" b="b"/>
                <a:pathLst>
                  <a:path w="15220" h="14736" extrusionOk="0">
                    <a:moveTo>
                      <a:pt x="7618" y="0"/>
                    </a:moveTo>
                    <a:cubicBezTo>
                      <a:pt x="6849" y="0"/>
                      <a:pt x="6077" y="122"/>
                      <a:pt x="5324" y="368"/>
                    </a:cubicBezTo>
                    <a:cubicBezTo>
                      <a:pt x="3455" y="979"/>
                      <a:pt x="1935" y="2280"/>
                      <a:pt x="1046" y="4035"/>
                    </a:cubicBezTo>
                    <a:cubicBezTo>
                      <a:pt x="155" y="5788"/>
                      <a:pt x="1" y="7783"/>
                      <a:pt x="613" y="9652"/>
                    </a:cubicBezTo>
                    <a:cubicBezTo>
                      <a:pt x="1224" y="11521"/>
                      <a:pt x="2526" y="13041"/>
                      <a:pt x="4279" y="13931"/>
                    </a:cubicBezTo>
                    <a:cubicBezTo>
                      <a:pt x="5324" y="14468"/>
                      <a:pt x="6451" y="14736"/>
                      <a:pt x="7587" y="14736"/>
                    </a:cubicBezTo>
                    <a:cubicBezTo>
                      <a:pt x="8362" y="14736"/>
                      <a:pt x="9140" y="14611"/>
                      <a:pt x="9898" y="14363"/>
                    </a:cubicBezTo>
                    <a:cubicBezTo>
                      <a:pt x="11766" y="13753"/>
                      <a:pt x="13286" y="12450"/>
                      <a:pt x="14176" y="10697"/>
                    </a:cubicBezTo>
                    <a:cubicBezTo>
                      <a:pt x="15066" y="8944"/>
                      <a:pt x="15219" y="6949"/>
                      <a:pt x="14608" y="5078"/>
                    </a:cubicBezTo>
                    <a:cubicBezTo>
                      <a:pt x="13997" y="3209"/>
                      <a:pt x="12695" y="1690"/>
                      <a:pt x="10942" y="801"/>
                    </a:cubicBezTo>
                    <a:cubicBezTo>
                      <a:pt x="10901" y="780"/>
                      <a:pt x="10860" y="760"/>
                      <a:pt x="10820" y="740"/>
                    </a:cubicBezTo>
                    <a:lnTo>
                      <a:pt x="10819" y="740"/>
                    </a:lnTo>
                    <a:cubicBezTo>
                      <a:pt x="9806" y="249"/>
                      <a:pt x="8715" y="0"/>
                      <a:pt x="7618" y="0"/>
                    </a:cubicBezTo>
                    <a:close/>
                  </a:path>
                </a:pathLst>
              </a:custGeom>
              <a:solidFill>
                <a:srgbClr val="0251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70;p52">
                <a:extLst>
                  <a:ext uri="{FF2B5EF4-FFF2-40B4-BE49-F238E27FC236}">
                    <a16:creationId xmlns:a16="http://schemas.microsoft.com/office/drawing/2014/main" id="{A83AAE7D-D23C-7D80-FB1E-A4D34FD47589}"/>
                  </a:ext>
                </a:extLst>
              </p:cNvPr>
              <p:cNvSpPr/>
              <p:nvPr/>
            </p:nvSpPr>
            <p:spPr>
              <a:xfrm>
                <a:off x="1769800" y="1227075"/>
                <a:ext cx="477925" cy="462575"/>
              </a:xfrm>
              <a:custGeom>
                <a:avLst/>
                <a:gdLst/>
                <a:ahLst/>
                <a:cxnLst/>
                <a:rect l="l" t="t" r="r" b="b"/>
                <a:pathLst>
                  <a:path w="19117" h="18503" extrusionOk="0">
                    <a:moveTo>
                      <a:pt x="9565" y="1883"/>
                    </a:moveTo>
                    <a:cubicBezTo>
                      <a:pt x="10663" y="1883"/>
                      <a:pt x="11754" y="2132"/>
                      <a:pt x="12768" y="2624"/>
                    </a:cubicBezTo>
                    <a:cubicBezTo>
                      <a:pt x="12808" y="2644"/>
                      <a:pt x="12849" y="2664"/>
                      <a:pt x="12890" y="2685"/>
                    </a:cubicBezTo>
                    <a:cubicBezTo>
                      <a:pt x="14645" y="3574"/>
                      <a:pt x="15945" y="5093"/>
                      <a:pt x="16558" y="6962"/>
                    </a:cubicBezTo>
                    <a:cubicBezTo>
                      <a:pt x="17167" y="8833"/>
                      <a:pt x="17014" y="10828"/>
                      <a:pt x="16124" y="12581"/>
                    </a:cubicBezTo>
                    <a:cubicBezTo>
                      <a:pt x="15234" y="14334"/>
                      <a:pt x="13714" y="15637"/>
                      <a:pt x="11846" y="16247"/>
                    </a:cubicBezTo>
                    <a:cubicBezTo>
                      <a:pt x="11088" y="16495"/>
                      <a:pt x="10310" y="16620"/>
                      <a:pt x="9535" y="16620"/>
                    </a:cubicBezTo>
                    <a:cubicBezTo>
                      <a:pt x="8399" y="16620"/>
                      <a:pt x="7272" y="16352"/>
                      <a:pt x="6227" y="15815"/>
                    </a:cubicBezTo>
                    <a:cubicBezTo>
                      <a:pt x="4474" y="14925"/>
                      <a:pt x="3172" y="13405"/>
                      <a:pt x="2561" y="11536"/>
                    </a:cubicBezTo>
                    <a:cubicBezTo>
                      <a:pt x="1950" y="9667"/>
                      <a:pt x="2103" y="7672"/>
                      <a:pt x="2994" y="5919"/>
                    </a:cubicBezTo>
                    <a:cubicBezTo>
                      <a:pt x="3883" y="4164"/>
                      <a:pt x="5403" y="2863"/>
                      <a:pt x="7272" y="2251"/>
                    </a:cubicBezTo>
                    <a:cubicBezTo>
                      <a:pt x="8024" y="2005"/>
                      <a:pt x="8796" y="1883"/>
                      <a:pt x="9565" y="1883"/>
                    </a:cubicBezTo>
                    <a:close/>
                    <a:moveTo>
                      <a:pt x="9550" y="0"/>
                    </a:moveTo>
                    <a:cubicBezTo>
                      <a:pt x="8589" y="0"/>
                      <a:pt x="7625" y="151"/>
                      <a:pt x="6686" y="458"/>
                    </a:cubicBezTo>
                    <a:cubicBezTo>
                      <a:pt x="4337" y="1226"/>
                      <a:pt x="2428" y="2862"/>
                      <a:pt x="1311" y="5065"/>
                    </a:cubicBezTo>
                    <a:cubicBezTo>
                      <a:pt x="193" y="7267"/>
                      <a:pt x="0" y="9774"/>
                      <a:pt x="767" y="12121"/>
                    </a:cubicBezTo>
                    <a:cubicBezTo>
                      <a:pt x="1535" y="14470"/>
                      <a:pt x="3171" y="16379"/>
                      <a:pt x="5373" y="17497"/>
                    </a:cubicBezTo>
                    <a:cubicBezTo>
                      <a:pt x="5424" y="17523"/>
                      <a:pt x="5475" y="17548"/>
                      <a:pt x="5528" y="17574"/>
                    </a:cubicBezTo>
                    <a:cubicBezTo>
                      <a:pt x="6800" y="18190"/>
                      <a:pt x="8170" y="18502"/>
                      <a:pt x="9549" y="18502"/>
                    </a:cubicBezTo>
                    <a:cubicBezTo>
                      <a:pt x="10516" y="18502"/>
                      <a:pt x="11487" y="18349"/>
                      <a:pt x="12432" y="18040"/>
                    </a:cubicBezTo>
                    <a:cubicBezTo>
                      <a:pt x="14780" y="17272"/>
                      <a:pt x="16689" y="15637"/>
                      <a:pt x="17806" y="13434"/>
                    </a:cubicBezTo>
                    <a:cubicBezTo>
                      <a:pt x="18925" y="11231"/>
                      <a:pt x="19117" y="8724"/>
                      <a:pt x="18351" y="6377"/>
                    </a:cubicBezTo>
                    <a:cubicBezTo>
                      <a:pt x="17583" y="4028"/>
                      <a:pt x="15947" y="2119"/>
                      <a:pt x="13744" y="1001"/>
                    </a:cubicBezTo>
                    <a:cubicBezTo>
                      <a:pt x="12424" y="340"/>
                      <a:pt x="10992" y="0"/>
                      <a:pt x="9550" y="0"/>
                    </a:cubicBezTo>
                    <a:close/>
                  </a:path>
                </a:pathLst>
              </a:custGeom>
              <a:solidFill>
                <a:srgbClr val="0251F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71;p52">
                <a:extLst>
                  <a:ext uri="{FF2B5EF4-FFF2-40B4-BE49-F238E27FC236}">
                    <a16:creationId xmlns:a16="http://schemas.microsoft.com/office/drawing/2014/main" id="{83F19466-35C0-87A2-5F02-1ECF3F8000E4}"/>
                  </a:ext>
                </a:extLst>
              </p:cNvPr>
              <p:cNvSpPr/>
              <p:nvPr/>
            </p:nvSpPr>
            <p:spPr>
              <a:xfrm>
                <a:off x="1909950" y="1349600"/>
                <a:ext cx="197550" cy="217525"/>
              </a:xfrm>
              <a:custGeom>
                <a:avLst/>
                <a:gdLst/>
                <a:ahLst/>
                <a:cxnLst/>
                <a:rect l="l" t="t" r="r" b="b"/>
                <a:pathLst>
                  <a:path w="7902" h="8701" extrusionOk="0">
                    <a:moveTo>
                      <a:pt x="3955" y="0"/>
                    </a:moveTo>
                    <a:cubicBezTo>
                      <a:pt x="3501" y="0"/>
                      <a:pt x="3044" y="72"/>
                      <a:pt x="2602" y="217"/>
                    </a:cubicBezTo>
                    <a:cubicBezTo>
                      <a:pt x="1498" y="578"/>
                      <a:pt x="602" y="1346"/>
                      <a:pt x="76" y="2382"/>
                    </a:cubicBezTo>
                    <a:lnTo>
                      <a:pt x="42" y="2451"/>
                    </a:lnTo>
                    <a:cubicBezTo>
                      <a:pt x="1" y="2533"/>
                      <a:pt x="35" y="2634"/>
                      <a:pt x="118" y="2675"/>
                    </a:cubicBezTo>
                    <a:cubicBezTo>
                      <a:pt x="141" y="2686"/>
                      <a:pt x="166" y="2692"/>
                      <a:pt x="192" y="2692"/>
                    </a:cubicBezTo>
                    <a:cubicBezTo>
                      <a:pt x="252" y="2692"/>
                      <a:pt x="312" y="2658"/>
                      <a:pt x="342" y="2598"/>
                    </a:cubicBezTo>
                    <a:lnTo>
                      <a:pt x="374" y="2532"/>
                    </a:lnTo>
                    <a:cubicBezTo>
                      <a:pt x="859" y="1576"/>
                      <a:pt x="1688" y="866"/>
                      <a:pt x="2707" y="534"/>
                    </a:cubicBezTo>
                    <a:cubicBezTo>
                      <a:pt x="3114" y="400"/>
                      <a:pt x="3536" y="334"/>
                      <a:pt x="3955" y="334"/>
                    </a:cubicBezTo>
                    <a:cubicBezTo>
                      <a:pt x="4555" y="334"/>
                      <a:pt x="5150" y="469"/>
                      <a:pt x="5695" y="732"/>
                    </a:cubicBezTo>
                    <a:cubicBezTo>
                      <a:pt x="5699" y="735"/>
                      <a:pt x="5713" y="742"/>
                      <a:pt x="5716" y="743"/>
                    </a:cubicBezTo>
                    <a:cubicBezTo>
                      <a:pt x="5738" y="753"/>
                      <a:pt x="5761" y="758"/>
                      <a:pt x="5783" y="758"/>
                    </a:cubicBezTo>
                    <a:cubicBezTo>
                      <a:pt x="5845" y="758"/>
                      <a:pt x="5903" y="720"/>
                      <a:pt x="5931" y="660"/>
                    </a:cubicBezTo>
                    <a:cubicBezTo>
                      <a:pt x="5970" y="576"/>
                      <a:pt x="5929" y="476"/>
                      <a:pt x="5847" y="436"/>
                    </a:cubicBezTo>
                    <a:cubicBezTo>
                      <a:pt x="5251" y="147"/>
                      <a:pt x="4605" y="0"/>
                      <a:pt x="3955" y="0"/>
                    </a:cubicBezTo>
                    <a:close/>
                    <a:moveTo>
                      <a:pt x="7712" y="6012"/>
                    </a:moveTo>
                    <a:cubicBezTo>
                      <a:pt x="7651" y="6012"/>
                      <a:pt x="7591" y="6046"/>
                      <a:pt x="7562" y="6105"/>
                    </a:cubicBezTo>
                    <a:lnTo>
                      <a:pt x="7531" y="6164"/>
                    </a:lnTo>
                    <a:cubicBezTo>
                      <a:pt x="7048" y="7121"/>
                      <a:pt x="6219" y="7831"/>
                      <a:pt x="5200" y="8164"/>
                    </a:cubicBezTo>
                    <a:cubicBezTo>
                      <a:pt x="4787" y="8299"/>
                      <a:pt x="4363" y="8366"/>
                      <a:pt x="3942" y="8366"/>
                    </a:cubicBezTo>
                    <a:cubicBezTo>
                      <a:pt x="3341" y="8366"/>
                      <a:pt x="2746" y="8229"/>
                      <a:pt x="2199" y="7960"/>
                    </a:cubicBezTo>
                    <a:cubicBezTo>
                      <a:pt x="2176" y="7948"/>
                      <a:pt x="2151" y="7943"/>
                      <a:pt x="2127" y="7943"/>
                    </a:cubicBezTo>
                    <a:cubicBezTo>
                      <a:pt x="2066" y="7943"/>
                      <a:pt x="2007" y="7977"/>
                      <a:pt x="1977" y="8035"/>
                    </a:cubicBezTo>
                    <a:cubicBezTo>
                      <a:pt x="1936" y="8118"/>
                      <a:pt x="1970" y="8219"/>
                      <a:pt x="2052" y="8258"/>
                    </a:cubicBezTo>
                    <a:cubicBezTo>
                      <a:pt x="2646" y="8551"/>
                      <a:pt x="3281" y="8701"/>
                      <a:pt x="3939" y="8701"/>
                    </a:cubicBezTo>
                    <a:cubicBezTo>
                      <a:pt x="4398" y="8701"/>
                      <a:pt x="4858" y="8626"/>
                      <a:pt x="5303" y="8480"/>
                    </a:cubicBezTo>
                    <a:cubicBezTo>
                      <a:pt x="6407" y="8120"/>
                      <a:pt x="7304" y="7351"/>
                      <a:pt x="7830" y="6316"/>
                    </a:cubicBezTo>
                    <a:lnTo>
                      <a:pt x="7861" y="6252"/>
                    </a:lnTo>
                    <a:cubicBezTo>
                      <a:pt x="7902" y="6170"/>
                      <a:pt x="7868" y="6070"/>
                      <a:pt x="7784" y="6029"/>
                    </a:cubicBezTo>
                    <a:cubicBezTo>
                      <a:pt x="7761" y="6017"/>
                      <a:pt x="7737" y="6012"/>
                      <a:pt x="7712" y="6012"/>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972;p52">
                <a:extLst>
                  <a:ext uri="{FF2B5EF4-FFF2-40B4-BE49-F238E27FC236}">
                    <a16:creationId xmlns:a16="http://schemas.microsoft.com/office/drawing/2014/main" id="{0D814FE4-C5F2-364B-CD61-F31A91D4194A}"/>
                  </a:ext>
                </a:extLst>
              </p:cNvPr>
              <p:cNvSpPr/>
              <p:nvPr/>
            </p:nvSpPr>
            <p:spPr>
              <a:xfrm>
                <a:off x="2000275" y="1409500"/>
                <a:ext cx="58025" cy="98350"/>
              </a:xfrm>
              <a:custGeom>
                <a:avLst/>
                <a:gdLst/>
                <a:ahLst/>
                <a:cxnLst/>
                <a:rect l="l" t="t" r="r" b="b"/>
                <a:pathLst>
                  <a:path w="2321" h="3934" extrusionOk="0">
                    <a:moveTo>
                      <a:pt x="661" y="0"/>
                    </a:moveTo>
                    <a:cubicBezTo>
                      <a:pt x="584" y="0"/>
                      <a:pt x="523" y="58"/>
                      <a:pt x="508" y="139"/>
                    </a:cubicBezTo>
                    <a:cubicBezTo>
                      <a:pt x="491" y="228"/>
                      <a:pt x="562" y="318"/>
                      <a:pt x="652" y="335"/>
                    </a:cubicBezTo>
                    <a:cubicBezTo>
                      <a:pt x="1083" y="419"/>
                      <a:pt x="1458" y="666"/>
                      <a:pt x="1704" y="1029"/>
                    </a:cubicBezTo>
                    <a:cubicBezTo>
                      <a:pt x="1889" y="1304"/>
                      <a:pt x="1987" y="1622"/>
                      <a:pt x="1987" y="1949"/>
                    </a:cubicBezTo>
                    <a:cubicBezTo>
                      <a:pt x="1987" y="2055"/>
                      <a:pt x="1977" y="2161"/>
                      <a:pt x="1957" y="2265"/>
                    </a:cubicBezTo>
                    <a:cubicBezTo>
                      <a:pt x="1874" y="2698"/>
                      <a:pt x="1626" y="3071"/>
                      <a:pt x="1263" y="3317"/>
                    </a:cubicBezTo>
                    <a:cubicBezTo>
                      <a:pt x="987" y="3503"/>
                      <a:pt x="662" y="3600"/>
                      <a:pt x="337" y="3600"/>
                    </a:cubicBezTo>
                    <a:cubicBezTo>
                      <a:pt x="244" y="3600"/>
                      <a:pt x="150" y="3592"/>
                      <a:pt x="58" y="3576"/>
                    </a:cubicBezTo>
                    <a:lnTo>
                      <a:pt x="40" y="3573"/>
                    </a:lnTo>
                    <a:lnTo>
                      <a:pt x="10" y="3737"/>
                    </a:lnTo>
                    <a:lnTo>
                      <a:pt x="0" y="3904"/>
                    </a:lnTo>
                    <a:cubicBezTo>
                      <a:pt x="113" y="3924"/>
                      <a:pt x="229" y="3934"/>
                      <a:pt x="343" y="3934"/>
                    </a:cubicBezTo>
                    <a:cubicBezTo>
                      <a:pt x="737" y="3934"/>
                      <a:pt x="1119" y="3816"/>
                      <a:pt x="1450" y="3593"/>
                    </a:cubicBezTo>
                    <a:cubicBezTo>
                      <a:pt x="1888" y="3297"/>
                      <a:pt x="2185" y="2848"/>
                      <a:pt x="2284" y="2329"/>
                    </a:cubicBezTo>
                    <a:cubicBezTo>
                      <a:pt x="2308" y="2203"/>
                      <a:pt x="2321" y="2076"/>
                      <a:pt x="2321" y="1949"/>
                    </a:cubicBezTo>
                    <a:cubicBezTo>
                      <a:pt x="2321" y="1554"/>
                      <a:pt x="2203" y="1172"/>
                      <a:pt x="1980" y="843"/>
                    </a:cubicBezTo>
                    <a:cubicBezTo>
                      <a:pt x="1684" y="404"/>
                      <a:pt x="1235" y="108"/>
                      <a:pt x="690" y="3"/>
                    </a:cubicBezTo>
                    <a:cubicBezTo>
                      <a:pt x="680" y="1"/>
                      <a:pt x="670" y="0"/>
                      <a:pt x="66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856657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06044-DF8E-52C4-0112-EC413E2688D7}"/>
              </a:ext>
            </a:extLst>
          </p:cNvPr>
          <p:cNvSpPr>
            <a:spLocks noGrp="1"/>
          </p:cNvSpPr>
          <p:nvPr>
            <p:ph type="title"/>
          </p:nvPr>
        </p:nvSpPr>
        <p:spPr>
          <a:xfrm>
            <a:off x="1435608" y="603504"/>
            <a:ext cx="9918192" cy="818312"/>
          </a:xfrm>
        </p:spPr>
        <p:txBody>
          <a:bodyPr>
            <a:normAutofit/>
          </a:bodyPr>
          <a:lstStyle/>
          <a:p>
            <a:r>
              <a:rPr lang="nl-NL" sz="3600" dirty="0">
                <a:latin typeface="Roboto" panose="02000000000000000000" pitchFamily="2" charset="0"/>
                <a:ea typeface="Roboto" panose="02000000000000000000" pitchFamily="2" charset="0"/>
                <a:cs typeface="Roboto" panose="02000000000000000000" pitchFamily="2" charset="0"/>
              </a:rPr>
              <a:t>In groepjes bespreken</a:t>
            </a:r>
            <a:endParaRPr lang="nl-NL" sz="3600" b="1" dirty="0">
              <a:latin typeface="Roboto" panose="02000000000000000000" pitchFamily="2" charset="0"/>
              <a:ea typeface="Roboto" panose="02000000000000000000" pitchFamily="2" charset="0"/>
              <a:cs typeface="Roboto" panose="02000000000000000000" pitchFamily="2" charset="0"/>
            </a:endParaRPr>
          </a:p>
        </p:txBody>
      </p:sp>
      <p:sp>
        <p:nvSpPr>
          <p:cNvPr id="3" name="Tijdelijke aanduiding voor inhoud 2">
            <a:extLst>
              <a:ext uri="{FF2B5EF4-FFF2-40B4-BE49-F238E27FC236}">
                <a16:creationId xmlns:a16="http://schemas.microsoft.com/office/drawing/2014/main" id="{DB526D20-F550-CF13-27F5-2E1167EA0C9F}"/>
              </a:ext>
            </a:extLst>
          </p:cNvPr>
          <p:cNvSpPr>
            <a:spLocks noGrp="1"/>
          </p:cNvSpPr>
          <p:nvPr>
            <p:ph idx="1"/>
          </p:nvPr>
        </p:nvSpPr>
        <p:spPr>
          <a:xfrm>
            <a:off x="1435607" y="1530964"/>
            <a:ext cx="9757771" cy="4557319"/>
          </a:xfrm>
        </p:spPr>
        <p:txBody>
          <a:bodyPr vert="horz" lIns="91440" tIns="45720" rIns="91440" bIns="45720" rtlCol="0" anchor="t">
            <a:normAutofit/>
          </a:bodyPr>
          <a:lstStyle/>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 Wat doe je zelf</a:t>
            </a:r>
          </a:p>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 Wat merk je in de klas?</a:t>
            </a:r>
          </a:p>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 Wat kan er beter?</a:t>
            </a:r>
          </a:p>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 Wat kan daar bij helpen?</a:t>
            </a:r>
          </a:p>
        </p:txBody>
      </p:sp>
      <p:sp>
        <p:nvSpPr>
          <p:cNvPr id="5" name="Tijdelijke aanduiding voor dianummer 4">
            <a:extLst>
              <a:ext uri="{FF2B5EF4-FFF2-40B4-BE49-F238E27FC236}">
                <a16:creationId xmlns:a16="http://schemas.microsoft.com/office/drawing/2014/main" id="{66A0ADD2-1376-7FCE-EA91-8EEA92DE39A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A7319C-63D6-45C6-8C85-EB77001011DB}" type="slidenum">
              <a:rPr kumimoji="0" lang="nl-NL" sz="800" b="0" i="0" u="none" strike="noStrike" kern="1200" cap="none" spc="0" normalizeH="0" baseline="0" noProof="0" smtClean="0">
                <a:ln>
                  <a:noFill/>
                </a:ln>
                <a:solidFill>
                  <a:srgbClr val="000000"/>
                </a:solidFill>
                <a:effectLst/>
                <a:uLnTx/>
                <a:uFillTx/>
                <a:latin typeface="Poppins" pitchFamily="2" charset="77"/>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nl-NL" sz="800" b="0" i="0" u="none" strike="noStrike" kern="1200" cap="none" spc="0" normalizeH="0" baseline="0" noProof="0">
              <a:ln>
                <a:noFill/>
              </a:ln>
              <a:solidFill>
                <a:srgbClr val="000000"/>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3272188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06044-DF8E-52C4-0112-EC413E2688D7}"/>
              </a:ext>
            </a:extLst>
          </p:cNvPr>
          <p:cNvSpPr>
            <a:spLocks noGrp="1"/>
          </p:cNvSpPr>
          <p:nvPr>
            <p:ph type="title"/>
          </p:nvPr>
        </p:nvSpPr>
        <p:spPr>
          <a:xfrm>
            <a:off x="1435608" y="603504"/>
            <a:ext cx="9918192" cy="818312"/>
          </a:xfrm>
        </p:spPr>
        <p:txBody>
          <a:bodyPr>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Waarom seksuele vorming?</a:t>
            </a:r>
          </a:p>
        </p:txBody>
      </p:sp>
      <p:sp>
        <p:nvSpPr>
          <p:cNvPr id="3" name="Tijdelijke aanduiding voor inhoud 2">
            <a:extLst>
              <a:ext uri="{FF2B5EF4-FFF2-40B4-BE49-F238E27FC236}">
                <a16:creationId xmlns:a16="http://schemas.microsoft.com/office/drawing/2014/main" id="{DB526D20-F550-CF13-27F5-2E1167EA0C9F}"/>
              </a:ext>
            </a:extLst>
          </p:cNvPr>
          <p:cNvSpPr>
            <a:spLocks noGrp="1"/>
          </p:cNvSpPr>
          <p:nvPr>
            <p:ph idx="1"/>
          </p:nvPr>
        </p:nvSpPr>
        <p:spPr>
          <a:xfrm>
            <a:off x="1435607" y="1530964"/>
            <a:ext cx="9757771" cy="4557319"/>
          </a:xfrm>
        </p:spPr>
        <p:txBody>
          <a:bodyPr vert="horz" lIns="91440" tIns="45720" rIns="91440" bIns="45720" rtlCol="0" anchor="t">
            <a:normAutofit/>
          </a:bodyPr>
          <a:lstStyle/>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Jongeren zijn </a:t>
            </a:r>
            <a:r>
              <a:rPr lang="nl-NL" sz="1600" b="1" dirty="0">
                <a:latin typeface="Roboto" panose="02000000000000000000" pitchFamily="2" charset="0"/>
                <a:ea typeface="Roboto" panose="02000000000000000000" pitchFamily="2" charset="0"/>
                <a:cs typeface="Roboto" panose="02000000000000000000" pitchFamily="2" charset="0"/>
              </a:rPr>
              <a:t>nieuwsgierig</a:t>
            </a:r>
            <a:r>
              <a:rPr lang="nl-NL" sz="1600" dirty="0">
                <a:latin typeface="Roboto" panose="02000000000000000000" pitchFamily="2" charset="0"/>
                <a:ea typeface="Roboto" panose="02000000000000000000" pitchFamily="2" charset="0"/>
                <a:cs typeface="Roboto" panose="02000000000000000000" pitchFamily="2" charset="0"/>
              </a:rPr>
              <a:t> naar seksualiteit en hebben vragen. </a:t>
            </a:r>
          </a:p>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Leerlingen hebben </a:t>
            </a:r>
            <a:r>
              <a:rPr lang="nl-NL" sz="1600" b="1" dirty="0">
                <a:latin typeface="Roboto" panose="02000000000000000000" pitchFamily="2" charset="0"/>
                <a:ea typeface="Roboto" panose="02000000000000000000" pitchFamily="2" charset="0"/>
                <a:cs typeface="Roboto" panose="02000000000000000000" pitchFamily="2" charset="0"/>
              </a:rPr>
              <a:t>behoefte </a:t>
            </a:r>
            <a:r>
              <a:rPr lang="nl-NL" sz="1600" dirty="0">
                <a:latin typeface="Roboto" panose="02000000000000000000" pitchFamily="2" charset="0"/>
                <a:ea typeface="Roboto" panose="02000000000000000000" pitchFamily="2" charset="0"/>
                <a:cs typeface="Roboto" panose="02000000000000000000" pitchFamily="2" charset="0"/>
              </a:rPr>
              <a:t>aan</a:t>
            </a:r>
            <a:r>
              <a:rPr lang="nl-NL" sz="1600" b="1" dirty="0">
                <a:latin typeface="Roboto" panose="02000000000000000000" pitchFamily="2" charset="0"/>
                <a:ea typeface="Roboto" panose="02000000000000000000" pitchFamily="2" charset="0"/>
                <a:cs typeface="Roboto" panose="02000000000000000000" pitchFamily="2" charset="0"/>
              </a:rPr>
              <a:t> </a:t>
            </a:r>
            <a:r>
              <a:rPr lang="nl-NL" sz="1600" dirty="0">
                <a:latin typeface="Roboto" panose="02000000000000000000" pitchFamily="2" charset="0"/>
                <a:ea typeface="Roboto" panose="02000000000000000000" pitchFamily="2" charset="0"/>
                <a:cs typeface="Roboto" panose="02000000000000000000" pitchFamily="2" charset="0"/>
              </a:rPr>
              <a:t>kwalitatief goede en brede seksuele vorming.</a:t>
            </a:r>
          </a:p>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School is een belangrijke </a:t>
            </a:r>
            <a:r>
              <a:rPr lang="nl-NL" sz="1600" b="1" dirty="0">
                <a:latin typeface="Roboto" panose="02000000000000000000" pitchFamily="2" charset="0"/>
                <a:ea typeface="Roboto" panose="02000000000000000000" pitchFamily="2" charset="0"/>
                <a:cs typeface="Roboto" panose="02000000000000000000" pitchFamily="2" charset="0"/>
              </a:rPr>
              <a:t>betrouwbare informatiebron</a:t>
            </a:r>
            <a:r>
              <a:rPr lang="nl-NL" sz="1600" dirty="0">
                <a:latin typeface="Roboto" panose="02000000000000000000" pitchFamily="2" charset="0"/>
                <a:ea typeface="Roboto" panose="02000000000000000000" pitchFamily="2" charset="0"/>
                <a:cs typeface="Roboto" panose="02000000000000000000" pitchFamily="2" charset="0"/>
              </a:rPr>
              <a:t>. Op sociale media staat veel disinformatie.</a:t>
            </a:r>
          </a:p>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Het normaliseert de </a:t>
            </a:r>
            <a:r>
              <a:rPr lang="nl-NL" sz="1600" b="1" dirty="0">
                <a:latin typeface="Roboto" panose="02000000000000000000" pitchFamily="2" charset="0"/>
                <a:ea typeface="Roboto" panose="02000000000000000000" pitchFamily="2" charset="0"/>
                <a:cs typeface="Roboto" panose="02000000000000000000" pitchFamily="2" charset="0"/>
              </a:rPr>
              <a:t>communicatie</a:t>
            </a:r>
            <a:r>
              <a:rPr lang="nl-NL" sz="1600" dirty="0">
                <a:latin typeface="Roboto" panose="02000000000000000000" pitchFamily="2" charset="0"/>
                <a:ea typeface="Roboto" panose="02000000000000000000" pitchFamily="2" charset="0"/>
                <a:cs typeface="Roboto" panose="02000000000000000000" pitchFamily="2" charset="0"/>
              </a:rPr>
              <a:t> rondom seksualiteit en neemt taboes weg. </a:t>
            </a:r>
          </a:p>
          <a:p>
            <a:pPr>
              <a:lnSpc>
                <a:spcPct val="170000"/>
              </a:lnSpc>
              <a:buBlip>
                <a:blip r:embed="rId3"/>
              </a:buBlip>
            </a:pPr>
            <a:r>
              <a:rPr lang="nl-NL" sz="1600" dirty="0">
                <a:latin typeface="Roboto" panose="02000000000000000000" pitchFamily="2" charset="0"/>
                <a:ea typeface="Roboto" panose="02000000000000000000" pitchFamily="2" charset="0"/>
                <a:cs typeface="Roboto" panose="02000000000000000000" pitchFamily="2" charset="0"/>
              </a:rPr>
              <a:t>Seksuele vorming </a:t>
            </a:r>
            <a:r>
              <a:rPr lang="nl-NL" sz="1600" b="1" dirty="0">
                <a:latin typeface="Roboto" panose="02000000000000000000" pitchFamily="2" charset="0"/>
                <a:ea typeface="Roboto" panose="02000000000000000000" pitchFamily="2" charset="0"/>
                <a:cs typeface="Roboto" panose="02000000000000000000" pitchFamily="2" charset="0"/>
              </a:rPr>
              <a:t>draagt bij aan </a:t>
            </a:r>
            <a:r>
              <a:rPr lang="nl-NL" sz="1600" dirty="0">
                <a:latin typeface="Roboto" panose="02000000000000000000" pitchFamily="2" charset="0"/>
                <a:ea typeface="Roboto" panose="02000000000000000000" pitchFamily="2" charset="0"/>
                <a:cs typeface="Roboto" panose="02000000000000000000" pitchFamily="2" charset="0"/>
              </a:rPr>
              <a:t>een positief zelfbeeld, weerbaarheid en respectvolle omgang. Jongeren beginnen bewuster en later aan seks en gebruiken vaker anticonceptie en condooms.</a:t>
            </a:r>
          </a:p>
        </p:txBody>
      </p:sp>
      <p:sp>
        <p:nvSpPr>
          <p:cNvPr id="5" name="Tijdelijke aanduiding voor dianummer 4">
            <a:extLst>
              <a:ext uri="{FF2B5EF4-FFF2-40B4-BE49-F238E27FC236}">
                <a16:creationId xmlns:a16="http://schemas.microsoft.com/office/drawing/2014/main" id="{66A0ADD2-1376-7FCE-EA91-8EEA92DE39A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A7319C-63D6-45C6-8C85-EB77001011DB}" type="slidenum">
              <a:rPr kumimoji="0" lang="nl-NL" sz="800" b="0" i="0" u="none" strike="noStrike" kern="1200" cap="none" spc="0" normalizeH="0" baseline="0" noProof="0" smtClean="0">
                <a:ln>
                  <a:noFill/>
                </a:ln>
                <a:solidFill>
                  <a:srgbClr val="000000"/>
                </a:solidFill>
                <a:effectLst/>
                <a:uLnTx/>
                <a:uFillTx/>
                <a:latin typeface="Poppins" pitchFamily="2" charset="77"/>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nl-NL" sz="800" b="0" i="0" u="none" strike="noStrike" kern="1200" cap="none" spc="0" normalizeH="0" baseline="0" noProof="0">
              <a:ln>
                <a:noFill/>
              </a:ln>
              <a:solidFill>
                <a:srgbClr val="000000"/>
              </a:solidFill>
              <a:effectLst/>
              <a:uLnTx/>
              <a:uFillTx/>
              <a:latin typeface="Poppins" pitchFamily="2" charset="77"/>
              <a:ea typeface="+mn-ea"/>
              <a:cs typeface="Poppins" pitchFamily="2" charset="77"/>
            </a:endParaRPr>
          </a:p>
        </p:txBody>
      </p:sp>
      <p:sp>
        <p:nvSpPr>
          <p:cNvPr id="6" name="Tijdelijke aanduiding voor inhoud 2">
            <a:extLst>
              <a:ext uri="{FF2B5EF4-FFF2-40B4-BE49-F238E27FC236}">
                <a16:creationId xmlns:a16="http://schemas.microsoft.com/office/drawing/2014/main" id="{257F4D7B-DD0A-5A37-384A-F660A47FB78C}"/>
              </a:ext>
            </a:extLst>
          </p:cNvPr>
          <p:cNvSpPr txBox="1">
            <a:spLocks/>
          </p:cNvSpPr>
          <p:nvPr/>
        </p:nvSpPr>
        <p:spPr>
          <a:xfrm>
            <a:off x="2782693" y="4863656"/>
            <a:ext cx="6626613" cy="1134808"/>
          </a:xfrm>
          <a:prstGeom prst="rect">
            <a:avLst/>
          </a:prstGeom>
          <a:solidFill>
            <a:schemeClr val="accent1">
              <a:lumMod val="20000"/>
              <a:lumOff val="80000"/>
            </a:schemeClr>
          </a:solidFill>
        </p:spPr>
        <p:txBody>
          <a:bodyPr vert="horz" lIns="91440" tIns="45720" rIns="91440" bIns="45720" rtlCol="0" anchor="t">
            <a:normAutofit/>
          </a:bodyPr>
          <a:lstStyle>
            <a:lvl1pPr marL="0" indent="0" algn="l" defTabSz="914400" rtl="0" eaLnBrk="1" latinLnBrk="0" hangingPunct="1">
              <a:lnSpc>
                <a:spcPct val="120000"/>
              </a:lnSpc>
              <a:spcBef>
                <a:spcPts val="1000"/>
              </a:spcBef>
              <a:buFontTx/>
              <a:buNone/>
              <a:defRPr lang="nl-NL"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42950" indent="-28575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Tx/>
              <a:buNone/>
              <a:tabLst/>
              <a:defRPr/>
            </a:pPr>
            <a:r>
              <a:rPr kumimoji="0" lang="nl-NL" sz="2000" b="0"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“Voor de leerlingen en voor mij zijn dit altijd de leukste lessen van het jaar.” Gemma, docent.</a:t>
            </a:r>
          </a:p>
        </p:txBody>
      </p:sp>
    </p:spTree>
    <p:extLst>
      <p:ext uri="{BB962C8B-B14F-4D97-AF65-F5344CB8AC3E}">
        <p14:creationId xmlns:p14="http://schemas.microsoft.com/office/powerpoint/2010/main" val="3870602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06044-DF8E-52C4-0112-EC413E2688D7}"/>
              </a:ext>
            </a:extLst>
          </p:cNvPr>
          <p:cNvSpPr>
            <a:spLocks noGrp="1"/>
          </p:cNvSpPr>
          <p:nvPr>
            <p:ph type="title"/>
          </p:nvPr>
        </p:nvSpPr>
        <p:spPr>
          <a:xfrm>
            <a:off x="1335024" y="713232"/>
            <a:ext cx="10018776" cy="708584"/>
          </a:xfrm>
        </p:spPr>
        <p:txBody>
          <a:bodyPr>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Seksuele vorming is verplicht</a:t>
            </a:r>
          </a:p>
        </p:txBody>
      </p:sp>
      <p:sp>
        <p:nvSpPr>
          <p:cNvPr id="3" name="Tijdelijke aanduiding voor inhoud 2">
            <a:extLst>
              <a:ext uri="{FF2B5EF4-FFF2-40B4-BE49-F238E27FC236}">
                <a16:creationId xmlns:a16="http://schemas.microsoft.com/office/drawing/2014/main" id="{DB526D20-F550-CF13-27F5-2E1167EA0C9F}"/>
              </a:ext>
            </a:extLst>
          </p:cNvPr>
          <p:cNvSpPr>
            <a:spLocks noGrp="1"/>
          </p:cNvSpPr>
          <p:nvPr>
            <p:ph idx="1"/>
          </p:nvPr>
        </p:nvSpPr>
        <p:spPr>
          <a:xfrm>
            <a:off x="1335024" y="1913640"/>
            <a:ext cx="9015608" cy="1244339"/>
          </a:xfrm>
        </p:spPr>
        <p:txBody>
          <a:bodyPr vert="horz" lIns="91440" tIns="45720" rIns="91440" bIns="45720" rtlCol="0" anchor="t">
            <a:normAutofit fontScale="70000" lnSpcReduction="20000"/>
          </a:bodyPr>
          <a:lstStyle/>
          <a:p>
            <a:pPr>
              <a:lnSpc>
                <a:spcPct val="170000"/>
              </a:lnSpc>
              <a:buBlip>
                <a:blip r:embed="rId3"/>
              </a:buBlip>
            </a:pPr>
            <a:r>
              <a:rPr lang="nl-NL" sz="2300" dirty="0">
                <a:latin typeface="Roboto" panose="02000000000000000000" pitchFamily="2" charset="0"/>
                <a:ea typeface="Roboto" panose="02000000000000000000" pitchFamily="2" charset="0"/>
                <a:cs typeface="Roboto" panose="02000000000000000000" pitchFamily="2" charset="0"/>
              </a:rPr>
              <a:t>In de onderbouw van het voortgezet onderwijs in Nederland zijn scholen wettelijk verplicht aandacht te besteden aan het seksualiteit en seksuele diversiteit. Dit is vastgelegd in de kerndoelen van het onderwijs.</a:t>
            </a:r>
          </a:p>
          <a:p>
            <a:pPr marL="0" indent="0">
              <a:lnSpc>
                <a:spcPct val="170000"/>
              </a:lnSpc>
              <a:buNone/>
            </a:pPr>
            <a:endParaRPr lang="nl-NL" sz="2300" dirty="0">
              <a:latin typeface="Roboto" panose="02000000000000000000" pitchFamily="2" charset="0"/>
              <a:ea typeface="Roboto" panose="02000000000000000000" pitchFamily="2" charset="0"/>
              <a:cs typeface="Roboto" panose="02000000000000000000" pitchFamily="2" charset="0"/>
            </a:endParaRPr>
          </a:p>
          <a:p>
            <a:pPr>
              <a:lnSpc>
                <a:spcPct val="170000"/>
              </a:lnSpc>
              <a:buBlip>
                <a:blip r:embed="rId4"/>
              </a:buBlip>
            </a:pPr>
            <a:endParaRPr lang="nl-NL" sz="2400" dirty="0">
              <a:latin typeface="Roboto" panose="02000000000000000000" pitchFamily="2" charset="0"/>
              <a:ea typeface="Roboto" panose="02000000000000000000" pitchFamily="2" charset="0"/>
              <a:cs typeface="Roboto" panose="02000000000000000000" pitchFamily="2" charset="0"/>
            </a:endParaRPr>
          </a:p>
        </p:txBody>
      </p:sp>
      <p:sp>
        <p:nvSpPr>
          <p:cNvPr id="5" name="Tijdelijke aanduiding voor dianummer 4">
            <a:extLst>
              <a:ext uri="{FF2B5EF4-FFF2-40B4-BE49-F238E27FC236}">
                <a16:creationId xmlns:a16="http://schemas.microsoft.com/office/drawing/2014/main" id="{66A0ADD2-1376-7FCE-EA91-8EEA92DE39A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A7319C-63D6-45C6-8C85-EB77001011DB}" type="slidenum">
              <a:rPr kumimoji="0" lang="nl-NL" sz="800" b="0" i="0" u="none" strike="noStrike" kern="1200" cap="none" spc="0" normalizeH="0" baseline="0" noProof="0" smtClean="0">
                <a:ln>
                  <a:noFill/>
                </a:ln>
                <a:solidFill>
                  <a:srgbClr val="000000"/>
                </a:solidFill>
                <a:effectLst/>
                <a:uLnTx/>
                <a:uFillTx/>
                <a:latin typeface="Poppins" pitchFamily="2" charset="77"/>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nl-NL" sz="800" b="0" i="0" u="none" strike="noStrike" kern="1200" cap="none" spc="0" normalizeH="0" baseline="0" noProof="0">
              <a:ln>
                <a:noFill/>
              </a:ln>
              <a:solidFill>
                <a:srgbClr val="000000"/>
              </a:solidFill>
              <a:effectLst/>
              <a:uLnTx/>
              <a:uFillTx/>
              <a:latin typeface="Poppins" pitchFamily="2" charset="77"/>
              <a:ea typeface="+mn-ea"/>
              <a:cs typeface="Poppins" pitchFamily="2" charset="77"/>
            </a:endParaRPr>
          </a:p>
        </p:txBody>
      </p:sp>
      <p:sp>
        <p:nvSpPr>
          <p:cNvPr id="6" name="Tekstvak 5">
            <a:extLst>
              <a:ext uri="{FF2B5EF4-FFF2-40B4-BE49-F238E27FC236}">
                <a16:creationId xmlns:a16="http://schemas.microsoft.com/office/drawing/2014/main" id="{582231E2-750B-8753-9B1F-3BA3E3BF2396}"/>
              </a:ext>
            </a:extLst>
          </p:cNvPr>
          <p:cNvSpPr txBox="1"/>
          <p:nvPr/>
        </p:nvSpPr>
        <p:spPr>
          <a:xfrm>
            <a:off x="1943582" y="3599727"/>
            <a:ext cx="8304835" cy="1897955"/>
          </a:xfrm>
          <a:prstGeom prst="rect">
            <a:avLst/>
          </a:prstGeom>
          <a:solidFill>
            <a:schemeClr val="bg2"/>
          </a:solid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43. De leerling leert over overeenkomsten, verschillen en veranderingen in cultuur en  levensbeschouwing in Nederland, leert eigen en andermans leefwijze daarmee in verband te brengen, en leert de betekenis voor de samenleving te zien van respect voor elkaars opvattingen en leefwijzen, en leert respectvol om te gaan met</a:t>
            </a:r>
            <a:r>
              <a:rPr kumimoji="0" lang="nl-NL"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seksualiteit </a:t>
            </a: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en met diversiteit binnen de samenleving, waaronder </a:t>
            </a:r>
            <a:r>
              <a:rPr kumimoji="0" lang="nl-NL"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seksuele diversiteit</a:t>
            </a: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889788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ChangeArrowheads="1"/>
          </p:cNvSpPr>
          <p:nvPr>
            <p:ph type="title"/>
          </p:nvPr>
        </p:nvSpPr>
        <p:spPr>
          <a:xfrm>
            <a:off x="1362456" y="625475"/>
            <a:ext cx="9188520" cy="936625"/>
          </a:xfrm>
        </p:spPr>
        <p:txBody>
          <a:bodyPr>
            <a:noAutofit/>
          </a:bodyPr>
          <a:lstStyle/>
          <a:p>
            <a:pPr eaLnBrk="1" hangingPunct="1"/>
            <a:r>
              <a:rPr kumimoji="0" lang="nl-NL" sz="4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Wat werkt?</a:t>
            </a:r>
            <a:endParaRPr lang="nl-NL" sz="2800" b="1" dirty="0">
              <a:solidFill>
                <a:srgbClr val="C00000"/>
              </a:solidFill>
              <a:latin typeface="+mn-lt"/>
            </a:endParaRPr>
          </a:p>
        </p:txBody>
      </p:sp>
      <p:pic>
        <p:nvPicPr>
          <p:cNvPr id="3" name="Afbeelding 2">
            <a:extLst>
              <a:ext uri="{FF2B5EF4-FFF2-40B4-BE49-F238E27FC236}">
                <a16:creationId xmlns:a16="http://schemas.microsoft.com/office/drawing/2014/main" id="{94D6417D-636B-60D3-E348-B3410E74B012}"/>
              </a:ext>
            </a:extLst>
          </p:cNvPr>
          <p:cNvPicPr>
            <a:picLocks noChangeAspect="1"/>
          </p:cNvPicPr>
          <p:nvPr/>
        </p:nvPicPr>
        <p:blipFill>
          <a:blip r:embed="rId3"/>
          <a:stretch>
            <a:fillRect/>
          </a:stretch>
        </p:blipFill>
        <p:spPr>
          <a:xfrm>
            <a:off x="7809292" y="1093787"/>
            <a:ext cx="3481650" cy="2585424"/>
          </a:xfrm>
          <a:prstGeom prst="rect">
            <a:avLst/>
          </a:prstGeom>
        </p:spPr>
      </p:pic>
      <p:pic>
        <p:nvPicPr>
          <p:cNvPr id="2" name="Afbeelding 1">
            <a:extLst>
              <a:ext uri="{FF2B5EF4-FFF2-40B4-BE49-F238E27FC236}">
                <a16:creationId xmlns:a16="http://schemas.microsoft.com/office/drawing/2014/main" id="{148A3F33-21F0-B91B-F5EE-4D15A2108184}"/>
              </a:ext>
            </a:extLst>
          </p:cNvPr>
          <p:cNvPicPr>
            <a:picLocks noChangeAspect="1"/>
          </p:cNvPicPr>
          <p:nvPr/>
        </p:nvPicPr>
        <p:blipFill>
          <a:blip r:embed="rId4"/>
          <a:stretch>
            <a:fillRect/>
          </a:stretch>
        </p:blipFill>
        <p:spPr>
          <a:xfrm>
            <a:off x="8577000" y="3972400"/>
            <a:ext cx="1946233" cy="1938257"/>
          </a:xfrm>
          <a:prstGeom prst="rect">
            <a:avLst/>
          </a:prstGeom>
        </p:spPr>
      </p:pic>
      <p:sp>
        <p:nvSpPr>
          <p:cNvPr id="4" name="Rectangle 8">
            <a:extLst>
              <a:ext uri="{FF2B5EF4-FFF2-40B4-BE49-F238E27FC236}">
                <a16:creationId xmlns:a16="http://schemas.microsoft.com/office/drawing/2014/main" id="{03F982AD-114B-D3D5-3AE0-E940B41E70C3}"/>
              </a:ext>
            </a:extLst>
          </p:cNvPr>
          <p:cNvSpPr txBox="1">
            <a:spLocks noChangeArrowheads="1"/>
          </p:cNvSpPr>
          <p:nvPr/>
        </p:nvSpPr>
        <p:spPr>
          <a:xfrm>
            <a:off x="1362456" y="1682497"/>
            <a:ext cx="5634850" cy="3950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Wat werkt wel?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Een veilige positieve schoolomgeving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Verwijzing na de les naar informatie en hulp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Docenten die vertrouwen hebben deze lessen te geven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Ingebed in het curriculum van de school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Het gebruik van bewezen effectieve erkende lesmethoden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Wat werkt niet?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Eenmalige gastlessen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Alleen gratis beschikbaar maken van condooms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Voorlichting gericht op </a:t>
            </a:r>
            <a:r>
              <a:rPr kumimoji="0" lang="nl-NL" sz="16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abstinence</a:t>
            </a:r>
            <a:r>
              <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nl-NL" sz="16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only</a:t>
            </a:r>
            <a:endParaRPr kumimoji="0" lang="nl-NL"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59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Tijdelijke aanduiding voor inhoud 4">
            <a:extLst>
              <a:ext uri="{FF2B5EF4-FFF2-40B4-BE49-F238E27FC236}">
                <a16:creationId xmlns:a16="http://schemas.microsoft.com/office/drawing/2014/main" id="{1924DA58-31EF-0383-CC02-B0C449E1BF93}"/>
              </a:ext>
            </a:extLst>
          </p:cNvPr>
          <p:cNvPicPr>
            <a:picLocks noChangeAspect="1"/>
          </p:cNvPicPr>
          <p:nvPr/>
        </p:nvPicPr>
        <p:blipFill>
          <a:blip r:embed="rId2"/>
          <a:stretch>
            <a:fillRect/>
          </a:stretch>
        </p:blipFill>
        <p:spPr>
          <a:xfrm>
            <a:off x="7082129" y="1025565"/>
            <a:ext cx="4270146" cy="4253016"/>
          </a:xfrm>
          <a:prstGeom prst="rect">
            <a:avLst/>
          </a:prstGeom>
        </p:spPr>
      </p:pic>
      <p:sp>
        <p:nvSpPr>
          <p:cNvPr id="5" name="Titel 4">
            <a:extLst>
              <a:ext uri="{FF2B5EF4-FFF2-40B4-BE49-F238E27FC236}">
                <a16:creationId xmlns:a16="http://schemas.microsoft.com/office/drawing/2014/main" id="{1D80A2C5-5D8C-8FCA-DE73-3A39DD7C75C3}"/>
              </a:ext>
            </a:extLst>
          </p:cNvPr>
          <p:cNvSpPr>
            <a:spLocks noGrp="1"/>
          </p:cNvSpPr>
          <p:nvPr>
            <p:ph type="ctrTitle"/>
          </p:nvPr>
        </p:nvSpPr>
        <p:spPr>
          <a:xfrm>
            <a:off x="665825" y="1649691"/>
            <a:ext cx="5592932" cy="4053524"/>
          </a:xfrm>
        </p:spPr>
        <p:txBody>
          <a:bodyPr>
            <a:normAutofit fontScale="90000"/>
          </a:bodyPr>
          <a:lstStyle/>
          <a:p>
            <a:pPr marR="0" lvl="0" algn="l" defTabSz="914400" rtl="0" eaLnBrk="1" fontAlgn="auto" latinLnBrk="0" hangingPunct="1">
              <a:lnSpc>
                <a:spcPct val="90000"/>
              </a:lnSpc>
              <a:spcBef>
                <a:spcPts val="1000"/>
              </a:spcBef>
              <a:spcAft>
                <a:spcPts val="0"/>
              </a:spcAft>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Ruim </a:t>
            </a:r>
            <a:r>
              <a:rPr kumimoji="0" lang="nl-NL" sz="2800" b="1" i="0" u="none" strike="noStrike" kern="1200" cap="none" spc="0" normalizeH="0" baseline="0" noProof="0">
                <a:ln>
                  <a:noFill/>
                </a:ln>
                <a:solidFill>
                  <a:srgbClr val="3A63FB"/>
                </a:solidFill>
                <a:effectLst/>
                <a:uLnTx/>
                <a:uFillTx/>
                <a:latin typeface="Calibri" panose="020F0502020204030204"/>
                <a:ea typeface="+mn-ea"/>
                <a:cs typeface="+mn-cs"/>
              </a:rPr>
              <a:t>10.000 jongeren van 13-25 jaar </a:t>
            </a: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vulden een online vragenlijst in</a:t>
            </a:r>
            <a:b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Geworven via </a:t>
            </a:r>
            <a:r>
              <a:rPr kumimoji="0" lang="nl-NL" sz="2800" b="1" i="0" u="none" strike="noStrike" kern="1200" cap="none" spc="0" normalizeH="0" baseline="0" noProof="0">
                <a:ln>
                  <a:noFill/>
                </a:ln>
                <a:solidFill>
                  <a:srgbClr val="3A63FB"/>
                </a:solidFill>
                <a:effectLst/>
                <a:uLnTx/>
                <a:uFillTx/>
                <a:latin typeface="Calibri" panose="020F0502020204030204"/>
                <a:ea typeface="+mn-ea"/>
                <a:cs typeface="+mn-cs"/>
              </a:rPr>
              <a:t>scholen</a:t>
            </a: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 en </a:t>
            </a:r>
            <a:r>
              <a:rPr kumimoji="0" lang="nl-NL" sz="2800" b="1" i="0" u="none" strike="noStrike" kern="1200" cap="none" spc="0" normalizeH="0" baseline="0" noProof="0">
                <a:ln>
                  <a:noFill/>
                </a:ln>
                <a:solidFill>
                  <a:srgbClr val="3A63FB"/>
                </a:solidFill>
                <a:effectLst/>
                <a:uLnTx/>
                <a:uFillTx/>
                <a:latin typeface="Calibri" panose="020F0502020204030204"/>
                <a:ea typeface="+mn-ea"/>
                <a:cs typeface="+mn-cs"/>
              </a:rPr>
              <a:t>BRP steekproef</a:t>
            </a: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 (getrokken en gewogen door het CBS)</a:t>
            </a:r>
            <a:b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NL" sz="2800" b="1" i="0" u="none" strike="noStrike" kern="1200" cap="none" spc="0" normalizeH="0" baseline="0" noProof="0">
                <a:ln>
                  <a:noFill/>
                </a:ln>
                <a:solidFill>
                  <a:srgbClr val="3A63FB"/>
                </a:solidFill>
                <a:effectLst/>
                <a:uLnTx/>
                <a:uFillTx/>
                <a:latin typeface="Calibri" panose="020F0502020204030204"/>
                <a:ea typeface="+mn-ea"/>
                <a:cs typeface="+mn-cs"/>
              </a:rPr>
              <a:t>Ophogingen in 6 GGD regio’s: </a:t>
            </a: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geen deel van landelijke data</a:t>
            </a:r>
            <a:b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Eerdere edities in </a:t>
            </a:r>
            <a:r>
              <a:rPr kumimoji="0" lang="nl-NL" sz="2800" b="1" i="0" u="none" strike="noStrike" kern="1200" cap="none" spc="0" normalizeH="0" baseline="0" noProof="0">
                <a:ln>
                  <a:noFill/>
                </a:ln>
                <a:solidFill>
                  <a:srgbClr val="3A63FB"/>
                </a:solidFill>
                <a:effectLst/>
                <a:uLnTx/>
                <a:uFillTx/>
                <a:latin typeface="Calibri" panose="020F0502020204030204"/>
                <a:ea typeface="+mn-ea"/>
                <a:cs typeface="+mn-cs"/>
              </a:rPr>
              <a:t>2005</a:t>
            </a: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NL" sz="2800" b="1" i="0" u="none" strike="noStrike" kern="1200" cap="none" spc="0" normalizeH="0" baseline="0" noProof="0">
                <a:ln>
                  <a:noFill/>
                </a:ln>
                <a:solidFill>
                  <a:srgbClr val="3A63FB"/>
                </a:solidFill>
                <a:effectLst/>
                <a:uLnTx/>
                <a:uFillTx/>
                <a:latin typeface="Calibri" panose="020F0502020204030204"/>
                <a:ea typeface="+mn-ea"/>
                <a:cs typeface="+mn-cs"/>
              </a:rPr>
              <a:t>2012</a:t>
            </a: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 en </a:t>
            </a:r>
            <a:r>
              <a:rPr kumimoji="0" lang="nl-NL" sz="2800" b="1" i="0" u="none" strike="noStrike" kern="1200" cap="none" spc="0" normalizeH="0" baseline="0" noProof="0">
                <a:ln>
                  <a:noFill/>
                </a:ln>
                <a:solidFill>
                  <a:srgbClr val="3A63FB"/>
                </a:solidFill>
                <a:effectLst/>
                <a:uLnTx/>
                <a:uFillTx/>
                <a:latin typeface="Calibri" panose="020F0502020204030204"/>
                <a:ea typeface="+mn-ea"/>
                <a:cs typeface="+mn-cs"/>
              </a:rPr>
              <a:t>2017</a:t>
            </a:r>
            <a:endParaRPr lang="nl-NL" b="1">
              <a:solidFill>
                <a:srgbClr val="3A63FB"/>
              </a:solidFill>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cap="all"/>
              <a:t>Methode en steekproef</a:t>
            </a:r>
          </a:p>
        </p:txBody>
      </p:sp>
      <p:pic>
        <p:nvPicPr>
          <p:cNvPr id="7" name="Afbeelding 6">
            <a:extLst>
              <a:ext uri="{FF2B5EF4-FFF2-40B4-BE49-F238E27FC236}">
                <a16:creationId xmlns:a16="http://schemas.microsoft.com/office/drawing/2014/main" id="{C9158DDF-E8A3-DEBA-226E-84A3E06076A3}"/>
              </a:ext>
            </a:extLst>
          </p:cNvPr>
          <p:cNvPicPr>
            <a:picLocks noChangeAspect="1"/>
          </p:cNvPicPr>
          <p:nvPr/>
        </p:nvPicPr>
        <p:blipFill>
          <a:blip r:embed="rId3"/>
          <a:stretch>
            <a:fillRect/>
          </a:stretch>
        </p:blipFill>
        <p:spPr>
          <a:xfrm>
            <a:off x="10839783" y="5278581"/>
            <a:ext cx="1064525" cy="1326562"/>
          </a:xfrm>
          <a:prstGeom prst="rect">
            <a:avLst/>
          </a:prstGeom>
        </p:spPr>
      </p:pic>
    </p:spTree>
    <p:extLst>
      <p:ext uri="{BB962C8B-B14F-4D97-AF65-F5344CB8AC3E}">
        <p14:creationId xmlns:p14="http://schemas.microsoft.com/office/powerpoint/2010/main" val="261182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Invoegtoepassing 3" title="Mentimeter - Interactive Presentations">
                <a:extLst>
                  <a:ext uri="{FF2B5EF4-FFF2-40B4-BE49-F238E27FC236}">
                    <a16:creationId xmlns:a16="http://schemas.microsoft.com/office/drawing/2014/main" id="{0C76FE92-56C1-E8F1-9AAE-AE0F9C210752}"/>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Invoegtoepassing 3" title="Mentimeter - Interactive Presentations">
                <a:extLst>
                  <a:ext uri="{FF2B5EF4-FFF2-40B4-BE49-F238E27FC236}">
                    <a16:creationId xmlns:a16="http://schemas.microsoft.com/office/drawing/2014/main" id="{0C76FE92-56C1-E8F1-9AAE-AE0F9C210752}"/>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2503763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402DE-B300-722C-3130-00E82CAB81C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71362B-5A35-8F9F-24CA-7765A9A1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664682-50FC-3681-1879-4CC860FE45D9}"/>
              </a:ext>
            </a:extLst>
          </p:cNvPr>
          <p:cNvSpPr>
            <a:spLocks noGrp="1"/>
          </p:cNvSpPr>
          <p:nvPr>
            <p:ph type="ctrTitle"/>
          </p:nvPr>
        </p:nvSpPr>
        <p:spPr>
          <a:xfrm>
            <a:off x="6384714" y="2650919"/>
            <a:ext cx="4984813" cy="1574968"/>
          </a:xfrm>
          <a:noFill/>
        </p:spPr>
        <p:txBody>
          <a:bodyPr>
            <a:normAutofit/>
          </a:bodyPr>
          <a:lstStyle/>
          <a:p>
            <a:pPr algn="l"/>
            <a:r>
              <a:rPr lang="nl-NL" sz="5200" b="1"/>
              <a:t>De belangrijkste resultaten</a:t>
            </a:r>
          </a:p>
        </p:txBody>
      </p:sp>
      <p:pic>
        <p:nvPicPr>
          <p:cNvPr id="6" name="Afbeelding 5">
            <a:extLst>
              <a:ext uri="{FF2B5EF4-FFF2-40B4-BE49-F238E27FC236}">
                <a16:creationId xmlns:a16="http://schemas.microsoft.com/office/drawing/2014/main" id="{64A0CE18-947E-FA88-20FB-70737084FFD8}"/>
              </a:ext>
            </a:extLst>
          </p:cNvPr>
          <p:cNvPicPr>
            <a:picLocks noChangeAspect="1"/>
          </p:cNvPicPr>
          <p:nvPr/>
        </p:nvPicPr>
        <p:blipFill rotWithShape="1">
          <a:blip r:embed="rId2"/>
          <a:srcRect t="4015" b="6523"/>
          <a:stretch/>
        </p:blipFill>
        <p:spPr>
          <a:xfrm>
            <a:off x="-1" y="-1"/>
            <a:ext cx="5427407" cy="6876809"/>
          </a:xfrm>
          <a:prstGeom prst="rect">
            <a:avLst/>
          </a:prstGeom>
        </p:spPr>
      </p:pic>
    </p:spTree>
    <p:extLst>
      <p:ext uri="{BB962C8B-B14F-4D97-AF65-F5344CB8AC3E}">
        <p14:creationId xmlns:p14="http://schemas.microsoft.com/office/powerpoint/2010/main" val="87031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315075" y="365125"/>
            <a:ext cx="5268929" cy="5530319"/>
          </a:xfrm>
        </p:spPr>
        <p:txBody>
          <a:bodyPr vert="horz" lIns="91440" tIns="45720" rIns="91440" bIns="45720" rtlCol="0" anchor="ctr">
            <a:normAutofit/>
          </a:bodyPr>
          <a:lstStyle/>
          <a:p>
            <a:pPr algn="l"/>
            <a:r>
              <a:rPr lang="en-US" sz="4300" b="1" err="1"/>
              <a:t>Jongeren</a:t>
            </a:r>
            <a:r>
              <a:rPr lang="en-US" sz="4300" b="1"/>
              <a:t> </a:t>
            </a:r>
            <a:r>
              <a:rPr lang="en-US" sz="4300" b="1" err="1"/>
              <a:t>beginnen</a:t>
            </a:r>
            <a:r>
              <a:rPr lang="en-US" sz="4300" b="1"/>
              <a:t> steeds later </a:t>
            </a:r>
            <a:r>
              <a:rPr lang="en-US" sz="4300" b="1" err="1"/>
              <a:t>aan</a:t>
            </a:r>
            <a:r>
              <a:rPr lang="en-US" sz="4300" b="1"/>
              <a:t> </a:t>
            </a:r>
            <a:r>
              <a:rPr lang="en-US" sz="4300" b="1" err="1"/>
              <a:t>seks</a:t>
            </a:r>
            <a:r>
              <a:rPr lang="en-US" sz="4300" b="1"/>
              <a:t> met </a:t>
            </a:r>
            <a:r>
              <a:rPr lang="en-US" sz="4300" b="1" err="1"/>
              <a:t>een</a:t>
            </a:r>
            <a:r>
              <a:rPr lang="en-US" sz="4300" b="1"/>
              <a:t> partner</a:t>
            </a:r>
          </a:p>
        </p:txBody>
      </p:sp>
      <p:pic>
        <p:nvPicPr>
          <p:cNvPr id="3" name="Afbeelding 2">
            <a:extLst>
              <a:ext uri="{FF2B5EF4-FFF2-40B4-BE49-F238E27FC236}">
                <a16:creationId xmlns:a16="http://schemas.microsoft.com/office/drawing/2014/main" id="{8B886CA3-0BF5-FF4D-E64A-E04D7840B86A}"/>
              </a:ext>
            </a:extLst>
          </p:cNvPr>
          <p:cNvPicPr>
            <a:picLocks noChangeAspect="1"/>
          </p:cNvPicPr>
          <p:nvPr/>
        </p:nvPicPr>
        <p:blipFill>
          <a:blip r:embed="rId2"/>
          <a:stretch>
            <a:fillRect/>
          </a:stretch>
        </p:blipFill>
        <p:spPr>
          <a:xfrm>
            <a:off x="-1" y="0"/>
            <a:ext cx="5809992" cy="6846401"/>
          </a:xfrm>
          <a:prstGeom prst="rect">
            <a:avLst/>
          </a:prstGeom>
        </p:spPr>
      </p:pic>
    </p:spTree>
    <p:extLst>
      <p:ext uri="{BB962C8B-B14F-4D97-AF65-F5344CB8AC3E}">
        <p14:creationId xmlns:p14="http://schemas.microsoft.com/office/powerpoint/2010/main" val="327247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3600" b="1" cap="all"/>
              <a:t>Mediane leeftijden eerste ervaringen</a:t>
            </a:r>
            <a:endPar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endParaRPr>
          </a:p>
        </p:txBody>
      </p:sp>
      <p:graphicFrame>
        <p:nvGraphicFramePr>
          <p:cNvPr id="7" name="Tijdelijke aanduiding voor inhoud 5">
            <a:extLst>
              <a:ext uri="{FF2B5EF4-FFF2-40B4-BE49-F238E27FC236}">
                <a16:creationId xmlns:a16="http://schemas.microsoft.com/office/drawing/2014/main" id="{7C7B26B5-3F8A-C4E2-1D4B-A90350DADBE2}"/>
              </a:ext>
            </a:extLst>
          </p:cNvPr>
          <p:cNvGraphicFramePr>
            <a:graphicFrameLocks/>
          </p:cNvGraphicFramePr>
          <p:nvPr>
            <p:extLst>
              <p:ext uri="{D42A27DB-BD31-4B8C-83A1-F6EECF244321}">
                <p14:modId xmlns:p14="http://schemas.microsoft.com/office/powerpoint/2010/main" val="914786816"/>
              </p:ext>
            </p:extLst>
          </p:nvPr>
        </p:nvGraphicFramePr>
        <p:xfrm>
          <a:off x="399495" y="1287263"/>
          <a:ext cx="10952779" cy="5042516"/>
        </p:xfrm>
        <a:graphic>
          <a:graphicData uri="http://schemas.openxmlformats.org/drawingml/2006/chart">
            <c:chart xmlns:c="http://schemas.openxmlformats.org/drawingml/2006/chart" xmlns:r="http://schemas.openxmlformats.org/officeDocument/2006/relationships" r:id="rId2"/>
          </a:graphicData>
        </a:graphic>
      </p:graphicFrame>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3"/>
          <a:stretch>
            <a:fillRect/>
          </a:stretch>
        </p:blipFill>
        <p:spPr>
          <a:xfrm>
            <a:off x="10820012" y="5136429"/>
            <a:ext cx="1064525" cy="1326562"/>
          </a:xfrm>
          <a:prstGeom prst="rect">
            <a:avLst/>
          </a:prstGeom>
        </p:spPr>
      </p:pic>
    </p:spTree>
    <p:extLst>
      <p:ext uri="{BB962C8B-B14F-4D97-AF65-F5344CB8AC3E}">
        <p14:creationId xmlns:p14="http://schemas.microsoft.com/office/powerpoint/2010/main" val="1633736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6FC5B987-FF2C-8CFD-3512-422E38A07B9E}"/>
              </a:ext>
            </a:extLst>
          </p:cNvPr>
          <p:cNvSpPr txBox="1">
            <a:spLocks/>
          </p:cNvSpPr>
          <p:nvPr/>
        </p:nvSpPr>
        <p:spPr>
          <a:xfrm>
            <a:off x="836675" y="395122"/>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all" spc="0" normalizeH="0" baseline="0" noProof="0">
                <a:ln>
                  <a:noFill/>
                </a:ln>
                <a:solidFill>
                  <a:prstClr val="black"/>
                </a:solidFill>
                <a:effectLst/>
                <a:uLnTx/>
                <a:uFillTx/>
                <a:latin typeface="Calibri Light" panose="020F0302020204030204"/>
                <a:ea typeface="+mj-ea"/>
                <a:cs typeface="+mj-cs"/>
              </a:rPr>
              <a:t>Sexting en online dating (%)</a:t>
            </a:r>
          </a:p>
        </p:txBody>
      </p:sp>
      <p:pic>
        <p:nvPicPr>
          <p:cNvPr id="8" name="Afbeelding 7">
            <a:extLst>
              <a:ext uri="{FF2B5EF4-FFF2-40B4-BE49-F238E27FC236}">
                <a16:creationId xmlns:a16="http://schemas.microsoft.com/office/drawing/2014/main" id="{71F56F99-422E-9CDB-03CE-F07DB9F3E31D}"/>
              </a:ext>
            </a:extLst>
          </p:cNvPr>
          <p:cNvPicPr>
            <a:picLocks noChangeAspect="1"/>
          </p:cNvPicPr>
          <p:nvPr/>
        </p:nvPicPr>
        <p:blipFill>
          <a:blip r:embed="rId2"/>
          <a:stretch>
            <a:fillRect/>
          </a:stretch>
        </p:blipFill>
        <p:spPr>
          <a:xfrm>
            <a:off x="10820012" y="5136429"/>
            <a:ext cx="1064525" cy="1326562"/>
          </a:xfrm>
          <a:prstGeom prst="rect">
            <a:avLst/>
          </a:prstGeom>
        </p:spPr>
      </p:pic>
      <p:sp>
        <p:nvSpPr>
          <p:cNvPr id="4" name="Tekstvak 3">
            <a:extLst>
              <a:ext uri="{FF2B5EF4-FFF2-40B4-BE49-F238E27FC236}">
                <a16:creationId xmlns:a16="http://schemas.microsoft.com/office/drawing/2014/main" id="{ACC71572-01EE-6BF6-8E65-B4525F825F1E}"/>
              </a:ext>
            </a:extLst>
          </p:cNvPr>
          <p:cNvSpPr txBox="1"/>
          <p:nvPr/>
        </p:nvSpPr>
        <p:spPr>
          <a:xfrm>
            <a:off x="834534" y="5799710"/>
            <a:ext cx="88421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*In de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afgelopen</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6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maanden</a:t>
            </a:r>
            <a:r>
              <a:rPr kumimoji="0" lang="en-US"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 </a:t>
            </a:r>
            <a:r>
              <a:rPr kumimoji="0" lang="en-US" sz="1000" b="0" i="0" u="none" strike="noStrike" kern="1200" cap="none" spc="0" normalizeH="0" baseline="0" noProof="0" err="1">
                <a:ln>
                  <a:noFill/>
                </a:ln>
                <a:solidFill>
                  <a:prstClr val="black"/>
                </a:solidFill>
                <a:effectLst/>
                <a:uLnTx/>
                <a:uFillTx/>
                <a:latin typeface="Poppins Medium" panose="00000600000000000000" pitchFamily="2" charset="0"/>
                <a:ea typeface="+mn-ea"/>
                <a:cs typeface="Poppins Medium" panose="00000600000000000000" pitchFamily="2" charset="0"/>
              </a:rPr>
              <a:t>Jongere</a:t>
            </a:r>
            <a:r>
              <a:rPr lang="en-US" sz="1000">
                <a:solidFill>
                  <a:prstClr val="black"/>
                </a:solidFill>
                <a:latin typeface="Poppins Medium" panose="00000600000000000000" pitchFamily="2" charset="0"/>
                <a:cs typeface="Poppins Medium" panose="00000600000000000000" pitchFamily="2" charset="0"/>
              </a:rPr>
              <a:t>n van 17-24 </a:t>
            </a:r>
            <a:r>
              <a:rPr lang="en-US" sz="1000" err="1">
                <a:solidFill>
                  <a:prstClr val="black"/>
                </a:solidFill>
                <a:latin typeface="Poppins Medium" panose="00000600000000000000" pitchFamily="2" charset="0"/>
                <a:cs typeface="Poppins Medium" panose="00000600000000000000" pitchFamily="2" charset="0"/>
              </a:rPr>
              <a:t>jaar</a:t>
            </a:r>
            <a:endParaRPr kumimoji="0" lang="nl-NL" sz="10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endParaRPr>
          </a:p>
        </p:txBody>
      </p:sp>
      <p:graphicFrame>
        <p:nvGraphicFramePr>
          <p:cNvPr id="5" name="Tijdelijke aanduiding voor inhoud 19">
            <a:extLst>
              <a:ext uri="{FF2B5EF4-FFF2-40B4-BE49-F238E27FC236}">
                <a16:creationId xmlns:a16="http://schemas.microsoft.com/office/drawing/2014/main" id="{7FCE4123-D70B-065A-B96B-50BAF431ECAE}"/>
              </a:ext>
            </a:extLst>
          </p:cNvPr>
          <p:cNvGraphicFramePr>
            <a:graphicFrameLocks/>
          </p:cNvGraphicFramePr>
          <p:nvPr>
            <p:extLst>
              <p:ext uri="{D42A27DB-BD31-4B8C-83A1-F6EECF244321}">
                <p14:modId xmlns:p14="http://schemas.microsoft.com/office/powerpoint/2010/main" val="1391601577"/>
              </p:ext>
            </p:extLst>
          </p:nvPr>
        </p:nvGraphicFramePr>
        <p:xfrm>
          <a:off x="834534" y="1450199"/>
          <a:ext cx="5086872" cy="40682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ijdelijke aanduiding voor inhoud 19">
            <a:extLst>
              <a:ext uri="{FF2B5EF4-FFF2-40B4-BE49-F238E27FC236}">
                <a16:creationId xmlns:a16="http://schemas.microsoft.com/office/drawing/2014/main" id="{954F2DE6-A5B0-0EAB-42F2-21FA9413D486}"/>
              </a:ext>
            </a:extLst>
          </p:cNvPr>
          <p:cNvGraphicFramePr>
            <a:graphicFrameLocks/>
          </p:cNvGraphicFramePr>
          <p:nvPr>
            <p:extLst>
              <p:ext uri="{D42A27DB-BD31-4B8C-83A1-F6EECF244321}">
                <p14:modId xmlns:p14="http://schemas.microsoft.com/office/powerpoint/2010/main" val="3454518190"/>
              </p:ext>
            </p:extLst>
          </p:nvPr>
        </p:nvGraphicFramePr>
        <p:xfrm>
          <a:off x="6270596" y="1450199"/>
          <a:ext cx="4484327" cy="40682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18388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yascqfxqkui5xb8gpdgdv41ur9ivw6"/>
</p:tagLst>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4546A"/>
      </a:dk2>
      <a:lt2>
        <a:srgbClr val="E7E6E6"/>
      </a:lt2>
      <a:accent1>
        <a:srgbClr val="3A63FB"/>
      </a:accent1>
      <a:accent2>
        <a:srgbClr val="F6726D"/>
      </a:accent2>
      <a:accent3>
        <a:srgbClr val="0BB286"/>
      </a:accent3>
      <a:accent4>
        <a:srgbClr val="7355EB"/>
      </a:accent4>
      <a:accent5>
        <a:srgbClr val="46D2AD"/>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raceptive Awareness Campaign by Slidesgo">
  <a:themeElements>
    <a:clrScheme name="Simple Light">
      <a:dk1>
        <a:srgbClr val="191919"/>
      </a:dk1>
      <a:lt1>
        <a:srgbClr val="FFFFFF"/>
      </a:lt1>
      <a:dk2>
        <a:srgbClr val="FFC100"/>
      </a:dk2>
      <a:lt2>
        <a:srgbClr val="FE7CC5"/>
      </a:lt2>
      <a:accent1>
        <a:srgbClr val="0251FF"/>
      </a:accent1>
      <a:accent2>
        <a:srgbClr val="FFA7EE"/>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utgers">
  <a:themeElements>
    <a:clrScheme name="Aangepast 1">
      <a:dk1>
        <a:srgbClr val="000000"/>
      </a:dk1>
      <a:lt1>
        <a:srgbClr val="FFFFFF"/>
      </a:lt1>
      <a:dk2>
        <a:srgbClr val="000000"/>
      </a:dk2>
      <a:lt2>
        <a:srgbClr val="F8F8F8"/>
      </a:lt2>
      <a:accent1>
        <a:srgbClr val="66CC66"/>
      </a:accent1>
      <a:accent2>
        <a:srgbClr val="006666"/>
      </a:accent2>
      <a:accent3>
        <a:srgbClr val="6633CC"/>
      </a:accent3>
      <a:accent4>
        <a:srgbClr val="F860C5"/>
      </a:accent4>
      <a:accent5>
        <a:srgbClr val="FF8133"/>
      </a:accent5>
      <a:accent6>
        <a:srgbClr val="FD4D38"/>
      </a:accent6>
      <a:hlink>
        <a:srgbClr val="0016E2"/>
      </a:hlink>
      <a:folHlink>
        <a:srgbClr val="33CCFF"/>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gers Presentatie" id="{2E7955B2-3713-544B-A85F-10CDE6328743}" vid="{47BE601D-C06A-3547-8FB2-5A873E2C097E}"/>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4.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5.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69.png"/></Relationships>
</file>

<file path=ppt/webextensions/webextension1.xml><?xml version="1.0" encoding="utf-8"?>
<we:webextension xmlns:we="http://schemas.microsoft.com/office/webextensions/webextension/2010/11" id="{EA815120-0F1D-4575-B939-CAD58752174E}">
  <we:reference id="wa104379261" version="4.3.0.0" store="nl-NL" storeType="OMEX"/>
  <we:alternateReferences>
    <we:reference id="WA104379261" version="4.3.0.0" store="WA104379261" storeType="OMEX"/>
  </we:alternateReferences>
  <we:properties>
    <we:property name="MENTIMETER_QUESTION_ID_KEY" value="&quot;hutsrfgnb8i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0DBEC836-ECD3-4221-9F3C-FF877C90DB56}">
  <we:reference id="wa104379261" version="4.3.0.0" store="nl-NL" storeType="OMEX"/>
  <we:alternateReferences>
    <we:reference id="WA104379261" version="4.3.0.0" store="WA104379261" storeType="OMEX"/>
  </we:alternateReferences>
  <we:properties>
    <we:property name="MENTIMETER_QUESTION_ID_KEY" value="&quot;q8s35sdtgi5y&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B5739123-B153-4A07-B8A0-4CAD6FB13139}">
  <we:reference id="wa104379261" version="4.3.0.0" store="nl-NL" storeType="OMEX"/>
  <we:alternateReferences>
    <we:reference id="WA104379261" version="4.3.0.0" store="WA104379261" storeType="OMEX"/>
  </we:alternateReferences>
  <we:properties>
    <we:property name="MENTIMETER_QUESTION_ID_KEY" value="&quot;vgzdt85j4bem&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679405DD-6A0F-4251-A586-F91AA37D43AE}">
  <we:reference id="wa104379261" version="4.3.0.0" store="nl-NL" storeType="OMEX"/>
  <we:alternateReferences>
    <we:reference id="WA104379261" version="4.3.0.0" store="WA104379261" storeType="OMEX"/>
  </we:alternateReferences>
  <we:properties>
    <we:property name="MENTIMETER_QUESTION_ID_KEY" value="&quot;5ztdbfcc3abs&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203</TotalTime>
  <Words>1969</Words>
  <Application>Microsoft Office PowerPoint</Application>
  <PresentationFormat>Breedbeeld</PresentationFormat>
  <Paragraphs>153</Paragraphs>
  <Slides>50</Slides>
  <Notes>11</Notes>
  <HiddenSlides>0</HiddenSlides>
  <MMClips>0</MMClips>
  <ScaleCrop>false</ScaleCrop>
  <HeadingPairs>
    <vt:vector size="6" baseType="variant">
      <vt:variant>
        <vt:lpstr>Gebruikte lettertypen</vt:lpstr>
      </vt:variant>
      <vt:variant>
        <vt:i4>14</vt:i4>
      </vt:variant>
      <vt:variant>
        <vt:lpstr>Thema</vt:lpstr>
      </vt:variant>
      <vt:variant>
        <vt:i4>3</vt:i4>
      </vt:variant>
      <vt:variant>
        <vt:lpstr>Diatitels</vt:lpstr>
      </vt:variant>
      <vt:variant>
        <vt:i4>50</vt:i4>
      </vt:variant>
    </vt:vector>
  </HeadingPairs>
  <TitlesOfParts>
    <vt:vector size="67" baseType="lpstr">
      <vt:lpstr>Arial</vt:lpstr>
      <vt:lpstr>Bebas Neue</vt:lpstr>
      <vt:lpstr>Calibri</vt:lpstr>
      <vt:lpstr>Calibri Light</vt:lpstr>
      <vt:lpstr>Changa One</vt:lpstr>
      <vt:lpstr>Epilogue</vt:lpstr>
      <vt:lpstr>Poppins</vt:lpstr>
      <vt:lpstr>Poppins Light</vt:lpstr>
      <vt:lpstr>Poppins Medium</vt:lpstr>
      <vt:lpstr>Poppins SemiBold</vt:lpstr>
      <vt:lpstr>Roboto</vt:lpstr>
      <vt:lpstr>Roboto Light</vt:lpstr>
      <vt:lpstr>Roboto Medium</vt:lpstr>
      <vt:lpstr>Söhne</vt:lpstr>
      <vt:lpstr>Kantoorthema</vt:lpstr>
      <vt:lpstr>Contraceptive Awareness Campaign by Slidesgo</vt:lpstr>
      <vt:lpstr>Rutgers</vt:lpstr>
      <vt:lpstr>PowerPoint-presentatie</vt:lpstr>
      <vt:lpstr>PowerPoint-presentatie</vt:lpstr>
      <vt:lpstr>PowerPoint-presentatie</vt:lpstr>
      <vt:lpstr>De belangrijkste resultaten in 2023</vt:lpstr>
      <vt:lpstr>Ruim 10.000 jongeren van 13-25 jaar vulden een online vragenlijst in  Geworven via scholen en BRP steekproef (getrokken en gewogen door het CBS)  Ophogingen in 6 GGD regio’s: geen deel van landelijke data  Eerdere edities in 2005, 2012 en 2017</vt:lpstr>
      <vt:lpstr>De belangrijkste resultaten</vt:lpstr>
      <vt:lpstr>Jongeren beginnen steeds later aan seks met een partner</vt:lpstr>
      <vt:lpstr>PowerPoint-presentatie</vt:lpstr>
      <vt:lpstr>PowerPoint-presentatie</vt:lpstr>
      <vt:lpstr>Jongens en meiden genieten van seks en geven hun seksleven een mooie voldoende</vt:lpstr>
      <vt:lpstr>Maar meiden hebben minder vaak een orgasme dan jongens</vt:lpstr>
      <vt:lpstr>Driekwart van de meiden heeft pijn bij de eerste penis-in-vagina seks</vt:lpstr>
      <vt:lpstr>Meer meiden dan jongens hebben een seksueel probleem</vt:lpstr>
      <vt:lpstr>Seks zonder verliefdheid vinden steeds meer meiden oké. Voor het eerst denken ze hier hetzelfde over als jongens.</vt:lpstr>
      <vt:lpstr>PowerPoint-presentatie</vt:lpstr>
      <vt:lpstr>Er is meer seksuele diversiteit onder jongeren</vt:lpstr>
      <vt:lpstr>PowerPoint-presentatie</vt:lpstr>
      <vt:lpstr>1 op de 30 jongeren is transgender of genderdivers*   Voor toegewezen meiden is dit meer dan in 2017</vt:lpstr>
      <vt:lpstr>PowerPoint-presentatie</vt:lpstr>
      <vt:lpstr>Het gebruik van anticonceptie is nog steeds hoog, maar de groep die geen anticonceptie gebruikt, groeit ook</vt:lpstr>
      <vt:lpstr>PowerPoint-presentatie</vt:lpstr>
      <vt:lpstr>PowerPoint-presentatie</vt:lpstr>
      <vt:lpstr>PowerPoint-presentatie</vt:lpstr>
      <vt:lpstr>Condoomgebruik daalt, zowel bij de eerste keer penis-in-vagina seks als met de laatste sekspartner</vt:lpstr>
      <vt:lpstr>PowerPoint-presentatie</vt:lpstr>
      <vt:lpstr>Testen doen de meeste meiden bij de huisarts, jongens bij de GGD</vt:lpstr>
      <vt:lpstr>PowerPoint-presentatie</vt:lpstr>
      <vt:lpstr>Vergeleken met 2017 geven nu meer jongeren aan ooit seksuele grensoverschrijding te hebben meegemaakt</vt:lpstr>
      <vt:lpstr>PowerPoint-presentatie</vt:lpstr>
      <vt:lpstr>94% van de jongeren heeft nooit seks gehad met iemand terwijl ze niet zeker wisten of de ander dit wilde  90% van de jongeren checkt altijd of met nieuwe partners of de ander seks wil</vt:lpstr>
      <vt:lpstr>PowerPoint-presentatie</vt:lpstr>
      <vt:lpstr>Jongeren beoordelen de seksuele vorming op school met een 5,6  Meiden, lhbt+ jongeren en jongeren van 19 jaar en ouder geven dit een onvoldoende</vt:lpstr>
      <vt:lpstr>PowerPoint-presentatie</vt:lpstr>
      <vt:lpstr>PowerPoint-presentatie</vt:lpstr>
      <vt:lpstr>Biologie-educatie  onder de loep</vt:lpstr>
      <vt:lpstr>PowerPoint-presentatie</vt:lpstr>
      <vt:lpstr>15 doelen</vt:lpstr>
      <vt:lpstr>Resultaten</vt:lpstr>
      <vt:lpstr>PowerPoint-presentatie</vt:lpstr>
      <vt:lpstr>PowerPoint-presentatie</vt:lpstr>
      <vt:lpstr>PowerPoint-presentatie</vt:lpstr>
      <vt:lpstr>PowerPoint-presentatie</vt:lpstr>
      <vt:lpstr>PowerPoint-presentatie</vt:lpstr>
      <vt:lpstr>1. Leeruitdagingen - Verwarring tijdens het leren - Vergeten van informatie   2. Gebrek aan focus op praktijk en levensvaardigheden  3. Sommige leerlingen missen diepgang in bespreking van onderwerp(en) terwijl anderen wel diepgang ervaren  4. Klaservaring en dynamiek - Humoristisch, nerveuze reacties, ongemakkelijk, gênant, open, interactief, spannend  5. Communicatie van docent gericht om comfort bevorderen - Anoniem vragen stellen - Les aankondigen - Neutrale houding en ruimte om eigen keuzes te maken - Vrouwelijke docent vertelt over ervaringen van vrouwen in plaats van een mannelijke docent - Vertrouwde omgeving verduidelijken  6.Onderwijsstrategie en hulpmiddelen - Theoretische uitleg - Practicum - Discussie voeren - Anticonceptiekoffer - Interactieve en visuele elementen (quiz, presentatie) - Briefjesbus voor anonieme vragen   </vt:lpstr>
      <vt:lpstr>1. Inclusief en praktisch onderwijs - Diversiteit in anticonceptie - Praktische informatie en ondersteuning - Focus op realiteit en eigen leefwereld - Breder perspectief op seksualiteit   2. Verdiepende educatie - Uitgebreidere informatie  - Informatie die kan helpen bij keuzes maken en empowerment  - Informatie over zelf-educatie en betrouwbare informatie  Leren over gevolgen van keuzes - Leren over effect op het lichaam  - Leren over emotionele gevolgen van jong ouderschap  </vt:lpstr>
      <vt:lpstr>In groepjes bespreken</vt:lpstr>
      <vt:lpstr>Waarom seksuele vorming?</vt:lpstr>
      <vt:lpstr>Seksuele vorming is verplicht</vt:lpstr>
      <vt:lpstr>Wat werkt?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Erwin Fisser</dc:creator>
  <cp:lastModifiedBy>Hanneke de Graaf</cp:lastModifiedBy>
  <cp:revision>61</cp:revision>
  <dcterms:created xsi:type="dcterms:W3CDTF">2017-06-12T10:27:58Z</dcterms:created>
  <dcterms:modified xsi:type="dcterms:W3CDTF">2024-05-24T15:10:06Z</dcterms:modified>
</cp:coreProperties>
</file>