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58" d="100"/>
          <a:sy n="58" d="100"/>
        </p:scale>
        <p:origin x="42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chemeClr val="tx1"/>
                </a:solidFill>
              </a:rPr>
              <a:t>Stichting Veldstudie: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Veldwerk met korstmossen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 smtClean="0">
                <a:solidFill>
                  <a:schemeClr val="tx1"/>
                </a:solidFill>
              </a:rPr>
              <a:t>Korstmossen als indicator voor luchtvervuiling</a:t>
            </a:r>
            <a:endParaRPr lang="nl-NL" sz="2800" dirty="0">
              <a:solidFill>
                <a:schemeClr val="tx1"/>
              </a:solidFill>
            </a:endParaRPr>
          </a:p>
        </p:txBody>
      </p:sp>
      <p:pic>
        <p:nvPicPr>
          <p:cNvPr id="4" name="Afbeelding 46"/>
          <p:cNvPicPr/>
          <p:nvPr/>
        </p:nvPicPr>
        <p:blipFill>
          <a:blip r:embed="rId2"/>
          <a:stretch/>
        </p:blipFill>
        <p:spPr>
          <a:xfrm>
            <a:off x="8464062" y="-1"/>
            <a:ext cx="3064394" cy="405083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522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98" y="0"/>
            <a:ext cx="5860473" cy="6858000"/>
          </a:xfrm>
        </p:spPr>
      </p:pic>
    </p:spTree>
    <p:extLst>
      <p:ext uri="{BB962C8B-B14F-4D97-AF65-F5344CB8AC3E}">
        <p14:creationId xmlns:p14="http://schemas.microsoft.com/office/powerpoint/2010/main" val="348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103" y="0"/>
            <a:ext cx="4927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Veldgidsen en achtergrond informatie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ct val="50000"/>
              </a:spcBef>
              <a:buClrTx/>
              <a:buSzTx/>
              <a:buNone/>
            </a:pPr>
            <a:r>
              <a:rPr lang="nl-NL" altLang="en-US" sz="2800" dirty="0"/>
              <a:t>KNNV Veldgids Korstmossen (</a:t>
            </a:r>
            <a:r>
              <a:rPr lang="nl-NL" altLang="en-US" sz="2800" dirty="0" smtClean="0"/>
              <a:t>2018)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endParaRPr lang="nl-NL" altLang="en-US" sz="2800" dirty="0" smtClean="0"/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nl-NL" altLang="en-US" sz="2800" dirty="0" smtClean="0"/>
              <a:t>De Vegetatie van Nederland-6: Mossen- en Korstmossen gemeenschappen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endParaRPr lang="nl-NL" altLang="en-US" sz="2800" dirty="0"/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nl-NL" altLang="en-US" sz="2800" dirty="0" smtClean="0"/>
              <a:t>Website: BLWG.NL kennis over mossen en korstmossen met determinatiekaarten  en veldwerk opdrachten </a:t>
            </a:r>
            <a:endParaRPr lang="nl-NL" altLang="en-US" sz="2800" dirty="0"/>
          </a:p>
          <a:p>
            <a:pPr>
              <a:spcBef>
                <a:spcPct val="50000"/>
              </a:spcBef>
              <a:buClrTx/>
              <a:buSzTx/>
              <a:buNone/>
            </a:pPr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26682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Ecologie en substraat typen van Korstmossen: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1) Bodembewonende korstmossen: Terrestrisch</a:t>
            </a:r>
          </a:p>
          <a:p>
            <a:r>
              <a:rPr lang="nl-NL" sz="2400" dirty="0" smtClean="0"/>
              <a:t>Voorbeelden: Rendier mossen, Bekertjes mossen</a:t>
            </a:r>
          </a:p>
          <a:p>
            <a:r>
              <a:rPr lang="nl-NL" sz="2400" dirty="0" smtClean="0"/>
              <a:t>2) Op bomen groeiende korstmossen: epifytisch</a:t>
            </a:r>
          </a:p>
          <a:p>
            <a:r>
              <a:rPr lang="nl-NL" sz="2400" dirty="0" smtClean="0"/>
              <a:t>Vliegenstrontjesmos, Heksenvingermos, Groot Dooiermos</a:t>
            </a:r>
          </a:p>
          <a:p>
            <a:r>
              <a:rPr lang="nl-NL" sz="2400" dirty="0" smtClean="0"/>
              <a:t>3) Op steen groeiende korstmossen: Epilytisch</a:t>
            </a:r>
          </a:p>
          <a:p>
            <a:r>
              <a:rPr lang="nl-NL" sz="2400" dirty="0" smtClean="0"/>
              <a:t>Muurschotelkorst,Kleine geelkorst, Gewone Citroen korst</a:t>
            </a:r>
          </a:p>
          <a:p>
            <a:r>
              <a:rPr lang="nl-NL" sz="2400" dirty="0" smtClean="0"/>
              <a:t>4) Op dood hout groeiende korstmossen: Lignicool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9632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Symbiose van schimmel met algen of blauwalgen: 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anatomie korstmoss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87" y="1930399"/>
            <a:ext cx="6966066" cy="402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Anatomie van een Apothecium (schotelvormig vruchtlichaam)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3078" name="Picture 6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77" y="2160588"/>
            <a:ext cx="6077884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4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Rendiermos, Rood Bekermos en Kopjes Bekermos. Bodemsubstraat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17" y="2160588"/>
            <a:ext cx="5836404" cy="3881437"/>
          </a:xfrm>
        </p:spPr>
      </p:pic>
    </p:spTree>
    <p:extLst>
      <p:ext uri="{BB962C8B-B14F-4D97-AF65-F5344CB8AC3E}">
        <p14:creationId xmlns:p14="http://schemas.microsoft.com/office/powerpoint/2010/main" val="17521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Groot Dooiermos met schotelvormige Apotheciën.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Substraat: boomschors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1" y="2261063"/>
            <a:ext cx="4754880" cy="4289366"/>
          </a:xfrm>
        </p:spPr>
      </p:pic>
    </p:spTree>
    <p:extLst>
      <p:ext uri="{BB962C8B-B14F-4D97-AF65-F5344CB8AC3E}">
        <p14:creationId xmlns:p14="http://schemas.microsoft.com/office/powerpoint/2010/main" val="3014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Kronkelheidestaartje en Fijn bekermos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31" y="2160588"/>
            <a:ext cx="5140976" cy="3881437"/>
          </a:xfrm>
        </p:spPr>
      </p:pic>
    </p:spTree>
    <p:extLst>
      <p:ext uri="{BB962C8B-B14F-4D97-AF65-F5344CB8AC3E}">
        <p14:creationId xmlns:p14="http://schemas.microsoft.com/office/powerpoint/2010/main" val="25613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7" y="-2666998"/>
            <a:ext cx="6858001" cy="12192002"/>
          </a:xfrm>
        </p:spPr>
      </p:pic>
    </p:spTree>
    <p:extLst>
      <p:ext uri="{BB962C8B-B14F-4D97-AF65-F5344CB8AC3E}">
        <p14:creationId xmlns:p14="http://schemas.microsoft.com/office/powerpoint/2010/main" val="28953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1"/>
            <a:ext cx="6857998" cy="12192003"/>
          </a:xfrm>
        </p:spPr>
      </p:pic>
    </p:spTree>
    <p:extLst>
      <p:ext uri="{BB962C8B-B14F-4D97-AF65-F5344CB8AC3E}">
        <p14:creationId xmlns:p14="http://schemas.microsoft.com/office/powerpoint/2010/main" val="9726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489</TotalTime>
  <Words>132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Stichting Veldstudie: Veldwerk met korstmossen</vt:lpstr>
      <vt:lpstr>Ecologie en substraat typen van Korstmossen:</vt:lpstr>
      <vt:lpstr>Symbiose van schimmel met algen of blauwalgen: </vt:lpstr>
      <vt:lpstr>Anatomie van een Apothecium (schotelvormig vruchtlichaam)</vt:lpstr>
      <vt:lpstr>Rendiermos, Rood Bekermos en Kopjes Bekermos. Bodemsubstraat</vt:lpstr>
      <vt:lpstr>Groot Dooiermos met schotelvormige Apotheciën. Substraat: boomschors</vt:lpstr>
      <vt:lpstr>Kronkelheidestaartje en Fijn bekermos</vt:lpstr>
      <vt:lpstr>PowerPoint Presentation</vt:lpstr>
      <vt:lpstr>PowerPoint Presentation</vt:lpstr>
      <vt:lpstr>PowerPoint Presentation</vt:lpstr>
      <vt:lpstr>PowerPoint Presentation</vt:lpstr>
      <vt:lpstr>Veldgidsen en achtergrond informatie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Stichting Veldstudie: Veldwerk met korstmossen</dc:title>
  <dc:creator>veldstudie</dc:creator>
  <cp:lastModifiedBy>veldstudie</cp:lastModifiedBy>
  <cp:revision>9</cp:revision>
  <dcterms:created xsi:type="dcterms:W3CDTF">2021-09-23T12:28:35Z</dcterms:created>
  <dcterms:modified xsi:type="dcterms:W3CDTF">2021-09-23T20:38:32Z</dcterms:modified>
</cp:coreProperties>
</file>