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79" r:id="rId2"/>
    <p:sldId id="339" r:id="rId3"/>
    <p:sldId id="387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71" r:id="rId23"/>
    <p:sldId id="372" r:id="rId24"/>
    <p:sldId id="380" r:id="rId25"/>
    <p:sldId id="284" r:id="rId26"/>
    <p:sldId id="377" r:id="rId27"/>
    <p:sldId id="262" r:id="rId28"/>
    <p:sldId id="272" r:id="rId29"/>
    <p:sldId id="306" r:id="rId30"/>
    <p:sldId id="373" r:id="rId31"/>
    <p:sldId id="374" r:id="rId32"/>
    <p:sldId id="375" r:id="rId33"/>
    <p:sldId id="286" r:id="rId34"/>
    <p:sldId id="287" r:id="rId35"/>
    <p:sldId id="381" r:id="rId36"/>
    <p:sldId id="382" r:id="rId37"/>
    <p:sldId id="383" r:id="rId38"/>
    <p:sldId id="385" r:id="rId39"/>
    <p:sldId id="386" r:id="rId40"/>
    <p:sldId id="289" r:id="rId41"/>
  </p:sldIdLst>
  <p:sldSz cx="9144000" cy="6858000" type="screen4x3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C2E"/>
    <a:srgbClr val="F78A47"/>
    <a:srgbClr val="0094C8"/>
    <a:srgbClr val="008BBC"/>
    <a:srgbClr val="63972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19" autoAdjust="0"/>
    <p:restoredTop sz="94660"/>
  </p:normalViewPr>
  <p:slideViewPr>
    <p:cSldViewPr>
      <p:cViewPr varScale="1">
        <p:scale>
          <a:sx n="69" d="100"/>
          <a:sy n="69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959E2-071E-49A8-BC49-B4ED99F00C67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0E0E2-8966-4D65-A166-407249DE6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94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2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-27-10 384,'-24'0'1347,"24"0"-65,0 0 257,0 0-385,0 0-320,0 0 128,24 0 705,16 0-384,40 0-450,7 0 1,1 0 128,15 0-513,25 0-193,-25 0 1,9 0-129,-9 0 64,-15 20-64,-8-20 65,-17 0-193,1 0 64,0 0-64,0 0 192,-25 21-256,25-21 192,0 0-128,24 0 193,-1 21-65,-7-21-128,7 0 192,1 20-128,-32-20-64,-8 0 0,15 21 193,1-21-257,-24 0 128,24 20 64,23-20-192,-23 28 192,16-28-128,7 0 0,1 0 0,-8 0 193,-17 0-129,25 0 64,-8 0-64,-17 0 0,1 0 64,0 0-128,-1 0 129,-15 0-129,-8 0-64,0 0 320,-16 0-384,-24 0 256,0 0 0,24 0-128,-24 0 0,16 0-256,-16 0 384,23 0-128,17 20-1539,-16-20-4296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5 961,'0'0'1539,"0"0"-192,0 0-129,24 0 1,0 0-65,15 0 128,25 0-256,0 0 257,39 0-257,9 0 64,-8 0-192,39 21-1,-16-21-191,1 0-65,-1 0-385,1 0 129,-41 0-193,17 0 1,-1 0-65,-15 0 0,0-21-128,-9 21 64,9 0 65,-24 0 127,23 0-192,-7 0 65,-16 0-1,23 0 64,-7 0-192,8 0 128,15 0 1,-15 0-193,15 0 64,9 0 128,-33 0 128,9 0-192,0 0 129,-33 0 63,33 21-192,16-21 65,-17 0-1,1 0 0,-8 22 0,7-22 1,-23 0-1,0 0-128,-1 0 256,-23 0-192,8 0-64,16 0 129,-24 0-129,23 27 0,17-27 0,-16 0 64,-1 0 0,25 0 0,-24 0-128,-24 0 128,7 0 64,-31 0-128,8 0 129,0 0-129,-24 0-65,16 0 65,-16 0 0,0 0-128,0 0-834,0 0-3013,0 0-10966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5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1-10 833,'0'0'2437,"0"0"64,0 0-385,0 0-449,46 0-513,10 0 64,17 0-320,2 0 128,18 0-128,8 0-129,1 0-320,-28 0 192,18 0-192,-18 0-64,29 0-321,-11 0 193,10 0-1,-28 0-128,27 0 1,-26 0-65,-1 0 128,0 0-64,-1 0 1,-26 0-129,-1 0 0,29 0 128,-21 0-192,-7 0 256,-1 0-192,1 0 128,27 0-128,-19 0 129,-9 0-65,28 83 0,-27-83-64,9 0 128,-11 0-128,1 0 128,10 0-64,-37 0 1,37 0 63,-10 0-128,-1 0 128,11 0-64,18 0-128,-55 0 192,55 0-64,-46 0 1,18 0-65,-19 0 64,-8 0 64,9 0 64,18 0-448,-18 0 256,0 0 64,19 0 0,-21 0 64,21 0-256,-19 0 128,-10 0 0,10 0 128,-28 0-897,0 0-1860,28 0-4104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 54 512,'-23'0'1796,"23"0"128,0 0 128,0 0-257,0 0-256,0-27-257,23 27-384,-7-20-128,24 20 192,8 0-321,-8 0 128,23 0-192,-23 0-128,48 0 0,-25 0 64,25 0-256,-8 0-65,-17 0 449,25 0-577,-1 0 65,-7 0 127,-16 0-64,23 0-63,-7 0-65,-16 0 128,23 0 0,1 20-127,-25-20 63,17 0 64,8 0-192,-2 0 0,-22 0-64,15 27 192,-15-27-128,0 0 0,23 0 129,-23 0-65,0 20-64,-1-20 0,1 0 64,0 0 0,-24 0-64,23 0 64,-23 0 0,24 0-64,-1 0 0,-15 0 128,-8 0-128,0 0 0,0 0 0,7 0-64,-7 0 128,0 0 65,-16 0-129,16 0 0,-16 0 0,15 0 0,9 0-64,-32 0 128,32 0-64,-32 0 128,8 0-128,0 0 0,-9 0 0,9 0 192,-24 0-192,0 0 0,0 0 129,0 0-194,24 0 65,-24 0 0,0 0 0,16 0 65,-16 0-130,0 0 65,24 0-64,0 0-705,-24 0-2245,0 0-8143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7"/>
    </inkml:context>
    <inkml:brush xml:id="br0">
      <inkml:brushProperty name="width" value="0.33333" units="cm"/>
      <inkml:brushProperty name="height" value="0.6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-7 4 1474,'0'21'1988,"0"-1"192,0-20-256,0 21-321,24 20-256,0-21-129,-8 21-256,32 7 128,-32-7-192,32 21-129,15 0 65,-23 6-129,0-7-448,8-20-1,-8 0 1,-1 7-1,-15-7-63,16 0-65,-16-21-64,16 22 0,-16-1 64,-8-21-64,31 28 65,-7-27-1,-16 20 64,-8-21-64,8 21-192,0-20 64,-8-1 129,9 28-65,-1-27-64,-8 20 128,-16-21-128,47 1-64,-47 20 256,16-20-192,32-1 0,-32 8 128,8-8-63,0 1-65,-8-1 0,8 1 128,-1-1-128,-23-20 0,16 21 64,-16-21-128,0 20 128,24 1-128,-24-21 192,24 20-64,-24 0-64,0-20-64,16 27 128,-16-6-128,24-1 128,0-20-128,-24 21 128,16-1-64,-16 1 128,24 0-192,0-21 128,-24 20-128,16 1 128,-16-1-64,23-20 0,1 28 65,-8-8-1,8 1-128,0-21 192,-8 20-64,-16-20-64,24 21-64,-8-21 192,-16 20 0,24-20-128,-24 0 64,0 21-64,24-21 0,-24 0 65,0 0-65,0 20 0,0-20-65,0 0 65,0 0 0,0 21 65,0-21-65,0 0-65,0 0 130,0 0-130,0 20 194,0-20-129,0 0 0,16 0 64,-16 21-64,0-21 0,0 0-64,23 0 64,1 0 64,-8 27 64,-16-27-128,24 0 0,-24 0-64,0 0 128,0 0-320,0 0-2438,-24-27-9233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885"/>
    </inkml:context>
    <inkml:brush xml:id="br0">
      <inkml:brushProperty name="width" value="0.07938" units="cm"/>
      <inkml:brushProperty name="height" value="0.15875" units="cm"/>
      <inkml:brushProperty name="color" value="#76923C"/>
      <inkml:brushProperty name="tip" value="rectangle"/>
      <inkml:brushProperty name="rasterOp" value="maskPen"/>
      <inkml:brushProperty name="fitToCurve" value="1"/>
    </inkml:brush>
  </inkml:definitions>
  <inkml:trace contextRef="#ctx0" brushRef="#br0">36 1343 577,'-16'0'1795,"16"0"-512,0 0-386,0 0 65,0 0 128,0 0-128,0 0 128,0 0-320,0 0-1,0 0-64,0 0-384,0 0 513,-24 0-385,24 0-129,0-21 1,0 0-1,0 21-127,0-20 63,0-1-127,0 1 191,0-1-128,0-6 129,0 6 0,24 21-129,-24-20-64,0-1 65,0 1-1,16-1 129,-16 1-257,24-21 64,-24 20 64,0-27-63,0 28-65,24-21 256,-24 20-255,16 0 127,-16 1-64,24-1 0,-24 1 1,24-1-129,-24 1 192,0-28-64,0 27-128,16 1 193,-16-21-257,23 20 64,-23-20 64,0-7-128,24 28 192,-8-1-128,-16-20 64,24 20 0,0 1 0,-24-1-128,40 1 256,-40 20-256,40-21 128,-16-27-128,-1 48 257,17-20-257,-16-1 128,16 1 64,-16-1 64,16 21-256,-16-20 192,-8-1 1,7 21 63,17-20-192,-16-1 128,-8 21-128,32-21 64,-32 21 0,8-27 65,16 27-193,-17-20 64,17 20 64,-16-21 0,16 21-64,-16 0 0,16 0 0,-16-21 0,15 21 128,-15 0-128,16 0 64,8 0 64,-8 0-128,-16 0 0,16 0 0,-1 0 129,9 0-129,-32 0 0,8 0-64,0 0 192,-8 0-64,32 0-128,-9 0 192,1 0 129,0 0-129,8 0-128,-8 21 64,0-21-64,7 0 192,-7 21-192,-16-21 64,-8 0 65,32 20-65,-32-20 64,32 27-192,-33-27 192,33 0 65,-8 21-258,-16 0 258,16-21-65,-16 0-64,-8 20 0,8 1 0,-1-21 129,17 20-257,-16 1 256,16-1-128,-16 1 0,-8-1 0,8-20 1,-8 28 63,-16-8-192,24 1 256,-24-1-128,23 1 0,-7-1 0,8 22 129,0-22-193,-8 1 0,8 27 192,0-48-64,-24 20-192,16 1 128,8-1 0,0-20-64,-8 21 0,7-1 193,-23 1-257,24-1 64,-24 1 0,16-1 128,8 28-64,-24-27 0,24-1 0,-24 1 0,16 20 1,8-20 127,-24-1-384,24 1 384,-24 27-192,16-28 0,8-20-64,-24 21 256,23-1-192,-23-20 0,16 0-64,-16 21 128,0-1-64,24 1 64,-24-1-64,0-20 64,0 21-128,24-21 128,-24 20-128,0-20 128,0 21-128,16-21 128,-16 27-64,0-27-64,24 21 128,-24-21-64,0 20 129,0-20-193,0 21 128,24-21-64,-24 0-64,0 0 64,0 20 0,0-20 0,0 0 64,0 0-128,0 21 128,0-21-128,0 0 256,0 0-192,0-21-1218,0 1-4425,0-42-12248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1"/>
    </inkml:context>
    <inkml:brush xml:id="br0">
      <inkml:brushProperty name="width" value="0.07938" units="cm"/>
      <inkml:brushProperty name="height" value="0.15875" units="cm"/>
      <inkml:brushProperty name="color" value="#76923C"/>
      <inkml:brushProperty name="tip" value="rectangle"/>
      <inkml:brushProperty name="rasterOp" value="maskPen"/>
      <inkml:brushProperty name="fitToCurve" value="1"/>
    </inkml:brush>
  </inkml:definitions>
  <inkml:trace contextRef="#ctx0" brushRef="#br0">0 1298 833,'0'0'1475,"0"0"385,0 0 256,0 0 64,0 0-192,0 0-321,0 0-256,0 0-257,0 0-64,0 0-257,0 0-127,16-21 127,8 1-320,0-1 0,-8-20-384,8-7 448,-1-13-385,-7 20 129,8 20-1,0-20-63,-8-7-65,8 7-64,0 21 193,-8-21-193,24 20-64,-17-20 129,17 21-129,8-28 64,-8 7 65,-16 20-65,16-20 0,-17 21-64,-7-1 129,32 1-65,-32-1-64,32-27 0,-8 28 0,-16-1 0,15 1 0,-15-21-64,16 20 0,-16 1 193,16-1-129,-16 21 64,16-20-64,-17-8 129,17 8-258,0-1 258,-16 1-129,16-1 0,0 1-128,7-1 192,-31 0 65,32 21-258,-32-20 322,8 20-321,0-21 192,-24 21-64,40-27-128,-17 27 192,-23-20-64,40 20-64,-16 0 0,16 0 0,-16-21 65,16 21-65,-16 0 64,15 0-64,-39 0 0,40 0 0,-16 0-64,0 0 192,40 0-64,-23 0-64,-2 0 0,25 0 64,-16 0-64,-32 0 0,32 0 64,-33 21 64,9-21-128,-8 0 0,8 20 65,16-20-1,-16 27-128,16-27 256,-16 21-256,-1-1 256,17-20-256,-16 21 128,16 0 129,0-1-129,8-20 0,-9 21 128,1-1-64,8 1-192,-8-21 128,-16 20-128,-8 8 64,31-28 64,-31 20-128,8-20 193,0 21-65,-8-21-128,8 20 64,0 1 192,-8-1-384,8-20 320,-24 21-128,24-1 64,-9 1-64,9-21 0,-8 20-64,8 1 64,0 27 64,16-28 0,-16 1-64,-8-1 0,8 21 0,15-20 64,-15-1 0,0 1 0,16-21-128,-40 27 128,24-6-128,-8-1 128,8 1-64,-24-21 129,24 20-193,-24 1 64,16 20 0,7-21 64,-23 1 0,24-1 0,-24 8-64,16-8-64,8 1 128,0-1-128,-8 1 128,-16-1 64,24 1-128,0-1-64,-8 1 128,-16-1-128,0 1 128,24 6-64,-24-27 0,0 21-64,23-21 256,-23 20-384,0-20 256,0 21-64,16-21 0,-16 0 0,0 0 128,0 20-320,0-20 384,24 21-384,-24 0 256,0-21-128,0 20 192,0-20-192,24 0 64,-24 0-1411,0 0-3462,0-20-13851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2"/>
    </inkml:context>
    <inkml:brush xml:id="br0">
      <inkml:brushProperty name="width" value="0.07938" units="cm"/>
      <inkml:brushProperty name="height" value="0.15875" units="cm"/>
      <inkml:brushProperty name="color" value="#76923C"/>
      <inkml:brushProperty name="tip" value="rectangle"/>
      <inkml:brushProperty name="rasterOp" value="maskPen"/>
      <inkml:brushProperty name="fitToCurve" value="1"/>
    </inkml:brush>
  </inkml:definitions>
  <inkml:trace contextRef="#ctx0" brushRef="#br0">23 1234 256,'-24'0'2308,"24"0"-769,0 0 1155,0 0-771,0 0-320,0 0 257,0 0 0,0 0-193,0 0-257,0 0-448,0-21 64,0 1-385,0-1 1,0 1-193,0-1-65,0 1-320,24-21 257,16-7-129,-16 7 65,0 20-129,-8-20 193,8 20-257,-1 0 64,-7-20 65,32 14-129,-32 6 128,8-20-256,16 0 256,0 0-128,7 21 1,-7-20-1,-16-8 192,16 7-384,-16 0 384,16 20-256,-17 1 64,17-1 1,-16 1-130,16-7 258,-16 6-193,16-21 64,-1 22-64,25-22 64,-40 22 0,16-21-64,8 20 128,-9-6-63,-15 7 63,-8-1 64,32 21-64,-32-20-320,8 20 320,16-21-128,-1 21 0,9-20 193,16 20-193,-24 0 128,-1-21-128,-15 21 64,16 0-64,-16 0 0,0 0 0,16 0 0,-16 0 128,15 0-64,-15 0-64,17 0 0,-1 0-64,-16 0 64,39 0 129,-23 21-1,8-1-64,-8 1-128,0-21 256,-1 20-64,9 1-192,-8-21 128,-16 20 1,16 7-65,-17-27 64,17 21 64,-16-1-128,-8-20 0,32 21 128,-32-21-192,8 20 256,0 1-192,-9-21 65,9 21-1,16-1 64,-16-20-128,0 22 0,-8-2-64,8 1 64,0-21 64,15 27 0,-39-7-64,40 1 0,-16-21 0,-24 20 0,24 1 0,-8-1 128,8 1-64,16-1-64,-17 1 0,17-1 65,-16 27-1,-8-26-128,8-21 128,0 20-128,-8 1 192,8-1-64,0 1-128,-9-1 128,9 1-64,-24-1 0,24 28 128,-8-27-320,8-1 384,0 1-192,-8-21 0,-16 21-64,24-21 64,-24 21 0,0-21 64,0 20-64,24 1 128,-24-21-128,15 20 0,-15 1 0,24-1 0,-24-20-64,0 28 64,24-8 0,-24-20 0,16 21 0,-16-1 64,24-20-64,0 21-64,-24-21 64,16 20 129,-16-20-65,0 0-128,0 0-1,0 0 130,0 0-65,0 0 64,0 0-64,0 0 0,0 0-385,0 0-1924,0 0-6091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3"/>
    </inkml:context>
    <inkml:brush xml:id="br0">
      <inkml:brushProperty name="width" value="0.07938" units="cm"/>
      <inkml:brushProperty name="height" value="0.15875" units="cm"/>
      <inkml:brushProperty name="color" value="#76923C"/>
      <inkml:brushProperty name="tip" value="rectangle"/>
      <inkml:brushProperty name="rasterOp" value="maskPen"/>
      <inkml:brushProperty name="fitToCurve" value="1"/>
    </inkml:brush>
  </inkml:definitions>
  <inkml:trace contextRef="#ctx0" brushRef="#br0">16 1227 1667,'-16'0'1795,"16"0"193,0 0 0,0 0-129,0 0-63,0 0-129,0 0 64,0 0-641,0-21-448,0 1 127,0-1-63,16 0-65,8 1-128,-24-21-64,24 20 256,-8-6-128,8-14-64,15 0-385,-15 20 257,0-20-257,16 21-128,-16-21 129,-8-7 127,8 27-128,16-20-64,-17 20 129,17-20-129,-16 0 0,0 21 64,16-28-64,-24 27 65,8-20 63,0 21-128,15-1 129,-15 1-65,16-21-192,0-7 192,8 7 128,-32-1-256,31 1 0,-7 21 193,24-21 63,0 13-256,-24 8 64,23-21 0,-15 41 1,-32-21-130,32 21 258,-32-20-129,32 20 64,-33 0 0,33-21-192,-8 21 64,0 0 0,0 0 129,8 0-65,-9 0 0,25 0 64,1 0 0,-1 0-64,-25 0 129,25 0-193,-16 21 192,-8-21-128,0 20 0,7-20-64,-7 21 65,0-1-1,8-20 0,-32 21-64,32-1 64,-9-20-64,1 28 128,0-8-64,24-20-64,-16 21 193,-9-1-257,1 1 64,8-1 128,-8 1-64,0 0-128,-16-1 128,15 1 0,-15-1 0,0-20-128,-8 28 64,8-8 64,0 1-64,-8-21-64,8 20 128,0 1-128,-8-1 64,7 1 192,-23-1-320,24 1 192,-8-1 0,8 8-128,0-28 128,-8 20 1,8 1-194,-24-1 258,24-20-129,-8 21 64,-16-1-64,24 1-64,-24 0 128,0-1-128,23 1 128,-23-1 0,16 8-128,-16-8 128,0 1 0,0-1-128,24 1 64,-24-1 0,16-20 0,-16 21 0,0-1 64,24 1-64,-24-21-64,0 20 64,24 1 0,-24 6 64,16-27-64,-16 21-64,0-1 128,24-20-128,-24 0 256,0 21-192,24-21 0,-24 0-64,16 0 128,-16 0-128,0 20 64,0-20 0,0 0-321,0-20-1602,-16 20-2374,16-21-10772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4"/>
    </inkml:context>
    <inkml:brush xml:id="br0">
      <inkml:brushProperty name="width" value="0.07938" units="cm"/>
      <inkml:brushProperty name="height" value="0.15875" units="cm"/>
      <inkml:brushProperty name="color" value="#76923C"/>
      <inkml:brushProperty name="tip" value="rectangle"/>
      <inkml:brushProperty name="rasterOp" value="maskPen"/>
      <inkml:brushProperty name="fitToCurve" value="1"/>
    </inkml:brush>
  </inkml:definitions>
  <inkml:trace contextRef="#ctx0" brushRef="#br0">-3 1142 512,'0'0'1155,"0"0"63,0 0 257,0 0-385,0 0 385,0 0-129,0 0 129,0 0 192,0 0-256,0 0 64,0 0-193,0 0-448,0-21-257,0 1 64,0-21-63,24-28-65,0 28-129,-8-20-191,8-1 191,-1 14-127,-7-13 63,8 19-63,16 1-1,-16 21-127,16-21-1,-16-7 0,16 7-128,7 0 128,-7 0 1,0 0-129,8 13 128,-8-13-128,-1 21 128,1-22-64,8 1 65,16 21-194,-24-1 65,23-27 65,-23 28-65,24 20 128,-16-21-192,-9 1 64,1 20 64,8-21 64,-8 21-192,0 0 64,8-20 0,-9 20 0,1 0 0,24 0 128,-16 0-128,-8 0 128,-1 0-128,1 0 65,24 0-65,-16 0-65,-8 0 258,-1 0-257,25 0 64,-16 20 192,-8-20-256,0 0 256,7 0-63,-7 21-65,24-21 64,-24 0 0,8 20 65,15-20-65,-23 0-128,0 21 64,8-21 64,-32 0 0,23 20-192,9 8 257,-8-28-193,0 20-65,-16 1 258,0-21-193,-8 20-64,8 1 256,15-1-256,-15 1 256,16 20-192,-16-20 129,16-1-129,-16 8 192,0-8-192,-8-20 0,7 21 0,1-1 128,-8 1-192,8 20 128,0-21-128,-8 1 192,32 27-128,-32-28 0,8 1 64,-1-1-128,-23 1 257,16-1-193,8 1-64,0 20 256,-8-20-192,-16-1-64,24-20 64,-24 28 0,24-28 128,-24 20-128,0 1 0,16-1 0,-16-20 64,24 21-64,-8-1 128,-16 1-128,0-21 0,0 20 0,24-20 0,-24 21 0,0-21-64,0 0 64,0 0 129,0 0-258,0 0 258,0 0-129,0 0 0,0 0 0,0 0 128,0 0-128,0 0 0,0 0-577,0 0-2373,39-21-6027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5"/>
    </inkml:context>
    <inkml:brush xml:id="br0">
      <inkml:brushProperty name="width" value="0.07938" units="cm"/>
      <inkml:brushProperty name="height" value="0.15875" units="cm"/>
      <inkml:brushProperty name="color" value="#76923C"/>
      <inkml:brushProperty name="tip" value="rectangle"/>
      <inkml:brushProperty name="rasterOp" value="maskPen"/>
      <inkml:brushProperty name="fitToCurve" value="1"/>
    </inkml:brush>
  </inkml:definitions>
  <inkml:trace contextRef="#ctx0" brushRef="#br0">-5 1217 577,'0'0'2565,"0"0"-514,0 0-319,0 0-129,0 0-128,0 0 0,0-21-449,0 21 64,0-27 0,24 6-193,0-20-63,-24 21-64,16-1-322,-16 1 130,24-1-130,0 1-63,-8-1 64,8 1-193,0-28 129,-8 7 0,23-1-129,-15 1 65,0 21-64,-8-21-1,8-7 1,0 7-129,-8 0 64,8 20-64,0-20 65,-8-7-129,8 7 64,-1 0 65,-7 0-193,8 0-65,0 20 65,16-27 193,-16 28-257,-8-1 192,8 1 64,16-21-192,-17 20 129,17 1-194,8-1 194,-8 0-129,0-6 64,7 7 128,-7 20-320,-16-21 128,16 21 192,0 0-64,0 0-128,-16 0 129,39 0 63,-23 0-256,8 0 192,-8 0-128,0 0 193,-17 0-193,1 0 192,16 0-192,-16 0 64,16 0-64,0 21 128,8-21-128,-8 0 129,24 20-65,-24-20-128,8 27 256,15-27-256,-23 0 192,0 21-64,0-21-128,-16 21 321,16-21-193,7 0-64,-7 20 0,0 1 0,8-21-64,-8 20 256,0 1-256,-17-1 256,17-20-256,8 21 64,-8-1 64,-16 8 64,16-8-192,-1 1 257,9-1-257,-8 1 256,0-1-256,-16 1 192,16 0-128,-16-1 128,-1 1-64,17-1-64,-24 8 65,8 13-1,0-41-64,-8 20 64,8 1-64,-24-1 64,24 1-128,-8-1 192,-16 1-128,24-1 64,-1 8 0,-23-8 0,16 1-128,-16-1 128,0 1 1,0-1-65,24 1 0,-24 0 64,24-1 0,-24 1-64,16 27 0,-16-28 0,0 1 192,0-1-384,24 1 256,-24-1-64,24 21 64,-24-20-128,16-1 0,-16 28 128,0-27 0,24-1 0,0 1-64,-24-21-64,0 0 64,0 0 0,0 0 192,0 0-63,0 0-129,0 0-64,0 0 128,0 0-64,0 0-64,0 0-1,0 0-1345,0-21-2438,16 1-9297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3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-1-7 320,'0'0'1731,"40"0"1027,-17 0-450,17 0-320,8 0-513,16 0-321,-1 0-64,1 0 129,40 21-322,-17-21-320,17 0-128,-1 0-64,-15 0-129,39 20-127,-23-20 63,23 0-64,-23 0-64,7 0 65,-8 0-1,1 0-64,-16 0 64,15 0-192,-15 0 192,-9 0-63,9 0-130,-1 0 194,-7 20-1,8-20 0,-25 0 0,41 27-192,-17-27 193,17 0 63,-16 21-128,15-21 64,-15 0-128,15 20 193,1-20-65,-17 0-128,41 0 128,-25 0 64,1 0-192,-17 0 129,1 0-129,-9 0 128,9 0 0,15 0-64,-15 0 65,0 0-65,-9-20 0,-15 20-64,-24 0 128,-16-21-64,0 21-384,-24 0-3143,-24-27-10131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6"/>
    </inkml:context>
    <inkml:brush xml:id="br0">
      <inkml:brushProperty name="width" value="0.07938" units="cm"/>
      <inkml:brushProperty name="height" value="0.15875" units="cm"/>
      <inkml:brushProperty name="color" value="#76923C"/>
      <inkml:brushProperty name="tip" value="rectangle"/>
      <inkml:brushProperty name="rasterOp" value="maskPen"/>
      <inkml:brushProperty name="fitToCurve" value="1"/>
    </inkml:brush>
  </inkml:definitions>
  <inkml:trace contextRef="#ctx0" brushRef="#br0">17 973 384,'-16'0'1796,"16"0"1089,0 0-63,0 0-899,0 0-320,0 0-384,0 0-129,0 0-257,0-21 1,0 1-64,0 20-129,0-21-64,16 1 0,7-1 64,1 1-128,-8-1 0,32 1-128,-32-21-193,8 13 65,0-13-129,-8 0 193,32 0-129,-33 21 65,9-21-193,0-6 64,-8 26 64,-16 1 1,24-1-129,0 1 64,-8-1 0,8-20-64,0 41-64,-8-41 65,8 14-130,-1 6 194,17 1-129,-24-1 192,32 1-256,-32-1 128,8 1 0,16-1-64,-16 1 0,15 20 128,9 0-128,-32-21 321,32 1-385,-32 20 256,8-28 65,0 8-257,-8 20 64,7 0 192,1-21-256,-8 21 129,32 0-129,-32 0 256,32 0-192,-32 0 64,31 0 129,-31 0-1,32 0-127,-32 0-65,32 0 128,-32 0-128,32-20-64,-32 20 129,7 0-129,17 0 128,0 0-128,-17 0 128,1 0-128,16 0 0,-16 0 128,-8 0-128,-16 0 0,23 0 0,1 0 0,-8 0 193,32 0-322,-32 0 258,8 0-193,16 0 256,-16 0-192,0 0-64,15 0 192,-15 20-64,16-20 64,0 0-128,8 21 65,-32-21 127,31 20-192,-31-20-64,32 28 64,-48-28 192,16 0-192,8 20 0,0-20-64,-8 0 192,8 21-128,0-21 0,-8 0 0,7 20 0,-7 1 64,8-21-64,0 20 65,-8-20-65,-16 21 0,24-1 0,0 1 64,-8-1-128,8 1 64,-24 6 192,24-6-192,-8-1 0,7 1 0,1-1-64,-24-20 128,16 21-64,-16-1 128,24 1-192,-24-1 64,24 1 64,-8 5-64,-16-5-64,24-1 128,0 1-128,-8-21 192,-16 20-128,24 1 0,0-1 64,-24 1 65,0-1-322,15-20 257,-15 21-64,24-1 129,0-20-193,-24 28 64,16-8 64,-16 1-128,24-1 64,-24 1 0,24-1 0,-24-20 64,0 21-64,0-1 0,0-20-64,16 21 256,-16-1-192,0-20 0,0 0 0,0 21 0,0-21-64,0 0 64,0 0 0,24 27 0,-24-27 0,0 0 64,24 0-64,-24 0-64,0 21 64,0-21 192,0 0-256,0 0-64,0 0 128,0 20 0,16-20 64,-16 0-128,0 0 128,0 21 64,0-21-256,0 0 128,0 0 0,0 0 0,0 0 64,0 0-64,0 0 64,0 0-64,0 0 0,0 0-64,0 0 128,0 0-64,0 0 0,0 0 0,0 0 64,0 0-577,0 0-1603,0 0-3463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7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-1 0 1218,'0'0'1924,"0"0"-385,0 0 384,0 0-448,0 0-128,0 0-129,0 0-256,0 0 64,0 0-385,0 0-64,0 0-128,0 0-193,0 0 257,0 0-192,0 0 0,0 0 128,0 0-1,0 21 130,0-1-643,24 21 1156,-24-13-707,0 13 129,0-21-320,24 1 127,-24-1-192,0 1 129,0-21-129,0 20 0,0-20 65,0 21 63,0-21-192,0 0-64,0 20 193,0-20-65,0 21-192,15 6 256,-15-27-256,0 21 257,0-21-193,23 20 128,-23 1-128,0-21 128,0 20 0,0-20-128,0 21-64,0 0 257,0-1-193,0-20 128,0 21-128,0-1 0,0 1 64,0-21-64,0 27 192,0-6-192,0-1 64,0 1 1,0-21-130,0 20 258,0 1-193,0-1-64,0 1 256,0-21-256,0 20 256,0 1-256,0-21 64,0 27 193,0-27-193,0 0-65,0 21 65,0-21 129,0 0-65,0 0-64,0 20 128,0-20-192,0 0 64,0 0 64,0 0-128,0 21 192,0-21-64,0 0-64,0 0 64,0 0-64,0 20 65,0-20-65,0 0 0,0 0-65,0 21 258,0-21-193,0 21 0,0-21 0,0 0-64,0 0 192,0 20 0,0-20-128,0 0 64,0 21-64,0-21 64,0 0 65,0 0-129,0 20-65,0-20 65,0 0 0,0 21 65,0-21-65,-23 27 0,23-6 0,0-21 0,0 20 64,-15 1 0,15-21-128,0 20 128,0-20-128,0 21 192,0-21-64,0 0-64,0 20-64,0-20 128,0 0-128,0 21 128,0-21-64,0 0 0,0 0 128,0 0-128,0 0 0,0 0 129,0 0 63,-24 0-641,24-21-1859,0-20-4746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8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157 49 833,'0'-41'1539,"0"41"-64,0 0 513,0-21 128,0 21-64,0 0-642,0 0 258,0 0-450,0 0-192,0 0-128,0 0-321,0 0 128,0 0 321,0 21-192,0 20-450,0 0-63,0 0 192,0 28-256,-24-28-65,24 0 129,-24 20-65,8 1 1,16 6-193,-24-27 128,24 1-128,0 19 64,0-13 65,0-27-65,0 20 129,-24-21-322,24 21 194,0-20 63,-16-1-192,16 28 0,0-27 64,0-1 64,0 1-63,0-1-130,0-20 194,0 21 127,0 0-256,-24-1-128,24 1 320,0-1-192,0-20 0,0 21 193,0 6-322,0-27 258,0 21-194,0-21 130,0 20-65,0-20-65,0 0 130,0 0 63,0 0-128,0 0-128,0 0 256,0 0-128,0 0 0,0 0 128,0 0-128,0 0-192,0 0-1091,24-20-2692,-8-1-9171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09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110 50 577,'0'-21'1603,"0"21"64,0-20 577,0-1 449,0 21-256,0 0 64,0 0-770,0 0-705,0 0-449,0 0 0,0 21 449,0 20-449,-16 0-320,-8 21-129,24 6 0,0-6 193,0-1-321,0 1 898,0-14-642,0-7 1,0 21-129,0-21 129,0 0-65,0 6 64,0-6-63,0-21-129,0 21 128,0-20-192,0 20 0,0-14 129,0-6-194,-16-1 194,16 21-1,-24-41 64,24 42-63,0-22-194,0 1 194,0-1-65,0 1 0,0 6-64,0-27 128,0 21-256,0-1 384,0 1-320,0-1 64,-24-20 0,24 21 0,0-1 64,0-20 0,0 21 1,0-1-65,0-20 0,0 21 0,0-21 0,0 0 0,0 27 64,0-27 0,0 21-64,0-21-64,0 0 128,0 20-64,0-20 0,0 0-64,0 0 192,0 0-64,0 0-64,0 0-64,0 0 128,0 0-192,0 0-1219,24 0-4424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10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6 95 1154,'24'-21'2308,"-24"1"1219,0-1-64,16-6-642,-16 6-320,0 21-770,0 0-577,0 0-448,0 0-514,0 0 513,0 21 129,0 27-321,0-7 0,0 21-192,0-1 128,0 8-257,0-28 64,0 20 129,0 1-321,0 6 129,-16-27-65,16 1-64,0 19 128,0-13-63,0 14-1,0-21-64,0 0-64,0 0 64,0 7-64,16-7 64,-16 0-128,24 0 256,-24-20-192,0-1 0,0 1-64,0 27 64,0-28 193,0 1-193,23-1-64,-23-20 256,0 21-320,0-1 256,0 1-128,16-1 0,-16-20 0,0 21 0,0-21-64,0 27 64,24-6 64,-24-21-64,0 20-64,23-20 128,-23 0-64,0 21 128,0-21-128,0 0 0,0 0 0,0 0 0,0 0 128,0 0-128,0 0-641,0 0-1924,0 0-4296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11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169 58 1795,'0'-47'2886,"0"26"640,0 21-320,0 0-705,0 0-898,0 0-641,-24 0-192,24 41 192,-16 7-449,-8-7 128,1 21-257,23-1 65,-16 8 64,16-8-256,0-20 128,0 0-129,0 28 129,0-28-193,0 0 65,0 0-1,0 0-128,0 27 129,0-26-129,0-1 0,-24 1-63,24-1 63,0 6-64,-24-5 64,24-22-128,-16 21 0,16-20 128,0 20-192,0-21 192,0 8-128,0 13 0,0-21 129,0 1-65,0-1-64,0 1-64,0-1 128,0 1-64,0-21 64,0 20-64,0 1 64,0-21-128,0 27 64,0-6 64,0-21 64,0 20-192,0-20 128,0 0-128,0 21 64,0-21 0,0 20 64,0-20-128,16 21 128,-16-21-128,0 0 128,0 0 0,0 0 1,0 20-130,0-20 65,0 0 65,0 21-65,24-21 0,-24 20 0,0-20 0,0 0-65,0 0 130,0 0-514,0 0-1731,0-20-4169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12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42 2 1154,'0'-20'1731,"0"20"321,0 0 321,0 0-129,0 0-64,0 0 257,0 0-257,0 0-641,0 0-385,0 0-384,0 0-386,0 0 129,0 0-384,0 0 127,0 20-64,0 21 65,-21 7-129,21-7 129,0-20-65,0 20-128,0 0 64,0 0 193,0-14-193,0 13-64,0-19 129,0-1-257,0 1 256,0-1-256,0 1 192,0-1 0,0-20-128,0 21 0,0 0 65,0-21-1,0 27 0,0-27-64,0 20 192,0 1-192,0-21-128,0 20 256,0-20-256,0 21 320,0-1-192,0-20-192,0 21 384,0 0-128,0-21-128,0 20 64,0-20 0,0 21 64,0-21-128,0 20 128,0-20-64,0 27-64,0-27 257,0 21-386,0-21 321,0 21-63,0-21-65,0 0-65,0 20 130,0-20-130,0 0 65,0 21 0,0-21 0,0 0 0,0 20 0,0-20 65,0 0-1,0 21-193,0-21 194,0 0-1,0 20-64,0-20 0,0 0 64,0 0-64,0 0-64,0 20 64,0-20 0,0 20 0,0-20 64,0 28-128,0-28 64,0 20 0,0-20 0,21 21 64,-21-21 64,0 20-320,0-20 192,0 21 64,0-1-64,0-20 64,0 21 0,0-21-64,0 20-64,0-20 64,0 0 64,0 21-64,0-21-64,0 20 64,0 1 0,0-21 0,0 0 64,0 27-64,0-27-64,0 0 128,0 0-64,0 0 0,0 0 0,0 0 0,0 0 0,0 0-64,0 0 192,0 21-256,0-21 128,0 0 0,0 0 0,0 0 0,0 0 0,0 0 192,0 0-192,0 0 0,0 0-128,0 20 192,0-20-64,0 0 0,0 0-128,0 0 256,0 0-64,0 0-128,0 0 64,0 0 64,0 0-128,0 0-128,0 0-1604,0-20-6027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09.913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209 52 1154,'0'-20'1859,"0"-1"386,0 21-1,0 0 321,0-20-193,0 20-256,0 0-256,0 0-321,0 0-769,0 0-193,0 0-193,0 0 65,0 20 0,-16 1 0,16 20-193,-24 0 65,0 0-129,24 6 129,0-5-129,0-1 129,0-21-64,0 21-129,0-20 128,0 6-63,0-7 127,-16 1-320,16-1 193,-24 1-129,24-1-64,-24 1 128,24 20-128,-16-21 0,16 1 64,0 27 64,-24-28-192,24 1 64,0-1 193,0 1-193,0-1 0,0 1 128,0-1-321,0 1 258,0-1 63,0-20-321,0 28 386,0-8-129,0-20-128,0 21 128,0-1-128,0-20 64,0 21 0,0-1 128,0-20-256,0 21 192,-24-21 64,24 20-192,0-20 64,0 21 0,0-21 64,0 0-64,0 20 0,0-20-64,0 0 256,0 0-384,0 0 192,0 0 64,0 0 64,0 28-320,0-28 192,0 0 128,0 0-64,0 0-128,0 20 64,0-20 0,0 0 0,0 0 0,0 0 64,0 0-64,0 0 0,0 21 0,0-21 129,0 0-258,0 20 65,0-20 128,0 21 65,0-21-322,-15 0 193,15 0 0,0 20 0,0-20 64,0 0-64,0 21 0,0-21 129,0 0-193,0 0 128,0 0-64,0 0 0,0 0 0,0 0 128,0 0-256,0 0 128,0 0 0,0 0 0,0 0-64,0 0 64,0 0 64,0 0-641,0 0-1155,0-21-2564,0 1-9106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28.824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 98 577,'0'-20'1154,"0"20"64,0 0 257,0-21 192,0 21-128,0 0 64,0-20-384,0 20 255,0 0-191,0 0-257,0 0-257,0 0 129,0 0-193,0 0-127,0 0-65,0 0-193,0 0 65,0 0-257,0 0 193,0 0 384,0 0-320,0 20 64,16 1 0,8-1-193,-24 1-192,24 0 193,-24-1-65,16-20 65,8 21-193,0-1 128,-24 1 0,16-21 1,7 27-193,-23-6 64,24-21 128,-24 20-128,0-20-64,16 21 0,-16-21 129,24 20-129,-24-20 128,0 0 0,24 0-128,-24 0 0,0 21 0,0-21 0,0 0 0,0 0 0,16 0 64,-16 0 65,0 0-129,24 0 0,-24 0 128,0 0-128,0 0 0,0 0 64,0 0 64,0 0-128,0 0-256,0 20 256,0-20 0,0 0 0,0 0 0,0 0 128,0 0-128,0 0 0,0 0 192,0 0 1,0 0-193,0 0-65,0 0 130,0 0 63,0-20-128,0 20 0,0 0-64,0 0 64,0 0 0,0 0 64,0-21-64,24 21 0,-24 0-64,0 0 128,0 0-128,0-20 128,0 20-64,16-21 64,-16 21-64,0-20 64,0-1-64,24 21-64,-24-27 128,0 27-64,23-21-64,-23 21 128,16-20-128,-16 20 64,24-21 64,-24 21-64,0 0-64,0-20 64,0 20 0,0 0 64,0-21-64,0 21-64,24 0 64,-24-21 0,0 21 0,0 0 64,0 0-64,0 0-64,0-20 128,16 20-128,-16 0 128,24 0-128,-24-21 64,0 21 0,0 0-64,0-20-321,0-1-833,24 21-1668,-24-27-4809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28.825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49 2116,'0'-42'2565,"0"42"256,0 0-320,0-20-706,0 20-576,0 0-642,0 0 64,0 0 257,0 20 192,0-20-513,16 21 513,-16-21-641,24 21 384,-24-21-448,0 20 128,0-20 128,0 21-320,0-1 128,0 1-193,0 6 1,0-6-129,16-2 129,-16 2-1,24-1-64,-24-20 1,0 21-129,0-21 128,24 20-63,-24 1-129,0-21 128,16 20-192,-16-20 128,24 0 128,-24 0-320,0 21 128,0-21 256,0 0-256,0 0 0,0 0-64,0 0 64,0 0 64,24 0-128,-24 0 64,0 0 0,0 27 64,0-27 0,16 0-64,-16 0 129,23 0-129,-23 0 0,0 0 0,24 0 192,-24 0-192,0 0 0,16 0-64,8 0 64,-24-27 64,24 27-128,-8-21 64,8 21 64,-1-20 0,-23 20 0,16-21-128,8 1 128,-1 20-128,-7-21 64,32 1 64,-32-1-128,32 2 128,-8-2-128,-16-27-641,15 28-1668,1-21-5642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5 961,'0'0'1539,"0"0"-192,0 0-129,24 0 1,0 0-65,15 0 128,25 0-256,0 0 257,39 0-257,9 0 64,-8 0-192,39 21-1,-16-21-191,1 0-65,-1 0-385,1 0 129,-41 0-193,17 0 1,-1 0-65,-15 0 0,0-21-128,-9 21 64,9 0 65,-24 0 127,23 0-192,-7 0 65,-16 0-1,23 0 64,-7 0-192,8 0 128,15 0 1,-15 0-193,15 0 64,9 0 128,-33 0 128,9 0-192,0 0 129,-33 0 63,33 21-192,16-21 65,-17 0-1,1 0 0,-8 22 0,7-22 1,-23 0-1,0 0-128,-1 0 256,-23 0-192,8 0-64,16 0 129,-24 0-129,23 27 0,17-27 0,-16 0 64,-1 0 0,25 0 0,-24 0-128,-24 0 128,7 0 64,-31 0-128,8 0 129,0 0-129,-24 0-65,16 0 65,-16 0 0,0 0-128,0 0-834,0 0-3013,0 0-10966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28.826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-8 87 128,'0'-20'2501,"0"20"-129,0 0 450,0 0-322,0 0-127,0 0-642,0 0-256,0 0-321,0 0-320,0 0 0,16 0 320,-16 0-257,0 20-191,24 1-257,-24-1-129,0-20-127,24 21-1,-8-1 0,8 0 129,-24 0-193,24 1 1,-8-21-65,-16 27 192,0-27-192,23 21-64,-23-1 128,0-20-128,0 21 65,24-21-1,-24 20-64,0-20 64,16 21-128,-16-21 64,0 0 128,0 0-128,0 0 0,0 0 128,0 0-128,24 0 193,-24 0-258,24 0 65,-8-21 193,8 1-129,-8-1-64,-16 21 0,23-20-64,-23 20 128,0-21 0,24 21-192,-24-27 192,16 27-128,7-21 64,-23 21 64,24 0-128,-8-20 256,8 20-256,0-20 128,-8 0-64,32-1-64,-32 1-64,8-1 0,-1 1-514,-7-28-1602,-16 27-3976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28.827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0 108 961,'24'0'2694,"-24"0"961,24-20 64,-24 20-1026,0 0-513,0-21-833,16 21-578,-16 0-384,0 0-193,0 0 514,0 0-1,0 21 0,0-1-128,0-20-128,0 20 64,24 1-256,-24 20-1,39-22 1,-39 9-129,24-8-64,0 1 193,-8-1-129,-16 1 128,0-1-127,24-20-1,-24 0-192,0 21 128,24-1-64,-8-20 64,7 0 0,1 21 0,-8-21-64,8 0 64,-24 0 65,24 0-194,-8 0 322,-16 0-129,0 0-192,24 0 64,-24 0 0,0-21 128,0 21-128,0 0 64,16-20-64,-16-1-64,0 21 128,23-20-128,-23 20 64,0-21 0,24 1 64,-8-1-128,8 1 128,0-8-64,-8-12-64,32 20 128,-32-21-384,7 0-450,1 0-1474,-8 14-3784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28.828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35 164 2949,'-16'-20'3335,"-8"20"255,24-21-640,0 21-641,0 0-1027,0 0-256,0 0-385,0 0 129,0 0-65,0 0 0,24 0-256,-24 0 64,16 0-192,-16 0 64,0 21-65,25-1-256,-10 1 129,9 6 63,-1-5-320,-6 19 257,8-21-129,-1-20 256,-8 21-384,-16-1 257,24 1-258,-24-1 258,25-20-257,-9 21 192,-16-21-128,23 27 192,-23-27-192,0 0 64,24 0 65,-24 21-129,0-21-129,0 0 129,0 0 129,17 0-1,-17 0-192,24 0 192,0 0-128,-8-21 128,-16-6-128,25 6 128,-1 1-192,-8-1 64,8 1-64,1 20 128,-9-21 0,7 1-128,1-1 64,16 1 0,1-2-256,8-5-129,-9 6-256,0-20 64,8 21-834,-7-22-2244,-17-19-8977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28.829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0-3 1603,'0'0'2436,"0"0"65,0 0 256,0 0-128,0 0-320,0 0-385,0 0-385,0 0-385,0 0-385,0 0-256,0 0-256,0 0-193,0 0 256,0 0-127,0 0-129,0 0 257,0 0 127,15 0-255,-15 0 192,0 0-129,24 20 65,0 1-1,-8-21-127,-16 20 63,48 0-64,-48-20 1,16 21-65,-16-21-128,0 0 64,24 20-64,-24-20 0,0 0 128,0 21-128,0 6 65,0-27 63,0 20-64,0-20-64,0 0-64,0 20 64,0-20 0,0 0 0,0 21 64,0-21-64,0 0 0,0 0 0,0 0 128,24 0-128,-24 0 0,0 0 128,0 0-128,0 0-64,0 0 64,16 0 0,-16 0 0,24 0 0,-24 0 64,23 0-128,-23 0 64,0 0 64,0 0-128,0 0 64,0 0 64,0 0-64,16 0-64,-16 0 128,0 0-128,0 0 128,24 0-64,-24 0-64,17 0 64,-17-21 0,0 21 0,24 0 64,-24-20-64,0 20-64,24 0 128,-8-20-64,-16 20 65,24-27-65,-24 27 0,24 0-65,-24-21 194,16 21-193,-16 0 128,0 0-193,24-20 194,-24 20-1,23 0-64,-7 0 0,-16-21-64,24 21 64,-24 0 64,0 0-64,24-20 0,-8 20-64,-16 0 128,24-20-64,-24 20-64,0 0 64,24-21 0,-24 21 64,0 0-128,16 0 128,-16 0-64,0 0 0,0 0 64,0 0 0,0 0-64,0 0-64,0 0 128,0 0-192,0 0-193,-16 0-577,16-20-2180,-24 20-6027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5:28.830"/>
    </inkml:context>
    <inkml:brush xml:id="br0">
      <inkml:brushProperty name="width" value="0.07938" units="cm"/>
      <inkml:brushProperty name="height" value="0.15875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-1-1 2821,'0'0'3398,"0"0"514,0 0-1026,0 0-706,0 0-770,0 0-319,0 0-386,0 0 0,0 0 1,0 0-1,0 20-128,0 1-64,0-1-128,0-20-193,0 21 193,24 5-129,0-5-63,-8-1 63,7 1-320,1-21 192,-24 20 1,16-20-129,-16 0 128,0 21-128,0-21 256,24 21-320,-24-21 64,24 0 193,-24 0-193,0 20-65,0-20 258,16 0-193,-16 21 0,0-21-64,0 0 192,0 0-128,24 19 64,-24-19-64,24 0 0,-24 0 0,0 0 128,0 21-192,0-21 128,0 0-128,0 0 192,0 0-128,0 0 65,0 0-65,0 0-65,0 0 130,0 0-65,0 27 0,0-27 0,0 0 0,0 0-65,0 0 130,0 0-65,16 0-65,-16 0 65,0 0 0,0 0 0,0 21 0,0-21 257,0 0-514,0 0 450,0 0-193,0 0-193,0 0 450,0 0-257,0 0 0,0 0-257,0 0 514,0 0-257,0 0-64,24 20 64,-24-20 64,0 0-128,0 0 64,0 0 0,24 0 0,-24 0 0,0 0 192,0 0-256,15 0 64,-15 0 64,0 0-128,0 0 128,24 0 64,-24 0-128,0 0 0,24 0-64,-24-20 64,0 20 64,16 0-128,-16 0 64,0-21 0,24 21 0,0 0 64,-24-27-64,0 27 0,16-21 0,-16 21 0,0 0-64,24-19 128,0 19-128,-24-21 64,16 21 0,-16 0 193,0-20-386,24 20 322,-1-21-194,-23 21 130,16-21-194,8 21 258,0-20-65,-24-1-64,16 1-193,-16-1-448,0-26-1218,0 6-4169,0 21-9554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11-18T16:05:56.845"/>
    </inkml:context>
    <inkml:brush xml:id="br0">
      <inkml:brushProperty name="width" value="0.33333" units="cm"/>
      <inkml:brushProperty name="height" value="0.6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1858 34 512,'0'-20'1988,"0"-1"64,0 21 193,0 0-578,0 0-705,0 0-129,0 0-448,0 0 256,0 0 257,0 21-64,-24 20-257,8-21 128,-32 8-192,32 13 0,-31 20-128,7-20 128,0 0-257,16 28-63,-16-28 63,16 0-256,-15 0 128,-1-20 1,16 26-129,-16-5 256,16-1-320,-16-21 128,17 21 64,-1-20-192,8-1 257,-8 28-129,0-27 64,8-1 0,-32 21-64,32-20 129,-7-1-193,-1 21 128,8-20 0,-8-1 0,-16 8-63,16-8-65,-16 1 64,16-1 64,1 1-192,-17-1 128,16 21 128,8-20-192,-8 0 0,0 6 0,-16-7-64,24 1 192,-7-1-64,-1 1-128,8 0 64,-8-1 64,0 1-64,24-1-64,-16-20 128,-8 21-64,0-1 65,8 8-1,16-8-128,-47 1 128,31-1-128,-8 1 64,0-1 64,8 1-64,-8-21 128,0 20-192,8 1 64,-8-1 64,1 8-128,7-28 64,16 20 64,-24-20-64,0 21 0,8-1 0,-8 1 128,0-1-128,8 1 0,-8-1-192,0-20 384,24 21-192,0-21 0,0 0-64,0 0 128,0 0-128,-15 0 64,-9 0-64,0 0-705,8 20-2181,-8-20-8336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5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1-10 833,'0'0'2437,"0"0"64,0 0-385,0 0-449,46 0-513,10 0 64,17 0-320,2 0 128,18 0-128,8 0-129,1 0-320,-28 0 192,18 0-192,-18 0-64,29 0-321,-11 0 193,10 0-1,-28 0-128,27 0 1,-26 0-65,-1 0 128,0 0-64,-1 0 1,-26 0-129,-1 0 0,29 0 128,-21 0-192,-7 0 256,-1 0-192,1 0 128,27 0-128,-19 0 129,-9 0-65,28 83 0,-27-83-64,9 0 128,-11 0-128,1 0 128,10 0-64,-37 0 1,37 0 63,-10 0-128,-1 0 128,11 0-64,18 0-128,-55 0 192,55 0-64,-46 0 1,18 0-65,-19 0 64,-8 0 64,9 0 64,18 0-448,-18 0 256,0 0 64,19 0 0,-21 0 64,21 0-256,-19 0 128,-10 0 0,10 0 128,-28 0-897,0 0-1860,28 0-4104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 54 512,'-23'0'1796,"23"0"128,0 0 128,0 0-257,0 0-256,0-27-257,23 27-384,-7-20-128,24 20 192,8 0-321,-8 0 128,23 0-192,-23 0-128,48 0 0,-25 0 64,25 0-256,-8 0-65,-17 0 449,25 0-577,-1 0 65,-7 0 127,-16 0-64,23 0-63,-7 0-65,-16 0 128,23 0 0,1 20-127,-25-20 63,17 0 64,8 0-192,-2 0 0,-22 0-64,15 27 192,-15-27-128,0 0 0,23 0 129,-23 0-65,0 20-64,-1-20 0,1 0 64,0 0 0,-24 0-64,23 0 64,-23 0 0,24 0-64,-1 0 0,-15 0 128,-8 0-128,0 0 0,0 0 0,7 0-64,-7 0 128,0 0 65,-16 0-129,16 0 0,-16 0 0,15 0 0,9 0-64,-32 0 128,32 0-64,-32 0 128,8 0-128,0 0 0,-9 0 0,9 0 192,-24 0-192,0 0 0,0 0 129,0 0-194,24 0 65,-24 0 0,0 0 0,16 0 65,-16 0-130,0 0 65,24 0-64,0 0-705,-24 0-2245,0 0-8143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7"/>
    </inkml:context>
    <inkml:brush xml:id="br0">
      <inkml:brushProperty name="width" value="0.33333" units="cm"/>
      <inkml:brushProperty name="height" value="0.6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-7 4 1474,'0'21'1988,"0"-1"192,0-20-256,0 21-321,24 20-256,0-21-129,-8 21-256,32 7 128,-32-7-192,32 21-129,15 0 65,-23 6-129,0-7-448,8-20-1,-8 0 1,-1 7-1,-15-7-63,16 0-65,-16-21-64,16 22 0,-16-1 64,-8-21-64,31 28 65,-7-27-1,-16 20 64,-8-21-64,8 21-192,0-20 64,-8-1 129,9 28-65,-1-27-64,-8 20 128,-16-21-128,47 1-64,-47 20 256,16-20-192,32-1 0,-32 8 128,8-8-63,0 1-65,-8-1 0,8 1 128,-1-1-128,-23-20 0,16 21 64,-16-21-128,0 20 128,24 1-128,-24-21 192,24 20-64,-24 0-64,0-20-64,16 27 128,-16-6-128,24-1 128,0-20-128,-24 21 128,16-1-64,-16 1 128,24 0-192,0-21 128,-24 20-128,16 1 128,-16-1-64,23-20 0,1 28 65,-8-8-1,8 1-128,0-21 192,-8 20-64,-16-20-64,24 21-64,-8-21 192,-16 20 0,24-20-128,-24 0 64,0 21-64,24-21 0,-24 0 65,0 0-65,0 20 0,0-20-65,0 0 65,0 0 0,0 21 65,0-21-65,0 0-65,0 0 130,0 0-130,0 20 194,0-20-129,0 0 0,16 0 64,-16 21-64,0-21 0,0 0-64,23 0 64,1 0 64,-8 27 64,-16-27-128,24 0 0,-24 0-64,0 0 128,0 0-320,0 0-2438,-24-27-9233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15.390"/>
    </inkml:context>
    <inkml:brush xml:id="br0">
      <inkml:brushProperty name="width" value="0.33333" units="cm"/>
      <inkml:brushProperty name="height" value="0.6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1858 34 512,'0'-20'1988,"0"-1"64,0 21 193,0 0-578,0 0-705,0 0-129,0 0-448,0 0 256,0 0 257,0 21-64,-24 20-257,8-21 128,-32 8-192,32 13 0,-31 20-128,7-20 128,0 0-257,16 28-63,-16-28 63,16 0-256,-15 0 128,-1-20 1,16 26-129,-16-5 256,16-1-320,-16-21 128,17 21 64,-1-20-192,8-1 257,-8 28-129,0-27 64,8-1 0,-32 21-64,32-20 129,-7-1-193,-1 21 128,8-20 0,-8-1 0,-16 8-63,16-8-65,-16 1 64,16-1 64,1 1-192,-17-1 128,16 21 128,8-20-192,-8 0 0,0 6 0,-16-7-64,24 1 192,-7-1-64,-1 1-128,8 0 64,-8-1 64,0 1-64,24-1-64,-16-20 128,-8 21-64,0-1 65,8 8-1,16-8-128,-47 1 128,31-1-128,-8 1 64,0-1 64,8 1-64,-8-21 128,0 20-192,8 1 64,-8-1 64,1 8-128,7-28 64,16 20 64,-24-20-64,0 21 0,8-1 0,-8 1 128,0-1-128,8 1 0,-8-1-192,0-20 384,24 21-192,0-21 0,0 0-64,0 0 128,0 0-128,-15 0 64,-9 0-64,0 0-705,8 20-2181,-8-20-8336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2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-27-10 384,'-24'0'1347,"24"0"-65,0 0 257,0 0-385,0 0-320,0 0 128,24 0 705,16 0-384,40 0-450,7 0 1,1 0 128,15 0-513,25 0-193,-25 0 1,9 0-129,-9 0 64,-15 20-64,-8-20 65,-17 0-193,1 0 64,0 0-64,0 0 192,-25 21-256,25-21 192,0 0-128,24 0 193,-1 21-65,-7-21-128,7 0 192,1 20-128,-32-20-64,-8 0 0,15 21 193,1-21-257,-24 0 128,24 20 64,23-20-192,-23 28 192,16-28-128,7 0 0,1 0 0,-8 0 193,-17 0-129,25 0 64,-8 0-64,-17 0 0,1 0 64,0 0-128,-1 0 129,-15 0-129,-8 0-64,0 0 320,-16 0-384,-24 0 256,0 0 0,24 0-128,-24 0 0,16 0-256,-16 0 384,23 0-128,17 20-1539,-16-20-4296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02" units="in"/>
          <inkml:channel name="Y" type="integer" max="3710" units="in"/>
          <inkml:channel name="F" type="integer" max="32767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14-04-11T10:14:02.443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-1-7 320,'0'0'1731,"40"0"1027,-17 0-450,17 0-320,8 0-513,16 0-321,-1 0-64,1 0 129,40 21-322,-17-21-320,17 0-128,-1 0-64,-15 0-129,39 20-127,-23-20 63,23 0-64,-23 0-64,7 0 65,-8 0-1,1 0-64,-16 0 64,15 0-192,-15 0 192,-9 0-63,9 0-130,-1 0 194,-7 20-1,8-20 0,-25 0 0,41 27-192,-17-27 193,17 0 63,-16 21-128,15-21 64,-15 0-128,15 20 193,1-20-65,-17 0-128,41 0 128,-25 0 64,1 0-192,-17 0 129,1 0-129,-9 0 128,9 0 0,15 0-64,-15 0 65,0 0-65,-9-20 0,-15 20-64,-24 0 128,-16-21-64,0 21-384,-24 0-3143,-24-27-10131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E70D-F58F-4C37-A72B-4F0C82D76CA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C4AC8-81F4-4E02-BBE7-4B6889D55C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8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4AC8-81F4-4E02-BBE7-4B6889D55CD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28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4AC8-81F4-4E02-BBE7-4B6889D55CD4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21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4AC8-81F4-4E02-BBE7-4B6889D55CD4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28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4AC8-81F4-4E02-BBE7-4B6889D55CD4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28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73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69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30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87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29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96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87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32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57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43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91DDB-A74C-483E-922C-370260562CD8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5A3F5-DF97-4D26-B282-B4C67083C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57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M0aQ3OvNDzE/TOCoTP2IeVI/AAAAAAAAAFI/9cGiW2zRt1g/s1600/coi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M0aQ3OvNDzE/TOCoTP2IeVI/AAAAAAAAAFI/9cGiW2zRt1g/s1600/coi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M0aQ3OvNDzE/TOCoTP2IeVI/AAAAAAAAAFI/9cGiW2zRt1g/s1600/coi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M0aQ3OvNDzE/TOCoTP2IeVI/AAAAAAAAAFI/9cGiW2zRt1g/s1600/coi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M0aQ3OvNDzE/TOCoTP2IeVI/AAAAAAAAAFI/9cGiW2zRt1g/s1600/coi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M0aQ3OvNDzE/TOCoTP2IeVI/AAAAAAAAAFI/9cGiW2zRt1g/s1600/coi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M0aQ3OvNDzE/TOCoTP2IeVI/AAAAAAAAAFI/9cGiW2zRt1g/s1600/coi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M0aQ3OvNDzE/TOCoTP2IeVI/AAAAAAAAAFI/9cGiW2zRt1g/s1600/coi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hyperlink" Target="http://belevinginbeeld.nl/portfolio/scru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6.xml"/><Relationship Id="rId7" Type="http://schemas.openxmlformats.org/officeDocument/2006/relationships/customXml" Target="../ink/ink3.xml"/><Relationship Id="rId12" Type="http://schemas.openxmlformats.org/officeDocument/2006/relationships/image" Target="../media/image16.emf"/><Relationship Id="rId17" Type="http://schemas.openxmlformats.org/officeDocument/2006/relationships/image" Target="../media/image2.jpg"/><Relationship Id="rId2" Type="http://schemas.openxmlformats.org/officeDocument/2006/relationships/customXml" Target="../ink/ink1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4.xml"/><Relationship Id="rId1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.xml"/><Relationship Id="rId18" Type="http://schemas.openxmlformats.org/officeDocument/2006/relationships/image" Target="../media/image190.emf"/><Relationship Id="rId26" Type="http://schemas.openxmlformats.org/officeDocument/2006/relationships/image" Target="../media/image23.emf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27.emf"/><Relationship Id="rId42" Type="http://schemas.openxmlformats.org/officeDocument/2006/relationships/image" Target="../media/image31.emf"/><Relationship Id="rId47" Type="http://schemas.openxmlformats.org/officeDocument/2006/relationships/customXml" Target="../ink/ink29.xml"/><Relationship Id="rId50" Type="http://schemas.openxmlformats.org/officeDocument/2006/relationships/image" Target="../media/image35.emf"/><Relationship Id="rId55" Type="http://schemas.openxmlformats.org/officeDocument/2006/relationships/customXml" Target="../ink/ink33.xml"/><Relationship Id="rId7" Type="http://schemas.openxmlformats.org/officeDocument/2006/relationships/customXml" Target="../ink/ink10.xml"/><Relationship Id="rId12" Type="http://schemas.openxmlformats.org/officeDocument/2006/relationships/image" Target="../media/image16.emf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29.emf"/><Relationship Id="rId46" Type="http://schemas.openxmlformats.org/officeDocument/2006/relationships/image" Target="../media/image33.emf"/><Relationship Id="rId59" Type="http://schemas.openxmlformats.org/officeDocument/2006/relationships/customXml" Target="../ink/ink35.xml"/><Relationship Id="rId2" Type="http://schemas.openxmlformats.org/officeDocument/2006/relationships/customXml" Target="../ink/ink8.xml"/><Relationship Id="rId20" Type="http://schemas.openxmlformats.org/officeDocument/2006/relationships/image" Target="../media/image20.emf"/><Relationship Id="rId29" Type="http://schemas.openxmlformats.org/officeDocument/2006/relationships/customXml" Target="../ink/ink20.xml"/><Relationship Id="rId41" Type="http://schemas.openxmlformats.org/officeDocument/2006/relationships/customXml" Target="../ink/ink26.xml"/><Relationship Id="rId54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customXml" Target="../ink/ink12.xml"/><Relationship Id="rId24" Type="http://schemas.openxmlformats.org/officeDocument/2006/relationships/image" Target="../media/image22.emf"/><Relationship Id="rId32" Type="http://schemas.openxmlformats.org/officeDocument/2006/relationships/image" Target="../media/image26.emf"/><Relationship Id="rId37" Type="http://schemas.openxmlformats.org/officeDocument/2006/relationships/customXml" Target="../ink/ink24.xml"/><Relationship Id="rId40" Type="http://schemas.openxmlformats.org/officeDocument/2006/relationships/image" Target="../media/image30.emf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39.emf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7.xml"/><Relationship Id="rId28" Type="http://schemas.openxmlformats.org/officeDocument/2006/relationships/image" Target="../media/image24.emf"/><Relationship Id="rId36" Type="http://schemas.openxmlformats.org/officeDocument/2006/relationships/image" Target="../media/image28.emf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61" Type="http://schemas.openxmlformats.org/officeDocument/2006/relationships/image" Target="../media/image2.jpg"/><Relationship Id="rId10" Type="http://schemas.openxmlformats.org/officeDocument/2006/relationships/image" Target="../media/image15.emf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4" Type="http://schemas.openxmlformats.org/officeDocument/2006/relationships/image" Target="../media/image32.emf"/><Relationship Id="rId52" Type="http://schemas.openxmlformats.org/officeDocument/2006/relationships/image" Target="../media/image36.emf"/><Relationship Id="rId60" Type="http://schemas.openxmlformats.org/officeDocument/2006/relationships/image" Target="../media/image40.emf"/><Relationship Id="rId4" Type="http://schemas.openxmlformats.org/officeDocument/2006/relationships/image" Target="../media/image12.emf"/><Relationship Id="rId9" Type="http://schemas.openxmlformats.org/officeDocument/2006/relationships/customXml" Target="../ink/ink11.xml"/><Relationship Id="rId14" Type="http://schemas.openxmlformats.org/officeDocument/2006/relationships/image" Target="../media/image19.emf"/><Relationship Id="rId22" Type="http://schemas.openxmlformats.org/officeDocument/2006/relationships/image" Target="../media/image21.emf"/><Relationship Id="rId27" Type="http://schemas.openxmlformats.org/officeDocument/2006/relationships/customXml" Target="../ink/ink19.xml"/><Relationship Id="rId30" Type="http://schemas.openxmlformats.org/officeDocument/2006/relationships/image" Target="../media/image25.emf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34.emf"/><Relationship Id="rId56" Type="http://schemas.openxmlformats.org/officeDocument/2006/relationships/image" Target="../media/image38.emf"/><Relationship Id="rId8" Type="http://schemas.openxmlformats.org/officeDocument/2006/relationships/image" Target="../media/image14.emf"/><Relationship Id="rId51" Type="http://schemas.openxmlformats.org/officeDocument/2006/relationships/customXml" Target="../ink/ink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43608" y="3068960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Samenwerking </a:t>
            </a:r>
          </a:p>
          <a:p>
            <a:r>
              <a:rPr lang="nl-NL" sz="4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die vleugels geeft</a:t>
            </a:r>
          </a:p>
          <a:p>
            <a:endParaRPr lang="nl-NL" sz="3600" b="1" dirty="0" smtClean="0">
              <a:solidFill>
                <a:srgbClr val="CC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+mj-lt"/>
                <a:cs typeface="Arial" panose="020B0604020202020204" pitchFamily="34" charset="0"/>
              </a:rPr>
              <a:t>Ellen </a:t>
            </a:r>
            <a:r>
              <a:rPr lang="nl-NL" sz="2400" dirty="0" err="1" smtClean="0">
                <a:latin typeface="+mj-lt"/>
                <a:cs typeface="Arial" panose="020B0604020202020204" pitchFamily="34" charset="0"/>
              </a:rPr>
              <a:t>Reehorst</a:t>
            </a:r>
            <a:r>
              <a:rPr lang="nl-NL" sz="2400" dirty="0" smtClean="0">
                <a:latin typeface="+mj-lt"/>
                <a:cs typeface="Arial" panose="020B0604020202020204" pitchFamily="34" charset="0"/>
              </a:rPr>
              <a:t>		eduScrumnederland.nl      </a:t>
            </a:r>
          </a:p>
          <a:p>
            <a:r>
              <a:rPr lang="nl-NL" sz="2400" dirty="0" smtClean="0">
                <a:latin typeface="+mj-lt"/>
              </a:rPr>
              <a:t>Saskia </a:t>
            </a:r>
            <a:r>
              <a:rPr lang="nl-NL" sz="2400" dirty="0" err="1" smtClean="0">
                <a:latin typeface="+mj-lt"/>
              </a:rPr>
              <a:t>Tuenter</a:t>
            </a:r>
            <a:r>
              <a:rPr lang="nl-NL" sz="2400" dirty="0" smtClean="0">
                <a:latin typeface="+mj-lt"/>
              </a:rPr>
              <a:t>		Dollard College, </a:t>
            </a:r>
            <a:r>
              <a:rPr lang="nl-NL" sz="2400" dirty="0" err="1" smtClean="0">
                <a:latin typeface="+mj-lt"/>
              </a:rPr>
              <a:t>Windesheim</a:t>
            </a:r>
            <a:endParaRPr lang="nl-NL" sz="2400" dirty="0" smtClean="0">
              <a:latin typeface="+mj-lt"/>
            </a:endParaRPr>
          </a:p>
          <a:p>
            <a:endParaRPr lang="nl-NL" sz="2400" dirty="0" smtClean="0"/>
          </a:p>
          <a:p>
            <a:r>
              <a:rPr lang="nl-NL" sz="2400" dirty="0"/>
              <a:t>	</a:t>
            </a:r>
            <a:r>
              <a:rPr lang="nl-NL" sz="2400" dirty="0" smtClean="0"/>
              <a:t>		facebook.com/</a:t>
            </a:r>
            <a:r>
              <a:rPr lang="nl-NL" sz="2400" dirty="0" err="1" smtClean="0"/>
              <a:t>eduscrum</a:t>
            </a:r>
            <a:endParaRPr lang="nl-NL" sz="2400" dirty="0"/>
          </a:p>
          <a:p>
            <a:endParaRPr lang="nl-NL" sz="2400" dirty="0">
              <a:latin typeface="+mj-lt"/>
            </a:endParaRPr>
          </a:p>
        </p:txBody>
      </p:sp>
      <p:pic>
        <p:nvPicPr>
          <p:cNvPr id="7" name="Picture 6" descr="https://encrypted-tbn1.gstatic.com/images?q=tbn:ANd9GcQe0eLw4ybW34fXEOlCROfxdXYcJ6p_I8_isgE_-xEEZzJ6-6SAGNayVmq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53" y="5589240"/>
            <a:ext cx="774973" cy="7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44972"/>
            <a:ext cx="3212082" cy="19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" name="Afbeelding 4" descr="http://www.breakingoutcongres.nl/wp-content/uploads/2010/08/rabobank-logo-pri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68312"/>
            <a:ext cx="1224136" cy="161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://www.automatiseringgids.nl/binaries/content/gallery/ag/redactie/algemeen/merken-niet-it/abn-amro-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4" b="25044"/>
          <a:stretch/>
        </p:blipFill>
        <p:spPr bwMode="auto">
          <a:xfrm>
            <a:off x="2769353" y="5875214"/>
            <a:ext cx="2736304" cy="717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http://cursusitaliaans-aretusa.nl/wp-content/uploads/2012/06/logo_bol-co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37" y="3111670"/>
            <a:ext cx="1763493" cy="158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ttp://www.wp7.nl/wp-content/uploads/2012/06/ING-logo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36288" r="4504" b="31915"/>
          <a:stretch/>
        </p:blipFill>
        <p:spPr bwMode="auto">
          <a:xfrm>
            <a:off x="6044420" y="5126401"/>
            <a:ext cx="2383751" cy="86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https://encrypted-tbn0.gstatic.com/images?q=tbn:ANd9GcTFlBkcK9olWjvSHOh5I03VuNunxCYtSOqD4wrvxQSglE1PABG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2" y="2060848"/>
            <a:ext cx="21602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tsgomobile.org/images/news/tmobile/tomtom_log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b="28177"/>
          <a:stretch/>
        </p:blipFill>
        <p:spPr bwMode="auto">
          <a:xfrm>
            <a:off x="4716016" y="1207537"/>
            <a:ext cx="4095750" cy="9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eusderweg.com/afbeeldingen/079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60" y="3212976"/>
            <a:ext cx="2107640" cy="21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tmcnet.com/blog/rich-tehrani/uploads/old-microsoft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8277"/>
            <a:ext cx="2233482" cy="17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hkamp.n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16731"/>
            <a:ext cx="3429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urogoeiegrond.nl/wp-content/uploads/2012/05/Logo_TKP_rgb-bew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6224"/>
            <a:ext cx="2166653" cy="7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12" name="Picture 2" descr="http://farm4.static.flickr.com/3615/3693187463_0e9ce6cd2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1"/>
          <a:stretch/>
        </p:blipFill>
        <p:spPr bwMode="auto">
          <a:xfrm>
            <a:off x="1150913" y="1196752"/>
            <a:ext cx="4050704" cy="26090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konstantin.antselovich.com/wp-content/uploads/2013/02/IMAG03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r="13133" b="12039"/>
          <a:stretch/>
        </p:blipFill>
        <p:spPr bwMode="auto">
          <a:xfrm>
            <a:off x="5345633" y="1196752"/>
            <a:ext cx="3618855" cy="26090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log.ict.eu/wp-content/uploads/2013/01/fot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31" y="3939428"/>
            <a:ext cx="4051886" cy="22529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ennova.com.au/assets/pages/agile-standup-a85e89c033b96cf61ad7f768607c23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99" y="3939428"/>
            <a:ext cx="3627789" cy="2252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107605" y="148478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94C8"/>
                </a:solidFill>
              </a:rPr>
              <a:t>Opbrengsten van Scrum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 smtClean="0">
                <a:solidFill>
                  <a:srgbClr val="F78A47"/>
                </a:solidFill>
              </a:rPr>
              <a:t>- Snelheid ↑</a:t>
            </a:r>
            <a:endParaRPr lang="nl-NL" sz="3200" dirty="0" smtClean="0">
              <a:solidFill>
                <a:srgbClr val="F78A47"/>
              </a:solidFill>
            </a:endParaRPr>
          </a:p>
          <a:p>
            <a:endParaRPr lang="nl-NL" sz="3200" dirty="0">
              <a:solidFill>
                <a:srgbClr val="F78A47"/>
              </a:solidFill>
            </a:endParaRPr>
          </a:p>
          <a:p>
            <a:r>
              <a:rPr lang="nl-NL" sz="3200" b="1" dirty="0" smtClean="0">
                <a:solidFill>
                  <a:srgbClr val="F78A47"/>
                </a:solidFill>
              </a:rPr>
              <a:t>- Samenwerking &amp; plezier ↑</a:t>
            </a:r>
          </a:p>
          <a:p>
            <a:endParaRPr lang="nl-NL" sz="3200" b="1" dirty="0" smtClean="0">
              <a:solidFill>
                <a:srgbClr val="F78A47"/>
              </a:solidFill>
            </a:endParaRPr>
          </a:p>
          <a:p>
            <a:r>
              <a:rPr lang="nl-NL" sz="3200" b="1" dirty="0">
                <a:solidFill>
                  <a:srgbClr val="F78A47"/>
                </a:solidFill>
              </a:rPr>
              <a:t>- Kwaliteit ↑</a:t>
            </a:r>
          </a:p>
          <a:p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107605" y="1484784"/>
            <a:ext cx="63367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78A47"/>
                </a:solidFill>
              </a:rPr>
              <a:t>Geheimen van Scrum</a:t>
            </a:r>
          </a:p>
          <a:p>
            <a:endParaRPr lang="nl-NL" sz="1400" b="1" dirty="0">
              <a:solidFill>
                <a:srgbClr val="0094C8"/>
              </a:solidFill>
            </a:endParaRPr>
          </a:p>
          <a:p>
            <a:r>
              <a:rPr lang="nl-NL" sz="3200" b="1" dirty="0" smtClean="0">
                <a:solidFill>
                  <a:srgbClr val="70AC2E"/>
                </a:solidFill>
              </a:rPr>
              <a:t>Sprints met feedback loops</a:t>
            </a:r>
          </a:p>
          <a:p>
            <a:r>
              <a:rPr lang="nl-NL" sz="3200" b="1" dirty="0" smtClean="0">
                <a:solidFill>
                  <a:srgbClr val="0094C8"/>
                </a:solidFill>
              </a:rPr>
              <a:t>Heldere structuur</a:t>
            </a:r>
            <a:r>
              <a:rPr lang="nl-NL" sz="3200" dirty="0" smtClean="0"/>
              <a:t>	rollen</a:t>
            </a:r>
          </a:p>
          <a:p>
            <a:r>
              <a:rPr lang="nl-NL" sz="3200" dirty="0" smtClean="0"/>
              <a:t>	</a:t>
            </a:r>
            <a:r>
              <a:rPr lang="nl-NL" sz="3200" dirty="0"/>
              <a:t>	</a:t>
            </a:r>
            <a:r>
              <a:rPr lang="nl-NL" sz="3200" dirty="0" smtClean="0"/>
              <a:t>		ceremonies</a:t>
            </a:r>
          </a:p>
          <a:p>
            <a:r>
              <a:rPr lang="nl-NL" sz="3200" dirty="0"/>
              <a:t>	</a:t>
            </a:r>
            <a:r>
              <a:rPr lang="nl-NL" sz="3200" dirty="0" smtClean="0"/>
              <a:t>			instrumenten</a:t>
            </a:r>
          </a:p>
          <a:p>
            <a:r>
              <a:rPr lang="nl-NL" sz="3200" b="1" dirty="0" smtClean="0">
                <a:solidFill>
                  <a:srgbClr val="70AC2E"/>
                </a:solidFill>
              </a:rPr>
              <a:t>Transparantie</a:t>
            </a:r>
          </a:p>
          <a:p>
            <a:r>
              <a:rPr lang="nl-NL" sz="3200" b="1" dirty="0" smtClean="0">
                <a:solidFill>
                  <a:srgbClr val="0094C8"/>
                </a:solidFill>
              </a:rPr>
              <a:t>Focus op verbetering</a:t>
            </a:r>
          </a:p>
          <a:p>
            <a:r>
              <a:rPr lang="nl-NL" sz="3200" b="1" dirty="0" smtClean="0">
                <a:solidFill>
                  <a:srgbClr val="70AC2E"/>
                </a:solidFill>
              </a:rPr>
              <a:t>Timeboxen</a:t>
            </a:r>
            <a:endParaRPr lang="nl-NL" sz="3200" b="1" dirty="0">
              <a:solidFill>
                <a:srgbClr val="70AC2E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87624" y="227687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nl-NL" sz="2400" b="1" dirty="0" smtClean="0"/>
              <a:t> Team </a:t>
            </a:r>
          </a:p>
          <a:p>
            <a:pPr lvl="0">
              <a:buFontTx/>
              <a:buChar char="-"/>
            </a:pPr>
            <a:r>
              <a:rPr lang="nl-NL" sz="2400" b="1" dirty="0"/>
              <a:t> </a:t>
            </a:r>
            <a:r>
              <a:rPr lang="nl-NL" sz="2400" b="1" dirty="0" smtClean="0"/>
              <a:t>Scrum Master (leidt ceremonies)</a:t>
            </a:r>
          </a:p>
          <a:p>
            <a:pPr lvl="0">
              <a:buFontTx/>
              <a:buChar char="-"/>
            </a:pPr>
            <a:r>
              <a:rPr lang="nl-NL" sz="2400" b="1" dirty="0" smtClean="0"/>
              <a:t> Product </a:t>
            </a:r>
            <a:r>
              <a:rPr lang="nl-NL" sz="2400" b="1" dirty="0" err="1" smtClean="0"/>
              <a:t>Owner</a:t>
            </a:r>
            <a:r>
              <a:rPr lang="nl-NL" sz="2400" b="1" dirty="0" smtClean="0"/>
              <a:t> </a:t>
            </a:r>
            <a:r>
              <a:rPr lang="nl-NL" sz="2400" b="1" dirty="0"/>
              <a:t>(PO</a:t>
            </a:r>
            <a:r>
              <a:rPr lang="nl-NL" sz="2400" b="1" dirty="0" smtClean="0"/>
              <a:t>)</a:t>
            </a:r>
          </a:p>
          <a:p>
            <a:pPr lvl="0">
              <a:buFontTx/>
              <a:buChar char="-"/>
            </a:pPr>
            <a:endParaRPr lang="nl-NL" sz="2400" dirty="0"/>
          </a:p>
          <a:p>
            <a:pPr lvl="0"/>
            <a:endParaRPr lang="nl-NL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87624" y="1296769"/>
            <a:ext cx="41764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Penny Game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 descr="http://4.bp.blogspot.com/_M0aQ3OvNDzE/TOCoTP2IeVI/AAAAAAAAAFI/9cGiW2zRt1g/s320/coi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0292"/>
            <a:ext cx="232792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87624" y="227687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nl-NL" sz="2400" dirty="0" smtClean="0"/>
              <a:t> Team </a:t>
            </a:r>
          </a:p>
          <a:p>
            <a:pPr lvl="0">
              <a:buFontTx/>
              <a:buChar char="-"/>
            </a:pPr>
            <a:r>
              <a:rPr lang="nl-NL" sz="2400" dirty="0"/>
              <a:t> </a:t>
            </a:r>
            <a:r>
              <a:rPr lang="nl-NL" sz="2400" dirty="0" smtClean="0"/>
              <a:t>Scrum Master (leidt ceremonies)</a:t>
            </a:r>
          </a:p>
          <a:p>
            <a:pPr lvl="0">
              <a:buFontTx/>
              <a:buChar char="-"/>
            </a:pPr>
            <a:r>
              <a:rPr lang="nl-NL" sz="2400" dirty="0" smtClean="0"/>
              <a:t> Product </a:t>
            </a:r>
            <a:r>
              <a:rPr lang="nl-NL" sz="2400" dirty="0" err="1" smtClean="0"/>
              <a:t>Owner</a:t>
            </a:r>
            <a:r>
              <a:rPr lang="nl-NL" sz="2400" dirty="0" smtClean="0"/>
              <a:t> </a:t>
            </a:r>
            <a:r>
              <a:rPr lang="nl-NL" sz="2400" dirty="0"/>
              <a:t>(PO</a:t>
            </a:r>
            <a:r>
              <a:rPr lang="nl-NL" sz="2400" dirty="0" smtClean="0"/>
              <a:t>)</a:t>
            </a:r>
          </a:p>
          <a:p>
            <a:pPr lvl="0">
              <a:buFontTx/>
              <a:buChar char="-"/>
            </a:pPr>
            <a:endParaRPr lang="nl-NL" sz="2400" dirty="0"/>
          </a:p>
          <a:p>
            <a:pPr lvl="0">
              <a:buFontTx/>
              <a:buChar char="-"/>
            </a:pPr>
            <a:r>
              <a:rPr lang="nl-NL" sz="2400" dirty="0" smtClean="0"/>
              <a:t> </a:t>
            </a:r>
            <a:r>
              <a:rPr lang="nl-NL" sz="2400" b="1" dirty="0" smtClean="0"/>
              <a:t>elk </a:t>
            </a:r>
            <a:r>
              <a:rPr lang="nl-NL" sz="2400" b="1" dirty="0"/>
              <a:t>teamlid voegt waarde toe door de munten om te draaien</a:t>
            </a:r>
          </a:p>
          <a:p>
            <a:pPr lvl="0">
              <a:buFontTx/>
              <a:buChar char="-"/>
            </a:pPr>
            <a:r>
              <a:rPr lang="nl-NL" sz="2400" b="1" dirty="0" smtClean="0"/>
              <a:t> alle </a:t>
            </a:r>
            <a:r>
              <a:rPr lang="nl-NL" sz="2400" b="1" dirty="0"/>
              <a:t>munten gaan langs het hele team en dan naar de PO</a:t>
            </a:r>
          </a:p>
          <a:p>
            <a:pPr lvl="0">
              <a:buFontTx/>
              <a:buChar char="-"/>
            </a:pPr>
            <a:endParaRPr lang="nl-NL" sz="2400" dirty="0" smtClean="0"/>
          </a:p>
          <a:p>
            <a:pPr lvl="0">
              <a:buFontTx/>
              <a:buChar char="-"/>
            </a:pPr>
            <a:r>
              <a:rPr lang="nl-NL" sz="2400" dirty="0"/>
              <a:t> </a:t>
            </a:r>
            <a:r>
              <a:rPr lang="nl-NL" sz="2400" dirty="0" smtClean="0"/>
              <a:t>oplevering</a:t>
            </a:r>
            <a:r>
              <a:rPr lang="nl-NL" sz="2400" dirty="0"/>
              <a:t>: </a:t>
            </a:r>
            <a:r>
              <a:rPr lang="nl-NL" sz="2400" b="1" dirty="0"/>
              <a:t>eerste munt bereikt de PO</a:t>
            </a:r>
          </a:p>
          <a:p>
            <a:pPr lvl="0">
              <a:buFontTx/>
              <a:buChar char="-"/>
            </a:pPr>
            <a:r>
              <a:rPr lang="nl-NL" sz="2400" dirty="0" smtClean="0"/>
              <a:t> PO </a:t>
            </a:r>
            <a:r>
              <a:rPr lang="nl-NL" sz="2400" dirty="0"/>
              <a:t>neemt deze tijd op</a:t>
            </a:r>
          </a:p>
          <a:p>
            <a:pPr lvl="0"/>
            <a:endParaRPr lang="nl-NL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87624" y="1296769"/>
            <a:ext cx="41764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Penny Game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 descr="http://4.bp.blogspot.com/_M0aQ3OvNDzE/TOCoTP2IeVI/AAAAAAAAAFI/9cGiW2zRt1g/s320/coi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0292"/>
            <a:ext cx="232792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87624" y="1296769"/>
            <a:ext cx="41764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Penny Game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 descr="http://4.bp.blogspot.com/_M0aQ3OvNDzE/TOCoTP2IeVI/AAAAAAAAAFI/9cGiW2zRt1g/s320/coi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0292"/>
            <a:ext cx="232792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hthoek 1"/>
          <p:cNvSpPr/>
          <p:nvPr/>
        </p:nvSpPr>
        <p:spPr>
          <a:xfrm>
            <a:off x="1187624" y="3013501"/>
            <a:ext cx="7584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</a:rPr>
              <a:t>Drie </a:t>
            </a:r>
            <a:r>
              <a:rPr lang="nl-NL" sz="2400" b="1" dirty="0">
                <a:solidFill>
                  <a:schemeClr val="accent6">
                    <a:lumMod val="75000"/>
                  </a:schemeClr>
                </a:solidFill>
              </a:rPr>
              <a:t>Sprints</a:t>
            </a:r>
          </a:p>
          <a:p>
            <a:r>
              <a:rPr lang="nl-NL" sz="2400" dirty="0" smtClean="0"/>
              <a:t>met verschillende regels</a:t>
            </a:r>
          </a:p>
          <a:p>
            <a:r>
              <a:rPr lang="nl-NL" sz="2400" dirty="0" smtClean="0"/>
              <a:t>tussendoor </a:t>
            </a:r>
            <a:r>
              <a:rPr lang="nl-NL" sz="2400" b="1" dirty="0" smtClean="0"/>
              <a:t>Retro (1 min) </a:t>
            </a:r>
            <a:r>
              <a:rPr lang="nl-NL" sz="2400" dirty="0" smtClean="0"/>
              <a:t>en</a:t>
            </a:r>
            <a:r>
              <a:rPr lang="nl-NL" sz="2400" b="1" dirty="0" smtClean="0"/>
              <a:t> Sprint Planning (1 min)</a:t>
            </a:r>
            <a:endParaRPr lang="nl-NL" sz="24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87624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2400" b="1" dirty="0" smtClean="0"/>
          </a:p>
          <a:p>
            <a:pPr lvl="0"/>
            <a:r>
              <a:rPr lang="nl-NL" sz="2400" b="1" dirty="0" smtClean="0"/>
              <a:t>Sprint 1     </a:t>
            </a:r>
            <a:r>
              <a:rPr lang="nl-NL" sz="2400" dirty="0"/>
              <a:t>draaien met </a:t>
            </a:r>
            <a:r>
              <a:rPr lang="nl-NL" sz="2400" dirty="0" smtClean="0"/>
              <a:t>verkeerde hand</a:t>
            </a:r>
            <a:endParaRPr lang="nl-NL" sz="2400" dirty="0"/>
          </a:p>
          <a:p>
            <a:pPr lvl="0"/>
            <a:r>
              <a:rPr lang="nl-NL" sz="2400" dirty="0"/>
              <a:t>	     </a:t>
            </a:r>
            <a:r>
              <a:rPr lang="nl-NL" sz="2400" dirty="0" smtClean="0"/>
              <a:t> eerst </a:t>
            </a:r>
            <a:r>
              <a:rPr lang="nl-NL" sz="2400" dirty="0"/>
              <a:t>alle 15 munten </a:t>
            </a:r>
            <a:r>
              <a:rPr lang="nl-NL" sz="2400" dirty="0" smtClean="0"/>
              <a:t>draaien</a:t>
            </a:r>
            <a:r>
              <a:rPr lang="nl-NL" sz="2400" dirty="0"/>
              <a:t>, dan pas doorgeven</a:t>
            </a:r>
          </a:p>
          <a:p>
            <a:pPr lvl="0"/>
            <a:r>
              <a:rPr lang="nl-NL" sz="2400" dirty="0"/>
              <a:t>	     </a:t>
            </a:r>
            <a:r>
              <a:rPr lang="nl-NL" sz="2400" dirty="0" smtClean="0"/>
              <a:t> </a:t>
            </a: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batch = 15</a:t>
            </a:r>
          </a:p>
          <a:p>
            <a:pPr lvl="0"/>
            <a:endParaRPr lang="nl-NL" sz="2400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87624" y="1296769"/>
            <a:ext cx="41764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Penny Game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 descr="http://4.bp.blogspot.com/_M0aQ3OvNDzE/TOCoTP2IeVI/AAAAAAAAAFI/9cGiW2zRt1g/s320/coi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0292"/>
            <a:ext cx="232792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87624" y="1296769"/>
            <a:ext cx="41764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Penny Gam</a:t>
            </a:r>
            <a:r>
              <a:rPr lang="nl-NL" b="1" dirty="0" smtClean="0">
                <a:solidFill>
                  <a:srgbClr val="C00000"/>
                </a:solidFill>
              </a:rPr>
              <a:t>e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8" name="Afbeelding 7" descr="http://4.bp.blogspot.com/_M0aQ3OvNDzE/TOCoTP2IeVI/AAAAAAAAAFI/9cGiW2zRt1g/s320/coi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0292"/>
            <a:ext cx="232792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hthoek 1"/>
          <p:cNvSpPr/>
          <p:nvPr/>
        </p:nvSpPr>
        <p:spPr>
          <a:xfrm>
            <a:off x="1187624" y="3013501"/>
            <a:ext cx="7584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R</a:t>
            </a:r>
            <a:r>
              <a:rPr lang="nl-NL" sz="2400" b="1" dirty="0" smtClean="0"/>
              <a:t>etro	</a:t>
            </a:r>
            <a:r>
              <a:rPr lang="nl-NL" sz="2400" dirty="0" smtClean="0"/>
              <a:t>(1 min)</a:t>
            </a:r>
            <a:r>
              <a:rPr lang="nl-NL" sz="2400" b="1" dirty="0" smtClean="0"/>
              <a:t>		</a:t>
            </a:r>
            <a:r>
              <a:rPr lang="nl-NL" sz="2400" dirty="0" smtClean="0"/>
              <a:t>- wat ging goed</a:t>
            </a:r>
          </a:p>
          <a:p>
            <a:r>
              <a:rPr lang="nl-NL" sz="2400" dirty="0" smtClean="0"/>
              <a:t>			- wat kan beter</a:t>
            </a:r>
          </a:p>
          <a:p>
            <a:r>
              <a:rPr lang="nl-NL" sz="2400" dirty="0" smtClean="0"/>
              <a:t>			- actiepunt voor volgende Sprint</a:t>
            </a:r>
          </a:p>
          <a:p>
            <a:endParaRPr lang="nl-NL" sz="2400" dirty="0" smtClean="0"/>
          </a:p>
          <a:p>
            <a:endParaRPr lang="nl-NL" sz="24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87624" y="220486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chemeClr val="bg1">
                    <a:lumMod val="65000"/>
                  </a:schemeClr>
                </a:solidFill>
              </a:rPr>
              <a:t>Sprint 1     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draaien met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verkeerde hand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      eerst 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alle 15 munten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draaien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, dan pas doorgeven</a:t>
            </a:r>
          </a:p>
          <a:p>
            <a:pPr lvl="0"/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	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batch = 15</a:t>
            </a:r>
          </a:p>
          <a:p>
            <a:pPr lvl="0"/>
            <a:endParaRPr lang="nl-NL" sz="2400" dirty="0" smtClean="0"/>
          </a:p>
          <a:p>
            <a:r>
              <a:rPr lang="nl-NL" sz="2400" b="1" dirty="0"/>
              <a:t>Sprintplanning</a:t>
            </a:r>
            <a:r>
              <a:rPr lang="nl-NL" sz="2400" dirty="0"/>
              <a:t> (1 min)</a:t>
            </a:r>
          </a:p>
          <a:p>
            <a:pPr lvl="0"/>
            <a:endParaRPr lang="nl-NL" sz="2400" b="1" dirty="0" smtClean="0"/>
          </a:p>
          <a:p>
            <a:pPr lvl="0"/>
            <a:r>
              <a:rPr lang="nl-NL" sz="2400" b="1" dirty="0" smtClean="0"/>
              <a:t>Sprint 2     </a:t>
            </a:r>
            <a:r>
              <a:rPr lang="nl-NL" sz="2400" dirty="0" smtClean="0"/>
              <a:t>draaien </a:t>
            </a:r>
            <a:r>
              <a:rPr lang="nl-NL" sz="2400" dirty="0"/>
              <a:t>met </a:t>
            </a:r>
            <a:r>
              <a:rPr lang="nl-NL" sz="2400" dirty="0" smtClean="0"/>
              <a:t>verkeerde hand</a:t>
            </a:r>
            <a:r>
              <a:rPr lang="nl-NL" sz="2400" dirty="0"/>
              <a:t>; </a:t>
            </a: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batch = 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  <a:p>
            <a:pPr lvl="0"/>
            <a:endParaRPr lang="nl-NL" sz="2400" dirty="0">
              <a:solidFill>
                <a:srgbClr val="C00000"/>
              </a:solidFill>
            </a:endParaRPr>
          </a:p>
          <a:p>
            <a:r>
              <a:rPr lang="nl-NL" sz="2400" dirty="0">
                <a:solidFill>
                  <a:srgbClr val="C00000"/>
                </a:solidFill>
              </a:rPr>
              <a:t>	</a:t>
            </a:r>
            <a:endParaRPr lang="nl-NL" i="1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87624" y="1296769"/>
            <a:ext cx="41764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Penny Game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 descr="http://4.bp.blogspot.com/_M0aQ3OvNDzE/TOCoTP2IeVI/AAAAAAAAAFI/9cGiW2zRt1g/s320/coi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0292"/>
            <a:ext cx="232792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339752" y="2204864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 die vleugels </a:t>
            </a:r>
            <a:r>
              <a:rPr lang="nl-NL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geeft …</a:t>
            </a:r>
            <a:endParaRPr lang="nl-NL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http://upload.wikimedia.org/wikipedia/commons/a/a6/Liften_in_de_woestij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"/>
          <a:stretch/>
        </p:blipFill>
        <p:spPr bwMode="auto">
          <a:xfrm>
            <a:off x="4716016" y="3645024"/>
            <a:ext cx="3816424" cy="25769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dia.tumblr.com/tumblr_l2dlj8jdlc1qacw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672408" cy="2445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funnyphotodump.com/wp-content/uploads/2013/11/control-frea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4436" r="3695" b="13270"/>
          <a:stretch/>
        </p:blipFill>
        <p:spPr bwMode="auto">
          <a:xfrm>
            <a:off x="1909056" y="1556792"/>
            <a:ext cx="5914334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87624" y="1296769"/>
            <a:ext cx="41764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Penny Game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 descr="http://4.bp.blogspot.com/_M0aQ3OvNDzE/TOCoTP2IeVI/AAAAAAAAAFI/9cGiW2zRt1g/s320/coi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0292"/>
            <a:ext cx="232792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hthoek 1"/>
          <p:cNvSpPr/>
          <p:nvPr/>
        </p:nvSpPr>
        <p:spPr>
          <a:xfrm>
            <a:off x="1187624" y="3013501"/>
            <a:ext cx="7584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R</a:t>
            </a:r>
            <a:r>
              <a:rPr lang="nl-NL" sz="2400" b="1" dirty="0" smtClean="0"/>
              <a:t>etro	</a:t>
            </a:r>
            <a:r>
              <a:rPr lang="nl-NL" sz="2400" dirty="0" smtClean="0"/>
              <a:t>(1 min)</a:t>
            </a:r>
            <a:r>
              <a:rPr lang="nl-NL" sz="2400" b="1" dirty="0" smtClean="0"/>
              <a:t>		</a:t>
            </a:r>
            <a:r>
              <a:rPr lang="nl-NL" sz="2400" dirty="0" smtClean="0"/>
              <a:t>- wat ging goed</a:t>
            </a:r>
          </a:p>
          <a:p>
            <a:r>
              <a:rPr lang="nl-NL" sz="2400" dirty="0" smtClean="0"/>
              <a:t>			- wat kan beter</a:t>
            </a:r>
          </a:p>
          <a:p>
            <a:r>
              <a:rPr lang="nl-NL" sz="2400" dirty="0" smtClean="0"/>
              <a:t>			- actiepunt voor volgende Sprint</a:t>
            </a:r>
          </a:p>
          <a:p>
            <a:endParaRPr lang="nl-NL" sz="2400" dirty="0" smtClean="0"/>
          </a:p>
          <a:p>
            <a:endParaRPr lang="nl-NL" sz="24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87624" y="220486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chemeClr val="bg1">
                    <a:lumMod val="65000"/>
                  </a:schemeClr>
                </a:solidFill>
              </a:rPr>
              <a:t>Sprint 1     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draaien met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verkeerde hand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      eerst 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alle 15 munten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draaien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, dan pas doorgeven</a:t>
            </a:r>
          </a:p>
          <a:p>
            <a:pPr lvl="0"/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	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batch = 15</a:t>
            </a:r>
          </a:p>
          <a:p>
            <a:pPr lvl="0"/>
            <a:endParaRPr lang="nl-NL" sz="2400" dirty="0" smtClean="0"/>
          </a:p>
          <a:p>
            <a:pPr lvl="0"/>
            <a:r>
              <a:rPr lang="nl-NL" sz="2400" b="1" dirty="0" smtClean="0">
                <a:solidFill>
                  <a:schemeClr val="bg1">
                    <a:lumMod val="65000"/>
                  </a:schemeClr>
                </a:solidFill>
              </a:rPr>
              <a:t>Sprint 2    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draaien 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met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verkeerde hand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; batch =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  <a:p>
            <a:pPr lvl="0"/>
            <a:endParaRPr lang="nl-NL" sz="2400" dirty="0">
              <a:solidFill>
                <a:srgbClr val="C00000"/>
              </a:solidFill>
            </a:endParaRPr>
          </a:p>
          <a:p>
            <a:r>
              <a:rPr lang="nl-NL" sz="2400" b="1" dirty="0"/>
              <a:t>Sprintplanning</a:t>
            </a:r>
            <a:r>
              <a:rPr lang="nl-NL" sz="2400" dirty="0"/>
              <a:t> (1 min)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Sprint 3     </a:t>
            </a:r>
            <a:r>
              <a:rPr lang="nl-NL" sz="2400" dirty="0"/>
              <a:t>draaien met </a:t>
            </a:r>
            <a:r>
              <a:rPr lang="nl-NL" sz="2400" dirty="0" smtClean="0"/>
              <a:t>verkeerde hand</a:t>
            </a:r>
            <a:r>
              <a:rPr lang="nl-NL" sz="2400" dirty="0"/>
              <a:t>; </a:t>
            </a: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batch = 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  <a:p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	 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     meest waardevolle munten eerst naar PO</a:t>
            </a:r>
            <a:endParaRPr lang="nl-NL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nl-NL" sz="2400" dirty="0" smtClean="0"/>
          </a:p>
          <a:p>
            <a:r>
              <a:rPr lang="nl-NL" sz="2400" dirty="0">
                <a:solidFill>
                  <a:srgbClr val="C00000"/>
                </a:solidFill>
              </a:rPr>
              <a:t>	</a:t>
            </a:r>
            <a:endParaRPr lang="nl-NL" i="1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87624" y="1296769"/>
            <a:ext cx="41764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Penny Game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 descr="http://4.bp.blogspot.com/_M0aQ3OvNDzE/TOCoTP2IeVI/AAAAAAAAAFI/9cGiW2zRt1g/s320/coi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0292"/>
            <a:ext cx="232792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" name="Afbeelding 4" descr="http://usf.vc/wp-content/uploads/2013/03/business-increase-profi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47260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1619672" y="1601547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Scrum</a:t>
            </a:r>
            <a:endParaRPr lang="nl-NL" sz="32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6" name="Afbeelding 5" descr="http://breinleren.s3.amazonaws.com/brein-leren-in-het-onderwij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54461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1619672" y="1601547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 smtClean="0">
                <a:solidFill>
                  <a:schemeClr val="accent6">
                    <a:lumMod val="75000"/>
                  </a:schemeClr>
                </a:solidFill>
              </a:rPr>
              <a:t>edu</a:t>
            </a:r>
            <a:r>
              <a:rPr lang="nl-NL" sz="3200" b="1" dirty="0" err="1" smtClean="0"/>
              <a:t>Scrum</a:t>
            </a:r>
            <a:endParaRPr lang="nl-NL" sz="32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99856" y="1628800"/>
            <a:ext cx="7620000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Doelen van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</a:rPr>
              <a:t>eduScrum</a:t>
            </a:r>
            <a:endParaRPr lang="nl-N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nl-NL" dirty="0" smtClean="0"/>
              <a:t>beter leren samenwerken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nl-NL" dirty="0" smtClean="0"/>
              <a:t>slimmer, sneller, beter leren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 err="1" smtClean="0"/>
              <a:t>persoonlijke</a:t>
            </a:r>
            <a:r>
              <a:rPr lang="en-US" dirty="0" smtClean="0"/>
              <a:t> </a:t>
            </a:r>
            <a:r>
              <a:rPr lang="en-US" dirty="0" err="1" smtClean="0"/>
              <a:t>ontwikkeling</a:t>
            </a:r>
            <a:endParaRPr lang="nl-NL" dirty="0" smtClean="0">
              <a:solidFill>
                <a:srgbClr val="008BBC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5879279" y="3290042"/>
            <a:ext cx="366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FF0066"/>
                </a:solidFill>
              </a:rPr>
              <a:t>Kaizen mindset</a:t>
            </a:r>
            <a:endParaRPr lang="nl-NL" sz="3500" b="1" dirty="0">
              <a:solidFill>
                <a:srgbClr val="FF0066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" name="Afbeelding 4" descr="http://1.bp.blogspot.com/-05XdH1mDUHk/TbRGMdq-_HI/AAAAAAAAIwc/A8hrikoCZz0/s1600/Kustkaartenh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532797" cy="4739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788024" y="1916832"/>
            <a:ext cx="3744416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werkt </a:t>
            </a:r>
            <a:r>
              <a:rPr lang="nl-NL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eduScrum</a:t>
            </a:r>
            <a:endParaRPr lang="nl-NL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38" y="485281"/>
            <a:ext cx="863365" cy="4320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584024" y="196738"/>
            <a:ext cx="1379466" cy="6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7" t="18627" r="9749" b="31067"/>
          <a:stretch/>
        </p:blipFill>
        <p:spPr>
          <a:xfrm>
            <a:off x="2592209" y="2558184"/>
            <a:ext cx="6119573" cy="3909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827584" y="1030996"/>
            <a:ext cx="4824412" cy="522288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Scrumbor</a:t>
            </a: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nl-N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699792" y="213285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       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 do	       Busy		         </a:t>
            </a:r>
            <a:r>
              <a:rPr lang="nl-NL" b="1" dirty="0" err="1" smtClean="0">
                <a:solidFill>
                  <a:schemeClr val="accent6">
                    <a:lumMod val="75000"/>
                  </a:schemeClr>
                </a:solidFill>
              </a:rPr>
              <a:t>Done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10143" r="4752" b="4389"/>
          <a:stretch/>
        </p:blipFill>
        <p:spPr>
          <a:xfrm>
            <a:off x="2123727" y="1719216"/>
            <a:ext cx="6480721" cy="4752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827584" y="1030996"/>
            <a:ext cx="4824412" cy="522288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Scrumbord</a:t>
            </a:r>
            <a:endParaRPr lang="nl-NL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2"/>
          <a:stretch/>
        </p:blipFill>
        <p:spPr>
          <a:xfrm>
            <a:off x="2627784" y="1788070"/>
            <a:ext cx="5976664" cy="4817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vak 8"/>
          <p:cNvSpPr txBox="1"/>
          <p:nvPr/>
        </p:nvSpPr>
        <p:spPr>
          <a:xfrm>
            <a:off x="827584" y="1030996"/>
            <a:ext cx="4824412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Volgende Sprint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942359" y="1764469"/>
            <a:ext cx="482441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70AC2E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  <a:endParaRPr lang="nl-NL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57377" y="2497942"/>
            <a:ext cx="482441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94C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Up  </a:t>
            </a:r>
            <a:r>
              <a:rPr lang="nl-NL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(elke les)</a:t>
            </a:r>
            <a:endParaRPr lang="nl-NL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970197" y="3231415"/>
            <a:ext cx="482441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94C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het werk  </a:t>
            </a:r>
            <a:r>
              <a:rPr lang="nl-NL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les</a:t>
            </a:r>
            <a:r>
              <a:rPr lang="nl-NL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965646" y="3964888"/>
            <a:ext cx="482441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endParaRPr lang="nl-NL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957377" y="4698361"/>
            <a:ext cx="482441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nl-NL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802761" y="6165304"/>
            <a:ext cx="4824412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Volgende Sprint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957377" y="5431834"/>
            <a:ext cx="482441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</a:t>
            </a:r>
            <a:endParaRPr lang="nl-NL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2052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6196"/>
            <a:ext cx="17281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15616" y="1700808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289537" y="5603042"/>
            <a:ext cx="481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http://belevinginbeeld.nl/portfolio/scrum</a:t>
            </a:r>
            <a:r>
              <a:rPr lang="nl-NL" dirty="0" smtClean="0">
                <a:hlinkClick r:id="rId4"/>
              </a:rPr>
              <a:t>/</a:t>
            </a:r>
            <a:endParaRPr lang="nl-NL" dirty="0" smtClean="0">
              <a:hlinkClick r:id=""/>
            </a:endParaRPr>
          </a:p>
          <a:p>
            <a:r>
              <a:rPr lang="nl-NL" dirty="0" smtClean="0">
                <a:hlinkClick r:id=""/>
              </a:rPr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259632" y="1020292"/>
            <a:ext cx="226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Artikel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Onderwijsblad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8" y="1484784"/>
            <a:ext cx="5128826" cy="35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20756" r="9073" b="48236"/>
          <a:stretch/>
        </p:blipFill>
        <p:spPr>
          <a:xfrm>
            <a:off x="0" y="3019653"/>
            <a:ext cx="9144000" cy="2678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e toelichting 6"/>
          <p:cNvSpPr/>
          <p:nvPr/>
        </p:nvSpPr>
        <p:spPr>
          <a:xfrm>
            <a:off x="179512" y="2173436"/>
            <a:ext cx="1152128" cy="756664"/>
          </a:xfrm>
          <a:prstGeom prst="wedgeEllipseCallout">
            <a:avLst>
              <a:gd name="adj1" fmla="val 20995"/>
              <a:gd name="adj2" fmla="val 1069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e toelichting 7"/>
          <p:cNvSpPr/>
          <p:nvPr/>
        </p:nvSpPr>
        <p:spPr>
          <a:xfrm>
            <a:off x="2339752" y="1787760"/>
            <a:ext cx="1152128" cy="756664"/>
          </a:xfrm>
          <a:prstGeom prst="wedgeEllipseCallout">
            <a:avLst>
              <a:gd name="adj1" fmla="val -24070"/>
              <a:gd name="adj2" fmla="val 131088"/>
            </a:avLst>
          </a:prstGeom>
          <a:solidFill>
            <a:srgbClr val="E576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e toelichting 8"/>
          <p:cNvSpPr/>
          <p:nvPr/>
        </p:nvSpPr>
        <p:spPr>
          <a:xfrm>
            <a:off x="4211960" y="1972602"/>
            <a:ext cx="1152128" cy="756664"/>
          </a:xfrm>
          <a:prstGeom prst="wedgeEllipseCallout">
            <a:avLst>
              <a:gd name="adj1" fmla="val -60008"/>
              <a:gd name="adj2" fmla="val 1194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e toelichting 10"/>
          <p:cNvSpPr/>
          <p:nvPr/>
        </p:nvSpPr>
        <p:spPr>
          <a:xfrm>
            <a:off x="7740352" y="2166092"/>
            <a:ext cx="1152128" cy="756664"/>
          </a:xfrm>
          <a:prstGeom prst="wedgeEllipseCallout">
            <a:avLst>
              <a:gd name="adj1" fmla="val -60008"/>
              <a:gd name="adj2" fmla="val 11943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e toelichting 11"/>
          <p:cNvSpPr/>
          <p:nvPr/>
        </p:nvSpPr>
        <p:spPr>
          <a:xfrm>
            <a:off x="6056191" y="2358361"/>
            <a:ext cx="1152128" cy="756664"/>
          </a:xfrm>
          <a:prstGeom prst="wedgeEllipseCallout">
            <a:avLst>
              <a:gd name="adj1" fmla="val -81281"/>
              <a:gd name="adj2" fmla="val 88286"/>
            </a:avLst>
          </a:prstGeom>
          <a:solidFill>
            <a:srgbClr val="22B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Rechthoek 1"/>
          <p:cNvSpPr>
            <a:spLocks noChangeArrowheads="1"/>
          </p:cNvSpPr>
          <p:nvPr/>
        </p:nvSpPr>
        <p:spPr bwMode="auto">
          <a:xfrm>
            <a:off x="2915816" y="1988840"/>
            <a:ext cx="5831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wordt meer van je verwacht, </a:t>
            </a:r>
          </a:p>
          <a:p>
            <a:r>
              <a:rPr lang="nl-N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 je moet wel. Een fijne motivatie.</a:t>
            </a:r>
          </a:p>
        </p:txBody>
      </p:sp>
      <p:sp>
        <p:nvSpPr>
          <p:cNvPr id="6" name="Rechthoek 4"/>
          <p:cNvSpPr>
            <a:spLocks noChangeArrowheads="1"/>
          </p:cNvSpPr>
          <p:nvPr/>
        </p:nvSpPr>
        <p:spPr bwMode="auto">
          <a:xfrm>
            <a:off x="972444" y="1020292"/>
            <a:ext cx="5471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Je moet meer verantwoordelijk zijn </a:t>
            </a:r>
          </a:p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want mensen rekenen op je. </a:t>
            </a:r>
          </a:p>
        </p:txBody>
      </p:sp>
      <p:sp>
        <p:nvSpPr>
          <p:cNvPr id="7" name="Rechthoek 4"/>
          <p:cNvSpPr>
            <a:spLocks noChangeArrowheads="1"/>
          </p:cNvSpPr>
          <p:nvPr/>
        </p:nvSpPr>
        <p:spPr bwMode="auto">
          <a:xfrm>
            <a:off x="1115616" y="5001683"/>
            <a:ext cx="7343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beter mijn best om iets te begrijpen, </a:t>
            </a:r>
          </a:p>
          <a:p>
            <a:r>
              <a:rPr 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 nieuws dus.</a:t>
            </a:r>
          </a:p>
        </p:txBody>
      </p:sp>
      <p:sp>
        <p:nvSpPr>
          <p:cNvPr id="8" name="Rechthoek 8"/>
          <p:cNvSpPr>
            <a:spLocks noChangeArrowheads="1"/>
          </p:cNvSpPr>
          <p:nvPr/>
        </p:nvSpPr>
        <p:spPr bwMode="auto">
          <a:xfrm>
            <a:off x="1115616" y="3068960"/>
            <a:ext cx="540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 dirty="0" smtClean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hebt een duidelijker overzicht, </a:t>
            </a:r>
          </a:p>
          <a:p>
            <a:r>
              <a:rPr lang="nl-NL" sz="2000" b="1" dirty="0" smtClean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confronteert en motiveert.</a:t>
            </a:r>
            <a:endParaRPr lang="nl-NL" sz="2000" b="1" dirty="0">
              <a:solidFill>
                <a:srgbClr val="007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9"/>
          <p:cNvSpPr>
            <a:spLocks noChangeArrowheads="1"/>
          </p:cNvSpPr>
          <p:nvPr/>
        </p:nvSpPr>
        <p:spPr bwMode="auto">
          <a:xfrm>
            <a:off x="4517479" y="4077072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gaat sneller en slimmer </a:t>
            </a:r>
          </a:p>
          <a:p>
            <a:r>
              <a:rPr lang="nl-N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makkelijker werken.</a:t>
            </a:r>
          </a:p>
        </p:txBody>
      </p:sp>
      <p:sp>
        <p:nvSpPr>
          <p:cNvPr id="10" name="Rechthoek 3"/>
          <p:cNvSpPr>
            <a:spLocks noChangeArrowheads="1"/>
          </p:cNvSpPr>
          <p:nvPr/>
        </p:nvSpPr>
        <p:spPr bwMode="auto">
          <a:xfrm>
            <a:off x="827584" y="4204340"/>
            <a:ext cx="3046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ben minder verlegen.</a:t>
            </a:r>
          </a:p>
        </p:txBody>
      </p:sp>
      <p:sp>
        <p:nvSpPr>
          <p:cNvPr id="11" name="Rechthoek 5"/>
          <p:cNvSpPr>
            <a:spLocks noChangeArrowheads="1"/>
          </p:cNvSpPr>
          <p:nvPr/>
        </p:nvSpPr>
        <p:spPr bwMode="auto">
          <a:xfrm>
            <a:off x="3635896" y="5856715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Je leert jezelf beter kennen </a:t>
            </a:r>
          </a:p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en dat is best handig.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" name="Tekstvak 3"/>
          <p:cNvSpPr txBox="1">
            <a:spLocks noChangeArrowheads="1"/>
          </p:cNvSpPr>
          <p:nvPr/>
        </p:nvSpPr>
        <p:spPr bwMode="auto">
          <a:xfrm>
            <a:off x="1555131" y="1988840"/>
            <a:ext cx="60337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samenwerken    		80 %</a:t>
            </a:r>
          </a:p>
          <a:p>
            <a:pPr eaLnBrk="1" hangingPunct="1"/>
            <a:endParaRPr lang="nl-NL" sz="2800" b="1" dirty="0" smtClean="0">
              <a:solidFill>
                <a:srgbClr val="2C09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sz="2800" b="1" dirty="0" smtClean="0">
                <a:solidFill>
                  <a:srgbClr val="00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plezier in </a:t>
            </a:r>
            <a:r>
              <a:rPr lang="nl-NL" sz="2800" b="1" dirty="0">
                <a:solidFill>
                  <a:srgbClr val="00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vak   </a:t>
            </a:r>
            <a:r>
              <a:rPr lang="nl-NL" sz="2800" b="1" dirty="0" smtClean="0">
                <a:solidFill>
                  <a:srgbClr val="00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	60 %</a:t>
            </a:r>
          </a:p>
          <a:p>
            <a:pPr eaLnBrk="1" hangingPunct="1"/>
            <a:r>
              <a:rPr lang="nl-NL" sz="2800" b="1" dirty="0" smtClean="0">
                <a:solidFill>
                  <a:srgbClr val="00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slimmer leren	    	    	48 %</a:t>
            </a:r>
          </a:p>
          <a:p>
            <a:pPr eaLnBrk="1" hangingPunct="1"/>
            <a:endParaRPr lang="nl-NL" sz="2800" b="1" dirty="0" smtClean="0">
              <a:solidFill>
                <a:srgbClr val="639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sz="2800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kwaliteiten ontwikkelen   	58 %</a:t>
            </a:r>
          </a:p>
          <a:p>
            <a:pPr eaLnBrk="1" hangingPunct="1"/>
            <a:r>
              <a:rPr lang="nl-NL" sz="2800" b="1" dirty="0" smtClean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prettiger in de </a:t>
            </a:r>
            <a:r>
              <a:rPr lang="nl-NL" sz="2800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	</a:t>
            </a:r>
            <a:r>
              <a:rPr lang="nl-NL" sz="2800" b="1" dirty="0" smtClean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51 %</a:t>
            </a:r>
            <a:endParaRPr lang="nl-NL" sz="2800" b="1" dirty="0">
              <a:solidFill>
                <a:srgbClr val="639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6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931145"/>
              </p:ext>
            </p:extLst>
          </p:nvPr>
        </p:nvGraphicFramePr>
        <p:xfrm>
          <a:off x="1547664" y="1916832"/>
          <a:ext cx="6335711" cy="4418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817"/>
                <a:gridCol w="1529817"/>
                <a:gridCol w="1529817"/>
                <a:gridCol w="1746260"/>
              </a:tblGrid>
              <a:tr h="631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Leerjaar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Cijfergemiddelde met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eduScrum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Cijfergemiddelde </a:t>
                      </a: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parallelklassen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zonder </a:t>
                      </a:r>
                      <a:r>
                        <a:rPr lang="nl-NL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eduScrum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</a:tr>
              <a:tr h="6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vwo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Scheikunde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  </a:t>
                      </a:r>
                      <a:r>
                        <a:rPr lang="nl-NL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+ 1,6</a:t>
                      </a: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</a:tr>
              <a:tr h="6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Scheikunde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  </a:t>
                      </a:r>
                      <a:r>
                        <a:rPr lang="nl-NL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</a:tr>
              <a:tr h="6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havo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Scheikunde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  </a:t>
                      </a:r>
                      <a:r>
                        <a:rPr lang="nl-NL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+ 1,0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</a:tr>
              <a:tr h="6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vwo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Scheikunde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  </a:t>
                      </a:r>
                      <a:r>
                        <a:rPr lang="nl-NL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+ 0,8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</a:tr>
              <a:tr h="6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Natuurkunde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  </a:t>
                      </a:r>
                      <a:r>
                        <a:rPr lang="nl-NL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+ 1,3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</a:tr>
              <a:tr h="6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vwo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Natuurkunde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  </a:t>
                      </a:r>
                      <a:r>
                        <a:rPr lang="nl-NL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+ 1,7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9" marR="67629" marT="0" marB="0"/>
                </a:tc>
              </a:tr>
            </a:tbl>
          </a:graphicData>
        </a:graphic>
      </p:graphicFrame>
      <p:pic>
        <p:nvPicPr>
          <p:cNvPr id="7" name="Afbeelding 6" descr="http://farm3.staticflickr.com/2763/4511070446_bf448c8c63_z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7"/>
          <a:stretch/>
        </p:blipFill>
        <p:spPr bwMode="auto">
          <a:xfrm>
            <a:off x="971600" y="1052736"/>
            <a:ext cx="1359943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1700808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Opbrengsten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zelfverantwoordelijke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transparantie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belangrijke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werk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ontspannen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plezier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voldoening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Eduscrum</a:t>
            </a:r>
            <a:r>
              <a:rPr lang="nl-NL" dirty="0" smtClean="0"/>
              <a:t> bij Biologie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Productbacklog</a:t>
            </a:r>
          </a:p>
          <a:p>
            <a:r>
              <a:rPr lang="nl-NL" dirty="0" smtClean="0"/>
              <a:t>Soorten leeractiviteiten</a:t>
            </a:r>
          </a:p>
          <a:p>
            <a:r>
              <a:rPr lang="nl-NL" dirty="0" smtClean="0"/>
              <a:t>Rol van leermiddelen</a:t>
            </a:r>
          </a:p>
          <a:p>
            <a:r>
              <a:rPr lang="nl-NL" dirty="0" smtClean="0"/>
              <a:t>Relatie met concept-context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6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468052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Productbacklog</a:t>
            </a:r>
            <a:endParaRPr lang="nl-NL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53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8" y="1188435"/>
            <a:ext cx="8723097" cy="504056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leeractiviteiten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Grote variatie aan actieve werkvormen</a:t>
            </a:r>
          </a:p>
          <a:p>
            <a:r>
              <a:rPr lang="nl-NL" dirty="0" smtClean="0"/>
              <a:t>Individueel als in de groep</a:t>
            </a:r>
          </a:p>
          <a:p>
            <a:r>
              <a:rPr lang="nl-NL" dirty="0" smtClean="0"/>
              <a:t>Metacognitieve vaardigheden</a:t>
            </a:r>
          </a:p>
          <a:p>
            <a:pPr lvl="1"/>
            <a:r>
              <a:rPr lang="nl-NL" dirty="0" smtClean="0"/>
              <a:t>Bijdrage aan leren </a:t>
            </a:r>
            <a:r>
              <a:rPr lang="nl-NL" dirty="0" err="1" smtClean="0"/>
              <a:t>leren</a:t>
            </a:r>
            <a:endParaRPr lang="nl-NL" dirty="0" smtClean="0"/>
          </a:p>
          <a:p>
            <a:pPr lvl="1"/>
            <a:r>
              <a:rPr lang="nl-NL" dirty="0" smtClean="0"/>
              <a:t>Reflecteren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95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leermiddelen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mogelijkheden</a:t>
            </a:r>
          </a:p>
          <a:p>
            <a:r>
              <a:rPr lang="nl-NL" dirty="0" smtClean="0"/>
              <a:t>“gewoon” opdrachten uit het boek</a:t>
            </a:r>
          </a:p>
          <a:p>
            <a:r>
              <a:rPr lang="nl-NL" dirty="0" smtClean="0"/>
              <a:t>Combinatie met bronnen en opdrachten op de </a:t>
            </a:r>
            <a:r>
              <a:rPr lang="nl-NL" dirty="0" err="1" smtClean="0"/>
              <a:t>elo</a:t>
            </a:r>
            <a:endParaRPr lang="nl-NL" dirty="0" smtClean="0"/>
          </a:p>
          <a:p>
            <a:r>
              <a:rPr lang="nl-NL" dirty="0" smtClean="0"/>
              <a:t>Gebruik van </a:t>
            </a:r>
            <a:r>
              <a:rPr lang="nl-NL" dirty="0" err="1" smtClean="0"/>
              <a:t>ict</a:t>
            </a:r>
            <a:r>
              <a:rPr lang="nl-NL" dirty="0" smtClean="0"/>
              <a:t>-tools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5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7970" y="-171400"/>
            <a:ext cx="11921970" cy="953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225156" y="1170178"/>
            <a:ext cx="77393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Over Scrum en Agile</a:t>
            </a:r>
          </a:p>
          <a:p>
            <a:r>
              <a:rPr lang="nl-NL" sz="3200" b="1" dirty="0" smtClean="0"/>
              <a:t>Agile	ervaren</a:t>
            </a:r>
          </a:p>
          <a:p>
            <a:endParaRPr lang="nl-NL" sz="3200" b="1" dirty="0" smtClean="0">
              <a:solidFill>
                <a:srgbClr val="C00000"/>
              </a:solidFill>
            </a:endParaRPr>
          </a:p>
          <a:p>
            <a:r>
              <a:rPr lang="nl-NL" sz="3200" b="1" dirty="0" err="1" smtClean="0">
                <a:solidFill>
                  <a:schemeClr val="accent6">
                    <a:lumMod val="75000"/>
                  </a:schemeClr>
                </a:solidFill>
              </a:rPr>
              <a:t>eduScrum</a:t>
            </a:r>
            <a:r>
              <a:rPr lang="nl-NL" sz="3200" b="1" dirty="0" smtClean="0">
                <a:solidFill>
                  <a:schemeClr val="accent6">
                    <a:lumMod val="75000"/>
                  </a:schemeClr>
                </a:solidFill>
              </a:rPr>
              <a:t>  	- hoe werkt het</a:t>
            </a:r>
          </a:p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nl-NL" sz="3200" b="1" dirty="0" smtClean="0">
                <a:solidFill>
                  <a:schemeClr val="accent6">
                    <a:lumMod val="75000"/>
                  </a:schemeClr>
                </a:solidFill>
              </a:rPr>
              <a:t>		- opbrengsten</a:t>
            </a:r>
          </a:p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nl-NL" sz="3200" b="1" dirty="0" smtClean="0">
                <a:solidFill>
                  <a:schemeClr val="accent6">
                    <a:lumMod val="75000"/>
                  </a:schemeClr>
                </a:solidFill>
              </a:rPr>
              <a:t>		- ervaringen bij Biologie</a:t>
            </a:r>
          </a:p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nl-NL" sz="3200" b="1" dirty="0" smtClean="0">
                <a:solidFill>
                  <a:schemeClr val="accent6">
                    <a:lumMod val="75000"/>
                  </a:schemeClr>
                </a:solidFill>
              </a:rPr>
              <a:t>		- product </a:t>
            </a:r>
            <a:r>
              <a:rPr lang="nl-NL" sz="3200" b="1" dirty="0" err="1" smtClean="0">
                <a:solidFill>
                  <a:schemeClr val="accent6">
                    <a:lumMod val="75000"/>
                  </a:schemeClr>
                </a:solidFill>
              </a:rPr>
              <a:t>backlog</a:t>
            </a:r>
            <a:endParaRPr lang="nl-NL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sz="3200" b="1" dirty="0" smtClean="0">
                <a:solidFill>
                  <a:srgbClr val="70AC2E"/>
                </a:solidFill>
              </a:rPr>
              <a:t>vragen, mogelijk vervolg</a:t>
            </a:r>
          </a:p>
          <a:p>
            <a:endParaRPr lang="nl-NL" sz="3200" b="1" dirty="0" smtClean="0">
              <a:solidFill>
                <a:srgbClr val="C00000"/>
              </a:solidFill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1700808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 err="1" smtClean="0">
                <a:solidFill>
                  <a:srgbClr val="0094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r>
              <a:rPr lang="en-US" sz="3200" dirty="0" smtClean="0">
                <a:solidFill>
                  <a:srgbClr val="0094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en-US" sz="3200" dirty="0" err="1" smtClean="0">
                <a:solidFill>
                  <a:srgbClr val="0094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3200" dirty="0" smtClean="0">
                <a:solidFill>
                  <a:srgbClr val="0094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nee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scholing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vijf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dagdelen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coaching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tijdens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lesbezoek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intervisie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certificering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" name="Picture 2" descr="http://prinzogroup.com/wp-content/uploads/2011/01/risk_mgt_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93" y="1188346"/>
            <a:ext cx="7776864" cy="51769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5" name="Picture 2" descr="http://us.123rf.com/400wm/400/400/willowdog/willowdog1009/willowdog100900021/7835660-rugby-sc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6192688" cy="42005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agservice.nl/sites/default/files/styles/large/public/handen-achter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4565"/>
            <a:ext cx="1970395" cy="1387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agservice.nl/sites/default/files/styles/large/public/handen-achter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94566"/>
            <a:ext cx="1970395" cy="1387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agservice.nl/sites/default/files/styles/large/public/handen-achter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97" y="994567"/>
            <a:ext cx="1970395" cy="1387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agservice.nl/sites/default/files/styles/large/public/handen-achter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93" y="1009851"/>
            <a:ext cx="1970395" cy="1387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/>
              <p14:cNvContentPartPr/>
              <p14:nvPr/>
            </p14:nvContentPartPr>
            <p14:xfrm>
              <a:off x="1382175" y="1397933"/>
              <a:ext cx="1229360" cy="61595"/>
            </p14:xfrm>
          </p:contentPart>
        </mc:Choice>
        <mc:Fallback xmlns="">
          <p:pic>
            <p:nvPicPr>
              <p:cNvPr id="5" name="Inkt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536" y="1288791"/>
                <a:ext cx="1313597" cy="28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/>
              <p14:cNvContentPartPr/>
              <p14:nvPr/>
            </p14:nvContentPartPr>
            <p14:xfrm>
              <a:off x="2553796" y="1786503"/>
              <a:ext cx="1588135" cy="41275"/>
            </p14:xfrm>
          </p:contentPart>
        </mc:Choice>
        <mc:Fallback xmlns="">
          <p:pic>
            <p:nvPicPr>
              <p:cNvPr id="6" name="Inkt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3274" y="1673086"/>
                <a:ext cx="1678145" cy="293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t 6"/>
              <p14:cNvContentPartPr/>
              <p14:nvPr/>
            </p14:nvContentPartPr>
            <p14:xfrm>
              <a:off x="3873500" y="2157095"/>
              <a:ext cx="1654810" cy="27940"/>
            </p14:xfrm>
          </p:contentPart>
        </mc:Choice>
        <mc:Fallback xmlns="">
          <p:pic>
            <p:nvPicPr>
              <p:cNvPr id="7" name="Inkt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4702" y="2019902"/>
                <a:ext cx="1757043" cy="311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t 7"/>
              <p14:cNvContentPartPr/>
              <p14:nvPr/>
            </p14:nvContentPartPr>
            <p14:xfrm>
              <a:off x="5342578" y="2576829"/>
              <a:ext cx="1173638" cy="45719"/>
            </p14:xfrm>
          </p:contentPart>
        </mc:Choice>
        <mc:Fallback xmlns="">
          <p:pic>
            <p:nvPicPr>
              <p:cNvPr id="8" name="Inkt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1177" y="2439309"/>
                <a:ext cx="1276961" cy="32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t 8"/>
              <p14:cNvContentPartPr/>
              <p14:nvPr/>
            </p14:nvContentPartPr>
            <p14:xfrm>
              <a:off x="6451600" y="3015297"/>
              <a:ext cx="1206500" cy="29845"/>
            </p14:xfrm>
          </p:contentPart>
        </mc:Choice>
        <mc:Fallback xmlns="">
          <p:pic>
            <p:nvPicPr>
              <p:cNvPr id="9" name="Inkt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6595" y="2879736"/>
                <a:ext cx="1321353" cy="309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t 9"/>
              <p14:cNvContentPartPr/>
              <p14:nvPr/>
            </p14:nvContentPartPr>
            <p14:xfrm>
              <a:off x="7368540" y="2710497"/>
              <a:ext cx="579120" cy="721360"/>
            </p14:xfrm>
          </p:contentPart>
        </mc:Choice>
        <mc:Fallback xmlns="">
          <p:pic>
            <p:nvPicPr>
              <p:cNvPr id="10" name="Inkt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28228" y="2652543"/>
                <a:ext cx="692497" cy="92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t 10"/>
              <p14:cNvContentPartPr/>
              <p14:nvPr/>
            </p14:nvContentPartPr>
            <p14:xfrm>
              <a:off x="7294729" y="2713354"/>
              <a:ext cx="664845" cy="663575"/>
            </p14:xfrm>
          </p:contentPart>
        </mc:Choice>
        <mc:Fallback xmlns="">
          <p:pic>
            <p:nvPicPr>
              <p:cNvPr id="11" name="Inkt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42535" y="2616500"/>
                <a:ext cx="767793" cy="89112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hthoek 2"/>
          <p:cNvSpPr/>
          <p:nvPr/>
        </p:nvSpPr>
        <p:spPr>
          <a:xfrm>
            <a:off x="1187624" y="2554724"/>
            <a:ext cx="105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Waterval</a:t>
            </a:r>
            <a:endParaRPr lang="nl-NL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/>
              <p14:cNvContentPartPr/>
              <p14:nvPr/>
            </p14:nvContentPartPr>
            <p14:xfrm>
              <a:off x="1382175" y="1397933"/>
              <a:ext cx="1229360" cy="61595"/>
            </p14:xfrm>
          </p:contentPart>
        </mc:Choice>
        <mc:Fallback xmlns="">
          <p:pic>
            <p:nvPicPr>
              <p:cNvPr id="5" name="Inkt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536" y="1288791"/>
                <a:ext cx="1313597" cy="28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/>
              <p14:cNvContentPartPr/>
              <p14:nvPr/>
            </p14:nvContentPartPr>
            <p14:xfrm>
              <a:off x="2553796" y="1786503"/>
              <a:ext cx="1588135" cy="41275"/>
            </p14:xfrm>
          </p:contentPart>
        </mc:Choice>
        <mc:Fallback xmlns="">
          <p:pic>
            <p:nvPicPr>
              <p:cNvPr id="6" name="Inkt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3274" y="1673086"/>
                <a:ext cx="1678145" cy="293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t 6"/>
              <p14:cNvContentPartPr/>
              <p14:nvPr/>
            </p14:nvContentPartPr>
            <p14:xfrm>
              <a:off x="3873500" y="2157095"/>
              <a:ext cx="1654810" cy="27940"/>
            </p14:xfrm>
          </p:contentPart>
        </mc:Choice>
        <mc:Fallback xmlns="">
          <p:pic>
            <p:nvPicPr>
              <p:cNvPr id="7" name="Inkt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4702" y="2019902"/>
                <a:ext cx="1757043" cy="311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t 7"/>
              <p14:cNvContentPartPr/>
              <p14:nvPr/>
            </p14:nvContentPartPr>
            <p14:xfrm>
              <a:off x="5342578" y="2576829"/>
              <a:ext cx="1173638" cy="45719"/>
            </p14:xfrm>
          </p:contentPart>
        </mc:Choice>
        <mc:Fallback xmlns="">
          <p:pic>
            <p:nvPicPr>
              <p:cNvPr id="8" name="Inkt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1177" y="2439309"/>
                <a:ext cx="1276961" cy="32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t 8"/>
              <p14:cNvContentPartPr/>
              <p14:nvPr/>
            </p14:nvContentPartPr>
            <p14:xfrm>
              <a:off x="6451600" y="3015297"/>
              <a:ext cx="1206500" cy="29845"/>
            </p14:xfrm>
          </p:contentPart>
        </mc:Choice>
        <mc:Fallback xmlns="">
          <p:pic>
            <p:nvPicPr>
              <p:cNvPr id="9" name="Inkt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6595" y="2879736"/>
                <a:ext cx="1321353" cy="309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t 9"/>
              <p14:cNvContentPartPr/>
              <p14:nvPr/>
            </p14:nvContentPartPr>
            <p14:xfrm>
              <a:off x="7355269" y="2707640"/>
              <a:ext cx="579120" cy="721360"/>
            </p14:xfrm>
          </p:contentPart>
        </mc:Choice>
        <mc:Fallback xmlns="">
          <p:pic>
            <p:nvPicPr>
              <p:cNvPr id="10" name="Inkt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14957" y="2649686"/>
                <a:ext cx="692497" cy="92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t 12"/>
              <p14:cNvContentPartPr/>
              <p14:nvPr/>
            </p14:nvContentPartPr>
            <p14:xfrm>
              <a:off x="1534160" y="4485957"/>
              <a:ext cx="1108075" cy="476250"/>
            </p14:xfrm>
          </p:contentPart>
        </mc:Choice>
        <mc:Fallback xmlns="">
          <p:pic>
            <p:nvPicPr>
              <p:cNvPr id="13" name="Inkt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0476" y="4451399"/>
                <a:ext cx="1141926" cy="543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t 13"/>
              <p14:cNvContentPartPr/>
              <p14:nvPr/>
            </p14:nvContentPartPr>
            <p14:xfrm>
              <a:off x="2350561" y="4496192"/>
              <a:ext cx="1314450" cy="471170"/>
            </p14:xfrm>
          </p:contentPart>
        </mc:Choice>
        <mc:Fallback xmlns="">
          <p:pic>
            <p:nvPicPr>
              <p:cNvPr id="14" name="Inkt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5804" y="4455878"/>
                <a:ext cx="1350803" cy="554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t 14"/>
              <p14:cNvContentPartPr/>
              <p14:nvPr/>
            </p14:nvContentPartPr>
            <p14:xfrm>
              <a:off x="3204845" y="4504517"/>
              <a:ext cx="1203960" cy="438785"/>
            </p14:xfrm>
          </p:contentPart>
        </mc:Choice>
        <mc:Fallback xmlns="">
          <p:pic>
            <p:nvPicPr>
              <p:cNvPr id="15" name="Inkt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87203" y="4463809"/>
                <a:ext cx="1243204" cy="51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t 15"/>
              <p14:cNvContentPartPr/>
              <p14:nvPr/>
            </p14:nvContentPartPr>
            <p14:xfrm>
              <a:off x="4107815" y="4529772"/>
              <a:ext cx="1186180" cy="432435"/>
            </p14:xfrm>
          </p:contentPart>
        </mc:Choice>
        <mc:Fallback xmlns="">
          <p:pic>
            <p:nvPicPr>
              <p:cNvPr id="16" name="Inkt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92695" y="4489119"/>
                <a:ext cx="1222899" cy="500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t 16"/>
              <p14:cNvContentPartPr/>
              <p14:nvPr/>
            </p14:nvContentPartPr>
            <p14:xfrm>
              <a:off x="5045075" y="4550727"/>
              <a:ext cx="1203325" cy="411480"/>
            </p14:xfrm>
          </p:contentPart>
        </mc:Choice>
        <mc:Fallback xmlns="">
          <p:pic>
            <p:nvPicPr>
              <p:cNvPr id="17" name="Inkt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29597" y="4514007"/>
                <a:ext cx="1231041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t 17"/>
              <p14:cNvContentPartPr/>
              <p14:nvPr/>
            </p14:nvContentPartPr>
            <p14:xfrm>
              <a:off x="5800725" y="4534535"/>
              <a:ext cx="1154430" cy="443865"/>
            </p14:xfrm>
          </p:contentPart>
        </mc:Choice>
        <mc:Fallback xmlns="">
          <p:pic>
            <p:nvPicPr>
              <p:cNvPr id="18" name="Inkt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87406" y="4494936"/>
                <a:ext cx="1183588" cy="526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t 18"/>
              <p14:cNvContentPartPr/>
              <p14:nvPr/>
            </p14:nvContentPartPr>
            <p14:xfrm>
              <a:off x="6727190" y="4596883"/>
              <a:ext cx="1082040" cy="382905"/>
            </p14:xfrm>
          </p:contentPart>
        </mc:Choice>
        <mc:Fallback xmlns="">
          <p:pic>
            <p:nvPicPr>
              <p:cNvPr id="19" name="Inkt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12427" y="4555498"/>
                <a:ext cx="1118768" cy="46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t 19"/>
              <p14:cNvContentPartPr/>
              <p14:nvPr/>
            </p14:nvContentPartPr>
            <p14:xfrm>
              <a:off x="2483768" y="4978400"/>
              <a:ext cx="33655" cy="419100"/>
            </p14:xfrm>
          </p:contentPart>
        </mc:Choice>
        <mc:Fallback xmlns="">
          <p:pic>
            <p:nvPicPr>
              <p:cNvPr id="20" name="Inkt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9089" y="4949596"/>
                <a:ext cx="67310" cy="487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t 20"/>
              <p14:cNvContentPartPr/>
              <p14:nvPr/>
            </p14:nvContentPartPr>
            <p14:xfrm>
              <a:off x="3347864" y="4969510"/>
              <a:ext cx="55880" cy="412750"/>
            </p14:xfrm>
          </p:contentPart>
        </mc:Choice>
        <mc:Fallback xmlns="">
          <p:pic>
            <p:nvPicPr>
              <p:cNvPr id="21" name="Inkt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28521" y="4938203"/>
                <a:ext cx="92417" cy="482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t 21"/>
              <p14:cNvContentPartPr/>
              <p14:nvPr/>
            </p14:nvContentPartPr>
            <p14:xfrm>
              <a:off x="4211960" y="4928627"/>
              <a:ext cx="39370" cy="485140"/>
            </p14:xfrm>
          </p:contentPart>
        </mc:Choice>
        <mc:Fallback xmlns="">
          <p:pic>
            <p:nvPicPr>
              <p:cNvPr id="22" name="Inkt 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92633" y="4898373"/>
                <a:ext cx="74803" cy="554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t 22"/>
              <p14:cNvContentPartPr/>
              <p14:nvPr/>
            </p14:nvContentPartPr>
            <p14:xfrm>
              <a:off x="5172732" y="4953000"/>
              <a:ext cx="56515" cy="514985"/>
            </p14:xfrm>
          </p:contentPart>
        </mc:Choice>
        <mc:Fallback xmlns="">
          <p:pic>
            <p:nvPicPr>
              <p:cNvPr id="23" name="Inkt 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61573" y="4919531"/>
                <a:ext cx="87832" cy="5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t 23"/>
              <p14:cNvContentPartPr/>
              <p14:nvPr/>
            </p14:nvContentPartPr>
            <p14:xfrm>
              <a:off x="5940152" y="4840605"/>
              <a:ext cx="59690" cy="565785"/>
            </p14:xfrm>
          </p:contentPart>
        </mc:Choice>
        <mc:Fallback xmlns="">
          <p:pic>
            <p:nvPicPr>
              <p:cNvPr id="24" name="Inkt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20735" y="4810732"/>
                <a:ext cx="93490" cy="634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t 24"/>
              <p14:cNvContentPartPr/>
              <p14:nvPr/>
            </p14:nvContentPartPr>
            <p14:xfrm>
              <a:off x="6807835" y="4909820"/>
              <a:ext cx="19685" cy="442595"/>
            </p14:xfrm>
          </p:contentPart>
        </mc:Choice>
        <mc:Fallback xmlns="">
          <p:pic>
            <p:nvPicPr>
              <p:cNvPr id="25" name="Inkt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88150" y="4875248"/>
                <a:ext cx="59055" cy="516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t 25"/>
              <p14:cNvContentPartPr/>
              <p14:nvPr/>
            </p14:nvContentPartPr>
            <p14:xfrm>
              <a:off x="7772400" y="4883150"/>
              <a:ext cx="73660" cy="425450"/>
            </p14:xfrm>
          </p:contentPart>
        </mc:Choice>
        <mc:Fallback xmlns="">
          <p:pic>
            <p:nvPicPr>
              <p:cNvPr id="26" name="Inkt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52278" y="4849676"/>
                <a:ext cx="110670" cy="498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t 26"/>
              <p14:cNvContentPartPr/>
              <p14:nvPr/>
            </p14:nvContentPartPr>
            <p14:xfrm>
              <a:off x="2408837" y="5334000"/>
              <a:ext cx="183515" cy="127000"/>
            </p14:xfrm>
          </p:contentPart>
        </mc:Choice>
        <mc:Fallback xmlns="">
          <p:pic>
            <p:nvPicPr>
              <p:cNvPr id="27" name="Inkt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91925" y="5307017"/>
                <a:ext cx="216980" cy="19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t 27"/>
              <p14:cNvContentPartPr/>
              <p14:nvPr/>
            </p14:nvContentPartPr>
            <p14:xfrm>
              <a:off x="3213159" y="5312410"/>
              <a:ext cx="249555" cy="133350"/>
            </p14:xfrm>
          </p:contentPart>
        </mc:Choice>
        <mc:Fallback xmlns="">
          <p:pic>
            <p:nvPicPr>
              <p:cNvPr id="28" name="Inkt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98755" y="5285380"/>
                <a:ext cx="276203" cy="199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t 28"/>
              <p14:cNvContentPartPr/>
              <p14:nvPr/>
            </p14:nvContentPartPr>
            <p14:xfrm>
              <a:off x="4101152" y="5375780"/>
              <a:ext cx="221615" cy="130175"/>
            </p14:xfrm>
          </p:contentPart>
        </mc:Choice>
        <mc:Fallback xmlns="">
          <p:pic>
            <p:nvPicPr>
              <p:cNvPr id="29" name="Inkt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85322" y="5348091"/>
                <a:ext cx="255073" cy="19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t 29"/>
              <p14:cNvContentPartPr/>
              <p14:nvPr/>
            </p14:nvContentPartPr>
            <p14:xfrm>
              <a:off x="5079069" y="5374145"/>
              <a:ext cx="243840" cy="145415"/>
            </p14:xfrm>
          </p:contentPart>
        </mc:Choice>
        <mc:Fallback xmlns="">
          <p:pic>
            <p:nvPicPr>
              <p:cNvPr id="30" name="Inkt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74747" y="5346790"/>
                <a:ext cx="261849" cy="212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t 30"/>
              <p14:cNvContentPartPr/>
              <p14:nvPr/>
            </p14:nvContentPartPr>
            <p14:xfrm>
              <a:off x="5840139" y="5336539"/>
              <a:ext cx="319405" cy="161925"/>
            </p14:xfrm>
          </p:contentPart>
        </mc:Choice>
        <mc:Fallback xmlns="">
          <p:pic>
            <p:nvPicPr>
              <p:cNvPr id="31" name="Inkt 3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23214" y="5323225"/>
                <a:ext cx="343171" cy="21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t 31"/>
              <p14:cNvContentPartPr/>
              <p14:nvPr/>
            </p14:nvContentPartPr>
            <p14:xfrm>
              <a:off x="6733540" y="5371465"/>
              <a:ext cx="221615" cy="82550"/>
            </p14:xfrm>
          </p:contentPart>
        </mc:Choice>
        <mc:Fallback xmlns="">
          <p:pic>
            <p:nvPicPr>
              <p:cNvPr id="32" name="Inkt 3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15552" y="5334696"/>
                <a:ext cx="259750" cy="15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Inkt 32"/>
              <p14:cNvContentPartPr/>
              <p14:nvPr/>
            </p14:nvContentPartPr>
            <p14:xfrm>
              <a:off x="7658100" y="5308600"/>
              <a:ext cx="228600" cy="137795"/>
            </p14:xfrm>
          </p:contentPart>
        </mc:Choice>
        <mc:Fallback xmlns="">
          <p:pic>
            <p:nvPicPr>
              <p:cNvPr id="33" name="Inkt 3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39740" y="5274781"/>
                <a:ext cx="266760" cy="21119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/>
          <p:cNvSpPr txBox="1"/>
          <p:nvPr/>
        </p:nvSpPr>
        <p:spPr>
          <a:xfrm>
            <a:off x="1187624" y="3717032"/>
            <a:ext cx="237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Agile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1187624" y="2554724"/>
            <a:ext cx="105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Waterval</a:t>
            </a:r>
            <a:endParaRPr lang="nl-NL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Inkt 34"/>
              <p14:cNvContentPartPr/>
              <p14:nvPr/>
            </p14:nvContentPartPr>
            <p14:xfrm>
              <a:off x="7294729" y="2713354"/>
              <a:ext cx="664845" cy="663575"/>
            </p14:xfrm>
          </p:contentPart>
        </mc:Choice>
        <mc:Fallback xmlns="">
          <p:pic>
            <p:nvPicPr>
              <p:cNvPr id="35" name="Inkt 3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242535" y="2616500"/>
                <a:ext cx="767793" cy="891128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>
            <a:off x="431369" y="0"/>
            <a:ext cx="190500" cy="6858000"/>
          </a:xfrm>
          <a:prstGeom prst="rect">
            <a:avLst/>
          </a:prstGeom>
          <a:solidFill>
            <a:srgbClr val="F78A47"/>
          </a:solidFill>
          <a:ln>
            <a:noFill/>
          </a:ln>
          <a:extLst/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051" name="Rectangle 3"/>
          <p:cNvSpPr>
            <a:spLocks noChangeArrowheads="1" noChangeShapeType="1"/>
          </p:cNvSpPr>
          <p:nvPr/>
        </p:nvSpPr>
        <p:spPr bwMode="auto">
          <a:xfrm>
            <a:off x="0" y="500138"/>
            <a:ext cx="9144000" cy="17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00"/>
              </a:spcAft>
              <a:buFontTx/>
              <a:buNone/>
            </a:pPr>
            <a:endParaRPr lang="nl-NL" altLang="nl-NL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107605" y="1484784"/>
            <a:ext cx="63367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94C8"/>
                </a:solidFill>
              </a:rPr>
              <a:t>Scrum</a:t>
            </a:r>
            <a:r>
              <a:rPr lang="nl-NL" sz="3200" b="1" dirty="0" smtClean="0"/>
              <a:t> </a:t>
            </a:r>
          </a:p>
          <a:p>
            <a:endParaRPr lang="nl-NL" sz="3200" b="1" dirty="0"/>
          </a:p>
          <a:p>
            <a:r>
              <a:rPr lang="nl-NL" sz="3200" b="1" dirty="0" smtClean="0">
                <a:solidFill>
                  <a:srgbClr val="70AC2E"/>
                </a:solidFill>
              </a:rPr>
              <a:t>voor alle projecten met</a:t>
            </a:r>
          </a:p>
          <a:p>
            <a:endParaRPr lang="nl-NL" sz="3200" b="1" dirty="0">
              <a:solidFill>
                <a:srgbClr val="70AC2E"/>
              </a:solidFill>
            </a:endParaRPr>
          </a:p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rgbClr val="0094C8"/>
                </a:solidFill>
              </a:rPr>
              <a:t>complexiteit</a:t>
            </a:r>
          </a:p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rgbClr val="0094C8"/>
                </a:solidFill>
              </a:rPr>
              <a:t>onzekerheid</a:t>
            </a:r>
            <a:endParaRPr lang="nl-NL" sz="3200" b="1" dirty="0">
              <a:solidFill>
                <a:srgbClr val="0094C8"/>
              </a:solidFill>
            </a:endParaRPr>
          </a:p>
          <a:p>
            <a:pPr marL="457200" indent="-457200">
              <a:buFontTx/>
              <a:buChar char="-"/>
            </a:pPr>
            <a:endParaRPr lang="nl-NL" sz="3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1597"/>
          <a:stretch/>
        </p:blipFill>
        <p:spPr>
          <a:xfrm>
            <a:off x="7092279" y="332656"/>
            <a:ext cx="1811515" cy="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417</Words>
  <Application>Microsoft Office PowerPoint</Application>
  <PresentationFormat>Diavoorstelling (4:3)</PresentationFormat>
  <Paragraphs>237</Paragraphs>
  <Slides>40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Eduscrum bij Biologie</vt:lpstr>
      <vt:lpstr>Productbacklog</vt:lpstr>
      <vt:lpstr>Soorten leeractiviteiten</vt:lpstr>
      <vt:lpstr>Rol van leermiddelen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Gebruiker</cp:lastModifiedBy>
  <cp:revision>70</cp:revision>
  <cp:lastPrinted>2014-03-04T10:11:45Z</cp:lastPrinted>
  <dcterms:created xsi:type="dcterms:W3CDTF">2014-02-03T14:10:01Z</dcterms:created>
  <dcterms:modified xsi:type="dcterms:W3CDTF">2015-01-16T14:32:53Z</dcterms:modified>
</cp:coreProperties>
</file>