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4"/>
  </p:sldMasterIdLst>
  <p:notesMasterIdLst>
    <p:notesMasterId r:id="rId29"/>
  </p:notesMasterIdLst>
  <p:sldIdLst>
    <p:sldId id="256" r:id="rId5"/>
    <p:sldId id="268" r:id="rId6"/>
    <p:sldId id="287" r:id="rId7"/>
    <p:sldId id="290" r:id="rId8"/>
    <p:sldId id="292" r:id="rId9"/>
    <p:sldId id="291" r:id="rId10"/>
    <p:sldId id="293" r:id="rId11"/>
    <p:sldId id="289" r:id="rId12"/>
    <p:sldId id="294" r:id="rId13"/>
    <p:sldId id="257" r:id="rId14"/>
    <p:sldId id="274" r:id="rId15"/>
    <p:sldId id="258" r:id="rId16"/>
    <p:sldId id="278" r:id="rId17"/>
    <p:sldId id="288" r:id="rId18"/>
    <p:sldId id="266" r:id="rId19"/>
    <p:sldId id="271" r:id="rId20"/>
    <p:sldId id="264" r:id="rId21"/>
    <p:sldId id="270" r:id="rId22"/>
    <p:sldId id="295" r:id="rId23"/>
    <p:sldId id="275" r:id="rId24"/>
    <p:sldId id="267" r:id="rId25"/>
    <p:sldId id="276" r:id="rId26"/>
    <p:sldId id="277" r:id="rId27"/>
    <p:sldId id="285"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53BA9E-7F83-458A-BF39-E3B5316FF204}" v="46" dt="2020-12-08T06:27:04.91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829" autoAdjust="0"/>
  </p:normalViewPr>
  <p:slideViewPr>
    <p:cSldViewPr snapToGrid="0">
      <p:cViewPr varScale="1">
        <p:scale>
          <a:sx n="62" d="100"/>
          <a:sy n="62" d="100"/>
        </p:scale>
        <p:origin x="2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ëlla Verhage" userId="4ba14a3e-99a6-434f-8df3-0021259e434a" providerId="ADAL" clId="{7153BA9E-7F83-458A-BF39-E3B5316FF204}"/>
    <pc:docChg chg="undo custSel mod modSld">
      <pc:chgData name="Mariëlla Verhage" userId="4ba14a3e-99a6-434f-8df3-0021259e434a" providerId="ADAL" clId="{7153BA9E-7F83-458A-BF39-E3B5316FF204}" dt="2020-12-11T06:01:19.166" v="371" actId="20577"/>
      <pc:docMkLst>
        <pc:docMk/>
      </pc:docMkLst>
      <pc:sldChg chg="addSp delSp modSp mod">
        <pc:chgData name="Mariëlla Verhage" userId="4ba14a3e-99a6-434f-8df3-0021259e434a" providerId="ADAL" clId="{7153BA9E-7F83-458A-BF39-E3B5316FF204}" dt="2020-12-07T11:16:07.570" v="43" actId="20577"/>
        <pc:sldMkLst>
          <pc:docMk/>
          <pc:sldMk cId="778167343" sldId="268"/>
        </pc:sldMkLst>
        <pc:spChg chg="mod">
          <ac:chgData name="Mariëlla Verhage" userId="4ba14a3e-99a6-434f-8df3-0021259e434a" providerId="ADAL" clId="{7153BA9E-7F83-458A-BF39-E3B5316FF204}" dt="2020-12-07T11:16:07.570" v="43" actId="20577"/>
          <ac:spMkLst>
            <pc:docMk/>
            <pc:sldMk cId="778167343" sldId="268"/>
            <ac:spMk id="6" creationId="{00000000-0000-0000-0000-000000000000}"/>
          </ac:spMkLst>
        </pc:spChg>
        <pc:picChg chg="del">
          <ac:chgData name="Mariëlla Verhage" userId="4ba14a3e-99a6-434f-8df3-0021259e434a" providerId="ADAL" clId="{7153BA9E-7F83-458A-BF39-E3B5316FF204}" dt="2020-12-07T11:15:35.088" v="1" actId="478"/>
          <ac:picMkLst>
            <pc:docMk/>
            <pc:sldMk cId="778167343" sldId="268"/>
            <ac:picMk id="4" creationId="{00000000-0000-0000-0000-000000000000}"/>
          </ac:picMkLst>
        </pc:picChg>
        <pc:picChg chg="add mod modCrop">
          <ac:chgData name="Mariëlla Verhage" userId="4ba14a3e-99a6-434f-8df3-0021259e434a" providerId="ADAL" clId="{7153BA9E-7F83-458A-BF39-E3B5316FF204}" dt="2020-12-07T11:15:55.227" v="8" actId="732"/>
          <ac:picMkLst>
            <pc:docMk/>
            <pc:sldMk cId="778167343" sldId="268"/>
            <ac:picMk id="7" creationId="{4C3DA890-31AF-4809-B707-67161B9BF636}"/>
          </ac:picMkLst>
        </pc:picChg>
      </pc:sldChg>
      <pc:sldChg chg="modSp mod">
        <pc:chgData name="Mariëlla Verhage" userId="4ba14a3e-99a6-434f-8df3-0021259e434a" providerId="ADAL" clId="{7153BA9E-7F83-458A-BF39-E3B5316FF204}" dt="2020-12-08T06:27:53.606" v="356" actId="6549"/>
        <pc:sldMkLst>
          <pc:docMk/>
          <pc:sldMk cId="918526306" sldId="278"/>
        </pc:sldMkLst>
        <pc:spChg chg="mod">
          <ac:chgData name="Mariëlla Verhage" userId="4ba14a3e-99a6-434f-8df3-0021259e434a" providerId="ADAL" clId="{7153BA9E-7F83-458A-BF39-E3B5316FF204}" dt="2020-12-08T06:27:53.606" v="356" actId="6549"/>
          <ac:spMkLst>
            <pc:docMk/>
            <pc:sldMk cId="918526306" sldId="278"/>
            <ac:spMk id="3" creationId="{00000000-0000-0000-0000-000000000000}"/>
          </ac:spMkLst>
        </pc:spChg>
      </pc:sldChg>
      <pc:sldChg chg="addSp delSp modSp mod setBg modAnim">
        <pc:chgData name="Mariëlla Verhage" userId="4ba14a3e-99a6-434f-8df3-0021259e434a" providerId="ADAL" clId="{7153BA9E-7F83-458A-BF39-E3B5316FF204}" dt="2020-12-11T06:01:19.166" v="371" actId="20577"/>
        <pc:sldMkLst>
          <pc:docMk/>
          <pc:sldMk cId="2633391217" sldId="280"/>
        </pc:sldMkLst>
        <pc:spChg chg="mod">
          <ac:chgData name="Mariëlla Verhage" userId="4ba14a3e-99a6-434f-8df3-0021259e434a" providerId="ADAL" clId="{7153BA9E-7F83-458A-BF39-E3B5316FF204}" dt="2020-12-08T06:23:05.452" v="250" actId="404"/>
          <ac:spMkLst>
            <pc:docMk/>
            <pc:sldMk cId="2633391217" sldId="280"/>
            <ac:spMk id="2" creationId="{00000000-0000-0000-0000-000000000000}"/>
          </ac:spMkLst>
        </pc:spChg>
        <pc:spChg chg="del mod">
          <ac:chgData name="Mariëlla Verhage" userId="4ba14a3e-99a6-434f-8df3-0021259e434a" providerId="ADAL" clId="{7153BA9E-7F83-458A-BF39-E3B5316FF204}" dt="2020-12-08T06:22:33.379" v="242" actId="478"/>
          <ac:spMkLst>
            <pc:docMk/>
            <pc:sldMk cId="2633391217" sldId="280"/>
            <ac:spMk id="3" creationId="{00000000-0000-0000-0000-000000000000}"/>
          </ac:spMkLst>
        </pc:spChg>
        <pc:spChg chg="add del mod">
          <ac:chgData name="Mariëlla Verhage" userId="4ba14a3e-99a6-434f-8df3-0021259e434a" providerId="ADAL" clId="{7153BA9E-7F83-458A-BF39-E3B5316FF204}" dt="2020-12-08T06:13:30.248" v="46" actId="26606"/>
          <ac:spMkLst>
            <pc:docMk/>
            <pc:sldMk cId="2633391217" sldId="280"/>
            <ac:spMk id="4" creationId="{BB3276C3-0AC1-4CC4-9733-0996FFD8E443}"/>
          </ac:spMkLst>
        </pc:spChg>
        <pc:spChg chg="add del mod">
          <ac:chgData name="Mariëlla Verhage" userId="4ba14a3e-99a6-434f-8df3-0021259e434a" providerId="ADAL" clId="{7153BA9E-7F83-458A-BF39-E3B5316FF204}" dt="2020-12-08T06:22:36.672" v="243" actId="478"/>
          <ac:spMkLst>
            <pc:docMk/>
            <pc:sldMk cId="2633391217" sldId="280"/>
            <ac:spMk id="8" creationId="{14EEA971-0FAD-40B6-BA19-2A58830F73E9}"/>
          </ac:spMkLst>
        </pc:spChg>
        <pc:graphicFrameChg chg="add mod modGraphic">
          <ac:chgData name="Mariëlla Verhage" userId="4ba14a3e-99a6-434f-8df3-0021259e434a" providerId="ADAL" clId="{7153BA9E-7F83-458A-BF39-E3B5316FF204}" dt="2020-12-11T06:01:19.166" v="371" actId="20577"/>
          <ac:graphicFrameMkLst>
            <pc:docMk/>
            <pc:sldMk cId="2633391217" sldId="280"/>
            <ac:graphicFrameMk id="5" creationId="{861D52B5-A360-4734-9438-E0A75BF1FFED}"/>
          </ac:graphicFrameMkLst>
        </pc:graphicFrameChg>
        <pc:graphicFrameChg chg="add del mod modGraphic">
          <ac:chgData name="Mariëlla Verhage" userId="4ba14a3e-99a6-434f-8df3-0021259e434a" providerId="ADAL" clId="{7153BA9E-7F83-458A-BF39-E3B5316FF204}" dt="2020-12-08T06:23:20.502" v="251" actId="478"/>
          <ac:graphicFrameMkLst>
            <pc:docMk/>
            <pc:sldMk cId="2633391217" sldId="280"/>
            <ac:graphicFrameMk id="6" creationId="{7F436A86-AA41-49EC-AE13-7DD2F02C04D1}"/>
          </ac:graphicFrameMkLst>
        </pc:graphicFrameChg>
        <pc:picChg chg="add mod">
          <ac:chgData name="Mariëlla Verhage" userId="4ba14a3e-99a6-434f-8df3-0021259e434a" providerId="ADAL" clId="{7153BA9E-7F83-458A-BF39-E3B5316FF204}" dt="2020-12-08T06:22:40.076" v="244" actId="1076"/>
          <ac:picMkLst>
            <pc:docMk/>
            <pc:sldMk cId="2633391217" sldId="280"/>
            <ac:picMk id="1026" creationId="{C17A8C53-8BF7-43F6-8F73-9680F7F2C019}"/>
          </ac:picMkLst>
        </pc:picChg>
      </pc:sldChg>
      <pc:sldChg chg="addSp delSp modSp mod modAnim">
        <pc:chgData name="Mariëlla Verhage" userId="4ba14a3e-99a6-434f-8df3-0021259e434a" providerId="ADAL" clId="{7153BA9E-7F83-458A-BF39-E3B5316FF204}" dt="2020-12-08T06:24:07.774" v="265" actId="14734"/>
        <pc:sldMkLst>
          <pc:docMk/>
          <pc:sldMk cId="328084875" sldId="283"/>
        </pc:sldMkLst>
        <pc:spChg chg="mod">
          <ac:chgData name="Mariëlla Verhage" userId="4ba14a3e-99a6-434f-8df3-0021259e434a" providerId="ADAL" clId="{7153BA9E-7F83-458A-BF39-E3B5316FF204}" dt="2020-12-08T06:16:47.244" v="94" actId="14100"/>
          <ac:spMkLst>
            <pc:docMk/>
            <pc:sldMk cId="328084875" sldId="283"/>
            <ac:spMk id="2" creationId="{00000000-0000-0000-0000-000000000000}"/>
          </ac:spMkLst>
        </pc:spChg>
        <pc:spChg chg="del mod">
          <ac:chgData name="Mariëlla Verhage" userId="4ba14a3e-99a6-434f-8df3-0021259e434a" providerId="ADAL" clId="{7153BA9E-7F83-458A-BF39-E3B5316FF204}" dt="2020-12-08T06:16:26.003" v="89"/>
          <ac:spMkLst>
            <pc:docMk/>
            <pc:sldMk cId="328084875" sldId="283"/>
            <ac:spMk id="3" creationId="{00000000-0000-0000-0000-000000000000}"/>
          </ac:spMkLst>
        </pc:spChg>
        <pc:graphicFrameChg chg="add mod modGraphic">
          <ac:chgData name="Mariëlla Verhage" userId="4ba14a3e-99a6-434f-8df3-0021259e434a" providerId="ADAL" clId="{7153BA9E-7F83-458A-BF39-E3B5316FF204}" dt="2020-12-08T06:24:07.774" v="265" actId="14734"/>
          <ac:graphicFrameMkLst>
            <pc:docMk/>
            <pc:sldMk cId="328084875" sldId="283"/>
            <ac:graphicFrameMk id="4" creationId="{6071DFEB-8129-4E7B-B771-8AF349E8AF4B}"/>
          </ac:graphicFrameMkLst>
        </pc:graphicFrameChg>
        <pc:picChg chg="add mod">
          <ac:chgData name="Mariëlla Verhage" userId="4ba14a3e-99a6-434f-8df3-0021259e434a" providerId="ADAL" clId="{7153BA9E-7F83-458A-BF39-E3B5316FF204}" dt="2020-12-08T06:16:52.363" v="95" actId="1076"/>
          <ac:picMkLst>
            <pc:docMk/>
            <pc:sldMk cId="328084875" sldId="283"/>
            <ac:picMk id="5" creationId="{62E42995-7832-4F79-9E67-2D26AE009B40}"/>
          </ac:picMkLst>
        </pc:picChg>
      </pc:sldChg>
      <pc:sldChg chg="addSp delSp modSp mod modAnim">
        <pc:chgData name="Mariëlla Verhage" userId="4ba14a3e-99a6-434f-8df3-0021259e434a" providerId="ADAL" clId="{7153BA9E-7F83-458A-BF39-E3B5316FF204}" dt="2020-12-08T06:27:04.913" v="355"/>
        <pc:sldMkLst>
          <pc:docMk/>
          <pc:sldMk cId="2470072345" sldId="284"/>
        </pc:sldMkLst>
        <pc:spChg chg="del">
          <ac:chgData name="Mariëlla Verhage" userId="4ba14a3e-99a6-434f-8df3-0021259e434a" providerId="ADAL" clId="{7153BA9E-7F83-458A-BF39-E3B5316FF204}" dt="2020-12-08T06:24:23.880" v="266" actId="478"/>
          <ac:spMkLst>
            <pc:docMk/>
            <pc:sldMk cId="2470072345" sldId="284"/>
            <ac:spMk id="3" creationId="{00000000-0000-0000-0000-000000000000}"/>
          </ac:spMkLst>
        </pc:spChg>
        <pc:grpChg chg="del mod">
          <ac:chgData name="Mariëlla Verhage" userId="4ba14a3e-99a6-434f-8df3-0021259e434a" providerId="ADAL" clId="{7153BA9E-7F83-458A-BF39-E3B5316FF204}" dt="2020-12-08T06:24:50.668" v="285"/>
          <ac:grpSpMkLst>
            <pc:docMk/>
            <pc:sldMk cId="2470072345" sldId="284"/>
            <ac:grpSpMk id="18" creationId="{A2C773B4-9E18-467B-845A-FCB7CEF4DDE3}"/>
          </ac:grpSpMkLst>
        </pc:grpChg>
        <pc:grpChg chg="del mod">
          <ac:chgData name="Mariëlla Verhage" userId="4ba14a3e-99a6-434f-8df3-0021259e434a" providerId="ADAL" clId="{7153BA9E-7F83-458A-BF39-E3B5316FF204}" dt="2020-12-08T06:25:42.411" v="335"/>
          <ac:grpSpMkLst>
            <pc:docMk/>
            <pc:sldMk cId="2470072345" sldId="284"/>
            <ac:grpSpMk id="22" creationId="{A3FBE38E-1C8C-4CFC-905A-1E6EC57DA089}"/>
          </ac:grpSpMkLst>
        </pc:grpChg>
        <pc:grpChg chg="del mod">
          <ac:chgData name="Mariëlla Verhage" userId="4ba14a3e-99a6-434f-8df3-0021259e434a" providerId="ADAL" clId="{7153BA9E-7F83-458A-BF39-E3B5316FF204}" dt="2020-12-08T06:24:58.056" v="294"/>
          <ac:grpSpMkLst>
            <pc:docMk/>
            <pc:sldMk cId="2470072345" sldId="284"/>
            <ac:grpSpMk id="29" creationId="{FBA738C2-1391-4C4F-A6A7-0D32010F72FC}"/>
          </ac:grpSpMkLst>
        </pc:grpChg>
        <pc:grpChg chg="del mod">
          <ac:chgData name="Mariëlla Verhage" userId="4ba14a3e-99a6-434f-8df3-0021259e434a" providerId="ADAL" clId="{7153BA9E-7F83-458A-BF39-E3B5316FF204}" dt="2020-12-08T06:25:05.922" v="307"/>
          <ac:grpSpMkLst>
            <pc:docMk/>
            <pc:sldMk cId="2470072345" sldId="284"/>
            <ac:grpSpMk id="31" creationId="{E385ABBC-D89E-4AD3-ADD2-2F95040A046C}"/>
          </ac:grpSpMkLst>
        </pc:grpChg>
        <pc:grpChg chg="del mod">
          <ac:chgData name="Mariëlla Verhage" userId="4ba14a3e-99a6-434f-8df3-0021259e434a" providerId="ADAL" clId="{7153BA9E-7F83-458A-BF39-E3B5316FF204}" dt="2020-12-08T06:25:05.922" v="307"/>
          <ac:grpSpMkLst>
            <pc:docMk/>
            <pc:sldMk cId="2470072345" sldId="284"/>
            <ac:grpSpMk id="44" creationId="{CC9F054F-34E4-4687-879D-8F48E1B5B273}"/>
          </ac:grpSpMkLst>
        </pc:grpChg>
        <pc:grpChg chg="del mod">
          <ac:chgData name="Mariëlla Verhage" userId="4ba14a3e-99a6-434f-8df3-0021259e434a" providerId="ADAL" clId="{7153BA9E-7F83-458A-BF39-E3B5316FF204}" dt="2020-12-08T06:25:06.868" v="309"/>
          <ac:grpSpMkLst>
            <pc:docMk/>
            <pc:sldMk cId="2470072345" sldId="284"/>
            <ac:grpSpMk id="45" creationId="{3D518E0B-E361-45C4-B8F2-06DA5A91A5B0}"/>
          </ac:grpSpMkLst>
        </pc:grpChg>
        <pc:grpChg chg="del mod">
          <ac:chgData name="Mariëlla Verhage" userId="4ba14a3e-99a6-434f-8df3-0021259e434a" providerId="ADAL" clId="{7153BA9E-7F83-458A-BF39-E3B5316FF204}" dt="2020-12-08T06:25:23.630" v="316"/>
          <ac:grpSpMkLst>
            <pc:docMk/>
            <pc:sldMk cId="2470072345" sldId="284"/>
            <ac:grpSpMk id="47" creationId="{444264E6-DD6F-4853-8331-F06A14FA06E4}"/>
          </ac:grpSpMkLst>
        </pc:grpChg>
        <pc:grpChg chg="del mod">
          <ac:chgData name="Mariëlla Verhage" userId="4ba14a3e-99a6-434f-8df3-0021259e434a" providerId="ADAL" clId="{7153BA9E-7F83-458A-BF39-E3B5316FF204}" dt="2020-12-08T06:25:42.411" v="335"/>
          <ac:grpSpMkLst>
            <pc:docMk/>
            <pc:sldMk cId="2470072345" sldId="284"/>
            <ac:grpSpMk id="50" creationId="{A13C6F3D-CE04-4EF1-BF19-35B1A77E7094}"/>
          </ac:grpSpMkLst>
        </pc:grpChg>
        <pc:grpChg chg="mod">
          <ac:chgData name="Mariëlla Verhage" userId="4ba14a3e-99a6-434f-8df3-0021259e434a" providerId="ADAL" clId="{7153BA9E-7F83-458A-BF39-E3B5316FF204}" dt="2020-12-08T06:25:24.377" v="317"/>
          <ac:grpSpMkLst>
            <pc:docMk/>
            <pc:sldMk cId="2470072345" sldId="284"/>
            <ac:grpSpMk id="52" creationId="{6FDE3834-FE03-4CD8-83E8-EF449A3B6003}"/>
          </ac:grpSpMkLst>
        </pc:grpChg>
        <pc:grpChg chg="del mod">
          <ac:chgData name="Mariëlla Verhage" userId="4ba14a3e-99a6-434f-8df3-0021259e434a" providerId="ADAL" clId="{7153BA9E-7F83-458A-BF39-E3B5316FF204}" dt="2020-12-08T06:25:42.411" v="335"/>
          <ac:grpSpMkLst>
            <pc:docMk/>
            <pc:sldMk cId="2470072345" sldId="284"/>
            <ac:grpSpMk id="61" creationId="{B5BE3843-2C64-4032-BD9E-4F4777655005}"/>
          </ac:grpSpMkLst>
        </pc:grpChg>
        <pc:grpChg chg="mod">
          <ac:chgData name="Mariëlla Verhage" userId="4ba14a3e-99a6-434f-8df3-0021259e434a" providerId="ADAL" clId="{7153BA9E-7F83-458A-BF39-E3B5316FF204}" dt="2020-12-08T06:25:42.411" v="335"/>
          <ac:grpSpMkLst>
            <pc:docMk/>
            <pc:sldMk cId="2470072345" sldId="284"/>
            <ac:grpSpMk id="68" creationId="{B9CDC656-F66E-44E0-B06F-1CADBEEEBAE6}"/>
          </ac:grpSpMkLst>
        </pc:grpChg>
        <pc:grpChg chg="mod">
          <ac:chgData name="Mariëlla Verhage" userId="4ba14a3e-99a6-434f-8df3-0021259e434a" providerId="ADAL" clId="{7153BA9E-7F83-458A-BF39-E3B5316FF204}" dt="2020-12-08T06:25:50.569" v="346"/>
          <ac:grpSpMkLst>
            <pc:docMk/>
            <pc:sldMk cId="2470072345" sldId="284"/>
            <ac:grpSpMk id="79" creationId="{CB5B4801-1FA2-4DB9-AF95-965EA6B3E873}"/>
          </ac:grpSpMkLst>
        </pc:grpChg>
        <pc:inkChg chg="add mod">
          <ac:chgData name="Mariëlla Verhage" userId="4ba14a3e-99a6-434f-8df3-0021259e434a" providerId="ADAL" clId="{7153BA9E-7F83-458A-BF39-E3B5316FF204}" dt="2020-12-08T06:25:42.411" v="335"/>
          <ac:inkMkLst>
            <pc:docMk/>
            <pc:sldMk cId="2470072345" sldId="284"/>
            <ac:inkMk id="4" creationId="{389BDDB7-7573-408E-8B66-84012101B2BA}"/>
          </ac:inkMkLst>
        </pc:inkChg>
        <pc:inkChg chg="add mod">
          <ac:chgData name="Mariëlla Verhage" userId="4ba14a3e-99a6-434f-8df3-0021259e434a" providerId="ADAL" clId="{7153BA9E-7F83-458A-BF39-E3B5316FF204}" dt="2020-12-08T06:25:42.411" v="335"/>
          <ac:inkMkLst>
            <pc:docMk/>
            <pc:sldMk cId="2470072345" sldId="284"/>
            <ac:inkMk id="5" creationId="{4CA6689B-25F6-4179-B9BF-40EF41E596AD}"/>
          </ac:inkMkLst>
        </pc:inkChg>
        <pc:inkChg chg="add del mod">
          <ac:chgData name="Mariëlla Verhage" userId="4ba14a3e-99a6-434f-8df3-0021259e434a" providerId="ADAL" clId="{7153BA9E-7F83-458A-BF39-E3B5316FF204}" dt="2020-12-08T06:25:08.818" v="310"/>
          <ac:inkMkLst>
            <pc:docMk/>
            <pc:sldMk cId="2470072345" sldId="284"/>
            <ac:inkMk id="6" creationId="{96504309-08CB-4CEF-B56B-CF17ED1FE9EA}"/>
          </ac:inkMkLst>
        </pc:inkChg>
        <pc:inkChg chg="add mod">
          <ac:chgData name="Mariëlla Verhage" userId="4ba14a3e-99a6-434f-8df3-0021259e434a" providerId="ADAL" clId="{7153BA9E-7F83-458A-BF39-E3B5316FF204}" dt="2020-12-08T06:25:42.411" v="335"/>
          <ac:inkMkLst>
            <pc:docMk/>
            <pc:sldMk cId="2470072345" sldId="284"/>
            <ac:inkMk id="7" creationId="{2E5BB905-E9D6-48E9-A525-FE7619C69EAF}"/>
          </ac:inkMkLst>
        </pc:inkChg>
        <pc:inkChg chg="add mod">
          <ac:chgData name="Mariëlla Verhage" userId="4ba14a3e-99a6-434f-8df3-0021259e434a" providerId="ADAL" clId="{7153BA9E-7F83-458A-BF39-E3B5316FF204}" dt="2020-12-08T06:25:42.411" v="335"/>
          <ac:inkMkLst>
            <pc:docMk/>
            <pc:sldMk cId="2470072345" sldId="284"/>
            <ac:inkMk id="8" creationId="{C34413A0-FACC-4F01-AC56-15EEF7EE1BDA}"/>
          </ac:inkMkLst>
        </pc:inkChg>
        <pc:inkChg chg="add mod">
          <ac:chgData name="Mariëlla Verhage" userId="4ba14a3e-99a6-434f-8df3-0021259e434a" providerId="ADAL" clId="{7153BA9E-7F83-458A-BF39-E3B5316FF204}" dt="2020-12-08T06:25:42.411" v="335"/>
          <ac:inkMkLst>
            <pc:docMk/>
            <pc:sldMk cId="2470072345" sldId="284"/>
            <ac:inkMk id="9" creationId="{AB5BD6C9-C17F-4975-907F-F3CA7D3DED26}"/>
          </ac:inkMkLst>
        </pc:inkChg>
        <pc:inkChg chg="add mod">
          <ac:chgData name="Mariëlla Verhage" userId="4ba14a3e-99a6-434f-8df3-0021259e434a" providerId="ADAL" clId="{7153BA9E-7F83-458A-BF39-E3B5316FF204}" dt="2020-12-08T06:25:42.411" v="335"/>
          <ac:inkMkLst>
            <pc:docMk/>
            <pc:sldMk cId="2470072345" sldId="284"/>
            <ac:inkMk id="10" creationId="{6C23FC69-2B8E-4E43-9E9F-CCDFA2E311F8}"/>
          </ac:inkMkLst>
        </pc:inkChg>
        <pc:inkChg chg="add mod">
          <ac:chgData name="Mariëlla Verhage" userId="4ba14a3e-99a6-434f-8df3-0021259e434a" providerId="ADAL" clId="{7153BA9E-7F83-458A-BF39-E3B5316FF204}" dt="2020-12-08T06:25:42.411" v="335"/>
          <ac:inkMkLst>
            <pc:docMk/>
            <pc:sldMk cId="2470072345" sldId="284"/>
            <ac:inkMk id="11" creationId="{A07B1503-C266-47D8-B0F0-3EBBBF51AD42}"/>
          </ac:inkMkLst>
        </pc:inkChg>
        <pc:inkChg chg="add mod">
          <ac:chgData name="Mariëlla Verhage" userId="4ba14a3e-99a6-434f-8df3-0021259e434a" providerId="ADAL" clId="{7153BA9E-7F83-458A-BF39-E3B5316FF204}" dt="2020-12-08T06:25:42.411" v="335"/>
          <ac:inkMkLst>
            <pc:docMk/>
            <pc:sldMk cId="2470072345" sldId="284"/>
            <ac:inkMk id="12" creationId="{E493D608-F9BD-4A2C-A220-B27BBA30DCEC}"/>
          </ac:inkMkLst>
        </pc:inkChg>
        <pc:inkChg chg="add mod">
          <ac:chgData name="Mariëlla Verhage" userId="4ba14a3e-99a6-434f-8df3-0021259e434a" providerId="ADAL" clId="{7153BA9E-7F83-458A-BF39-E3B5316FF204}" dt="2020-12-08T06:25:42.411" v="335"/>
          <ac:inkMkLst>
            <pc:docMk/>
            <pc:sldMk cId="2470072345" sldId="284"/>
            <ac:inkMk id="13" creationId="{43C7E769-BA78-45A0-A0D2-7723A449E8E8}"/>
          </ac:inkMkLst>
        </pc:inkChg>
        <pc:inkChg chg="add mod">
          <ac:chgData name="Mariëlla Verhage" userId="4ba14a3e-99a6-434f-8df3-0021259e434a" providerId="ADAL" clId="{7153BA9E-7F83-458A-BF39-E3B5316FF204}" dt="2020-12-08T06:25:42.411" v="335"/>
          <ac:inkMkLst>
            <pc:docMk/>
            <pc:sldMk cId="2470072345" sldId="284"/>
            <ac:inkMk id="14" creationId="{B9412807-24FC-4FD5-8788-E1CD54A57319}"/>
          </ac:inkMkLst>
        </pc:inkChg>
        <pc:inkChg chg="add mod">
          <ac:chgData name="Mariëlla Verhage" userId="4ba14a3e-99a6-434f-8df3-0021259e434a" providerId="ADAL" clId="{7153BA9E-7F83-458A-BF39-E3B5316FF204}" dt="2020-12-08T06:25:42.411" v="335"/>
          <ac:inkMkLst>
            <pc:docMk/>
            <pc:sldMk cId="2470072345" sldId="284"/>
            <ac:inkMk id="15" creationId="{96C29597-C9CE-4217-B649-99A9A7921C25}"/>
          </ac:inkMkLst>
        </pc:inkChg>
        <pc:inkChg chg="add mod">
          <ac:chgData name="Mariëlla Verhage" userId="4ba14a3e-99a6-434f-8df3-0021259e434a" providerId="ADAL" clId="{7153BA9E-7F83-458A-BF39-E3B5316FF204}" dt="2020-12-08T06:25:42.411" v="335"/>
          <ac:inkMkLst>
            <pc:docMk/>
            <pc:sldMk cId="2470072345" sldId="284"/>
            <ac:inkMk id="16" creationId="{E39B6DAE-CC2E-4A40-97F5-A29E0BF4A08E}"/>
          </ac:inkMkLst>
        </pc:inkChg>
        <pc:inkChg chg="add mod">
          <ac:chgData name="Mariëlla Verhage" userId="4ba14a3e-99a6-434f-8df3-0021259e434a" providerId="ADAL" clId="{7153BA9E-7F83-458A-BF39-E3B5316FF204}" dt="2020-12-08T06:25:42.411" v="335"/>
          <ac:inkMkLst>
            <pc:docMk/>
            <pc:sldMk cId="2470072345" sldId="284"/>
            <ac:inkMk id="17" creationId="{3BAA5D38-2607-4B52-BF63-A50F1353C412}"/>
          </ac:inkMkLst>
        </pc:inkChg>
        <pc:inkChg chg="add mod">
          <ac:chgData name="Mariëlla Verhage" userId="4ba14a3e-99a6-434f-8df3-0021259e434a" providerId="ADAL" clId="{7153BA9E-7F83-458A-BF39-E3B5316FF204}" dt="2020-12-08T06:25:42.411" v="335"/>
          <ac:inkMkLst>
            <pc:docMk/>
            <pc:sldMk cId="2470072345" sldId="284"/>
            <ac:inkMk id="19" creationId="{79A762F0-5B19-4140-9495-D634AB6E2427}"/>
          </ac:inkMkLst>
        </pc:inkChg>
        <pc:inkChg chg="add mod">
          <ac:chgData name="Mariëlla Verhage" userId="4ba14a3e-99a6-434f-8df3-0021259e434a" providerId="ADAL" clId="{7153BA9E-7F83-458A-BF39-E3B5316FF204}" dt="2020-12-08T06:25:42.411" v="335"/>
          <ac:inkMkLst>
            <pc:docMk/>
            <pc:sldMk cId="2470072345" sldId="284"/>
            <ac:inkMk id="20" creationId="{A92DF844-451E-421A-98B7-D37E9FD26195}"/>
          </ac:inkMkLst>
        </pc:inkChg>
        <pc:inkChg chg="add mod">
          <ac:chgData name="Mariëlla Verhage" userId="4ba14a3e-99a6-434f-8df3-0021259e434a" providerId="ADAL" clId="{7153BA9E-7F83-458A-BF39-E3B5316FF204}" dt="2020-12-08T06:25:42.411" v="335"/>
          <ac:inkMkLst>
            <pc:docMk/>
            <pc:sldMk cId="2470072345" sldId="284"/>
            <ac:inkMk id="21" creationId="{AF4C2387-9F8C-4E66-9638-769111CB8214}"/>
          </ac:inkMkLst>
        </pc:inkChg>
        <pc:inkChg chg="add mod">
          <ac:chgData name="Mariëlla Verhage" userId="4ba14a3e-99a6-434f-8df3-0021259e434a" providerId="ADAL" clId="{7153BA9E-7F83-458A-BF39-E3B5316FF204}" dt="2020-12-08T06:25:31.255" v="320" actId="1076"/>
          <ac:inkMkLst>
            <pc:docMk/>
            <pc:sldMk cId="2470072345" sldId="284"/>
            <ac:inkMk id="23" creationId="{A77B7939-D81E-4F85-A9B1-F6E29F0D77FB}"/>
          </ac:inkMkLst>
        </pc:inkChg>
        <pc:inkChg chg="add mod">
          <ac:chgData name="Mariëlla Verhage" userId="4ba14a3e-99a6-434f-8df3-0021259e434a" providerId="ADAL" clId="{7153BA9E-7F83-458A-BF39-E3B5316FF204}" dt="2020-12-08T06:25:31.255" v="320" actId="1076"/>
          <ac:inkMkLst>
            <pc:docMk/>
            <pc:sldMk cId="2470072345" sldId="284"/>
            <ac:inkMk id="24" creationId="{8BCF10A9-1928-45F9-A1BD-2FE9E82A75BA}"/>
          </ac:inkMkLst>
        </pc:inkChg>
        <pc:inkChg chg="add mod">
          <ac:chgData name="Mariëlla Verhage" userId="4ba14a3e-99a6-434f-8df3-0021259e434a" providerId="ADAL" clId="{7153BA9E-7F83-458A-BF39-E3B5316FF204}" dt="2020-12-08T06:25:31.255" v="320" actId="1076"/>
          <ac:inkMkLst>
            <pc:docMk/>
            <pc:sldMk cId="2470072345" sldId="284"/>
            <ac:inkMk id="25" creationId="{1C600951-7B68-4801-9C70-52DD96253888}"/>
          </ac:inkMkLst>
        </pc:inkChg>
        <pc:inkChg chg="add mod">
          <ac:chgData name="Mariëlla Verhage" userId="4ba14a3e-99a6-434f-8df3-0021259e434a" providerId="ADAL" clId="{7153BA9E-7F83-458A-BF39-E3B5316FF204}" dt="2020-12-08T06:25:31.255" v="320" actId="1076"/>
          <ac:inkMkLst>
            <pc:docMk/>
            <pc:sldMk cId="2470072345" sldId="284"/>
            <ac:inkMk id="26" creationId="{E6D6999F-1924-4A07-A023-CBD80227CC25}"/>
          </ac:inkMkLst>
        </pc:inkChg>
        <pc:inkChg chg="add mod">
          <ac:chgData name="Mariëlla Verhage" userId="4ba14a3e-99a6-434f-8df3-0021259e434a" providerId="ADAL" clId="{7153BA9E-7F83-458A-BF39-E3B5316FF204}" dt="2020-12-08T06:25:31.255" v="320" actId="1076"/>
          <ac:inkMkLst>
            <pc:docMk/>
            <pc:sldMk cId="2470072345" sldId="284"/>
            <ac:inkMk id="27" creationId="{F1A5124F-DB0A-49A4-8EAB-4B1374903F3A}"/>
          </ac:inkMkLst>
        </pc:inkChg>
        <pc:inkChg chg="add mod">
          <ac:chgData name="Mariëlla Verhage" userId="4ba14a3e-99a6-434f-8df3-0021259e434a" providerId="ADAL" clId="{7153BA9E-7F83-458A-BF39-E3B5316FF204}" dt="2020-12-08T06:25:31.255" v="320" actId="1076"/>
          <ac:inkMkLst>
            <pc:docMk/>
            <pc:sldMk cId="2470072345" sldId="284"/>
            <ac:inkMk id="28" creationId="{C9E72888-C583-4F79-98E0-26A6142B95A4}"/>
          </ac:inkMkLst>
        </pc:inkChg>
        <pc:inkChg chg="add mod">
          <ac:chgData name="Mariëlla Verhage" userId="4ba14a3e-99a6-434f-8df3-0021259e434a" providerId="ADAL" clId="{7153BA9E-7F83-458A-BF39-E3B5316FF204}" dt="2020-12-08T06:25:31.255" v="320" actId="1076"/>
          <ac:inkMkLst>
            <pc:docMk/>
            <pc:sldMk cId="2470072345" sldId="284"/>
            <ac:inkMk id="30" creationId="{C78836E3-D165-4F5F-9F51-6406ED1D5ECA}"/>
          </ac:inkMkLst>
        </pc:inkChg>
        <pc:inkChg chg="add mod">
          <ac:chgData name="Mariëlla Verhage" userId="4ba14a3e-99a6-434f-8df3-0021259e434a" providerId="ADAL" clId="{7153BA9E-7F83-458A-BF39-E3B5316FF204}" dt="2020-12-08T06:25:31.255" v="320" actId="1076"/>
          <ac:inkMkLst>
            <pc:docMk/>
            <pc:sldMk cId="2470072345" sldId="284"/>
            <ac:inkMk id="32" creationId="{AFEEE43D-CAE2-4872-A50E-9ABC55E6B221}"/>
          </ac:inkMkLst>
        </pc:inkChg>
        <pc:inkChg chg="add mod">
          <ac:chgData name="Mariëlla Verhage" userId="4ba14a3e-99a6-434f-8df3-0021259e434a" providerId="ADAL" clId="{7153BA9E-7F83-458A-BF39-E3B5316FF204}" dt="2020-12-08T06:25:31.255" v="320" actId="1076"/>
          <ac:inkMkLst>
            <pc:docMk/>
            <pc:sldMk cId="2470072345" sldId="284"/>
            <ac:inkMk id="33" creationId="{74234605-2517-46FE-9176-5FEEB90049B7}"/>
          </ac:inkMkLst>
        </pc:inkChg>
        <pc:inkChg chg="add mod">
          <ac:chgData name="Mariëlla Verhage" userId="4ba14a3e-99a6-434f-8df3-0021259e434a" providerId="ADAL" clId="{7153BA9E-7F83-458A-BF39-E3B5316FF204}" dt="2020-12-08T06:25:31.255" v="320" actId="1076"/>
          <ac:inkMkLst>
            <pc:docMk/>
            <pc:sldMk cId="2470072345" sldId="284"/>
            <ac:inkMk id="34" creationId="{0B72160E-9B5A-4125-81FA-96195C727608}"/>
          </ac:inkMkLst>
        </pc:inkChg>
        <pc:inkChg chg="add mod">
          <ac:chgData name="Mariëlla Verhage" userId="4ba14a3e-99a6-434f-8df3-0021259e434a" providerId="ADAL" clId="{7153BA9E-7F83-458A-BF39-E3B5316FF204}" dt="2020-12-08T06:25:31.255" v="320" actId="1076"/>
          <ac:inkMkLst>
            <pc:docMk/>
            <pc:sldMk cId="2470072345" sldId="284"/>
            <ac:inkMk id="35" creationId="{2F125AFE-08A8-40A3-962E-A3A3B10CA1CC}"/>
          </ac:inkMkLst>
        </pc:inkChg>
        <pc:inkChg chg="add mod">
          <ac:chgData name="Mariëlla Verhage" userId="4ba14a3e-99a6-434f-8df3-0021259e434a" providerId="ADAL" clId="{7153BA9E-7F83-458A-BF39-E3B5316FF204}" dt="2020-12-08T06:25:31.255" v="320" actId="1076"/>
          <ac:inkMkLst>
            <pc:docMk/>
            <pc:sldMk cId="2470072345" sldId="284"/>
            <ac:inkMk id="36" creationId="{B1A05D6E-61DA-4FCB-B718-15AA01E46037}"/>
          </ac:inkMkLst>
        </pc:inkChg>
        <pc:inkChg chg="add mod">
          <ac:chgData name="Mariëlla Verhage" userId="4ba14a3e-99a6-434f-8df3-0021259e434a" providerId="ADAL" clId="{7153BA9E-7F83-458A-BF39-E3B5316FF204}" dt="2020-12-08T06:25:31.255" v="320" actId="1076"/>
          <ac:inkMkLst>
            <pc:docMk/>
            <pc:sldMk cId="2470072345" sldId="284"/>
            <ac:inkMk id="37" creationId="{F2A6CF99-0886-4163-9187-CAC47873319F}"/>
          </ac:inkMkLst>
        </pc:inkChg>
        <pc:inkChg chg="add mod">
          <ac:chgData name="Mariëlla Verhage" userId="4ba14a3e-99a6-434f-8df3-0021259e434a" providerId="ADAL" clId="{7153BA9E-7F83-458A-BF39-E3B5316FF204}" dt="2020-12-08T06:25:31.255" v="320" actId="1076"/>
          <ac:inkMkLst>
            <pc:docMk/>
            <pc:sldMk cId="2470072345" sldId="284"/>
            <ac:inkMk id="38" creationId="{51B44D70-1941-42D1-9640-3C225E6D7033}"/>
          </ac:inkMkLst>
        </pc:inkChg>
        <pc:inkChg chg="add mod">
          <ac:chgData name="Mariëlla Verhage" userId="4ba14a3e-99a6-434f-8df3-0021259e434a" providerId="ADAL" clId="{7153BA9E-7F83-458A-BF39-E3B5316FF204}" dt="2020-12-08T06:25:31.255" v="320" actId="1076"/>
          <ac:inkMkLst>
            <pc:docMk/>
            <pc:sldMk cId="2470072345" sldId="284"/>
            <ac:inkMk id="39" creationId="{03804871-5BFF-4607-AC28-23F28AB2C7DC}"/>
          </ac:inkMkLst>
        </pc:inkChg>
        <pc:inkChg chg="add mod">
          <ac:chgData name="Mariëlla Verhage" userId="4ba14a3e-99a6-434f-8df3-0021259e434a" providerId="ADAL" clId="{7153BA9E-7F83-458A-BF39-E3B5316FF204}" dt="2020-12-08T06:25:31.255" v="320" actId="1076"/>
          <ac:inkMkLst>
            <pc:docMk/>
            <pc:sldMk cId="2470072345" sldId="284"/>
            <ac:inkMk id="40" creationId="{8E8BCC9C-4639-4693-BA38-1631A8C2F09B}"/>
          </ac:inkMkLst>
        </pc:inkChg>
        <pc:inkChg chg="add mod">
          <ac:chgData name="Mariëlla Verhage" userId="4ba14a3e-99a6-434f-8df3-0021259e434a" providerId="ADAL" clId="{7153BA9E-7F83-458A-BF39-E3B5316FF204}" dt="2020-12-08T06:25:31.255" v="320" actId="1076"/>
          <ac:inkMkLst>
            <pc:docMk/>
            <pc:sldMk cId="2470072345" sldId="284"/>
            <ac:inkMk id="41" creationId="{2B76789C-94F0-4F1F-988A-49B2C9EF76EC}"/>
          </ac:inkMkLst>
        </pc:inkChg>
        <pc:inkChg chg="add mod">
          <ac:chgData name="Mariëlla Verhage" userId="4ba14a3e-99a6-434f-8df3-0021259e434a" providerId="ADAL" clId="{7153BA9E-7F83-458A-BF39-E3B5316FF204}" dt="2020-12-08T06:25:31.255" v="320" actId="1076"/>
          <ac:inkMkLst>
            <pc:docMk/>
            <pc:sldMk cId="2470072345" sldId="284"/>
            <ac:inkMk id="42" creationId="{26F80919-100A-4D42-816A-7926FF7F1F25}"/>
          </ac:inkMkLst>
        </pc:inkChg>
        <pc:inkChg chg="add mod">
          <ac:chgData name="Mariëlla Verhage" userId="4ba14a3e-99a6-434f-8df3-0021259e434a" providerId="ADAL" clId="{7153BA9E-7F83-458A-BF39-E3B5316FF204}" dt="2020-12-08T06:25:31.255" v="320" actId="1076"/>
          <ac:inkMkLst>
            <pc:docMk/>
            <pc:sldMk cId="2470072345" sldId="284"/>
            <ac:inkMk id="43" creationId="{CAB29F6F-51EC-4DA8-9B20-60B78E54D6D2}"/>
          </ac:inkMkLst>
        </pc:inkChg>
        <pc:inkChg chg="add mod">
          <ac:chgData name="Mariëlla Verhage" userId="4ba14a3e-99a6-434f-8df3-0021259e434a" providerId="ADAL" clId="{7153BA9E-7F83-458A-BF39-E3B5316FF204}" dt="2020-12-08T06:25:31.255" v="320" actId="1076"/>
          <ac:inkMkLst>
            <pc:docMk/>
            <pc:sldMk cId="2470072345" sldId="284"/>
            <ac:inkMk id="46" creationId="{F435FB54-FBD3-4239-8605-CA3BDAC177DD}"/>
          </ac:inkMkLst>
        </pc:inkChg>
        <pc:inkChg chg="add mod">
          <ac:chgData name="Mariëlla Verhage" userId="4ba14a3e-99a6-434f-8df3-0021259e434a" providerId="ADAL" clId="{7153BA9E-7F83-458A-BF39-E3B5316FF204}" dt="2020-12-08T06:25:42.411" v="335"/>
          <ac:inkMkLst>
            <pc:docMk/>
            <pc:sldMk cId="2470072345" sldId="284"/>
            <ac:inkMk id="48" creationId="{93A6CA33-00B2-470A-A13E-D4C83D09C319}"/>
          </ac:inkMkLst>
        </pc:inkChg>
        <pc:inkChg chg="add mod">
          <ac:chgData name="Mariëlla Verhage" userId="4ba14a3e-99a6-434f-8df3-0021259e434a" providerId="ADAL" clId="{7153BA9E-7F83-458A-BF39-E3B5316FF204}" dt="2020-12-08T06:25:42.411" v="335"/>
          <ac:inkMkLst>
            <pc:docMk/>
            <pc:sldMk cId="2470072345" sldId="284"/>
            <ac:inkMk id="49" creationId="{C920C658-A4A7-47A7-8EDE-3432DD10585A}"/>
          </ac:inkMkLst>
        </pc:inkChg>
        <pc:inkChg chg="add del mod">
          <ac:chgData name="Mariëlla Verhage" userId="4ba14a3e-99a6-434f-8df3-0021259e434a" providerId="ADAL" clId="{7153BA9E-7F83-458A-BF39-E3B5316FF204}" dt="2020-12-08T06:25:24.377" v="317"/>
          <ac:inkMkLst>
            <pc:docMk/>
            <pc:sldMk cId="2470072345" sldId="284"/>
            <ac:inkMk id="51" creationId="{92650C24-13DA-4EC8-B20A-C85046B56108}"/>
          </ac:inkMkLst>
        </pc:inkChg>
        <pc:inkChg chg="add del">
          <ac:chgData name="Mariëlla Verhage" userId="4ba14a3e-99a6-434f-8df3-0021259e434a" providerId="ADAL" clId="{7153BA9E-7F83-458A-BF39-E3B5316FF204}" dt="2020-12-08T06:25:26.670" v="319"/>
          <ac:inkMkLst>
            <pc:docMk/>
            <pc:sldMk cId="2470072345" sldId="284"/>
            <ac:inkMk id="53" creationId="{5EAAF925-1078-41A9-986C-E47E3C6A8D06}"/>
          </ac:inkMkLst>
        </pc:inkChg>
        <pc:inkChg chg="add mod">
          <ac:chgData name="Mariëlla Verhage" userId="4ba14a3e-99a6-434f-8df3-0021259e434a" providerId="ADAL" clId="{7153BA9E-7F83-458A-BF39-E3B5316FF204}" dt="2020-12-08T06:25:42.411" v="335"/>
          <ac:inkMkLst>
            <pc:docMk/>
            <pc:sldMk cId="2470072345" sldId="284"/>
            <ac:inkMk id="54" creationId="{0890820C-CFAE-4271-8DF4-C8A0017232A4}"/>
          </ac:inkMkLst>
        </pc:inkChg>
        <pc:inkChg chg="add mod">
          <ac:chgData name="Mariëlla Verhage" userId="4ba14a3e-99a6-434f-8df3-0021259e434a" providerId="ADAL" clId="{7153BA9E-7F83-458A-BF39-E3B5316FF204}" dt="2020-12-08T06:25:42.411" v="335"/>
          <ac:inkMkLst>
            <pc:docMk/>
            <pc:sldMk cId="2470072345" sldId="284"/>
            <ac:inkMk id="55" creationId="{E156729B-AC3C-444B-9D6E-B01D14F26CE0}"/>
          </ac:inkMkLst>
        </pc:inkChg>
        <pc:inkChg chg="add mod">
          <ac:chgData name="Mariëlla Verhage" userId="4ba14a3e-99a6-434f-8df3-0021259e434a" providerId="ADAL" clId="{7153BA9E-7F83-458A-BF39-E3B5316FF204}" dt="2020-12-08T06:25:42.411" v="335"/>
          <ac:inkMkLst>
            <pc:docMk/>
            <pc:sldMk cId="2470072345" sldId="284"/>
            <ac:inkMk id="56" creationId="{618A48B4-99FB-496F-9464-16053DF03549}"/>
          </ac:inkMkLst>
        </pc:inkChg>
        <pc:inkChg chg="add mod">
          <ac:chgData name="Mariëlla Verhage" userId="4ba14a3e-99a6-434f-8df3-0021259e434a" providerId="ADAL" clId="{7153BA9E-7F83-458A-BF39-E3B5316FF204}" dt="2020-12-08T06:25:42.411" v="335"/>
          <ac:inkMkLst>
            <pc:docMk/>
            <pc:sldMk cId="2470072345" sldId="284"/>
            <ac:inkMk id="57" creationId="{672AA27A-7248-4D36-B9A5-7BB997522396}"/>
          </ac:inkMkLst>
        </pc:inkChg>
        <pc:inkChg chg="add mod">
          <ac:chgData name="Mariëlla Verhage" userId="4ba14a3e-99a6-434f-8df3-0021259e434a" providerId="ADAL" clId="{7153BA9E-7F83-458A-BF39-E3B5316FF204}" dt="2020-12-08T06:25:42.411" v="335"/>
          <ac:inkMkLst>
            <pc:docMk/>
            <pc:sldMk cId="2470072345" sldId="284"/>
            <ac:inkMk id="58" creationId="{55DFDFBD-7790-4B7B-8245-F72FDC29CB55}"/>
          </ac:inkMkLst>
        </pc:inkChg>
        <pc:inkChg chg="add mod">
          <ac:chgData name="Mariëlla Verhage" userId="4ba14a3e-99a6-434f-8df3-0021259e434a" providerId="ADAL" clId="{7153BA9E-7F83-458A-BF39-E3B5316FF204}" dt="2020-12-08T06:25:42.411" v="335"/>
          <ac:inkMkLst>
            <pc:docMk/>
            <pc:sldMk cId="2470072345" sldId="284"/>
            <ac:inkMk id="59" creationId="{0F3DEB00-542F-47DF-8C69-5E20FD3D6B03}"/>
          </ac:inkMkLst>
        </pc:inkChg>
        <pc:inkChg chg="add mod">
          <ac:chgData name="Mariëlla Verhage" userId="4ba14a3e-99a6-434f-8df3-0021259e434a" providerId="ADAL" clId="{7153BA9E-7F83-458A-BF39-E3B5316FF204}" dt="2020-12-08T06:25:42.411" v="335"/>
          <ac:inkMkLst>
            <pc:docMk/>
            <pc:sldMk cId="2470072345" sldId="284"/>
            <ac:inkMk id="60" creationId="{6D19C4BE-301A-44AC-AE07-9C9724CFB252}"/>
          </ac:inkMkLst>
        </pc:inkChg>
        <pc:inkChg chg="add mod">
          <ac:chgData name="Mariëlla Verhage" userId="4ba14a3e-99a6-434f-8df3-0021259e434a" providerId="ADAL" clId="{7153BA9E-7F83-458A-BF39-E3B5316FF204}" dt="2020-12-08T06:25:42.411" v="335"/>
          <ac:inkMkLst>
            <pc:docMk/>
            <pc:sldMk cId="2470072345" sldId="284"/>
            <ac:inkMk id="62" creationId="{F8CD1907-D29E-4555-870A-21A5D4AD828B}"/>
          </ac:inkMkLst>
        </pc:inkChg>
        <pc:inkChg chg="add mod">
          <ac:chgData name="Mariëlla Verhage" userId="4ba14a3e-99a6-434f-8df3-0021259e434a" providerId="ADAL" clId="{7153BA9E-7F83-458A-BF39-E3B5316FF204}" dt="2020-12-08T06:25:42.411" v="335"/>
          <ac:inkMkLst>
            <pc:docMk/>
            <pc:sldMk cId="2470072345" sldId="284"/>
            <ac:inkMk id="63" creationId="{E6E90931-B42B-4A4D-9EA9-AC1540DA9D7D}"/>
          </ac:inkMkLst>
        </pc:inkChg>
        <pc:inkChg chg="add mod">
          <ac:chgData name="Mariëlla Verhage" userId="4ba14a3e-99a6-434f-8df3-0021259e434a" providerId="ADAL" clId="{7153BA9E-7F83-458A-BF39-E3B5316FF204}" dt="2020-12-08T06:25:42.411" v="335"/>
          <ac:inkMkLst>
            <pc:docMk/>
            <pc:sldMk cId="2470072345" sldId="284"/>
            <ac:inkMk id="64" creationId="{E5EA40D6-6F20-40DA-A93C-6F1C5EFD1D87}"/>
          </ac:inkMkLst>
        </pc:inkChg>
        <pc:inkChg chg="add mod">
          <ac:chgData name="Mariëlla Verhage" userId="4ba14a3e-99a6-434f-8df3-0021259e434a" providerId="ADAL" clId="{7153BA9E-7F83-458A-BF39-E3B5316FF204}" dt="2020-12-08T06:25:42.411" v="335"/>
          <ac:inkMkLst>
            <pc:docMk/>
            <pc:sldMk cId="2470072345" sldId="284"/>
            <ac:inkMk id="65" creationId="{AF384859-AA01-4467-936B-8E9CA7DB8699}"/>
          </ac:inkMkLst>
        </pc:inkChg>
        <pc:inkChg chg="add mod">
          <ac:chgData name="Mariëlla Verhage" userId="4ba14a3e-99a6-434f-8df3-0021259e434a" providerId="ADAL" clId="{7153BA9E-7F83-458A-BF39-E3B5316FF204}" dt="2020-12-08T06:25:42.411" v="335"/>
          <ac:inkMkLst>
            <pc:docMk/>
            <pc:sldMk cId="2470072345" sldId="284"/>
            <ac:inkMk id="66" creationId="{A49754CD-3BC8-44DA-BA8B-54945993B49A}"/>
          </ac:inkMkLst>
        </pc:inkChg>
        <pc:inkChg chg="add mod">
          <ac:chgData name="Mariëlla Verhage" userId="4ba14a3e-99a6-434f-8df3-0021259e434a" providerId="ADAL" clId="{7153BA9E-7F83-458A-BF39-E3B5316FF204}" dt="2020-12-08T06:25:42.411" v="335"/>
          <ac:inkMkLst>
            <pc:docMk/>
            <pc:sldMk cId="2470072345" sldId="284"/>
            <ac:inkMk id="67" creationId="{877588ED-00B2-4549-8FC7-1CF76555A67B}"/>
          </ac:inkMkLst>
        </pc:inkChg>
        <pc:inkChg chg="add mod">
          <ac:chgData name="Mariëlla Verhage" userId="4ba14a3e-99a6-434f-8df3-0021259e434a" providerId="ADAL" clId="{7153BA9E-7F83-458A-BF39-E3B5316FF204}" dt="2020-12-08T06:25:50.569" v="346"/>
          <ac:inkMkLst>
            <pc:docMk/>
            <pc:sldMk cId="2470072345" sldId="284"/>
            <ac:inkMk id="69" creationId="{137CF400-4018-4572-8E8D-DC7DA415DCAF}"/>
          </ac:inkMkLst>
        </pc:inkChg>
        <pc:inkChg chg="add mod">
          <ac:chgData name="Mariëlla Verhage" userId="4ba14a3e-99a6-434f-8df3-0021259e434a" providerId="ADAL" clId="{7153BA9E-7F83-458A-BF39-E3B5316FF204}" dt="2020-12-08T06:25:50.569" v="346"/>
          <ac:inkMkLst>
            <pc:docMk/>
            <pc:sldMk cId="2470072345" sldId="284"/>
            <ac:inkMk id="70" creationId="{265DF942-51AB-4840-A99D-861C9F386C85}"/>
          </ac:inkMkLst>
        </pc:inkChg>
        <pc:inkChg chg="add mod">
          <ac:chgData name="Mariëlla Verhage" userId="4ba14a3e-99a6-434f-8df3-0021259e434a" providerId="ADAL" clId="{7153BA9E-7F83-458A-BF39-E3B5316FF204}" dt="2020-12-08T06:25:50.569" v="346"/>
          <ac:inkMkLst>
            <pc:docMk/>
            <pc:sldMk cId="2470072345" sldId="284"/>
            <ac:inkMk id="71" creationId="{63FD9A86-6B38-4617-A4D7-EC8773B7C890}"/>
          </ac:inkMkLst>
        </pc:inkChg>
        <pc:inkChg chg="add mod">
          <ac:chgData name="Mariëlla Verhage" userId="4ba14a3e-99a6-434f-8df3-0021259e434a" providerId="ADAL" clId="{7153BA9E-7F83-458A-BF39-E3B5316FF204}" dt="2020-12-08T06:25:50.569" v="346"/>
          <ac:inkMkLst>
            <pc:docMk/>
            <pc:sldMk cId="2470072345" sldId="284"/>
            <ac:inkMk id="72" creationId="{A56995B8-4487-4A37-AF24-4C2BF32F824F}"/>
          </ac:inkMkLst>
        </pc:inkChg>
        <pc:inkChg chg="add mod">
          <ac:chgData name="Mariëlla Verhage" userId="4ba14a3e-99a6-434f-8df3-0021259e434a" providerId="ADAL" clId="{7153BA9E-7F83-458A-BF39-E3B5316FF204}" dt="2020-12-08T06:25:50.569" v="346"/>
          <ac:inkMkLst>
            <pc:docMk/>
            <pc:sldMk cId="2470072345" sldId="284"/>
            <ac:inkMk id="73" creationId="{0FE37073-C656-40D0-B97E-79E0814DFC25}"/>
          </ac:inkMkLst>
        </pc:inkChg>
        <pc:inkChg chg="add mod">
          <ac:chgData name="Mariëlla Verhage" userId="4ba14a3e-99a6-434f-8df3-0021259e434a" providerId="ADAL" clId="{7153BA9E-7F83-458A-BF39-E3B5316FF204}" dt="2020-12-08T06:25:50.569" v="346"/>
          <ac:inkMkLst>
            <pc:docMk/>
            <pc:sldMk cId="2470072345" sldId="284"/>
            <ac:inkMk id="74" creationId="{52A3AAB9-34B8-4A26-A963-98CFB8787C0A}"/>
          </ac:inkMkLst>
        </pc:inkChg>
        <pc:inkChg chg="add mod">
          <ac:chgData name="Mariëlla Verhage" userId="4ba14a3e-99a6-434f-8df3-0021259e434a" providerId="ADAL" clId="{7153BA9E-7F83-458A-BF39-E3B5316FF204}" dt="2020-12-08T06:25:50.569" v="346"/>
          <ac:inkMkLst>
            <pc:docMk/>
            <pc:sldMk cId="2470072345" sldId="284"/>
            <ac:inkMk id="75" creationId="{91654938-169B-49F5-AF26-80848034AB83}"/>
          </ac:inkMkLst>
        </pc:inkChg>
        <pc:inkChg chg="add mod">
          <ac:chgData name="Mariëlla Verhage" userId="4ba14a3e-99a6-434f-8df3-0021259e434a" providerId="ADAL" clId="{7153BA9E-7F83-458A-BF39-E3B5316FF204}" dt="2020-12-08T06:25:50.569" v="346"/>
          <ac:inkMkLst>
            <pc:docMk/>
            <pc:sldMk cId="2470072345" sldId="284"/>
            <ac:inkMk id="76" creationId="{F51EA2F6-ECD7-463D-AB7A-F0FDF78948E1}"/>
          </ac:inkMkLst>
        </pc:inkChg>
        <pc:inkChg chg="add mod">
          <ac:chgData name="Mariëlla Verhage" userId="4ba14a3e-99a6-434f-8df3-0021259e434a" providerId="ADAL" clId="{7153BA9E-7F83-458A-BF39-E3B5316FF204}" dt="2020-12-08T06:25:50.569" v="346"/>
          <ac:inkMkLst>
            <pc:docMk/>
            <pc:sldMk cId="2470072345" sldId="284"/>
            <ac:inkMk id="77" creationId="{72052D97-C96B-4851-A093-E367E7FF0DC1}"/>
          </ac:inkMkLst>
        </pc:inkChg>
        <pc:inkChg chg="add mod">
          <ac:chgData name="Mariëlla Verhage" userId="4ba14a3e-99a6-434f-8df3-0021259e434a" providerId="ADAL" clId="{7153BA9E-7F83-458A-BF39-E3B5316FF204}" dt="2020-12-08T06:25:50.569" v="346"/>
          <ac:inkMkLst>
            <pc:docMk/>
            <pc:sldMk cId="2470072345" sldId="284"/>
            <ac:inkMk id="78" creationId="{3A2EEF50-2FB9-4F54-9B47-2578A1748401}"/>
          </ac:inkMkLst>
        </pc:inkChg>
        <pc:inkChg chg="add">
          <ac:chgData name="Mariëlla Verhage" userId="4ba14a3e-99a6-434f-8df3-0021259e434a" providerId="ADAL" clId="{7153BA9E-7F83-458A-BF39-E3B5316FF204}" dt="2020-12-08T06:26:20.360" v="349" actId="9405"/>
          <ac:inkMkLst>
            <pc:docMk/>
            <pc:sldMk cId="2470072345" sldId="284"/>
            <ac:inkMk id="80" creationId="{DB588E1E-8192-4BF7-AB27-EBF8CD4C34EF}"/>
          </ac:inkMkLst>
        </pc:inkChg>
        <pc:inkChg chg="add del">
          <ac:chgData name="Mariëlla Verhage" userId="4ba14a3e-99a6-434f-8df3-0021259e434a" providerId="ADAL" clId="{7153BA9E-7F83-458A-BF39-E3B5316FF204}" dt="2020-12-08T06:26:26.514" v="351"/>
          <ac:inkMkLst>
            <pc:docMk/>
            <pc:sldMk cId="2470072345" sldId="284"/>
            <ac:inkMk id="81" creationId="{3C4D6F81-E663-44EA-997B-6983ED8CEBF6}"/>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2-08T06:26:20.354"/>
    </inkml:context>
    <inkml:brush xml:id="br0">
      <inkml:brushProperty name="width" value="0.1" units="cm"/>
      <inkml:brushProperty name="height" value="0.1" units="cm"/>
      <inkml:brushProperty name="color" value="#AB008B"/>
    </inkml:brush>
  </inkml:definitions>
  <inkml:trace contextRef="#ctx0" brushRef="#br0">0 1845 6528,'2'0'26,"40"0"1379,-28 3 3948,-28-6-269,38-12-8,-10 7-6042,70-50 2108,48-31-343,-49 43-288,133-51 1,31-16-20,-172 75-236,100-35-1,81-14 134,-136 49-265,4-9-102,25-8-1,97-9 191,96-33-169,-246 62 69,231-81 186,8 26 39,-186 59-135,540-88 343,-271 55-360,-176 24-72,474-46 250,-462 50-279,-170 20 13,103-5-1,-152 19-54,42-2 108,127 10 0,-110 0-87,98-5 0,12-1 67,466 62-109,-350-23-21,-200-29 0,226 50 0,15 44 0,-319-89 61,-1 1 0,66 36 0,19 8 119,-55-29-159,-69-30-21,-6 0 0,-1-2 0,3 1 0,1-1 0,-1 1 0,0-1 0,1 1 0,-1-1 0,1 0 0,-1 0 0,1 0 0,-1 0 0,1 0 0,-1 0 0,1-1 0,-2-1 0,-3-2 0,-29-13 0,27 15 0,0 0 0,1-1 0,0 0 0,0 0 0,0-1 0,-10-9 0,-53-63 0,4-3 0,-58-92 0,63 85 0,47 69 0,-1 0 0,-1 1 0,-1 0 0,0 1 0,-1 1 0,-1 1 0,0 0 0,-1 2 0,0 0 0,-26-10 0,33 16 0,0 0 0,0-1 0,1 0 0,0-1 0,-19-16 0,125 97 0,-21-2 0,-38-34 0,3-2 0,0-1 0,85 55 0,-70-59 0,-1 3 0,94 75 0,-126-92 0,-16-13 0,1 1 0,-1-1 0,0 1 0,0 0 0,0 0 0,5 8 0,-9-11 0,1 1 0,0-1 0,-1 1 0,1 0 0,-1-1 0,1 1 0,-1 0 0,0 0 0,0-1 0,0 1 0,0 0 0,0 0 0,0-1 0,0 1 0,0 0 0,-1 0 0,1-1 0,-1 1 0,1 0 0,-1-1 0,0 1 0,0-1 0,0 1 0,0-1 0,-1 3 0,-5 4 0,1 0 0,-1-1 0,0 0 0,-1 0 0,0-1 0,0 0 0,0 0 0,-11 5 0,-75 34 0,92-44 0,-50 25 0,2 2 0,-91 67 0,92-59 0,-2-2 0,-80 39 0,11-20 0,54-27 0,1 4 0,1 2 0,-70 49 0,120-71 0,132-57 0,-60 19 0,187-94 0,-176 83 0,93-69 0,149-99 0,-290 194 0,-21 13 0,0 0 0,1-1 0,-1 1 0,0 0 0,1 0 0,-1 0 0,0 0 0,0 0 0,1 0 0,-1-1 0,0 1 0,0 0 0,0 0 0,1 0 0,-1-1 0,0 1 0,0 0 0,0 0 0,0-1 0,1 1 0,-1 0 0,0-1 0,0 1 0,0 0 0,0 0 0,0-1 0,0 1 0,0 0 0,0-1 0,0 1 0,0 0 0,0 0 0,0-1 0,-9-4 0,-19 2 0,25 2 0,-22-1-3776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699C7-52E9-4042-8EEF-BFB051C8C84F}" type="datetimeFigureOut">
              <a:rPr lang="nl-NL" smtClean="0"/>
              <a:t>13-11-2021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B98BE-9FD0-4F18-92DD-F25E01AEB5F1}" type="slidenum">
              <a:rPr lang="nl-NL" smtClean="0"/>
              <a:t>‹nr.›</a:t>
            </a:fld>
            <a:endParaRPr lang="nl-NL"/>
          </a:p>
        </p:txBody>
      </p:sp>
    </p:spTree>
    <p:extLst>
      <p:ext uri="{BB962C8B-B14F-4D97-AF65-F5344CB8AC3E}">
        <p14:creationId xmlns:p14="http://schemas.microsoft.com/office/powerpoint/2010/main" val="418058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Ik</a:t>
            </a:r>
            <a:r>
              <a:rPr lang="nl-NL" baseline="0" dirty="0" smtClean="0"/>
              <a:t> </a:t>
            </a:r>
            <a:r>
              <a:rPr lang="nl-NL" dirty="0" smtClean="0"/>
              <a:t>geef </a:t>
            </a:r>
            <a:r>
              <a:rPr lang="nl-NL" dirty="0"/>
              <a:t>meer dan 20 lesuren per week</a:t>
            </a:r>
          </a:p>
          <a:p>
            <a:r>
              <a:rPr lang="nl-NL" dirty="0" smtClean="0"/>
              <a:t>Ik</a:t>
            </a:r>
            <a:r>
              <a:rPr lang="nl-NL" baseline="0" dirty="0" smtClean="0"/>
              <a:t> g</a:t>
            </a:r>
            <a:r>
              <a:rPr lang="nl-NL" dirty="0" smtClean="0"/>
              <a:t>eef </a:t>
            </a:r>
            <a:r>
              <a:rPr lang="nl-NL" dirty="0"/>
              <a:t>alleen</a:t>
            </a:r>
            <a:r>
              <a:rPr lang="nl-NL" baseline="0" dirty="0"/>
              <a:t> in de bovenbouw les</a:t>
            </a:r>
          </a:p>
          <a:p>
            <a:r>
              <a:rPr lang="nl-NL" baseline="0" dirty="0"/>
              <a:t>Geef alleen op havo les</a:t>
            </a:r>
          </a:p>
          <a:p>
            <a:r>
              <a:rPr lang="nl-NL" baseline="0" dirty="0"/>
              <a:t>Geef naast biologie nog een ander vak</a:t>
            </a:r>
          </a:p>
          <a:p>
            <a:r>
              <a:rPr lang="nl-NL" baseline="0" dirty="0"/>
              <a:t>Dit is de mijn eerste </a:t>
            </a:r>
            <a:r>
              <a:rPr lang="nl-NL" baseline="0" dirty="0" err="1"/>
              <a:t>nibi</a:t>
            </a:r>
            <a:r>
              <a:rPr lang="nl-NL" baseline="0" dirty="0"/>
              <a:t> congres</a:t>
            </a:r>
            <a:endParaRPr lang="nl-NL" dirty="0"/>
          </a:p>
          <a:p>
            <a:endParaRPr lang="nl-NL" dirty="0"/>
          </a:p>
          <a:p>
            <a:r>
              <a:rPr lang="nl-NL" dirty="0"/>
              <a:t>Op rij staan:</a:t>
            </a:r>
          </a:p>
          <a:p>
            <a:r>
              <a:rPr lang="nl-NL" dirty="0"/>
              <a:t>Jaren leservaring: “diagnostische vragen zijn een krachtig middel om kennisoverdracht tussen docenten te verbeteren” Kennis van ervaren naar beginnend + als ervaren docent kom ik vragen tegen die ik goed vind en toch niet zelf bedacht zou hebben. + iedereen kan iets met een goede vraag ongeacht lesstijl of school.</a:t>
            </a:r>
          </a:p>
          <a:p>
            <a:endParaRPr lang="nl-NL" dirty="0"/>
          </a:p>
          <a:p>
            <a:r>
              <a:rPr lang="nl-NL" dirty="0"/>
              <a:t>Ga zitten met een collega die je nog niet kent en die aan dezelfde klassen lesgeeft</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3</a:t>
            </a:fld>
            <a:endParaRPr lang="nl-NL"/>
          </a:p>
        </p:txBody>
      </p:sp>
    </p:spTree>
    <p:extLst>
      <p:ext uri="{BB962C8B-B14F-4D97-AF65-F5344CB8AC3E}">
        <p14:creationId xmlns:p14="http://schemas.microsoft.com/office/powerpoint/2010/main" val="1954594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Dat is denk ik een van de redenen dat formatief werken effectief kan zijn, het vereist dat zichtwaar wordt wat de leerling denkt en kan. Formatief handelen kent vele namen, werken / toetsen / evalueren. Handelen vind ik prettig omdat het meer over het totaal gaat en geen focus op toetsing legt. Wat al die begrippen en </a:t>
            </a:r>
            <a:r>
              <a:rPr lang="nl-NL" dirty="0" err="1"/>
              <a:t>theorien</a:t>
            </a:r>
            <a:r>
              <a:rPr lang="nl-NL" dirty="0"/>
              <a:t> gemeen hebben is dat er steeds drie </a:t>
            </a:r>
            <a:r>
              <a:rPr lang="nl-NL" dirty="0" err="1"/>
              <a:t>strategien</a:t>
            </a:r>
            <a:r>
              <a:rPr lang="nl-NL" dirty="0"/>
              <a:t> in terugkomen. [toelichting]. DV zijn een </a:t>
            </a:r>
            <a:r>
              <a:rPr lang="nl-NL" dirty="0" err="1"/>
              <a:t>geschikmiddel</a:t>
            </a:r>
            <a:r>
              <a:rPr lang="nl-NL" dirty="0"/>
              <a:t> omdat ze snel informatie geven en dus direct input leveren om te beslissen: wat is nu de beste stap met deze groep/ leerlingen. (als je niks met de uitkomst doet is het dus niet formatief). Jantien neemt jullie mee in de criteria waaraan een diagnostische vraag moet voldoen.</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12</a:t>
            </a:fld>
            <a:endParaRPr lang="nl-NL"/>
          </a:p>
        </p:txBody>
      </p:sp>
    </p:spTree>
    <p:extLst>
      <p:ext uri="{BB962C8B-B14F-4D97-AF65-F5344CB8AC3E}">
        <p14:creationId xmlns:p14="http://schemas.microsoft.com/office/powerpoint/2010/main" val="3259377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52CB98BE-9FD0-4F18-92DD-F25E01AEB5F1}" type="slidenum">
              <a:rPr lang="nl-NL" smtClean="0"/>
              <a:t>13</a:t>
            </a:fld>
            <a:endParaRPr lang="nl-NL"/>
          </a:p>
        </p:txBody>
      </p:sp>
    </p:spTree>
    <p:extLst>
      <p:ext uri="{BB962C8B-B14F-4D97-AF65-F5344CB8AC3E}">
        <p14:creationId xmlns:p14="http://schemas.microsoft.com/office/powerpoint/2010/main" val="1755065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06f0f30a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06f0f30a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Het hoeft niet perse een complexe vraag of complexe inhoud te zijn. Spreektaal</a:t>
            </a:r>
            <a:r>
              <a:rPr lang="nl-NL" baseline="0" dirty="0"/>
              <a:t> zorgt voor verwarring. Het woord insect in de spreektaal gebruikt voor allerlei kleine kriebelbeestjes. Bij </a:t>
            </a:r>
            <a:r>
              <a:rPr lang="nl-NL" baseline="0" dirty="0" err="1"/>
              <a:t>stockphoto</a:t>
            </a:r>
            <a:r>
              <a:rPr lang="nl-NL" baseline="0" dirty="0"/>
              <a:t> en </a:t>
            </a:r>
            <a:r>
              <a:rPr lang="nl-NL" baseline="0" dirty="0" err="1"/>
              <a:t>Istock</a:t>
            </a:r>
            <a:r>
              <a:rPr lang="nl-NL" baseline="0" dirty="0"/>
              <a:t> vinden we prachtige posters onder de categorie “</a:t>
            </a:r>
            <a:r>
              <a:rPr lang="nl-NL" baseline="0" dirty="0" err="1"/>
              <a:t>Insects</a:t>
            </a:r>
            <a:r>
              <a:rPr lang="nl-NL" baseline="0" dirty="0"/>
              <a:t>”. Misschien bekt het beter dan “</a:t>
            </a:r>
            <a:r>
              <a:rPr lang="nl-NL" dirty="0" err="1"/>
              <a:t>arthropods</a:t>
            </a:r>
            <a:r>
              <a:rPr lang="nl-NL" dirty="0"/>
              <a:t>”. Dit kan net zo goed met het woord soort. We gaan er mee oefenen, dan kun je al je vragen stellen</a:t>
            </a:r>
            <a:endParaRPr dirty="0"/>
          </a:p>
        </p:txBody>
      </p:sp>
    </p:spTree>
    <p:extLst>
      <p:ext uri="{BB962C8B-B14F-4D97-AF65-F5344CB8AC3E}">
        <p14:creationId xmlns:p14="http://schemas.microsoft.com/office/powerpoint/2010/main" val="498798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15</a:t>
            </a:fld>
            <a:endParaRPr lang="nl-NL"/>
          </a:p>
        </p:txBody>
      </p:sp>
    </p:spTree>
    <p:extLst>
      <p:ext uri="{BB962C8B-B14F-4D97-AF65-F5344CB8AC3E}">
        <p14:creationId xmlns:p14="http://schemas.microsoft.com/office/powerpoint/2010/main" val="3045006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Reacties ophalen en uitwisselen</a:t>
            </a:r>
          </a:p>
          <a:p>
            <a:r>
              <a:rPr lang="nl-NL" baseline="0" dirty="0"/>
              <a:t>Waardevol om met collega’s uit te wisselen. Je hebt het meteen over de inhoud van je vak. Leuk om in de sectie te doen.</a:t>
            </a:r>
          </a:p>
          <a:p>
            <a:r>
              <a:rPr lang="nl-NL" baseline="0" dirty="0"/>
              <a:t>Maken is best lastig, laten we gebruiken wat er al is (Sofie)</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16</a:t>
            </a:fld>
            <a:endParaRPr lang="nl-NL"/>
          </a:p>
        </p:txBody>
      </p:sp>
    </p:spTree>
    <p:extLst>
      <p:ext uri="{BB962C8B-B14F-4D97-AF65-F5344CB8AC3E}">
        <p14:creationId xmlns:p14="http://schemas.microsoft.com/office/powerpoint/2010/main" val="4256488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https://www.ase.org.uk/news/best-steps-brand-new-free-ase-resource-gcse-science-teachers </a:t>
            </a:r>
          </a:p>
          <a:p>
            <a:r>
              <a:rPr lang="nl-NL" dirty="0"/>
              <a:t>Foto bio invoegen</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17</a:t>
            </a:fld>
            <a:endParaRPr lang="nl-NL"/>
          </a:p>
        </p:txBody>
      </p:sp>
    </p:spTree>
    <p:extLst>
      <p:ext uri="{BB962C8B-B14F-4D97-AF65-F5344CB8AC3E}">
        <p14:creationId xmlns:p14="http://schemas.microsoft.com/office/powerpoint/2010/main" val="1686520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18</a:t>
            </a:fld>
            <a:endParaRPr lang="nl-NL"/>
          </a:p>
        </p:txBody>
      </p:sp>
    </p:spTree>
    <p:extLst>
      <p:ext uri="{BB962C8B-B14F-4D97-AF65-F5344CB8AC3E}">
        <p14:creationId xmlns:p14="http://schemas.microsoft.com/office/powerpoint/2010/main" val="1866380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Maak twee QR codes</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19</a:t>
            </a:fld>
            <a:endParaRPr lang="nl-NL"/>
          </a:p>
        </p:txBody>
      </p:sp>
    </p:spTree>
    <p:extLst>
      <p:ext uri="{BB962C8B-B14F-4D97-AF65-F5344CB8AC3E}">
        <p14:creationId xmlns:p14="http://schemas.microsoft.com/office/powerpoint/2010/main" val="2571506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Ons project. We zijn benieuwd hoe</a:t>
            </a:r>
            <a:r>
              <a:rPr lang="nl-NL" baseline="0" dirty="0"/>
              <a:t> jullie het graag zien</a:t>
            </a:r>
            <a:r>
              <a:rPr lang="nl-NL" baseline="0" dirty="0" smtClean="0"/>
              <a:t>. Vragen die in de klas uitgeprobeerd zijn en goed passen bij ons curriculum</a:t>
            </a:r>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20</a:t>
            </a:fld>
            <a:endParaRPr lang="nl-NL"/>
          </a:p>
        </p:txBody>
      </p:sp>
    </p:spTree>
    <p:extLst>
      <p:ext uri="{BB962C8B-B14F-4D97-AF65-F5344CB8AC3E}">
        <p14:creationId xmlns:p14="http://schemas.microsoft.com/office/powerpoint/2010/main" val="87133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https://forms.gle/CPPxQ41AnZFstacu8 </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21</a:t>
            </a:fld>
            <a:endParaRPr lang="nl-NL"/>
          </a:p>
        </p:txBody>
      </p:sp>
    </p:spTree>
    <p:extLst>
      <p:ext uri="{BB962C8B-B14F-4D97-AF65-F5344CB8AC3E}">
        <p14:creationId xmlns:p14="http://schemas.microsoft.com/office/powerpoint/2010/main" val="289296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Gister heb ik deze vraag (op papier) aan 2iVa gesteld. Ze hebben vertering gehad en nog niet bloedomloop. Welk antwoord denk jij dat ze het meest geantwoord hebben?</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4</a:t>
            </a:fld>
            <a:endParaRPr lang="nl-NL"/>
          </a:p>
        </p:txBody>
      </p:sp>
    </p:spTree>
    <p:extLst>
      <p:ext uri="{BB962C8B-B14F-4D97-AF65-F5344CB8AC3E}">
        <p14:creationId xmlns:p14="http://schemas.microsoft.com/office/powerpoint/2010/main" val="9566194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vingers opsteken, op papier, wisbordjes, digitaal?</a:t>
            </a:r>
          </a:p>
        </p:txBody>
      </p:sp>
      <p:sp>
        <p:nvSpPr>
          <p:cNvPr id="4" name="Tijdelijke aanduiding voor dianummer 3"/>
          <p:cNvSpPr>
            <a:spLocks noGrp="1"/>
          </p:cNvSpPr>
          <p:nvPr>
            <p:ph type="sldNum" sz="quarter" idx="5"/>
          </p:nvPr>
        </p:nvSpPr>
        <p:spPr/>
        <p:txBody>
          <a:bodyPr/>
          <a:lstStyle/>
          <a:p>
            <a:fld id="{52CB98BE-9FD0-4F18-92DD-F25E01AEB5F1}" type="slidenum">
              <a:rPr lang="nl-NL" smtClean="0"/>
              <a:t>24</a:t>
            </a:fld>
            <a:endParaRPr lang="nl-NL"/>
          </a:p>
        </p:txBody>
      </p:sp>
    </p:spTree>
    <p:extLst>
      <p:ext uri="{BB962C8B-B14F-4D97-AF65-F5344CB8AC3E}">
        <p14:creationId xmlns:p14="http://schemas.microsoft.com/office/powerpoint/2010/main" val="384215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5</a:t>
            </a:fld>
            <a:endParaRPr lang="nl-NL"/>
          </a:p>
        </p:txBody>
      </p:sp>
    </p:spTree>
    <p:extLst>
      <p:ext uri="{BB962C8B-B14F-4D97-AF65-F5344CB8AC3E}">
        <p14:creationId xmlns:p14="http://schemas.microsoft.com/office/powerpoint/2010/main" val="76509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 hebben voeding wel gehad, bloedsomloop nog niet en ademhaling ook nog niet. Vertaalt hun kennis van hoe cellen zich gedragen van het verteringsstelsel naar een ander orgaanstelsel? Welk antwoord denk jij dat ze het meeste kiezen?</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6</a:t>
            </a:fld>
            <a:endParaRPr lang="nl-NL"/>
          </a:p>
        </p:txBody>
      </p:sp>
    </p:spTree>
    <p:extLst>
      <p:ext uri="{BB962C8B-B14F-4D97-AF65-F5344CB8AC3E}">
        <p14:creationId xmlns:p14="http://schemas.microsoft.com/office/powerpoint/2010/main" val="63141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 hebben voeding wel gehad, bloedsomloop nog niet en ademhaling ook nog niet. Vertaalt hun kennis van hoe cellen zich gedragen van het verteringsstelsel naar een ander orgaanstelsel? Welk antwoord denk jij dat ze het meeste kiezen? </a:t>
            </a:r>
            <a:r>
              <a:rPr lang="en-GB" sz="1200" kern="1200" dirty="0">
                <a:solidFill>
                  <a:schemeClr val="tx1"/>
                </a:solidFill>
                <a:effectLst/>
                <a:latin typeface="+mn-lt"/>
                <a:ea typeface="+mn-ea"/>
                <a:cs typeface="+mn-cs"/>
              </a:rPr>
              <a:t>Researchers have reported the common misunderstanding in children that the bodies of humans and other animals </a:t>
            </a:r>
            <a:r>
              <a:rPr lang="en-GB" sz="1200" i="1" kern="1200" dirty="0">
                <a:solidFill>
                  <a:schemeClr val="tx1"/>
                </a:solidFill>
                <a:effectLst/>
                <a:latin typeface="+mn-lt"/>
                <a:ea typeface="+mn-ea"/>
                <a:cs typeface="+mn-cs"/>
              </a:rPr>
              <a:t>contain</a:t>
            </a:r>
            <a:r>
              <a:rPr lang="en-GB" sz="1200" kern="1200" dirty="0">
                <a:solidFill>
                  <a:schemeClr val="tx1"/>
                </a:solidFill>
                <a:effectLst/>
                <a:latin typeface="+mn-lt"/>
                <a:ea typeface="+mn-ea"/>
                <a:cs typeface="+mn-cs"/>
              </a:rPr>
              <a:t> cells, perhaps floating in a ‘soup’ of body fluids, rather than being </a:t>
            </a:r>
            <a:r>
              <a:rPr lang="en-GB" sz="1200" i="1" kern="1200" dirty="0">
                <a:solidFill>
                  <a:schemeClr val="tx1"/>
                </a:solidFill>
                <a:effectLst/>
                <a:latin typeface="+mn-lt"/>
                <a:ea typeface="+mn-ea"/>
                <a:cs typeface="+mn-cs"/>
              </a:rPr>
              <a:t>made up of</a:t>
            </a:r>
            <a:r>
              <a:rPr lang="en-GB" sz="1200" kern="1200" dirty="0">
                <a:solidFill>
                  <a:schemeClr val="tx1"/>
                </a:solidFill>
                <a:effectLst/>
                <a:latin typeface="+mn-lt"/>
                <a:ea typeface="+mn-ea"/>
                <a:cs typeface="+mn-cs"/>
              </a:rPr>
              <a:t> cells (Clément, 2007). Dreyfus and </a:t>
            </a:r>
            <a:r>
              <a:rPr lang="en-GB" sz="1200" kern="1200" dirty="0" err="1">
                <a:solidFill>
                  <a:schemeClr val="tx1"/>
                </a:solidFill>
                <a:effectLst/>
                <a:latin typeface="+mn-lt"/>
                <a:ea typeface="+mn-ea"/>
                <a:cs typeface="+mn-cs"/>
              </a:rPr>
              <a:t>Jungwirth</a:t>
            </a:r>
            <a:r>
              <a:rPr lang="en-GB" sz="1200" kern="1200" dirty="0">
                <a:solidFill>
                  <a:schemeClr val="tx1"/>
                </a:solidFill>
                <a:effectLst/>
                <a:latin typeface="+mn-lt"/>
                <a:ea typeface="+mn-ea"/>
                <a:cs typeface="+mn-cs"/>
              </a:rPr>
              <a:t> (1988) found that many 16-year-olds struggled to explain how cells carry out life processes.</a:t>
            </a:r>
          </a:p>
          <a:p>
            <a:r>
              <a:rPr lang="en-GB" sz="1200" kern="1200" dirty="0">
                <a:solidFill>
                  <a:schemeClr val="tx1"/>
                </a:solidFill>
                <a:effectLst/>
                <a:latin typeface="+mn-lt"/>
                <a:ea typeface="+mn-ea"/>
                <a:cs typeface="+mn-cs"/>
              </a:rPr>
              <a:t>Print ASE resource, </a:t>
            </a:r>
            <a:r>
              <a:rPr lang="en-GB" sz="1200" kern="1200" dirty="0" err="1">
                <a:solidFill>
                  <a:schemeClr val="tx1"/>
                </a:solidFill>
                <a:effectLst/>
                <a:latin typeface="+mn-lt"/>
                <a:ea typeface="+mn-ea"/>
                <a:cs typeface="+mn-cs"/>
              </a:rPr>
              <a:t>laat</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zien</a:t>
            </a:r>
            <a:r>
              <a:rPr lang="en-GB" sz="1200" kern="1200" dirty="0">
                <a:solidFill>
                  <a:schemeClr val="tx1"/>
                </a:solidFill>
                <a:effectLst/>
                <a:latin typeface="+mn-lt"/>
                <a:ea typeface="+mn-ea"/>
                <a:cs typeface="+mn-cs"/>
              </a:rPr>
              <a:t> en </a:t>
            </a:r>
            <a:r>
              <a:rPr lang="en-GB" sz="1200" kern="1200" dirty="0" err="1">
                <a:solidFill>
                  <a:schemeClr val="tx1"/>
                </a:solidFill>
                <a:effectLst/>
                <a:latin typeface="+mn-lt"/>
                <a:ea typeface="+mn-ea"/>
                <a:cs typeface="+mn-cs"/>
              </a:rPr>
              <a:t>vertel</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belangrijkste</a:t>
            </a:r>
            <a:r>
              <a:rPr lang="en-GB" sz="1200" kern="1200" dirty="0">
                <a:solidFill>
                  <a:schemeClr val="tx1"/>
                </a:solidFill>
                <a:effectLst/>
                <a:latin typeface="+mn-lt"/>
                <a:ea typeface="+mn-ea"/>
                <a:cs typeface="+mn-cs"/>
              </a:rPr>
              <a:t>.</a:t>
            </a:r>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7</a:t>
            </a:fld>
            <a:endParaRPr lang="nl-NL"/>
          </a:p>
        </p:txBody>
      </p:sp>
    </p:spTree>
    <p:extLst>
      <p:ext uri="{BB962C8B-B14F-4D97-AF65-F5344CB8AC3E}">
        <p14:creationId xmlns:p14="http://schemas.microsoft.com/office/powerpoint/2010/main" val="120174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8</a:t>
            </a:fld>
            <a:endParaRPr lang="nl-NL"/>
          </a:p>
        </p:txBody>
      </p:sp>
    </p:spTree>
    <p:extLst>
      <p:ext uri="{BB962C8B-B14F-4D97-AF65-F5344CB8AC3E}">
        <p14:creationId xmlns:p14="http://schemas.microsoft.com/office/powerpoint/2010/main" val="877234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Ze hebben voeding wel gehad, bloedsomloop nog niet en ademhaling ook nog niet. Vertaalt hun kennis van hoe cellen zich gedragen van het verteringsstelsel naar een ander orgaanstelsel? Welk antwoord denk jij dat ze het meeste kiezen?</a:t>
            </a:r>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9</a:t>
            </a:fld>
            <a:endParaRPr lang="nl-NL"/>
          </a:p>
        </p:txBody>
      </p:sp>
    </p:spTree>
    <p:extLst>
      <p:ext uri="{BB962C8B-B14F-4D97-AF65-F5344CB8AC3E}">
        <p14:creationId xmlns:p14="http://schemas.microsoft.com/office/powerpoint/2010/main" val="87646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Je ziet hier zenwucellen,</a:t>
            </a:r>
            <a:r>
              <a:rPr lang="nl-NL" baseline="0"/>
              <a:t> schakelcellen om precies te zijn. De grijze massa in onze hersenen is hiervan gemaakt. Als kennis in het lange termijn geheugen wordt opgeslagen zijn er nieuwe verbindingen ontstaan. </a:t>
            </a:r>
            <a:endParaRPr lang="nl-NL"/>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10</a:t>
            </a:fld>
            <a:endParaRPr lang="nl-NL"/>
          </a:p>
        </p:txBody>
      </p:sp>
    </p:spTree>
    <p:extLst>
      <p:ext uri="{BB962C8B-B14F-4D97-AF65-F5344CB8AC3E}">
        <p14:creationId xmlns:p14="http://schemas.microsoft.com/office/powerpoint/2010/main" val="217133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Elk brein is uniek,</a:t>
            </a:r>
            <a:r>
              <a:rPr lang="nl-NL" baseline="0" dirty="0"/>
              <a:t> heeft zijn eigen verbindingen, heeft zijn eigen voorkennis. Deze voorkennis bepaald voor een groot deel wat de leerlingen met nieuwe kennis doet. Helaas gebeurt het regelmatig dat er verkeerde kennis wordt opgeslagen, dan spreken we van een misconcept. </a:t>
            </a:r>
            <a:r>
              <a:rPr lang="nl-NL" baseline="0" dirty="0" err="1"/>
              <a:t>Ookal</a:t>
            </a:r>
            <a:r>
              <a:rPr lang="nl-NL" baseline="0" dirty="0"/>
              <a:t> geef je nog zo goed les, het is moeilijk te voorspellen wat leerlingen in hun hoofd met de kennis doen. Daarom is het belangrijk zichtbaar te maken wat er in de hoofden van leerlingen zit (welke waarheid er in hun hoofden leeft) zodat misconcepten tijdig opgespoord en verholpen kunnen worden.</a:t>
            </a:r>
            <a:endParaRPr lang="nl-NL" dirty="0"/>
          </a:p>
        </p:txBody>
      </p:sp>
      <p:sp>
        <p:nvSpPr>
          <p:cNvPr id="4" name="Tijdelijke aanduiding voor dianummer 3"/>
          <p:cNvSpPr>
            <a:spLocks noGrp="1"/>
          </p:cNvSpPr>
          <p:nvPr>
            <p:ph type="sldNum" sz="quarter" idx="10"/>
          </p:nvPr>
        </p:nvSpPr>
        <p:spPr/>
        <p:txBody>
          <a:bodyPr/>
          <a:lstStyle/>
          <a:p>
            <a:fld id="{52CB98BE-9FD0-4F18-92DD-F25E01AEB5F1}" type="slidenum">
              <a:rPr lang="nl-NL" smtClean="0"/>
              <a:t>11</a:t>
            </a:fld>
            <a:endParaRPr lang="nl-NL"/>
          </a:p>
        </p:txBody>
      </p:sp>
    </p:spTree>
    <p:extLst>
      <p:ext uri="{BB962C8B-B14F-4D97-AF65-F5344CB8AC3E}">
        <p14:creationId xmlns:p14="http://schemas.microsoft.com/office/powerpoint/2010/main" val="304478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nl-NL"/>
              <a:t>Klik om de stijl te bewerken</a:t>
            </a:r>
            <a:endParaRPr lang="en-US"/>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44036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nl-NL"/>
              <a:t>Klik om de stijl te bewerken</a:t>
            </a:r>
            <a:endParaRPr lang="en-US"/>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74235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nl-NL"/>
              <a:t>Klik om de stijl te bewerken</a:t>
            </a:r>
            <a:endParaRPr lang="en-US"/>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4273391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nl-NL"/>
              <a:t>Klik om de stijl te bewerken</a:t>
            </a:r>
            <a:endParaRPr lang="en-US"/>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 om de modelstijlen te bewerken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681666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nl-NL"/>
              <a:t>Klik om de stijl te bewerken</a:t>
            </a:r>
            <a:endParaRPr lang="en-US"/>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437895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nl-NL"/>
              <a:t>Klik om de stijl te bewerken</a:t>
            </a:r>
            <a:endParaRPr lang="en-US"/>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738151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nl-NL"/>
              <a:t>Klik om de stijl te bewerken</a:t>
            </a:r>
            <a:endParaRPr lang="en-US"/>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nl-NL"/>
              <a:t>Klik om de modelstijlen te bewerken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4021235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nl-NL"/>
              <a:t>Klik om de stijl te bewerken</a:t>
            </a:r>
            <a:endParaRPr lang="en-US"/>
          </a:p>
        </p:txBody>
      </p:sp>
      <p:sp>
        <p:nvSpPr>
          <p:cNvPr id="3" name="Vertical Text Placeholder 2"/>
          <p:cNvSpPr>
            <a:spLocks noGrp="1"/>
          </p:cNvSpPr>
          <p:nvPr>
            <p:ph type="body" orient="vert" idx="1"/>
          </p:nvPr>
        </p:nvSpPr>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3726025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nl-NL"/>
              <a:t>Klik om de stijl te bewerken</a:t>
            </a:r>
            <a:endParaRPr lang="en-US"/>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187292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4114587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p:txBody>
          <a:bodyPr anchor="ct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76293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nl-NL"/>
              <a:t>Klik om de stijl te bewerken</a:t>
            </a:r>
            <a:endParaRPr lang="en-US"/>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638832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nl-NL"/>
              <a:t>Klik om de stijl te bewerken</a:t>
            </a:r>
            <a:endParaRPr lang="en-US"/>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389249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84461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328449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19842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nl-NL"/>
              <a:t>Klik om de stijl te bewerken</a:t>
            </a:r>
            <a:endParaRPr lang="en-US"/>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368964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nl-NL"/>
              <a:t>Klik om de stijl te bewerken</a:t>
            </a:r>
            <a:endParaRPr lang="en-US"/>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B61BEF0D-F0BB-DE4B-95CE-6DB70DBA9567}" type="datetimeFigureOut">
              <a:rPr lang="en-US" smtClean="0"/>
              <a:pPr/>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a:p>
        </p:txBody>
      </p:sp>
    </p:spTree>
    <p:extLst>
      <p:ext uri="{BB962C8B-B14F-4D97-AF65-F5344CB8AC3E}">
        <p14:creationId xmlns:p14="http://schemas.microsoft.com/office/powerpoint/2010/main" val="258039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nl-NL"/>
              <a:t>Klik om de stijl te bewerken</a:t>
            </a:r>
            <a:endParaRPr lang="en-US"/>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11/13/2021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2485745058"/>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ase.org.uk/best-steps-diagnostic-resource-gcse-science-teachers" TargetMode="External"/><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2.jpeg"/><Relationship Id="rId4" Type="http://schemas.openxmlformats.org/officeDocument/2006/relationships/hyperlink" Target="http://www.ntwpracticumnet.ou.nl/content-e/Kennisbank_biologie_misconcepte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hyperlink" Target="https://www.ase.org.uk/news/best-steps-brand-new-free-ase-resource-gcse-science-teachers" TargetMode="External"/><Relationship Id="rId2" Type="http://schemas.openxmlformats.org/officeDocument/2006/relationships/hyperlink" Target="http://www.ntwpracticumnet.ou.nl/content-e/Kennisbank_biologie_misconcepten/" TargetMode="External"/><Relationship Id="rId1" Type="http://schemas.openxmlformats.org/officeDocument/2006/relationships/slideLayout" Target="../slideLayouts/slideLayout2.xml"/><Relationship Id="rId4" Type="http://schemas.openxmlformats.org/officeDocument/2006/relationships/hyperlink" Target="https://www.stem.org.uk/best-evidence-science-teach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mailto:sofiefaes@hotmail.com" TargetMode="External"/><Relationship Id="rId2" Type="http://schemas.openxmlformats.org/officeDocument/2006/relationships/hyperlink" Target="mailto:j.van.der.hucht@vlietlandcollege.nl" TargetMode="External"/><Relationship Id="rId1" Type="http://schemas.openxmlformats.org/officeDocument/2006/relationships/slideLayout" Target="../slideLayouts/slideLayout2.xml"/><Relationship Id="rId4" Type="http://schemas.openxmlformats.org/officeDocument/2006/relationships/hyperlink" Target="https://nl.linkedin.com/in/sofie-faes-52426551"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125"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127" Type="http://schemas.openxmlformats.org/officeDocument/2006/relationships/image" Target="../media/image8.png"/><Relationship Id="rId126"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a:t>Snel formatief handelen met diagnostische vragen</a:t>
            </a:r>
          </a:p>
        </p:txBody>
      </p:sp>
      <p:sp>
        <p:nvSpPr>
          <p:cNvPr id="3" name="Ondertitel 2"/>
          <p:cNvSpPr>
            <a:spLocks noGrp="1"/>
          </p:cNvSpPr>
          <p:nvPr>
            <p:ph type="subTitle" idx="1"/>
          </p:nvPr>
        </p:nvSpPr>
        <p:spPr/>
        <p:txBody>
          <a:bodyPr/>
          <a:lstStyle/>
          <a:p>
            <a:r>
              <a:rPr lang="nl-NL" dirty="0"/>
              <a:t>Feit/Fictie NIBI  VO 2021 </a:t>
            </a:r>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16171" b="37353"/>
          <a:stretch/>
        </p:blipFill>
        <p:spPr>
          <a:xfrm>
            <a:off x="5281674" y="4527612"/>
            <a:ext cx="3868075" cy="1198486"/>
          </a:xfrm>
          <a:prstGeom prst="rect">
            <a:avLst/>
          </a:prstGeom>
        </p:spPr>
      </p:pic>
    </p:spTree>
    <p:extLst>
      <p:ext uri="{BB962C8B-B14F-4D97-AF65-F5344CB8AC3E}">
        <p14:creationId xmlns:p14="http://schemas.microsoft.com/office/powerpoint/2010/main" val="4253228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Leren is een grillig proces</a:t>
            </a:r>
          </a:p>
        </p:txBody>
      </p:sp>
      <p:pic>
        <p:nvPicPr>
          <p:cNvPr id="4" name="Tijdelijke aanduiding voor inhoud 3"/>
          <p:cNvPicPr>
            <a:picLocks noGrp="1" noChangeAspect="1"/>
          </p:cNvPicPr>
          <p:nvPr>
            <p:ph idx="1"/>
          </p:nvPr>
        </p:nvPicPr>
        <p:blipFill rotWithShape="1">
          <a:blip r:embed="rId3">
            <a:extLst>
              <a:ext uri="{28A0092B-C50C-407E-A947-70E740481C1C}">
                <a14:useLocalDpi xmlns:a14="http://schemas.microsoft.com/office/drawing/2010/main" val="0"/>
              </a:ext>
            </a:extLst>
          </a:blip>
          <a:srcRect l="8162" r="7325"/>
          <a:stretch/>
        </p:blipFill>
        <p:spPr>
          <a:xfrm>
            <a:off x="4023359" y="2144486"/>
            <a:ext cx="4990011" cy="3987577"/>
          </a:xfrm>
        </p:spPr>
      </p:pic>
    </p:spTree>
    <p:extLst>
      <p:ext uri="{BB962C8B-B14F-4D97-AF65-F5344CB8AC3E}">
        <p14:creationId xmlns:p14="http://schemas.microsoft.com/office/powerpoint/2010/main" val="3533023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Elk brein is uniek</a:t>
            </a:r>
          </a:p>
        </p:txBody>
      </p:sp>
      <p:pic>
        <p:nvPicPr>
          <p:cNvPr id="4" name="Tijdelijke aanduiding voor inhoud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53396" y="2057400"/>
            <a:ext cx="5113320" cy="3766813"/>
          </a:xfrm>
        </p:spPr>
      </p:pic>
    </p:spTree>
    <p:extLst>
      <p:ext uri="{BB962C8B-B14F-4D97-AF65-F5344CB8AC3E}">
        <p14:creationId xmlns:p14="http://schemas.microsoft.com/office/powerpoint/2010/main" val="38334697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Formatief handelen</a:t>
            </a:r>
          </a:p>
        </p:txBody>
      </p:sp>
      <p:sp>
        <p:nvSpPr>
          <p:cNvPr id="3" name="Tijdelijke aanduiding voor inhoud 2"/>
          <p:cNvSpPr>
            <a:spLocks noGrp="1"/>
          </p:cNvSpPr>
          <p:nvPr>
            <p:ph idx="1"/>
          </p:nvPr>
        </p:nvSpPr>
        <p:spPr/>
        <p:txBody>
          <a:bodyPr/>
          <a:lstStyle/>
          <a:p>
            <a:pPr marL="457200" indent="-457200">
              <a:buFont typeface="+mj-lt"/>
              <a:buAutoNum type="arabicPeriod"/>
            </a:pPr>
            <a:r>
              <a:rPr lang="nl-NL" sz="3200" dirty="0"/>
              <a:t>Het opstellen, verduidelijken en communiceren van </a:t>
            </a:r>
            <a:r>
              <a:rPr lang="nl-NL" sz="3200" dirty="0">
                <a:solidFill>
                  <a:schemeClr val="accent1"/>
                </a:solidFill>
              </a:rPr>
              <a:t>leerdoelen </a:t>
            </a:r>
          </a:p>
          <a:p>
            <a:pPr marL="457200" indent="-457200">
              <a:buFont typeface="+mj-lt"/>
              <a:buAutoNum type="arabicPeriod"/>
            </a:pPr>
            <a:r>
              <a:rPr lang="nl-NL" sz="3200" dirty="0"/>
              <a:t>Informatie verkrijgen over het niveau van de leerling door het leren</a:t>
            </a:r>
            <a:r>
              <a:rPr lang="nl-NL" sz="3200" dirty="0">
                <a:solidFill>
                  <a:schemeClr val="accent1"/>
                </a:solidFill>
              </a:rPr>
              <a:t> </a:t>
            </a:r>
            <a:r>
              <a:rPr lang="nl-NL" sz="3200" b="1" dirty="0">
                <a:solidFill>
                  <a:schemeClr val="accent1"/>
                </a:solidFill>
              </a:rPr>
              <a:t>zichtbaar</a:t>
            </a:r>
            <a:r>
              <a:rPr lang="nl-NL" sz="3200" dirty="0">
                <a:solidFill>
                  <a:schemeClr val="accent1"/>
                </a:solidFill>
              </a:rPr>
              <a:t> </a:t>
            </a:r>
            <a:r>
              <a:rPr lang="nl-NL" sz="3200" dirty="0"/>
              <a:t>te maken</a:t>
            </a:r>
          </a:p>
          <a:p>
            <a:pPr marL="457200" indent="-457200">
              <a:buFont typeface="+mj-lt"/>
              <a:buAutoNum type="arabicPeriod"/>
            </a:pPr>
            <a:r>
              <a:rPr lang="nl-NL" sz="3200" dirty="0">
                <a:solidFill>
                  <a:schemeClr val="accent1"/>
                </a:solidFill>
              </a:rPr>
              <a:t>Activiteit</a:t>
            </a:r>
            <a:r>
              <a:rPr lang="nl-NL" sz="3200" dirty="0"/>
              <a:t> die helpt bij het leerdoel te komen</a:t>
            </a:r>
          </a:p>
          <a:p>
            <a:pPr marL="0" indent="0">
              <a:buNone/>
            </a:pPr>
            <a:endParaRPr lang="nl-NL" dirty="0"/>
          </a:p>
        </p:txBody>
      </p:sp>
    </p:spTree>
    <p:extLst>
      <p:ext uri="{BB962C8B-B14F-4D97-AF65-F5344CB8AC3E}">
        <p14:creationId xmlns:p14="http://schemas.microsoft.com/office/powerpoint/2010/main" val="364745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dirty="0"/>
              <a:t>Criteria diagnostische vraag</a:t>
            </a:r>
          </a:p>
        </p:txBody>
      </p:sp>
      <p:sp>
        <p:nvSpPr>
          <p:cNvPr id="3" name="Tijdelijke aanduiding voor inhoud 2"/>
          <p:cNvSpPr>
            <a:spLocks noGrp="1"/>
          </p:cNvSpPr>
          <p:nvPr>
            <p:ph idx="1"/>
          </p:nvPr>
        </p:nvSpPr>
        <p:spPr/>
        <p:txBody>
          <a:bodyPr>
            <a:noAutofit/>
          </a:bodyPr>
          <a:lstStyle/>
          <a:p>
            <a:r>
              <a:rPr lang="nl-NL" sz="2800" dirty="0"/>
              <a:t>Eenduidige meerkeuze vraag</a:t>
            </a:r>
          </a:p>
          <a:p>
            <a:r>
              <a:rPr lang="nl-NL" sz="2800" dirty="0"/>
              <a:t>Snel te beantwoorden door álle leerlingen</a:t>
            </a:r>
          </a:p>
          <a:p>
            <a:r>
              <a:rPr lang="nl-NL" sz="2800" dirty="0"/>
              <a:t>Foute antwoord opties geven informatie over denkwijze leerling</a:t>
            </a:r>
          </a:p>
          <a:p>
            <a:pPr marL="0" indent="0">
              <a:buNone/>
            </a:pPr>
            <a:endParaRPr lang="nl-NL" sz="2800" dirty="0"/>
          </a:p>
          <a:p>
            <a:pPr marL="0" indent="0">
              <a:buNone/>
            </a:pPr>
            <a:r>
              <a:rPr lang="nl-NL" sz="2800" dirty="0"/>
              <a:t>Beantwoord voor docent:</a:t>
            </a:r>
          </a:p>
          <a:p>
            <a:r>
              <a:rPr lang="nl-NL" sz="2800" dirty="0"/>
              <a:t>Welk type misvattingen zijn aanwezig?</a:t>
            </a:r>
          </a:p>
          <a:p>
            <a:r>
              <a:rPr lang="nl-NL" sz="2800" dirty="0"/>
              <a:t>Begrijpen ze dit goed genoeg om verder te gaan? </a:t>
            </a:r>
          </a:p>
        </p:txBody>
      </p:sp>
    </p:spTree>
    <p:extLst>
      <p:ext uri="{BB962C8B-B14F-4D97-AF65-F5344CB8AC3E}">
        <p14:creationId xmlns:p14="http://schemas.microsoft.com/office/powerpoint/2010/main" val="918526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32"/>
          <p:cNvSpPr txBox="1"/>
          <p:nvPr/>
        </p:nvSpPr>
        <p:spPr>
          <a:xfrm>
            <a:off x="1222408" y="0"/>
            <a:ext cx="9764906" cy="1056000"/>
          </a:xfrm>
          <a:prstGeom prst="rect">
            <a:avLst/>
          </a:prstGeom>
          <a:noFill/>
          <a:ln>
            <a:noFill/>
          </a:ln>
        </p:spPr>
        <p:txBody>
          <a:bodyPr spcFirstLastPara="1" wrap="square" lIns="121900" tIns="121900" rIns="121900" bIns="121900" anchor="t" anchorCtr="0">
            <a:noAutofit/>
          </a:bodyPr>
          <a:lstStyle/>
          <a:p>
            <a:pPr marL="609585">
              <a:lnSpc>
                <a:spcPct val="115000"/>
              </a:lnSpc>
            </a:pPr>
            <a:r>
              <a:rPr lang="en" sz="2800" dirty="0">
                <a:solidFill>
                  <a:schemeClr val="dk1"/>
                </a:solidFill>
              </a:rPr>
              <a:t>    De vraag moet snel te beantwoorden zijn (10 seconden)</a:t>
            </a:r>
            <a:endParaRPr sz="2800" dirty="0"/>
          </a:p>
        </p:txBody>
      </p:sp>
      <p:sp>
        <p:nvSpPr>
          <p:cNvPr id="2" name="Rechthoek 1"/>
          <p:cNvSpPr/>
          <p:nvPr/>
        </p:nvSpPr>
        <p:spPr>
          <a:xfrm>
            <a:off x="2148114" y="775636"/>
            <a:ext cx="9840686" cy="6186309"/>
          </a:xfrm>
          <a:prstGeom prst="rect">
            <a:avLst/>
          </a:prstGeom>
        </p:spPr>
        <p:txBody>
          <a:bodyPr wrap="square">
            <a:spAutoFit/>
          </a:bodyPr>
          <a:lstStyle/>
          <a:p>
            <a:r>
              <a:rPr lang="nl-NL" b="1" dirty="0">
                <a:solidFill>
                  <a:srgbClr val="000000"/>
                </a:solidFill>
                <a:latin typeface="arial" panose="020B0604020202020204" pitchFamily="34" charset="0"/>
              </a:rPr>
              <a:t>Misconcept</a:t>
            </a:r>
          </a:p>
          <a:p>
            <a:endParaRPr lang="nl-NL" b="1" dirty="0">
              <a:solidFill>
                <a:srgbClr val="000000"/>
              </a:solidFill>
              <a:latin typeface="arial" panose="020B0604020202020204" pitchFamily="34" charset="0"/>
            </a:endParaRPr>
          </a:p>
          <a:p>
            <a:r>
              <a:rPr lang="nl-NL" b="1" dirty="0">
                <a:latin typeface="Arial" panose="020B0604020202020204" pitchFamily="34" charset="0"/>
                <a:cs typeface="Arial" panose="020B0604020202020204" pitchFamily="34" charset="0"/>
              </a:rPr>
              <a:t>Leerlingen denken dat alle kleine diertjes, zoals duizendpoten </a:t>
            </a:r>
            <a:br>
              <a:rPr lang="nl-NL" b="1" dirty="0">
                <a:latin typeface="Arial" panose="020B0604020202020204" pitchFamily="34" charset="0"/>
                <a:cs typeface="Arial" panose="020B0604020202020204" pitchFamily="34" charset="0"/>
              </a:rPr>
            </a:br>
            <a:r>
              <a:rPr lang="nl-NL" b="1" dirty="0">
                <a:latin typeface="Arial" panose="020B0604020202020204" pitchFamily="34" charset="0"/>
                <a:cs typeface="Arial" panose="020B0604020202020204" pitchFamily="34" charset="0"/>
              </a:rPr>
              <a:t>en spinnen insecten zijn.</a:t>
            </a:r>
            <a:r>
              <a:rPr lang="nl-NL" b="1" dirty="0">
                <a:solidFill>
                  <a:srgbClr val="000000"/>
                </a:solidFill>
                <a:latin typeface="Arial" panose="020B0604020202020204" pitchFamily="34" charset="0"/>
                <a:cs typeface="Arial" panose="020B0604020202020204" pitchFamily="34" charset="0"/>
              </a:rPr>
              <a:t>(</a:t>
            </a:r>
            <a:r>
              <a:rPr lang="nl-NL" sz="1400" b="1" i="1" dirty="0">
                <a:solidFill>
                  <a:srgbClr val="000000"/>
                </a:solidFill>
                <a:latin typeface="Arial" panose="020B0604020202020204" pitchFamily="34" charset="0"/>
                <a:cs typeface="Arial" panose="020B0604020202020204" pitchFamily="34" charset="0"/>
              </a:rPr>
              <a:t>Ruud de Moor – Kennisbank Misconcepten – 32.04</a:t>
            </a:r>
            <a:r>
              <a:rPr lang="nl-NL" b="1" dirty="0">
                <a:solidFill>
                  <a:srgbClr val="000000"/>
                </a:solidFill>
                <a:latin typeface="Arial" panose="020B0604020202020204" pitchFamily="34" charset="0"/>
                <a:cs typeface="Arial" panose="020B0604020202020204" pitchFamily="34" charset="0"/>
              </a:rPr>
              <a:t>)</a:t>
            </a:r>
          </a:p>
          <a:p>
            <a:endParaRPr lang="nl-NL" dirty="0">
              <a:solidFill>
                <a:srgbClr val="000000"/>
              </a:solidFill>
              <a:latin typeface="arial" panose="020B0604020202020204" pitchFamily="34" charset="0"/>
            </a:endParaRPr>
          </a:p>
          <a:p>
            <a:endParaRPr lang="nl-NL" dirty="0">
              <a:solidFill>
                <a:srgbClr val="000000"/>
              </a:solidFill>
              <a:latin typeface="arial" panose="020B0604020202020204" pitchFamily="34" charset="0"/>
            </a:endParaRPr>
          </a:p>
          <a:p>
            <a:r>
              <a:rPr lang="nl-NL" sz="2800" dirty="0">
                <a:solidFill>
                  <a:srgbClr val="000000"/>
                </a:solidFill>
                <a:latin typeface="+mj-lt"/>
              </a:rPr>
              <a:t>Hoeveel insecten zien we hier?</a:t>
            </a:r>
          </a:p>
          <a:p>
            <a:endParaRPr lang="nl-NL" sz="2800" dirty="0">
              <a:solidFill>
                <a:srgbClr val="000000"/>
              </a:solidFill>
              <a:latin typeface="+mj-lt"/>
            </a:endParaRPr>
          </a:p>
          <a:p>
            <a:pPr marL="514350" indent="-514350">
              <a:buAutoNum type="alphaUcPeriod"/>
            </a:pPr>
            <a:r>
              <a:rPr lang="nl-NL" sz="2800" dirty="0">
                <a:solidFill>
                  <a:srgbClr val="000000"/>
                </a:solidFill>
                <a:latin typeface="+mj-lt"/>
              </a:rPr>
              <a:t>16</a:t>
            </a:r>
          </a:p>
          <a:p>
            <a:pPr marL="514350" indent="-514350">
              <a:buAutoNum type="alphaUcPeriod"/>
            </a:pPr>
            <a:r>
              <a:rPr lang="nl-NL" sz="2800" dirty="0">
                <a:solidFill>
                  <a:srgbClr val="000000"/>
                </a:solidFill>
                <a:latin typeface="+mj-lt"/>
              </a:rPr>
              <a:t>15</a:t>
            </a:r>
          </a:p>
          <a:p>
            <a:pPr marL="514350" indent="-514350">
              <a:buAutoNum type="alphaUcPeriod"/>
            </a:pPr>
            <a:r>
              <a:rPr lang="nl-NL" sz="2800" dirty="0">
                <a:solidFill>
                  <a:srgbClr val="000000"/>
                </a:solidFill>
                <a:latin typeface="+mj-lt"/>
              </a:rPr>
              <a:t>14</a:t>
            </a:r>
          </a:p>
          <a:p>
            <a:pPr marL="514350" indent="-514350">
              <a:buAutoNum type="alphaUcPeriod"/>
            </a:pPr>
            <a:r>
              <a:rPr lang="nl-NL" sz="2800" dirty="0">
                <a:solidFill>
                  <a:srgbClr val="000000"/>
                </a:solidFill>
                <a:latin typeface="+mj-lt"/>
              </a:rPr>
              <a:t>12</a:t>
            </a:r>
          </a:p>
          <a:p>
            <a:pPr marL="514350" indent="-514350">
              <a:buAutoNum type="alphaUcPeriod"/>
            </a:pPr>
            <a:endParaRPr lang="nl-NL" sz="2800" dirty="0">
              <a:solidFill>
                <a:srgbClr val="000000"/>
              </a:solidFill>
              <a:latin typeface="+mj-lt"/>
            </a:endParaRPr>
          </a:p>
          <a:p>
            <a:endParaRPr lang="nl-NL" sz="2800" dirty="0">
              <a:solidFill>
                <a:srgbClr val="000000"/>
              </a:solidFill>
              <a:latin typeface="+mj-lt"/>
            </a:endParaRPr>
          </a:p>
          <a:p>
            <a:pPr marL="342900" indent="-342900">
              <a:buAutoNum type="alphaUcPeriod"/>
            </a:pPr>
            <a:endParaRPr lang="nl-NL" sz="2800" dirty="0">
              <a:solidFill>
                <a:srgbClr val="000000"/>
              </a:solidFill>
              <a:latin typeface="+mj-lt"/>
            </a:endParaRPr>
          </a:p>
          <a:p>
            <a:pPr marL="342900" indent="-342900">
              <a:buAutoNum type="alphaUcPeriod"/>
            </a:pPr>
            <a:endParaRPr lang="nl-NL" dirty="0">
              <a:solidFill>
                <a:srgbClr val="000000"/>
              </a:solidFill>
              <a:latin typeface="arial" panose="020B0604020202020204" pitchFamily="34" charset="0"/>
            </a:endParaRPr>
          </a:p>
          <a:p>
            <a:pPr marL="342900" indent="-342900">
              <a:buAutoNum type="alphaUcPeriod"/>
            </a:pPr>
            <a:endParaRPr lang="nl-NL" dirty="0"/>
          </a:p>
        </p:txBody>
      </p:sp>
      <p:pic>
        <p:nvPicPr>
          <p:cNvPr id="6" name="Afbeelding 5"/>
          <p:cNvPicPr>
            <a:picLocks noChangeAspect="1"/>
          </p:cNvPicPr>
          <p:nvPr/>
        </p:nvPicPr>
        <p:blipFill>
          <a:blip r:embed="rId3"/>
          <a:stretch>
            <a:fillRect/>
          </a:stretch>
        </p:blipFill>
        <p:spPr>
          <a:xfrm>
            <a:off x="7068457" y="2311400"/>
            <a:ext cx="3609975" cy="3657600"/>
          </a:xfrm>
          <a:prstGeom prst="rect">
            <a:avLst/>
          </a:prstGeom>
        </p:spPr>
      </p:pic>
    </p:spTree>
    <p:extLst>
      <p:ext uri="{BB962C8B-B14F-4D97-AF65-F5344CB8AC3E}">
        <p14:creationId xmlns:p14="http://schemas.microsoft.com/office/powerpoint/2010/main" val="42679773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Zelf aan de slag</a:t>
            </a:r>
          </a:p>
        </p:txBody>
      </p:sp>
      <p:sp>
        <p:nvSpPr>
          <p:cNvPr id="4" name="Tijdelijke aanduiding voor tekst 3"/>
          <p:cNvSpPr>
            <a:spLocks noGrp="1"/>
          </p:cNvSpPr>
          <p:nvPr>
            <p:ph type="body" idx="1"/>
          </p:nvPr>
        </p:nvSpPr>
        <p:spPr>
          <a:xfrm>
            <a:off x="1772179" y="2310605"/>
            <a:ext cx="4607188" cy="576262"/>
          </a:xfrm>
        </p:spPr>
        <p:txBody>
          <a:bodyPr/>
          <a:lstStyle/>
          <a:p>
            <a:r>
              <a:rPr lang="nl-NL" dirty="0"/>
              <a:t>Criteria</a:t>
            </a:r>
          </a:p>
        </p:txBody>
      </p:sp>
      <p:sp>
        <p:nvSpPr>
          <p:cNvPr id="3" name="Tijdelijke aanduiding voor inhoud 2"/>
          <p:cNvSpPr>
            <a:spLocks noGrp="1"/>
          </p:cNvSpPr>
          <p:nvPr>
            <p:ph sz="half" idx="2"/>
          </p:nvPr>
        </p:nvSpPr>
        <p:spPr>
          <a:xfrm>
            <a:off x="1484311" y="2886867"/>
            <a:ext cx="4895056" cy="3122046"/>
          </a:xfrm>
        </p:spPr>
        <p:txBody>
          <a:bodyPr>
            <a:normAutofit/>
          </a:bodyPr>
          <a:lstStyle/>
          <a:p>
            <a:pPr>
              <a:lnSpc>
                <a:spcPct val="90000"/>
              </a:lnSpc>
            </a:pPr>
            <a:r>
              <a:rPr lang="nl-NL" sz="2000" dirty="0"/>
              <a:t>Eenduidige gesloten vraag</a:t>
            </a:r>
          </a:p>
          <a:p>
            <a:pPr>
              <a:lnSpc>
                <a:spcPct val="90000"/>
              </a:lnSpc>
            </a:pPr>
            <a:r>
              <a:rPr lang="nl-NL" sz="2000" dirty="0"/>
              <a:t>Bevraagt één concept</a:t>
            </a:r>
          </a:p>
          <a:p>
            <a:pPr>
              <a:lnSpc>
                <a:spcPct val="90000"/>
              </a:lnSpc>
            </a:pPr>
            <a:r>
              <a:rPr lang="nl-NL" sz="2000" dirty="0"/>
              <a:t>Binnen 10 seconden te beantwoorden</a:t>
            </a:r>
          </a:p>
          <a:p>
            <a:pPr>
              <a:lnSpc>
                <a:spcPct val="90000"/>
              </a:lnSpc>
            </a:pPr>
            <a:r>
              <a:rPr lang="nl-NL" sz="2000" dirty="0"/>
              <a:t>Foute opties geven informatie over denkwijze</a:t>
            </a:r>
          </a:p>
          <a:p>
            <a:pPr>
              <a:lnSpc>
                <a:spcPct val="90000"/>
              </a:lnSpc>
            </a:pPr>
            <a:r>
              <a:rPr lang="nl-NL" sz="2000" dirty="0"/>
              <a:t>Niet met verkeerde strategie op juiste antwoord te komen</a:t>
            </a:r>
          </a:p>
        </p:txBody>
      </p:sp>
      <p:sp>
        <p:nvSpPr>
          <p:cNvPr id="5" name="Tijdelijke aanduiding voor tekst 4"/>
          <p:cNvSpPr>
            <a:spLocks noGrp="1"/>
          </p:cNvSpPr>
          <p:nvPr>
            <p:ph type="body" sz="quarter" idx="3"/>
          </p:nvPr>
        </p:nvSpPr>
        <p:spPr>
          <a:xfrm>
            <a:off x="6379367" y="2310605"/>
            <a:ext cx="4622537" cy="576262"/>
          </a:xfrm>
        </p:spPr>
        <p:txBody>
          <a:bodyPr/>
          <a:lstStyle/>
          <a:p>
            <a:r>
              <a:rPr lang="nl-NL" dirty="0"/>
              <a:t>Werkwijze</a:t>
            </a:r>
          </a:p>
        </p:txBody>
      </p:sp>
      <p:sp>
        <p:nvSpPr>
          <p:cNvPr id="6" name="Tijdelijke aanduiding voor inhoud 5"/>
          <p:cNvSpPr>
            <a:spLocks noGrp="1"/>
          </p:cNvSpPr>
          <p:nvPr>
            <p:ph sz="quarter" idx="4"/>
          </p:nvPr>
        </p:nvSpPr>
        <p:spPr>
          <a:xfrm>
            <a:off x="6379368" y="2886867"/>
            <a:ext cx="5812632" cy="3485057"/>
          </a:xfrm>
        </p:spPr>
        <p:txBody>
          <a:bodyPr>
            <a:noAutofit/>
          </a:bodyPr>
          <a:lstStyle/>
          <a:p>
            <a:r>
              <a:rPr lang="nl-NL" sz="2000" dirty="0"/>
              <a:t>Kies een onderwerp (komende weken behandelen)</a:t>
            </a:r>
          </a:p>
          <a:p>
            <a:r>
              <a:rPr lang="nl-NL" sz="2000" dirty="0"/>
              <a:t>Ieder bedenkt een diagnostische vraag </a:t>
            </a:r>
          </a:p>
          <a:p>
            <a:r>
              <a:rPr lang="nl-NL" sz="2000" dirty="0"/>
              <a:t>Schrijf jouw antwoord opties op papier, in de ONDERSTE RIJ</a:t>
            </a:r>
          </a:p>
          <a:p>
            <a:r>
              <a:rPr lang="nl-NL" sz="2000" dirty="0"/>
              <a:t>Vouw de onderste rij om</a:t>
            </a:r>
          </a:p>
          <a:p>
            <a:r>
              <a:rPr lang="nl-NL" sz="2000" dirty="0"/>
              <a:t>Geef de vragen door en bedenk nu antwoord opties bij de vraag van je collega</a:t>
            </a:r>
          </a:p>
          <a:p>
            <a:r>
              <a:rPr lang="nl-NL" sz="2000" dirty="0"/>
              <a:t>Bespreek je de antwoorden en stel de beste antwoord opties op, op de bovenste rij</a:t>
            </a:r>
          </a:p>
        </p:txBody>
      </p:sp>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0381" y="237332"/>
            <a:ext cx="1181316" cy="1675276"/>
          </a:xfrm>
          <a:prstGeom prst="rect">
            <a:avLst/>
          </a:prstGeom>
        </p:spPr>
      </p:pic>
    </p:spTree>
    <p:extLst>
      <p:ext uri="{BB962C8B-B14F-4D97-AF65-F5344CB8AC3E}">
        <p14:creationId xmlns:p14="http://schemas.microsoft.com/office/powerpoint/2010/main" val="39972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Nabespreken</a:t>
            </a:r>
          </a:p>
        </p:txBody>
      </p:sp>
      <p:sp>
        <p:nvSpPr>
          <p:cNvPr id="7" name="Tijdelijke aanduiding voor inhoud 6"/>
          <p:cNvSpPr>
            <a:spLocks noGrp="1"/>
          </p:cNvSpPr>
          <p:nvPr>
            <p:ph idx="1"/>
          </p:nvPr>
        </p:nvSpPr>
        <p:spPr/>
        <p:txBody>
          <a:bodyPr/>
          <a:lstStyle/>
          <a:p>
            <a:endParaRPr lang="nl-NL"/>
          </a:p>
        </p:txBody>
      </p:sp>
    </p:spTree>
    <p:extLst>
      <p:ext uri="{BB962C8B-B14F-4D97-AF65-F5344CB8AC3E}">
        <p14:creationId xmlns:p14="http://schemas.microsoft.com/office/powerpoint/2010/main" val="3463109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Wat er al is: ASE resource</a:t>
            </a:r>
          </a:p>
        </p:txBody>
      </p:sp>
      <p:pic>
        <p:nvPicPr>
          <p:cNvPr id="7" name="Afbeelding 6"/>
          <p:cNvPicPr>
            <a:picLocks noChangeAspect="1"/>
          </p:cNvPicPr>
          <p:nvPr/>
        </p:nvPicPr>
        <p:blipFill>
          <a:blip r:embed="rId3"/>
          <a:stretch>
            <a:fillRect/>
          </a:stretch>
        </p:blipFill>
        <p:spPr>
          <a:xfrm>
            <a:off x="2433387" y="2214561"/>
            <a:ext cx="2744836" cy="3885297"/>
          </a:xfrm>
          <a:prstGeom prst="rect">
            <a:avLst/>
          </a:prstGeom>
        </p:spPr>
      </p:pic>
      <p:pic>
        <p:nvPicPr>
          <p:cNvPr id="8" name="Afbeelding 7"/>
          <p:cNvPicPr>
            <a:picLocks noChangeAspect="1"/>
          </p:cNvPicPr>
          <p:nvPr/>
        </p:nvPicPr>
        <p:blipFill>
          <a:blip r:embed="rId4"/>
          <a:stretch>
            <a:fillRect/>
          </a:stretch>
        </p:blipFill>
        <p:spPr>
          <a:xfrm>
            <a:off x="6260582" y="2214561"/>
            <a:ext cx="4731470" cy="724362"/>
          </a:xfrm>
          <a:prstGeom prst="rect">
            <a:avLst/>
          </a:prstGeom>
        </p:spPr>
      </p:pic>
      <p:pic>
        <p:nvPicPr>
          <p:cNvPr id="9" name="Afbeelding 8"/>
          <p:cNvPicPr>
            <a:picLocks noChangeAspect="1"/>
          </p:cNvPicPr>
          <p:nvPr/>
        </p:nvPicPr>
        <p:blipFill>
          <a:blip r:embed="rId5"/>
          <a:stretch>
            <a:fillRect/>
          </a:stretch>
        </p:blipFill>
        <p:spPr>
          <a:xfrm>
            <a:off x="6260583" y="3050758"/>
            <a:ext cx="4038450" cy="568590"/>
          </a:xfrm>
          <a:prstGeom prst="rect">
            <a:avLst/>
          </a:prstGeom>
        </p:spPr>
      </p:pic>
      <p:pic>
        <p:nvPicPr>
          <p:cNvPr id="10" name="Afbeelding 9"/>
          <p:cNvPicPr>
            <a:picLocks noChangeAspect="1"/>
          </p:cNvPicPr>
          <p:nvPr/>
        </p:nvPicPr>
        <p:blipFill>
          <a:blip r:embed="rId6"/>
          <a:stretch>
            <a:fillRect/>
          </a:stretch>
        </p:blipFill>
        <p:spPr>
          <a:xfrm>
            <a:off x="6260582" y="3805234"/>
            <a:ext cx="4538963" cy="507647"/>
          </a:xfrm>
          <a:prstGeom prst="rect">
            <a:avLst/>
          </a:prstGeom>
        </p:spPr>
      </p:pic>
      <p:pic>
        <p:nvPicPr>
          <p:cNvPr id="11" name="Afbeelding 10"/>
          <p:cNvPicPr>
            <a:picLocks noChangeAspect="1"/>
          </p:cNvPicPr>
          <p:nvPr/>
        </p:nvPicPr>
        <p:blipFill>
          <a:blip r:embed="rId7"/>
          <a:stretch>
            <a:fillRect/>
          </a:stretch>
        </p:blipFill>
        <p:spPr>
          <a:xfrm>
            <a:off x="6260581" y="4485660"/>
            <a:ext cx="2074897" cy="686312"/>
          </a:xfrm>
          <a:prstGeom prst="rect">
            <a:avLst/>
          </a:prstGeom>
        </p:spPr>
      </p:pic>
    </p:spTree>
    <p:extLst>
      <p:ext uri="{BB962C8B-B14F-4D97-AF65-F5344CB8AC3E}">
        <p14:creationId xmlns:p14="http://schemas.microsoft.com/office/powerpoint/2010/main" val="4104119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Wat er al is: </a:t>
            </a:r>
            <a:br>
              <a:rPr lang="nl-NL" dirty="0"/>
            </a:br>
            <a:r>
              <a:rPr lang="nl-NL" dirty="0"/>
              <a:t>Kennisbank misconcepten in de biologie</a:t>
            </a:r>
          </a:p>
        </p:txBody>
      </p:sp>
      <p:pic>
        <p:nvPicPr>
          <p:cNvPr id="4" name="Afbeelding 3">
            <a:extLst>
              <a:ext uri="{FF2B5EF4-FFF2-40B4-BE49-F238E27FC236}">
                <a16:creationId xmlns:a16="http://schemas.microsoft.com/office/drawing/2014/main" id="{46CCCEB5-4B92-49DB-9583-EE433BB977B1}"/>
              </a:ext>
            </a:extLst>
          </p:cNvPr>
          <p:cNvPicPr>
            <a:picLocks noChangeAspect="1"/>
          </p:cNvPicPr>
          <p:nvPr/>
        </p:nvPicPr>
        <p:blipFill rotWithShape="1">
          <a:blip r:embed="rId3"/>
          <a:srcRect b="23260"/>
          <a:stretch/>
        </p:blipFill>
        <p:spPr>
          <a:xfrm>
            <a:off x="2837303" y="2412461"/>
            <a:ext cx="7870386" cy="4222030"/>
          </a:xfrm>
          <a:prstGeom prst="rect">
            <a:avLst/>
          </a:prstGeom>
        </p:spPr>
      </p:pic>
    </p:spTree>
    <p:extLst>
      <p:ext uri="{BB962C8B-B14F-4D97-AF65-F5344CB8AC3E}">
        <p14:creationId xmlns:p14="http://schemas.microsoft.com/office/powerpoint/2010/main" val="3654824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                           Aan </a:t>
            </a:r>
            <a:r>
              <a:rPr lang="nl-NL" dirty="0"/>
              <a:t>de slag 2</a:t>
            </a:r>
          </a:p>
        </p:txBody>
      </p:sp>
      <p:sp>
        <p:nvSpPr>
          <p:cNvPr id="4" name="Tijdelijke aanduiding voor tekst 3"/>
          <p:cNvSpPr>
            <a:spLocks noGrp="1"/>
          </p:cNvSpPr>
          <p:nvPr>
            <p:ph type="body" idx="1"/>
          </p:nvPr>
        </p:nvSpPr>
        <p:spPr>
          <a:xfrm>
            <a:off x="1772179" y="2310605"/>
            <a:ext cx="4607188" cy="576262"/>
          </a:xfrm>
        </p:spPr>
        <p:txBody>
          <a:bodyPr/>
          <a:lstStyle/>
          <a:p>
            <a:r>
              <a:rPr lang="nl-NL" dirty="0"/>
              <a:t>Criteria</a:t>
            </a:r>
          </a:p>
        </p:txBody>
      </p:sp>
      <p:sp>
        <p:nvSpPr>
          <p:cNvPr id="3" name="Tijdelijke aanduiding voor inhoud 2"/>
          <p:cNvSpPr>
            <a:spLocks noGrp="1"/>
          </p:cNvSpPr>
          <p:nvPr>
            <p:ph sz="half" idx="2"/>
          </p:nvPr>
        </p:nvSpPr>
        <p:spPr>
          <a:xfrm>
            <a:off x="1484311" y="2886867"/>
            <a:ext cx="4895056" cy="3122046"/>
          </a:xfrm>
        </p:spPr>
        <p:txBody>
          <a:bodyPr>
            <a:normAutofit/>
          </a:bodyPr>
          <a:lstStyle/>
          <a:p>
            <a:pPr>
              <a:lnSpc>
                <a:spcPct val="90000"/>
              </a:lnSpc>
            </a:pPr>
            <a:r>
              <a:rPr lang="nl-NL" sz="2000" dirty="0"/>
              <a:t>Eenduidige gesloten vraag</a:t>
            </a:r>
          </a:p>
          <a:p>
            <a:pPr>
              <a:lnSpc>
                <a:spcPct val="90000"/>
              </a:lnSpc>
            </a:pPr>
            <a:r>
              <a:rPr lang="nl-NL" sz="2000" dirty="0"/>
              <a:t>Bevraagt één concept</a:t>
            </a:r>
          </a:p>
          <a:p>
            <a:pPr>
              <a:lnSpc>
                <a:spcPct val="90000"/>
              </a:lnSpc>
            </a:pPr>
            <a:r>
              <a:rPr lang="nl-NL" sz="2000" dirty="0"/>
              <a:t>Binnen 10 seconden te beantwoorden</a:t>
            </a:r>
          </a:p>
          <a:p>
            <a:pPr>
              <a:lnSpc>
                <a:spcPct val="90000"/>
              </a:lnSpc>
            </a:pPr>
            <a:r>
              <a:rPr lang="nl-NL" sz="2000" dirty="0"/>
              <a:t>Foute opties geven informatie over denkwijze</a:t>
            </a:r>
          </a:p>
          <a:p>
            <a:pPr>
              <a:lnSpc>
                <a:spcPct val="90000"/>
              </a:lnSpc>
            </a:pPr>
            <a:r>
              <a:rPr lang="nl-NL" sz="2000" dirty="0"/>
              <a:t>Niet met verkeerde strategie op juiste antwoord te komen</a:t>
            </a:r>
          </a:p>
        </p:txBody>
      </p:sp>
      <p:sp>
        <p:nvSpPr>
          <p:cNvPr id="5" name="Tijdelijke aanduiding voor tekst 4"/>
          <p:cNvSpPr>
            <a:spLocks noGrp="1"/>
          </p:cNvSpPr>
          <p:nvPr>
            <p:ph type="body" sz="quarter" idx="3"/>
          </p:nvPr>
        </p:nvSpPr>
        <p:spPr>
          <a:xfrm>
            <a:off x="6880487" y="2310605"/>
            <a:ext cx="4622537" cy="576262"/>
          </a:xfrm>
        </p:spPr>
        <p:txBody>
          <a:bodyPr/>
          <a:lstStyle/>
          <a:p>
            <a:r>
              <a:rPr lang="nl-NL" dirty="0"/>
              <a:t>Werkwijze</a:t>
            </a:r>
          </a:p>
        </p:txBody>
      </p:sp>
      <p:sp>
        <p:nvSpPr>
          <p:cNvPr id="6" name="Tijdelijke aanduiding voor inhoud 5"/>
          <p:cNvSpPr>
            <a:spLocks noGrp="1"/>
          </p:cNvSpPr>
          <p:nvPr>
            <p:ph sz="quarter" idx="4"/>
          </p:nvPr>
        </p:nvSpPr>
        <p:spPr>
          <a:xfrm>
            <a:off x="6607967" y="2886867"/>
            <a:ext cx="5335794" cy="3485057"/>
          </a:xfrm>
        </p:spPr>
        <p:txBody>
          <a:bodyPr>
            <a:normAutofit fontScale="92500"/>
          </a:bodyPr>
          <a:lstStyle/>
          <a:p>
            <a:r>
              <a:rPr lang="nl-NL" sz="2000" dirty="0"/>
              <a:t>Ga naar een van de twee bestaande databanken</a:t>
            </a:r>
          </a:p>
          <a:p>
            <a:r>
              <a:rPr lang="nl-NL" sz="2000" dirty="0"/>
              <a:t>Maak of vertaal een vraag zodat hij past bij een les die je komende weken draait.</a:t>
            </a:r>
          </a:p>
          <a:p>
            <a:pPr marL="0" indent="0">
              <a:buNone/>
            </a:pPr>
            <a:endParaRPr lang="nl-NL" dirty="0"/>
          </a:p>
          <a:p>
            <a:pPr marL="0" indent="0">
              <a:buNone/>
            </a:pPr>
            <a:r>
              <a:rPr lang="nl-NL" sz="2000" dirty="0">
                <a:solidFill>
                  <a:schemeClr val="accent1">
                    <a:lumMod val="50000"/>
                  </a:schemeClr>
                </a:solidFill>
                <a:hlinkClick r:id="rId3"/>
              </a:rPr>
              <a:t>https://www.ase.org.uk/best-steps-diagnostic-resource-gcse-science-teachers</a:t>
            </a:r>
            <a:r>
              <a:rPr lang="nl-NL" sz="2000" dirty="0">
                <a:solidFill>
                  <a:schemeClr val="accent1">
                    <a:lumMod val="50000"/>
                  </a:schemeClr>
                </a:solidFill>
              </a:rPr>
              <a:t> </a:t>
            </a:r>
          </a:p>
          <a:p>
            <a:pPr marL="0" indent="0">
              <a:buNone/>
            </a:pPr>
            <a:endParaRPr lang="nl-NL" sz="2000" dirty="0">
              <a:solidFill>
                <a:schemeClr val="accent1">
                  <a:lumMod val="50000"/>
                </a:schemeClr>
              </a:solidFill>
            </a:endParaRPr>
          </a:p>
          <a:p>
            <a:pPr marL="0" indent="0">
              <a:buNone/>
            </a:pPr>
            <a:r>
              <a:rPr lang="nl-NL" sz="2000" dirty="0">
                <a:solidFill>
                  <a:schemeClr val="accent1">
                    <a:lumMod val="50000"/>
                  </a:schemeClr>
                </a:solidFill>
                <a:hlinkClick r:id="rId4"/>
              </a:rPr>
              <a:t>http://www.ntwpracticumnet.ou.nl/content-e/Kennisbank_biologie_misconcepten/</a:t>
            </a:r>
            <a:endParaRPr lang="nl-NL" sz="2000" dirty="0">
              <a:solidFill>
                <a:schemeClr val="accent1">
                  <a:lumMod val="50000"/>
                </a:schemeClr>
              </a:solidFill>
            </a:endParaRPr>
          </a:p>
          <a:p>
            <a:pPr marL="0" indent="0">
              <a:buNone/>
            </a:pPr>
            <a:endParaRPr lang="nl-NL" dirty="0"/>
          </a:p>
          <a:p>
            <a:pPr marL="0" indent="0">
              <a:buNone/>
            </a:pPr>
            <a:endParaRPr lang="nl-NL" dirty="0"/>
          </a:p>
        </p:txBody>
      </p:sp>
      <p:pic>
        <p:nvPicPr>
          <p:cNvPr id="7" name="Afbeelding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0381" y="237332"/>
            <a:ext cx="1181316" cy="1675276"/>
          </a:xfrm>
          <a:prstGeom prst="rect">
            <a:avLst/>
          </a:prstGeom>
        </p:spPr>
      </p:pic>
      <p:pic>
        <p:nvPicPr>
          <p:cNvPr id="8" name="Afbeelding 7"/>
          <p:cNvPicPr>
            <a:picLocks noChangeAspect="1"/>
          </p:cNvPicPr>
          <p:nvPr/>
        </p:nvPicPr>
        <p:blipFill>
          <a:blip r:embed="rId6"/>
          <a:stretch>
            <a:fillRect/>
          </a:stretch>
        </p:blipFill>
        <p:spPr>
          <a:xfrm>
            <a:off x="1799298" y="91620"/>
            <a:ext cx="2276475" cy="2257425"/>
          </a:xfrm>
          <a:prstGeom prst="rect">
            <a:avLst/>
          </a:prstGeom>
        </p:spPr>
      </p:pic>
      <p:pic>
        <p:nvPicPr>
          <p:cNvPr id="9" name="Afbeelding 8"/>
          <p:cNvPicPr>
            <a:picLocks noChangeAspect="1"/>
          </p:cNvPicPr>
          <p:nvPr/>
        </p:nvPicPr>
        <p:blipFill>
          <a:blip r:embed="rId7"/>
          <a:stretch>
            <a:fillRect/>
          </a:stretch>
        </p:blipFill>
        <p:spPr>
          <a:xfrm>
            <a:off x="7174585" y="85162"/>
            <a:ext cx="2428875" cy="2314575"/>
          </a:xfrm>
          <a:prstGeom prst="rect">
            <a:avLst/>
          </a:prstGeom>
        </p:spPr>
      </p:pic>
    </p:spTree>
    <p:extLst>
      <p:ext uri="{BB962C8B-B14F-4D97-AF65-F5344CB8AC3E}">
        <p14:creationId xmlns:p14="http://schemas.microsoft.com/office/powerpoint/2010/main" val="133148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Even voorstellen</a:t>
            </a:r>
          </a:p>
        </p:txBody>
      </p:sp>
      <p:sp>
        <p:nvSpPr>
          <p:cNvPr id="6" name="Tekstvak 5"/>
          <p:cNvSpPr txBox="1"/>
          <p:nvPr/>
        </p:nvSpPr>
        <p:spPr>
          <a:xfrm>
            <a:off x="3001974" y="5347855"/>
            <a:ext cx="8885226" cy="584775"/>
          </a:xfrm>
          <a:prstGeom prst="rect">
            <a:avLst/>
          </a:prstGeom>
          <a:noFill/>
        </p:spPr>
        <p:txBody>
          <a:bodyPr wrap="square" rtlCol="0">
            <a:spAutoFit/>
          </a:bodyPr>
          <a:lstStyle/>
          <a:p>
            <a:r>
              <a:rPr lang="nl-NL" sz="3200" b="1" dirty="0"/>
              <a:t>Sofie </a:t>
            </a:r>
            <a:r>
              <a:rPr lang="nl-NL" sz="3200" b="1" dirty="0" err="1"/>
              <a:t>Faes</a:t>
            </a:r>
            <a:r>
              <a:rPr lang="nl-NL" sz="3200" b="1" dirty="0"/>
              <a:t> 				Jantien van der Hucht</a:t>
            </a:r>
          </a:p>
        </p:txBody>
      </p:sp>
      <p:pic>
        <p:nvPicPr>
          <p:cNvPr id="4" name="Tijdelijke aanduiding voor inhou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953" y="2223655"/>
            <a:ext cx="4686300"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fbeelding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22186" y="2223655"/>
            <a:ext cx="4680837" cy="3124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78167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Onze eigen </a:t>
            </a:r>
            <a:r>
              <a:rPr lang="nl-NL"/>
              <a:t>vragenset</a:t>
            </a:r>
            <a:endParaRPr lang="nl-NL" dirty="0"/>
          </a:p>
        </p:txBody>
      </p:sp>
      <p:sp>
        <p:nvSpPr>
          <p:cNvPr id="3" name="Tijdelijke aanduiding voor inhoud 2"/>
          <p:cNvSpPr>
            <a:spLocks noGrp="1"/>
          </p:cNvSpPr>
          <p:nvPr>
            <p:ph idx="1"/>
          </p:nvPr>
        </p:nvSpPr>
        <p:spPr/>
        <p:txBody>
          <a:bodyPr/>
          <a:lstStyle/>
          <a:p>
            <a:endParaRPr lang="nl-NL"/>
          </a:p>
        </p:txBody>
      </p:sp>
      <p:pic>
        <p:nvPicPr>
          <p:cNvPr id="1026" name="Picture 2" descr="NVON | NVON Protocol Prac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343" y="3055592"/>
            <a:ext cx="5792645" cy="261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117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Enkele vragen voor jullie</a:t>
            </a:r>
          </a:p>
        </p:txBody>
      </p:sp>
      <p:sp>
        <p:nvSpPr>
          <p:cNvPr id="3" name="Tijdelijke aanduiding voor inhoud 2"/>
          <p:cNvSpPr>
            <a:spLocks noGrp="1"/>
          </p:cNvSpPr>
          <p:nvPr>
            <p:ph idx="1"/>
          </p:nvPr>
        </p:nvSpPr>
        <p:spPr>
          <a:xfrm>
            <a:off x="1484310" y="2290813"/>
            <a:ext cx="10018713" cy="4118696"/>
          </a:xfrm>
        </p:spPr>
        <p:txBody>
          <a:bodyPr>
            <a:normAutofit/>
          </a:bodyPr>
          <a:lstStyle/>
          <a:p>
            <a:pPr marL="0" indent="0" algn="ctr">
              <a:buNone/>
            </a:pPr>
            <a:endParaRPr lang="nl-NL" dirty="0"/>
          </a:p>
          <a:p>
            <a:pPr marL="0" indent="0">
              <a:buNone/>
            </a:pPr>
            <a:endParaRPr lang="nl-NL" dirty="0"/>
          </a:p>
          <a:p>
            <a:pPr marL="0" indent="0">
              <a:buNone/>
            </a:pPr>
            <a:endParaRPr lang="nl-NL" dirty="0"/>
          </a:p>
          <a:p>
            <a:pPr marL="0" indent="0" algn="ctr">
              <a:buNone/>
            </a:pPr>
            <a:endParaRPr lang="nl-NL" dirty="0"/>
          </a:p>
          <a:p>
            <a:pPr marL="0" indent="0">
              <a:buNone/>
            </a:pPr>
            <a:endParaRPr lang="nl-NL" dirty="0"/>
          </a:p>
          <a:p>
            <a:pPr marL="0" indent="0">
              <a:buNone/>
            </a:pPr>
            <a:endParaRPr lang="nl-NL"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406" y="2629083"/>
            <a:ext cx="3126602" cy="2307730"/>
          </a:xfrm>
          <a:prstGeom prst="rect">
            <a:avLst/>
          </a:prstGeom>
        </p:spPr>
      </p:pic>
      <p:pic>
        <p:nvPicPr>
          <p:cNvPr id="6" name="Afbeelding 5">
            <a:extLst>
              <a:ext uri="{FF2B5EF4-FFF2-40B4-BE49-F238E27FC236}">
                <a16:creationId xmlns:a16="http://schemas.microsoft.com/office/drawing/2014/main" id="{97771C2E-659D-439F-92D0-9BA6591C52A8}"/>
              </a:ext>
            </a:extLst>
          </p:cNvPr>
          <p:cNvPicPr>
            <a:picLocks noChangeAspect="1"/>
          </p:cNvPicPr>
          <p:nvPr/>
        </p:nvPicPr>
        <p:blipFill>
          <a:blip r:embed="rId4"/>
          <a:stretch>
            <a:fillRect/>
          </a:stretch>
        </p:blipFill>
        <p:spPr>
          <a:xfrm>
            <a:off x="7022834" y="2290813"/>
            <a:ext cx="2942164" cy="2869697"/>
          </a:xfrm>
          <a:prstGeom prst="rect">
            <a:avLst/>
          </a:prstGeom>
        </p:spPr>
      </p:pic>
      <p:sp>
        <p:nvSpPr>
          <p:cNvPr id="7" name="Tekstvak 6">
            <a:extLst>
              <a:ext uri="{FF2B5EF4-FFF2-40B4-BE49-F238E27FC236}">
                <a16:creationId xmlns:a16="http://schemas.microsoft.com/office/drawing/2014/main" id="{AE7E171D-0944-4BDB-AE82-E5F27F408BEB}"/>
              </a:ext>
            </a:extLst>
          </p:cNvPr>
          <p:cNvSpPr txBox="1"/>
          <p:nvPr/>
        </p:nvSpPr>
        <p:spPr>
          <a:xfrm>
            <a:off x="3318235" y="5739319"/>
            <a:ext cx="5184742" cy="738664"/>
          </a:xfrm>
          <a:prstGeom prst="rect">
            <a:avLst/>
          </a:prstGeom>
          <a:noFill/>
        </p:spPr>
        <p:txBody>
          <a:bodyPr wrap="square" rtlCol="0">
            <a:spAutoFit/>
          </a:bodyPr>
          <a:lstStyle/>
          <a:p>
            <a:r>
              <a:rPr lang="nl-NL" sz="2400" dirty="0"/>
              <a:t>https://forms.gle/CPPxQ41AnZFstacu8 </a:t>
            </a:r>
          </a:p>
          <a:p>
            <a:endParaRPr lang="nl-NL" dirty="0"/>
          </a:p>
        </p:txBody>
      </p:sp>
    </p:spTree>
    <p:extLst>
      <p:ext uri="{BB962C8B-B14F-4D97-AF65-F5344CB8AC3E}">
        <p14:creationId xmlns:p14="http://schemas.microsoft.com/office/powerpoint/2010/main" val="29353000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Links</a:t>
            </a:r>
          </a:p>
        </p:txBody>
      </p:sp>
      <p:sp>
        <p:nvSpPr>
          <p:cNvPr id="3" name="Tijdelijke aanduiding voor inhoud 2"/>
          <p:cNvSpPr>
            <a:spLocks noGrp="1"/>
          </p:cNvSpPr>
          <p:nvPr>
            <p:ph idx="1"/>
          </p:nvPr>
        </p:nvSpPr>
        <p:spPr/>
        <p:txBody>
          <a:bodyPr>
            <a:normAutofit fontScale="85000" lnSpcReduction="20000"/>
          </a:bodyPr>
          <a:lstStyle/>
          <a:p>
            <a:r>
              <a:rPr lang="nl-NL" dirty="0"/>
              <a:t>Kennisbank misconcepten in de biologie </a:t>
            </a:r>
            <a:r>
              <a:rPr lang="nl-NL" sz="2400" dirty="0">
                <a:hlinkClick r:id="rId2"/>
              </a:rPr>
              <a:t>http://www.ntwpracticumnet.ou.nl/content-e/Kennisbank_biologie_misconcepten/</a:t>
            </a:r>
            <a:endParaRPr lang="nl-NL" sz="2400" dirty="0"/>
          </a:p>
          <a:p>
            <a:r>
              <a:rPr lang="nl-NL" dirty="0"/>
              <a:t>ASE resource: </a:t>
            </a:r>
            <a:r>
              <a:rPr lang="nl-NL" dirty="0">
                <a:hlinkClick r:id="rId3"/>
              </a:rPr>
              <a:t>https://www.ase.org.uk/news/best-steps-brand-new-free-ase-resource-gcse-science-teachers</a:t>
            </a:r>
            <a:r>
              <a:rPr lang="nl-NL" dirty="0"/>
              <a:t>  </a:t>
            </a:r>
          </a:p>
          <a:p>
            <a:r>
              <a:rPr lang="nl-NL" dirty="0"/>
              <a:t>Een veel grotere database van vragen bij bekende misconcepten vind je hier: </a:t>
            </a:r>
            <a:r>
              <a:rPr lang="nl-NL" dirty="0">
                <a:hlinkClick r:id="rId4"/>
              </a:rPr>
              <a:t>https://www.stem.org.uk/best-evidence-science-teaching</a:t>
            </a:r>
            <a:r>
              <a:rPr lang="nl-NL" dirty="0"/>
              <a:t> </a:t>
            </a:r>
          </a:p>
          <a:p>
            <a:pPr marL="0" indent="0">
              <a:buNone/>
            </a:pPr>
            <a:r>
              <a:rPr lang="nl-NL" dirty="0"/>
              <a:t>    Je moet hiervoor een (gratis) account aanmaken</a:t>
            </a:r>
          </a:p>
          <a:p>
            <a:endParaRPr lang="nl-NL" dirty="0"/>
          </a:p>
          <a:p>
            <a:pPr marL="0" indent="0">
              <a:buNone/>
            </a:pPr>
            <a:r>
              <a:rPr lang="nl-NL" dirty="0"/>
              <a:t> </a:t>
            </a:r>
          </a:p>
        </p:txBody>
      </p:sp>
    </p:spTree>
    <p:extLst>
      <p:ext uri="{BB962C8B-B14F-4D97-AF65-F5344CB8AC3E}">
        <p14:creationId xmlns:p14="http://schemas.microsoft.com/office/powerpoint/2010/main" val="3024850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Contact</a:t>
            </a:r>
          </a:p>
        </p:txBody>
      </p:sp>
      <p:sp>
        <p:nvSpPr>
          <p:cNvPr id="3" name="Tijdelijke aanduiding voor inhoud 2"/>
          <p:cNvSpPr>
            <a:spLocks noGrp="1"/>
          </p:cNvSpPr>
          <p:nvPr>
            <p:ph idx="1"/>
          </p:nvPr>
        </p:nvSpPr>
        <p:spPr/>
        <p:txBody>
          <a:bodyPr/>
          <a:lstStyle/>
          <a:p>
            <a:pPr marL="0" indent="0">
              <a:buNone/>
            </a:pPr>
            <a:r>
              <a:rPr lang="nl-NL" dirty="0"/>
              <a:t>Aarzel niet om contact op te nemen als je vragen of ideeën </a:t>
            </a:r>
            <a:r>
              <a:rPr lang="nl-NL" dirty="0" smtClean="0"/>
              <a:t>hebt</a:t>
            </a:r>
          </a:p>
          <a:p>
            <a:pPr marL="0" indent="0">
              <a:buNone/>
            </a:pPr>
            <a:r>
              <a:rPr lang="nl-NL" dirty="0" smtClean="0">
                <a:hlinkClick r:id="rId2"/>
              </a:rPr>
              <a:t>diagnostischevragen@nvon.nl</a:t>
            </a:r>
            <a:endParaRPr lang="nl-NL" dirty="0">
              <a:hlinkClick r:id="rId2"/>
            </a:endParaRPr>
          </a:p>
          <a:p>
            <a:pPr marL="0" indent="0">
              <a:buNone/>
            </a:pPr>
            <a:r>
              <a:rPr lang="nl-NL" dirty="0" smtClean="0">
                <a:hlinkClick r:id="rId2"/>
              </a:rPr>
              <a:t>j.van.der.hucht@vlietlandcollege.nl</a:t>
            </a:r>
            <a:r>
              <a:rPr lang="nl-NL" dirty="0" smtClean="0"/>
              <a:t> </a:t>
            </a:r>
            <a:endParaRPr lang="nl-NL" dirty="0"/>
          </a:p>
          <a:p>
            <a:pPr marL="0" indent="0">
              <a:buNone/>
            </a:pPr>
            <a:r>
              <a:rPr lang="nl-NL" dirty="0">
                <a:hlinkClick r:id="rId3"/>
              </a:rPr>
              <a:t>sofiefaes@hotmail.com</a:t>
            </a:r>
            <a:endParaRPr lang="nl-NL" dirty="0"/>
          </a:p>
          <a:p>
            <a:pPr marL="0" indent="0">
              <a:buNone/>
            </a:pPr>
            <a:r>
              <a:rPr lang="nl-NL" dirty="0">
                <a:hlinkClick r:id="rId4"/>
              </a:rPr>
              <a:t>https://nl.linkedin.com/in/sofie-faes-52426551</a:t>
            </a:r>
            <a:r>
              <a:rPr lang="nl-NL" dirty="0"/>
              <a:t> </a:t>
            </a:r>
          </a:p>
        </p:txBody>
      </p:sp>
    </p:spTree>
    <p:extLst>
      <p:ext uri="{BB962C8B-B14F-4D97-AF65-F5344CB8AC3E}">
        <p14:creationId xmlns:p14="http://schemas.microsoft.com/office/powerpoint/2010/main" val="7577997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Hoe zet je je vraag effectief in?</a:t>
            </a:r>
          </a:p>
        </p:txBody>
      </p:sp>
      <p:sp>
        <p:nvSpPr>
          <p:cNvPr id="3" name="Tijdelijke aanduiding voor inhoud 2"/>
          <p:cNvSpPr>
            <a:spLocks noGrp="1"/>
          </p:cNvSpPr>
          <p:nvPr>
            <p:ph idx="1"/>
          </p:nvPr>
        </p:nvSpPr>
        <p:spPr/>
        <p:txBody>
          <a:bodyPr/>
          <a:lstStyle/>
          <a:p>
            <a:r>
              <a:rPr lang="nl-NL" dirty="0"/>
              <a:t>Alle leerlingen produceren een antwoord</a:t>
            </a:r>
          </a:p>
          <a:p>
            <a:r>
              <a:rPr lang="nl-NL" dirty="0"/>
              <a:t>Snelle analyse mogelijk zodat de informatie gebruikt kan worden voor de vraag “wat is er nu nodig?”</a:t>
            </a:r>
          </a:p>
        </p:txBody>
      </p:sp>
    </p:spTree>
    <p:extLst>
      <p:ext uri="{BB962C8B-B14F-4D97-AF65-F5344CB8AC3E}">
        <p14:creationId xmlns:p14="http://schemas.microsoft.com/office/powerpoint/2010/main" val="42449534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Kennismaking</a:t>
            </a:r>
          </a:p>
        </p:txBody>
      </p:sp>
      <p:sp>
        <p:nvSpPr>
          <p:cNvPr id="3" name="Tijdelijke aanduiding voor inhoud 2"/>
          <p:cNvSpPr>
            <a:spLocks noGrp="1"/>
          </p:cNvSpPr>
          <p:nvPr>
            <p:ph idx="1"/>
          </p:nvPr>
        </p:nvSpPr>
        <p:spPr/>
        <p:txBody>
          <a:bodyPr/>
          <a:lstStyle/>
          <a:p>
            <a:pPr marL="0" indent="0">
              <a:buNone/>
            </a:pPr>
            <a:endParaRPr lang="nl-NL" dirty="0"/>
          </a:p>
          <a:p>
            <a:pPr marL="0" indent="0">
              <a:buNone/>
            </a:pPr>
            <a:r>
              <a:rPr lang="nl-NL" dirty="0"/>
              <a:t>Eens = staan	Oneens = zitten</a:t>
            </a:r>
          </a:p>
          <a:p>
            <a:pPr marL="0" indent="0">
              <a:buNone/>
            </a:pPr>
            <a:endParaRPr lang="nl-NL" dirty="0"/>
          </a:p>
          <a:p>
            <a:pPr marL="0" indent="0">
              <a:buNone/>
            </a:pPr>
            <a:endParaRPr lang="nl-NL" dirty="0"/>
          </a:p>
        </p:txBody>
      </p:sp>
      <p:pic>
        <p:nvPicPr>
          <p:cNvPr id="5" name="Afbeelding 4" descr="Afbeelding met tekst&#10;&#10;Automatisch gegenereerde beschrijving">
            <a:extLst>
              <a:ext uri="{FF2B5EF4-FFF2-40B4-BE49-F238E27FC236}">
                <a16:creationId xmlns:a16="http://schemas.microsoft.com/office/drawing/2014/main" id="{F90A6BD9-72A9-4D75-B415-BCE994D37AC5}"/>
              </a:ext>
            </a:extLst>
          </p:cNvPr>
          <p:cNvPicPr>
            <a:picLocks noChangeAspect="1"/>
          </p:cNvPicPr>
          <p:nvPr/>
        </p:nvPicPr>
        <p:blipFill>
          <a:blip r:embed="rId3"/>
          <a:stretch>
            <a:fillRect/>
          </a:stretch>
        </p:blipFill>
        <p:spPr>
          <a:xfrm>
            <a:off x="7974774" y="2976003"/>
            <a:ext cx="2258724" cy="2928685"/>
          </a:xfrm>
          <a:prstGeom prst="rect">
            <a:avLst/>
          </a:prstGeom>
        </p:spPr>
      </p:pic>
    </p:spTree>
    <p:extLst>
      <p:ext uri="{BB962C8B-B14F-4D97-AF65-F5344CB8AC3E}">
        <p14:creationId xmlns:p14="http://schemas.microsoft.com/office/powerpoint/2010/main" val="28074305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Vraag aan 2iVa</a:t>
            </a:r>
          </a:p>
        </p:txBody>
      </p:sp>
      <p:sp>
        <p:nvSpPr>
          <p:cNvPr id="3" name="Tijdelijke aanduiding voor inhoud 2"/>
          <p:cNvSpPr>
            <a:spLocks noGrp="1"/>
          </p:cNvSpPr>
          <p:nvPr>
            <p:ph idx="1"/>
          </p:nvPr>
        </p:nvSpPr>
        <p:spPr/>
        <p:txBody>
          <a:bodyPr>
            <a:normAutofit fontScale="85000" lnSpcReduction="20000"/>
          </a:bodyPr>
          <a:lstStyle/>
          <a:p>
            <a:pPr marL="0" indent="0">
              <a:buNone/>
            </a:pPr>
            <a:r>
              <a:rPr lang="en-US" dirty="0"/>
              <a:t>A human brain is made up of billions of cells.</a:t>
            </a:r>
          </a:p>
          <a:p>
            <a:pPr marL="0" indent="0">
              <a:buNone/>
            </a:pPr>
            <a:r>
              <a:rPr lang="en-US" dirty="0"/>
              <a:t>Every cell in the brain needs glucose from food to stay alive and function.</a:t>
            </a:r>
          </a:p>
          <a:p>
            <a:pPr marL="0" indent="0">
              <a:buNone/>
            </a:pPr>
            <a:endParaRPr lang="en-US" dirty="0"/>
          </a:p>
          <a:p>
            <a:pPr marL="0" indent="0">
              <a:buNone/>
            </a:pPr>
            <a:r>
              <a:rPr lang="en-US" dirty="0"/>
              <a:t>How does a cell in the brain get glucose?</a:t>
            </a:r>
          </a:p>
          <a:p>
            <a:pPr marL="914400" lvl="1" indent="-457200">
              <a:buFont typeface="+mj-lt"/>
              <a:buAutoNum type="arabicPeriod"/>
            </a:pPr>
            <a:r>
              <a:rPr lang="en-US" sz="2400" dirty="0"/>
              <a:t>It takes glucose from food in the mouth.</a:t>
            </a:r>
          </a:p>
          <a:p>
            <a:pPr marL="914400" lvl="1" indent="-457200">
              <a:buFont typeface="+mj-lt"/>
              <a:buAutoNum type="arabicPeriod"/>
            </a:pPr>
            <a:r>
              <a:rPr lang="en-US" sz="2400" dirty="0"/>
              <a:t>It takes glucose from the stomach and intestines.</a:t>
            </a:r>
          </a:p>
          <a:p>
            <a:pPr marL="914400" lvl="1" indent="-457200">
              <a:buFont typeface="+mj-lt"/>
              <a:buAutoNum type="arabicPeriod"/>
            </a:pPr>
            <a:r>
              <a:rPr lang="en-US" sz="2400" dirty="0"/>
              <a:t>It takes glucose from the blood.</a:t>
            </a:r>
          </a:p>
          <a:p>
            <a:pPr marL="914400" lvl="1" indent="-457200">
              <a:buFont typeface="+mj-lt"/>
              <a:buAutoNum type="arabicPeriod"/>
            </a:pPr>
            <a:r>
              <a:rPr lang="en-US" sz="2400" dirty="0"/>
              <a:t>It makes its own glucose.</a:t>
            </a:r>
          </a:p>
          <a:p>
            <a:pPr marL="0" indent="0">
              <a:buNone/>
            </a:pPr>
            <a:endParaRPr lang="nl-NL" dirty="0"/>
          </a:p>
        </p:txBody>
      </p:sp>
      <p:pic>
        <p:nvPicPr>
          <p:cNvPr id="6" name="Picture 11">
            <a:extLst>
              <a:ext uri="{FF2B5EF4-FFF2-40B4-BE49-F238E27FC236}">
                <a16:creationId xmlns:a16="http://schemas.microsoft.com/office/drawing/2014/main" id="{FC2CA133-E2AA-45C2-9828-6F72C8FB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798" y="487044"/>
            <a:ext cx="1800225" cy="2065655"/>
          </a:xfrm>
          <a:prstGeom prst="rect">
            <a:avLst/>
          </a:prstGeom>
        </p:spPr>
      </p:pic>
    </p:spTree>
    <p:extLst>
      <p:ext uri="{BB962C8B-B14F-4D97-AF65-F5344CB8AC3E}">
        <p14:creationId xmlns:p14="http://schemas.microsoft.com/office/powerpoint/2010/main" val="787916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Vraag aan 2iVa</a:t>
            </a:r>
          </a:p>
        </p:txBody>
      </p:sp>
      <p:sp>
        <p:nvSpPr>
          <p:cNvPr id="3" name="Tijdelijke aanduiding voor inhoud 2"/>
          <p:cNvSpPr>
            <a:spLocks noGrp="1"/>
          </p:cNvSpPr>
          <p:nvPr>
            <p:ph idx="1"/>
          </p:nvPr>
        </p:nvSpPr>
        <p:spPr/>
        <p:txBody>
          <a:bodyPr>
            <a:normAutofit fontScale="77500" lnSpcReduction="20000"/>
          </a:bodyPr>
          <a:lstStyle/>
          <a:p>
            <a:pPr marL="0" indent="0">
              <a:buNone/>
            </a:pPr>
            <a:r>
              <a:rPr lang="en-US" dirty="0"/>
              <a:t>A human brain is made up of billions of cells.</a:t>
            </a:r>
          </a:p>
          <a:p>
            <a:pPr marL="0" indent="0">
              <a:buNone/>
            </a:pPr>
            <a:r>
              <a:rPr lang="en-US" dirty="0"/>
              <a:t>Every cell in the brain needs glucose from food to stay alive and function.</a:t>
            </a:r>
          </a:p>
          <a:p>
            <a:pPr marL="0" indent="0">
              <a:buNone/>
            </a:pPr>
            <a:endParaRPr lang="en-US" dirty="0"/>
          </a:p>
          <a:p>
            <a:pPr marL="0" indent="0">
              <a:buNone/>
            </a:pPr>
            <a:r>
              <a:rPr lang="en-US" dirty="0"/>
              <a:t>How does a cell in the brain get glucose?</a:t>
            </a:r>
          </a:p>
          <a:p>
            <a:pPr marL="914400" lvl="1" indent="-457200">
              <a:buFont typeface="+mj-lt"/>
              <a:buAutoNum type="arabicPeriod"/>
            </a:pPr>
            <a:r>
              <a:rPr lang="en-US" sz="2400" dirty="0"/>
              <a:t>It takes glucose from food in the mouth. 0%</a:t>
            </a:r>
          </a:p>
          <a:p>
            <a:pPr marL="914400" lvl="1" indent="-457200">
              <a:buFont typeface="+mj-lt"/>
              <a:buAutoNum type="arabicPeriod"/>
            </a:pPr>
            <a:r>
              <a:rPr lang="en-US" sz="2400" dirty="0"/>
              <a:t>It takes glucose from the stomach and intestines. 5%</a:t>
            </a:r>
          </a:p>
          <a:p>
            <a:pPr marL="914400" lvl="1" indent="-457200">
              <a:buFont typeface="+mj-lt"/>
              <a:buAutoNum type="arabicPeriod"/>
            </a:pPr>
            <a:r>
              <a:rPr lang="en-US" sz="2400" b="1" dirty="0"/>
              <a:t>It takes glucose from the blood. </a:t>
            </a:r>
            <a:r>
              <a:rPr lang="en-US" sz="3100" b="1" dirty="0"/>
              <a:t>90%</a:t>
            </a:r>
          </a:p>
          <a:p>
            <a:pPr marL="914400" lvl="1" indent="-457200">
              <a:buFont typeface="+mj-lt"/>
              <a:buAutoNum type="arabicPeriod"/>
            </a:pPr>
            <a:r>
              <a:rPr lang="en-US" sz="2400" dirty="0"/>
              <a:t>It makes its own glucose. 5%</a:t>
            </a:r>
          </a:p>
          <a:p>
            <a:pPr marL="0" indent="0">
              <a:buNone/>
            </a:pPr>
            <a:endParaRPr lang="nl-NL" dirty="0"/>
          </a:p>
        </p:txBody>
      </p:sp>
      <p:pic>
        <p:nvPicPr>
          <p:cNvPr id="6" name="Picture 11">
            <a:extLst>
              <a:ext uri="{FF2B5EF4-FFF2-40B4-BE49-F238E27FC236}">
                <a16:creationId xmlns:a16="http://schemas.microsoft.com/office/drawing/2014/main" id="{FC2CA133-E2AA-45C2-9828-6F72C8FB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798" y="487044"/>
            <a:ext cx="1800225" cy="2065655"/>
          </a:xfrm>
          <a:prstGeom prst="rect">
            <a:avLst/>
          </a:prstGeom>
        </p:spPr>
      </p:pic>
    </p:spTree>
    <p:extLst>
      <p:ext uri="{BB962C8B-B14F-4D97-AF65-F5344CB8AC3E}">
        <p14:creationId xmlns:p14="http://schemas.microsoft.com/office/powerpoint/2010/main" val="4041433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Vraag aan 2iVa</a:t>
            </a:r>
          </a:p>
        </p:txBody>
      </p:sp>
      <p:sp>
        <p:nvSpPr>
          <p:cNvPr id="3" name="Tijdelijke aanduiding voor inhoud 2"/>
          <p:cNvSpPr>
            <a:spLocks noGrp="1"/>
          </p:cNvSpPr>
          <p:nvPr>
            <p:ph idx="1"/>
          </p:nvPr>
        </p:nvSpPr>
        <p:spPr/>
        <p:txBody>
          <a:bodyPr>
            <a:normAutofit fontScale="85000" lnSpcReduction="20000"/>
          </a:bodyPr>
          <a:lstStyle/>
          <a:p>
            <a:pPr marL="0" indent="0">
              <a:buNone/>
            </a:pPr>
            <a:r>
              <a:rPr lang="en-US" dirty="0"/>
              <a:t>A human brain is made up of billions of cells.</a:t>
            </a:r>
          </a:p>
          <a:p>
            <a:pPr marL="0" indent="0">
              <a:buNone/>
            </a:pPr>
            <a:r>
              <a:rPr lang="en-US" dirty="0"/>
              <a:t>Every cell in the brain needs oxygen to stay alive and function.</a:t>
            </a:r>
          </a:p>
          <a:p>
            <a:pPr marL="0" indent="0">
              <a:buNone/>
            </a:pPr>
            <a:endParaRPr lang="en-US" dirty="0"/>
          </a:p>
          <a:p>
            <a:pPr marL="0" indent="0">
              <a:buNone/>
            </a:pPr>
            <a:r>
              <a:rPr lang="en-US" dirty="0"/>
              <a:t>How does a cell in the brain get oxygen?</a:t>
            </a:r>
          </a:p>
          <a:p>
            <a:pPr marL="971550" lvl="1" indent="-514350">
              <a:buFont typeface="+mj-lt"/>
              <a:buAutoNum type="arabicPeriod"/>
            </a:pPr>
            <a:r>
              <a:rPr lang="en-GB" sz="2400" i="0" u="none" strike="noStrike" kern="1200" dirty="0">
                <a:effectLst/>
              </a:rPr>
              <a:t>It makes its own oxygen.</a:t>
            </a:r>
          </a:p>
          <a:p>
            <a:pPr marL="971550" lvl="1" indent="-514350">
              <a:buFont typeface="+mj-lt"/>
              <a:buAutoNum type="arabicPeriod"/>
            </a:pPr>
            <a:r>
              <a:rPr lang="en-GB" sz="2400" i="0" u="none" strike="noStrike" kern="1200" dirty="0">
                <a:effectLst/>
              </a:rPr>
              <a:t>It takes oxygen from the air.</a:t>
            </a:r>
          </a:p>
          <a:p>
            <a:pPr marL="971550" lvl="1" indent="-514350">
              <a:buFont typeface="+mj-lt"/>
              <a:buAutoNum type="arabicPeriod"/>
            </a:pPr>
            <a:r>
              <a:rPr lang="en-GB" sz="2400" i="0" u="none" strike="noStrike" kern="1200" dirty="0">
                <a:effectLst/>
              </a:rPr>
              <a:t>It takes oxygen from the lungs.</a:t>
            </a:r>
          </a:p>
          <a:p>
            <a:pPr marL="971550" lvl="1" indent="-514350">
              <a:buFont typeface="+mj-lt"/>
              <a:buAutoNum type="arabicPeriod"/>
            </a:pPr>
            <a:r>
              <a:rPr lang="en-GB" sz="2400" i="0" u="none" strike="noStrike" kern="1200" dirty="0">
                <a:effectLst/>
              </a:rPr>
              <a:t>It takes oxygen from the blood.</a:t>
            </a:r>
            <a:endParaRPr lang="nl-NL" sz="2400" i="0" u="none" strike="noStrike" dirty="0">
              <a:effectLst/>
            </a:endParaRPr>
          </a:p>
          <a:p>
            <a:pPr marL="0" indent="0">
              <a:buNone/>
            </a:pPr>
            <a:endParaRPr lang="nl-NL" dirty="0"/>
          </a:p>
        </p:txBody>
      </p:sp>
      <p:pic>
        <p:nvPicPr>
          <p:cNvPr id="6" name="Picture 11">
            <a:extLst>
              <a:ext uri="{FF2B5EF4-FFF2-40B4-BE49-F238E27FC236}">
                <a16:creationId xmlns:a16="http://schemas.microsoft.com/office/drawing/2014/main" id="{FC2CA133-E2AA-45C2-9828-6F72C8FB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798" y="487044"/>
            <a:ext cx="1800225" cy="2065655"/>
          </a:xfrm>
          <a:prstGeom prst="rect">
            <a:avLst/>
          </a:prstGeom>
        </p:spPr>
      </p:pic>
    </p:spTree>
    <p:extLst>
      <p:ext uri="{BB962C8B-B14F-4D97-AF65-F5344CB8AC3E}">
        <p14:creationId xmlns:p14="http://schemas.microsoft.com/office/powerpoint/2010/main" val="2692456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dirty="0"/>
              <a:t>Vraag aan 2iVa</a:t>
            </a:r>
          </a:p>
        </p:txBody>
      </p:sp>
      <p:sp>
        <p:nvSpPr>
          <p:cNvPr id="3" name="Tijdelijke aanduiding voor inhoud 2"/>
          <p:cNvSpPr>
            <a:spLocks noGrp="1"/>
          </p:cNvSpPr>
          <p:nvPr>
            <p:ph idx="1"/>
          </p:nvPr>
        </p:nvSpPr>
        <p:spPr/>
        <p:txBody>
          <a:bodyPr>
            <a:normAutofit fontScale="85000" lnSpcReduction="20000"/>
          </a:bodyPr>
          <a:lstStyle/>
          <a:p>
            <a:pPr marL="0" indent="0">
              <a:buNone/>
            </a:pPr>
            <a:r>
              <a:rPr lang="en-US" dirty="0"/>
              <a:t>A human brain is made up of billions of cells.</a:t>
            </a:r>
          </a:p>
          <a:p>
            <a:pPr marL="0" indent="0">
              <a:buNone/>
            </a:pPr>
            <a:r>
              <a:rPr lang="en-US" dirty="0"/>
              <a:t>Every cell in the brain needs oxygen to stay alive and function.</a:t>
            </a:r>
          </a:p>
          <a:p>
            <a:pPr marL="0" indent="0">
              <a:buNone/>
            </a:pPr>
            <a:endParaRPr lang="en-US" dirty="0"/>
          </a:p>
          <a:p>
            <a:pPr marL="0" indent="0">
              <a:buNone/>
            </a:pPr>
            <a:r>
              <a:rPr lang="en-US" dirty="0"/>
              <a:t>How does a cell in the brain get oxygen?</a:t>
            </a:r>
          </a:p>
          <a:p>
            <a:pPr marL="971550" lvl="1" indent="-514350">
              <a:buFont typeface="+mj-lt"/>
              <a:buAutoNum type="arabicPeriod"/>
            </a:pPr>
            <a:r>
              <a:rPr lang="en-GB" sz="2400" i="0" u="none" strike="noStrike" kern="1200" dirty="0">
                <a:effectLst/>
              </a:rPr>
              <a:t>It makes its own oxygen. 0%</a:t>
            </a:r>
          </a:p>
          <a:p>
            <a:pPr marL="971550" lvl="1" indent="-514350">
              <a:buFont typeface="+mj-lt"/>
              <a:buAutoNum type="arabicPeriod"/>
            </a:pPr>
            <a:r>
              <a:rPr lang="en-GB" sz="2400" i="0" u="none" strike="noStrike" kern="1200" dirty="0">
                <a:effectLst/>
              </a:rPr>
              <a:t>It takes oxygen from the air. </a:t>
            </a:r>
            <a:r>
              <a:rPr lang="en-GB" sz="2400" dirty="0"/>
              <a:t>5%</a:t>
            </a:r>
            <a:endParaRPr lang="en-GB" sz="2400" i="0" u="none" strike="noStrike" kern="1200" dirty="0">
              <a:effectLst/>
            </a:endParaRPr>
          </a:p>
          <a:p>
            <a:pPr marL="971550" lvl="1" indent="-514350">
              <a:buFont typeface="+mj-lt"/>
              <a:buAutoNum type="arabicPeriod"/>
            </a:pPr>
            <a:r>
              <a:rPr lang="en-GB" sz="2400" b="1" i="0" u="none" strike="noStrike" kern="1200" dirty="0">
                <a:effectLst/>
              </a:rPr>
              <a:t>It takes oxygen from the lungs. 75%</a:t>
            </a:r>
          </a:p>
          <a:p>
            <a:pPr marL="971550" lvl="1" indent="-514350">
              <a:buFont typeface="+mj-lt"/>
              <a:buAutoNum type="arabicPeriod"/>
            </a:pPr>
            <a:r>
              <a:rPr lang="en-GB" sz="2400" i="0" u="none" strike="noStrike" kern="1200" dirty="0">
                <a:solidFill>
                  <a:schemeClr val="accent1">
                    <a:lumMod val="50000"/>
                  </a:schemeClr>
                </a:solidFill>
                <a:effectLst/>
              </a:rPr>
              <a:t>It takes oxygen from the blood. 20%</a:t>
            </a:r>
            <a:endParaRPr lang="nl-NL" sz="2400" i="0" u="none" strike="noStrike" dirty="0">
              <a:solidFill>
                <a:schemeClr val="accent1">
                  <a:lumMod val="50000"/>
                </a:schemeClr>
              </a:solidFill>
              <a:effectLst/>
            </a:endParaRPr>
          </a:p>
          <a:p>
            <a:pPr marL="0" indent="0">
              <a:buNone/>
            </a:pPr>
            <a:endParaRPr lang="nl-NL" dirty="0"/>
          </a:p>
        </p:txBody>
      </p:sp>
      <p:pic>
        <p:nvPicPr>
          <p:cNvPr id="6" name="Picture 11">
            <a:extLst>
              <a:ext uri="{FF2B5EF4-FFF2-40B4-BE49-F238E27FC236}">
                <a16:creationId xmlns:a16="http://schemas.microsoft.com/office/drawing/2014/main" id="{FC2CA133-E2AA-45C2-9828-6F72C8FB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798" y="487044"/>
            <a:ext cx="1800225" cy="2065655"/>
          </a:xfrm>
          <a:prstGeom prst="rect">
            <a:avLst/>
          </a:prstGeom>
        </p:spPr>
      </p:pic>
    </p:spTree>
    <p:extLst>
      <p:ext uri="{BB962C8B-B14F-4D97-AF65-F5344CB8AC3E}">
        <p14:creationId xmlns:p14="http://schemas.microsoft.com/office/powerpoint/2010/main" val="3040366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t>Kennis schema’s en transfers</a:t>
            </a:r>
            <a:br>
              <a:rPr lang="nl-NL" b="1" dirty="0"/>
            </a:br>
            <a:r>
              <a:rPr lang="nl-NL" b="1" dirty="0"/>
              <a:t/>
            </a:r>
            <a:br>
              <a:rPr lang="nl-NL" b="1" dirty="0"/>
            </a:br>
            <a:r>
              <a:rPr lang="nl-NL" b="1" dirty="0"/>
              <a:t>Gaswisseling</a:t>
            </a:r>
          </a:p>
        </p:txBody>
      </p:sp>
      <mc:AlternateContent xmlns:mc="http://schemas.openxmlformats.org/markup-compatibility/2006" xmlns:p14="http://schemas.microsoft.com/office/powerpoint/2010/main">
        <mc:Choice Requires="p14">
          <p:contentPart p14:bwMode="auto" r:id="rId3">
            <p14:nvContentPartPr>
              <p14:cNvPr id="80" name="Inkt 79">
                <a:extLst>
                  <a:ext uri="{FF2B5EF4-FFF2-40B4-BE49-F238E27FC236}">
                    <a16:creationId xmlns:a16="http://schemas.microsoft.com/office/drawing/2014/main" id="{DB588E1E-8192-4BF7-AB27-EBF8CD4C34EF}"/>
                  </a:ext>
                </a:extLst>
              </p14:cNvPr>
              <p14:cNvContentPartPr/>
              <p14:nvPr/>
            </p14:nvContentPartPr>
            <p14:xfrm>
              <a:off x="4849193" y="3498892"/>
              <a:ext cx="3182760" cy="665640"/>
            </p14:xfrm>
          </p:contentPart>
        </mc:Choice>
        <mc:Fallback xmlns="">
          <p:pic>
            <p:nvPicPr>
              <p:cNvPr id="80" name="Inkt 79">
                <a:extLst>
                  <a:ext uri="{FF2B5EF4-FFF2-40B4-BE49-F238E27FC236}">
                    <a16:creationId xmlns:a16="http://schemas.microsoft.com/office/drawing/2014/main" id="{DB588E1E-8192-4BF7-AB27-EBF8CD4C34EF}"/>
                  </a:ext>
                </a:extLst>
              </p:cNvPr>
              <p:cNvPicPr/>
              <p:nvPr/>
            </p:nvPicPr>
            <p:blipFill>
              <a:blip r:embed="rId125"/>
              <a:stretch>
                <a:fillRect/>
              </a:stretch>
            </p:blipFill>
            <p:spPr>
              <a:xfrm>
                <a:off x="4831193" y="3480892"/>
                <a:ext cx="3218400" cy="701280"/>
              </a:xfrm>
              <a:prstGeom prst="rect">
                <a:avLst/>
              </a:prstGeom>
            </p:spPr>
          </p:pic>
        </mc:Fallback>
      </mc:AlternateContent>
      <p:pic>
        <p:nvPicPr>
          <p:cNvPr id="3" name="Afbeelding 2"/>
          <p:cNvPicPr>
            <a:picLocks noChangeAspect="1"/>
          </p:cNvPicPr>
          <p:nvPr/>
        </p:nvPicPr>
        <p:blipFill>
          <a:blip r:embed="rId126"/>
          <a:stretch>
            <a:fillRect/>
          </a:stretch>
        </p:blipFill>
        <p:spPr>
          <a:xfrm>
            <a:off x="2439759" y="2866344"/>
            <a:ext cx="2181225" cy="2800350"/>
          </a:xfrm>
          <a:prstGeom prst="rect">
            <a:avLst/>
          </a:prstGeom>
        </p:spPr>
      </p:pic>
      <p:pic>
        <p:nvPicPr>
          <p:cNvPr id="2050" name="Picture 2" descr="https://upload.wikimedia.org/wikipedia/commons/thumb/3/32/Alveoli-nl.svg/260px-Alveoli-nl.svg.png"/>
          <p:cNvPicPr>
            <a:picLocks noChangeAspect="1" noChangeArrowheads="1"/>
          </p:cNvPicPr>
          <p:nvPr/>
        </p:nvPicPr>
        <p:blipFill>
          <a:blip r:embed="rId127">
            <a:extLst>
              <a:ext uri="{28A0092B-C50C-407E-A947-70E740481C1C}">
                <a14:useLocalDpi xmlns:a14="http://schemas.microsoft.com/office/drawing/2010/main" val="0"/>
              </a:ext>
            </a:extLst>
          </a:blip>
          <a:srcRect/>
          <a:stretch>
            <a:fillRect/>
          </a:stretch>
        </p:blipFill>
        <p:spPr bwMode="auto">
          <a:xfrm>
            <a:off x="8533718" y="3060186"/>
            <a:ext cx="3451326" cy="215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63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a:t>Gelukkig deed 2iVg het beter</a:t>
            </a:r>
            <a:endParaRPr lang="nl-NL" dirty="0"/>
          </a:p>
        </p:txBody>
      </p:sp>
      <p:sp>
        <p:nvSpPr>
          <p:cNvPr id="3" name="Tijdelijke aanduiding voor inhoud 2"/>
          <p:cNvSpPr>
            <a:spLocks noGrp="1"/>
          </p:cNvSpPr>
          <p:nvPr>
            <p:ph idx="1"/>
          </p:nvPr>
        </p:nvSpPr>
        <p:spPr/>
        <p:txBody>
          <a:bodyPr>
            <a:normAutofit fontScale="85000" lnSpcReduction="20000"/>
          </a:bodyPr>
          <a:lstStyle/>
          <a:p>
            <a:pPr marL="0" indent="0">
              <a:buNone/>
            </a:pPr>
            <a:r>
              <a:rPr lang="en-US" dirty="0"/>
              <a:t>A human brain is made up of billions of cells.</a:t>
            </a:r>
          </a:p>
          <a:p>
            <a:pPr marL="0" indent="0">
              <a:buNone/>
            </a:pPr>
            <a:r>
              <a:rPr lang="en-US" dirty="0"/>
              <a:t>Every cell in the brain needs oxygen to stay alive and function.</a:t>
            </a:r>
          </a:p>
          <a:p>
            <a:pPr marL="0" indent="0">
              <a:buNone/>
            </a:pPr>
            <a:endParaRPr lang="en-US" dirty="0"/>
          </a:p>
          <a:p>
            <a:pPr marL="0" indent="0">
              <a:buNone/>
            </a:pPr>
            <a:r>
              <a:rPr lang="en-US" dirty="0"/>
              <a:t>How does a cell in the brain get oxygen?</a:t>
            </a:r>
          </a:p>
          <a:p>
            <a:pPr marL="971550" lvl="1" indent="-514350">
              <a:buFont typeface="+mj-lt"/>
              <a:buAutoNum type="arabicPeriod"/>
            </a:pPr>
            <a:r>
              <a:rPr lang="en-GB" sz="2400" i="0" u="none" strike="noStrike" kern="1200" dirty="0">
                <a:effectLst/>
              </a:rPr>
              <a:t>It makes its own oxygen. 5%</a:t>
            </a:r>
          </a:p>
          <a:p>
            <a:pPr marL="971550" lvl="1" indent="-514350">
              <a:buFont typeface="+mj-lt"/>
              <a:buAutoNum type="arabicPeriod"/>
            </a:pPr>
            <a:r>
              <a:rPr lang="en-GB" sz="2400" i="0" u="none" strike="noStrike" kern="1200" dirty="0">
                <a:effectLst/>
              </a:rPr>
              <a:t>It takes oxygen from the air. </a:t>
            </a:r>
            <a:r>
              <a:rPr lang="en-GB" sz="2400" dirty="0"/>
              <a:t>9%</a:t>
            </a:r>
            <a:endParaRPr lang="en-GB" sz="2400" i="0" u="none" strike="noStrike" kern="1200" dirty="0">
              <a:effectLst/>
            </a:endParaRPr>
          </a:p>
          <a:p>
            <a:pPr marL="971550" lvl="1" indent="-514350">
              <a:buFont typeface="+mj-lt"/>
              <a:buAutoNum type="arabicPeriod"/>
            </a:pPr>
            <a:r>
              <a:rPr lang="en-GB" sz="2400" i="0" u="none" strike="noStrike" kern="1200" dirty="0">
                <a:effectLst/>
              </a:rPr>
              <a:t>It takes oxygen from the lungs. </a:t>
            </a:r>
            <a:r>
              <a:rPr lang="en-GB" sz="2400" dirty="0"/>
              <a:t>23</a:t>
            </a:r>
            <a:r>
              <a:rPr lang="en-GB" sz="2400" i="0" u="none" strike="noStrike" kern="1200" dirty="0">
                <a:effectLst/>
              </a:rPr>
              <a:t>%</a:t>
            </a:r>
          </a:p>
          <a:p>
            <a:pPr marL="971550" lvl="1" indent="-514350">
              <a:buFont typeface="+mj-lt"/>
              <a:buAutoNum type="arabicPeriod"/>
            </a:pPr>
            <a:r>
              <a:rPr lang="en-GB" sz="2400" b="1" i="0" u="none" strike="noStrike" kern="1200" dirty="0">
                <a:solidFill>
                  <a:schemeClr val="accent1"/>
                </a:solidFill>
                <a:effectLst/>
              </a:rPr>
              <a:t>It takes oxygen from the blood. 64%</a:t>
            </a:r>
            <a:endParaRPr lang="nl-NL" sz="2400" b="1" i="0" u="none" strike="noStrike" dirty="0">
              <a:solidFill>
                <a:schemeClr val="accent1"/>
              </a:solidFill>
              <a:effectLst/>
            </a:endParaRPr>
          </a:p>
          <a:p>
            <a:pPr marL="0" indent="0">
              <a:buNone/>
            </a:pPr>
            <a:endParaRPr lang="nl-NL" dirty="0"/>
          </a:p>
        </p:txBody>
      </p:sp>
      <p:pic>
        <p:nvPicPr>
          <p:cNvPr id="6" name="Picture 11">
            <a:extLst>
              <a:ext uri="{FF2B5EF4-FFF2-40B4-BE49-F238E27FC236}">
                <a16:creationId xmlns:a16="http://schemas.microsoft.com/office/drawing/2014/main" id="{FC2CA133-E2AA-45C2-9828-6F72C8FBBB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2798" y="487044"/>
            <a:ext cx="1800225" cy="2065655"/>
          </a:xfrm>
          <a:prstGeom prst="rect">
            <a:avLst/>
          </a:prstGeom>
        </p:spPr>
      </p:pic>
    </p:spTree>
    <p:extLst>
      <p:ext uri="{BB962C8B-B14F-4D97-AF65-F5344CB8AC3E}">
        <p14:creationId xmlns:p14="http://schemas.microsoft.com/office/powerpoint/2010/main" val="215430971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8BB434"/>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9F460538AE6F4C9E6006F1097A8739" ma:contentTypeVersion="13" ma:contentTypeDescription="Een nieuw document maken." ma:contentTypeScope="" ma:versionID="7fc7b539af9fa72b11b3084037dc73fd">
  <xsd:schema xmlns:xsd="http://www.w3.org/2001/XMLSchema" xmlns:xs="http://www.w3.org/2001/XMLSchema" xmlns:p="http://schemas.microsoft.com/office/2006/metadata/properties" xmlns:ns3="5f3579c8-e7ac-481a-b1a2-943fae0a50ee" xmlns:ns4="0b3a178c-0030-41cd-a673-fa99dcc9ca8f" targetNamespace="http://schemas.microsoft.com/office/2006/metadata/properties" ma:root="true" ma:fieldsID="539173fd1c8c13d2fe99fcdd84c76ea4" ns3:_="" ns4:_="">
    <xsd:import namespace="5f3579c8-e7ac-481a-b1a2-943fae0a50ee"/>
    <xsd:import namespace="0b3a178c-0030-41cd-a673-fa99dcc9ca8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3579c8-e7ac-481a-b1a2-943fae0a50ee" elementFormDefault="qualified">
    <xsd:import namespace="http://schemas.microsoft.com/office/2006/documentManagement/types"/>
    <xsd:import namespace="http://schemas.microsoft.com/office/infopath/2007/PartnerControls"/>
    <xsd:element name="SharedWithUsers" ma:index="8" nillable="true" ma:displayName="Gedeeld met"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description="" ma:internalName="SharedWithDetails" ma:readOnly="true">
      <xsd:simpleType>
        <xsd:restriction base="dms:Note">
          <xsd:maxLength value="255"/>
        </xsd:restriction>
      </xsd:simpleType>
    </xsd:element>
    <xsd:element name="SharingHintHash" ma:index="10" nillable="true" ma:displayName="Hint-hash delen"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3a178c-0030-41cd-a673-fa99dcc9ca8f"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0AD4D34-AC33-48E8-BC0B-FFBD3ACC8514}">
  <ds:schemaRefs>
    <ds:schemaRef ds:uri="http://schemas.microsoft.com/sharepoint/v3/contenttype/forms"/>
  </ds:schemaRefs>
</ds:datastoreItem>
</file>

<file path=customXml/itemProps2.xml><?xml version="1.0" encoding="utf-8"?>
<ds:datastoreItem xmlns:ds="http://schemas.openxmlformats.org/officeDocument/2006/customXml" ds:itemID="{D225A6A1-B575-49C7-9961-7668A811B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3579c8-e7ac-481a-b1a2-943fae0a50ee"/>
    <ds:schemaRef ds:uri="0b3a178c-0030-41cd-a673-fa99dcc9c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604674-8744-408E-AC0D-1A63065423B7}">
  <ds:schemaRefs>
    <ds:schemaRef ds:uri="0b3a178c-0030-41cd-a673-fa99dcc9ca8f"/>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5f3579c8-e7ac-481a-b1a2-943fae0a50e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816</TotalTime>
  <Words>1606</Words>
  <Application>Microsoft Office PowerPoint</Application>
  <PresentationFormat>Breedbeeld</PresentationFormat>
  <Paragraphs>183</Paragraphs>
  <Slides>24</Slides>
  <Notes>20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Arial</vt:lpstr>
      <vt:lpstr>Calibri</vt:lpstr>
      <vt:lpstr>Corbel</vt:lpstr>
      <vt:lpstr>Parallax</vt:lpstr>
      <vt:lpstr>Snel formatief handelen met diagnostische vragen</vt:lpstr>
      <vt:lpstr>Even voorstellen</vt:lpstr>
      <vt:lpstr>Kennismaking</vt:lpstr>
      <vt:lpstr>Vraag aan 2iVa</vt:lpstr>
      <vt:lpstr>Vraag aan 2iVa</vt:lpstr>
      <vt:lpstr>Vraag aan 2iVa</vt:lpstr>
      <vt:lpstr>Vraag aan 2iVa</vt:lpstr>
      <vt:lpstr>Kennis schema’s en transfers  Gaswisseling</vt:lpstr>
      <vt:lpstr>Gelukkig deed 2iVg het beter</vt:lpstr>
      <vt:lpstr>Leren is een grillig proces</vt:lpstr>
      <vt:lpstr>Elk brein is uniek</vt:lpstr>
      <vt:lpstr>Formatief handelen</vt:lpstr>
      <vt:lpstr>Criteria diagnostische vraag</vt:lpstr>
      <vt:lpstr>PowerPoint-presentatie</vt:lpstr>
      <vt:lpstr>Zelf aan de slag</vt:lpstr>
      <vt:lpstr>Nabespreken</vt:lpstr>
      <vt:lpstr>Wat er al is: ASE resource</vt:lpstr>
      <vt:lpstr>Wat er al is:  Kennisbank misconcepten in de biologie</vt:lpstr>
      <vt:lpstr>                           Aan de slag 2</vt:lpstr>
      <vt:lpstr>Onze eigen vragenset</vt:lpstr>
      <vt:lpstr>Enkele vragen voor jullie</vt:lpstr>
      <vt:lpstr>Links</vt:lpstr>
      <vt:lpstr>Contact</vt:lpstr>
      <vt:lpstr>Hoe zet je je vraag effectief 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Diagnostische vragen ontwerpen</dc:title>
  <dc:creator>Mariëlla Verhage</dc:creator>
  <cp:lastModifiedBy>gebruiker</cp:lastModifiedBy>
  <cp:revision>28</cp:revision>
  <dcterms:created xsi:type="dcterms:W3CDTF">2020-12-08T06:13:30Z</dcterms:created>
  <dcterms:modified xsi:type="dcterms:W3CDTF">2021-11-13T09:19:50Z</dcterms:modified>
</cp:coreProperties>
</file>