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6" r:id="rId5"/>
    <p:sldId id="281" r:id="rId6"/>
    <p:sldId id="286" r:id="rId7"/>
    <p:sldId id="257" r:id="rId8"/>
    <p:sldId id="287" r:id="rId9"/>
    <p:sldId id="288" r:id="rId10"/>
    <p:sldId id="291" r:id="rId11"/>
    <p:sldId id="290" r:id="rId12"/>
    <p:sldId id="285" r:id="rId13"/>
    <p:sldId id="292" r:id="rId14"/>
    <p:sldId id="293" r:id="rId15"/>
    <p:sldId id="272" r:id="rId16"/>
  </p:sldIdLst>
  <p:sldSz cx="9144000" cy="5143500" type="screen16x9"/>
  <p:notesSz cx="14401800" cy="8102600"/>
  <p:defaultTextStyle>
    <a:defPPr>
      <a:defRPr lang="nl-NL"/>
    </a:defPPr>
    <a:lvl1pPr marL="0" algn="l" defTabSz="290231" rtl="0" eaLnBrk="1" latinLnBrk="0" hangingPunct="1">
      <a:defRPr sz="1100" kern="1200">
        <a:solidFill>
          <a:schemeClr val="tx1"/>
        </a:solidFill>
        <a:latin typeface="+mn-lt"/>
        <a:ea typeface="+mn-ea"/>
        <a:cs typeface="+mn-cs"/>
      </a:defRPr>
    </a:lvl1pPr>
    <a:lvl2pPr marL="290231" algn="l" defTabSz="290231" rtl="0" eaLnBrk="1" latinLnBrk="0" hangingPunct="1">
      <a:defRPr sz="1100" kern="1200">
        <a:solidFill>
          <a:schemeClr val="tx1"/>
        </a:solidFill>
        <a:latin typeface="+mn-lt"/>
        <a:ea typeface="+mn-ea"/>
        <a:cs typeface="+mn-cs"/>
      </a:defRPr>
    </a:lvl2pPr>
    <a:lvl3pPr marL="580461" algn="l" defTabSz="290231" rtl="0" eaLnBrk="1" latinLnBrk="0" hangingPunct="1">
      <a:defRPr sz="1100" kern="1200">
        <a:solidFill>
          <a:schemeClr val="tx1"/>
        </a:solidFill>
        <a:latin typeface="+mn-lt"/>
        <a:ea typeface="+mn-ea"/>
        <a:cs typeface="+mn-cs"/>
      </a:defRPr>
    </a:lvl3pPr>
    <a:lvl4pPr marL="870692" algn="l" defTabSz="290231" rtl="0" eaLnBrk="1" latinLnBrk="0" hangingPunct="1">
      <a:defRPr sz="1100" kern="1200">
        <a:solidFill>
          <a:schemeClr val="tx1"/>
        </a:solidFill>
        <a:latin typeface="+mn-lt"/>
        <a:ea typeface="+mn-ea"/>
        <a:cs typeface="+mn-cs"/>
      </a:defRPr>
    </a:lvl4pPr>
    <a:lvl5pPr marL="1160922" algn="l" defTabSz="290231" rtl="0" eaLnBrk="1" latinLnBrk="0" hangingPunct="1">
      <a:defRPr sz="1100" kern="1200">
        <a:solidFill>
          <a:schemeClr val="tx1"/>
        </a:solidFill>
        <a:latin typeface="+mn-lt"/>
        <a:ea typeface="+mn-ea"/>
        <a:cs typeface="+mn-cs"/>
      </a:defRPr>
    </a:lvl5pPr>
    <a:lvl6pPr marL="1451153" algn="l" defTabSz="290231" rtl="0" eaLnBrk="1" latinLnBrk="0" hangingPunct="1">
      <a:defRPr sz="1100" kern="1200">
        <a:solidFill>
          <a:schemeClr val="tx1"/>
        </a:solidFill>
        <a:latin typeface="+mn-lt"/>
        <a:ea typeface="+mn-ea"/>
        <a:cs typeface="+mn-cs"/>
      </a:defRPr>
    </a:lvl6pPr>
    <a:lvl7pPr marL="1741383" algn="l" defTabSz="290231" rtl="0" eaLnBrk="1" latinLnBrk="0" hangingPunct="1">
      <a:defRPr sz="1100" kern="1200">
        <a:solidFill>
          <a:schemeClr val="tx1"/>
        </a:solidFill>
        <a:latin typeface="+mn-lt"/>
        <a:ea typeface="+mn-ea"/>
        <a:cs typeface="+mn-cs"/>
      </a:defRPr>
    </a:lvl7pPr>
    <a:lvl8pPr marL="2031614" algn="l" defTabSz="290231" rtl="0" eaLnBrk="1" latinLnBrk="0" hangingPunct="1">
      <a:defRPr sz="1100" kern="1200">
        <a:solidFill>
          <a:schemeClr val="tx1"/>
        </a:solidFill>
        <a:latin typeface="+mn-lt"/>
        <a:ea typeface="+mn-ea"/>
        <a:cs typeface="+mn-cs"/>
      </a:defRPr>
    </a:lvl8pPr>
    <a:lvl9pPr marL="2321844" algn="l" defTabSz="290231"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p15:clr>
            <a:srgbClr val="A4A3A4"/>
          </p15:clr>
        </p15:guide>
        <p15:guide id="2" pos="13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341" autoAdjust="0"/>
  </p:normalViewPr>
  <p:slideViewPr>
    <p:cSldViewPr>
      <p:cViewPr varScale="1">
        <p:scale>
          <a:sx n="86" d="100"/>
          <a:sy n="86" d="100"/>
        </p:scale>
        <p:origin x="720" y="52"/>
      </p:cViewPr>
      <p:guideLst>
        <p:guide orient="horz" pos="1828"/>
        <p:guide pos="137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6240463" cy="4064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8158163" y="0"/>
            <a:ext cx="6240462" cy="406400"/>
          </a:xfrm>
          <a:prstGeom prst="rect">
            <a:avLst/>
          </a:prstGeom>
        </p:spPr>
        <p:txBody>
          <a:bodyPr vert="horz" lIns="91440" tIns="45720" rIns="91440" bIns="45720" rtlCol="0"/>
          <a:lstStyle>
            <a:lvl1pPr algn="r">
              <a:defRPr sz="1200"/>
            </a:lvl1pPr>
          </a:lstStyle>
          <a:p>
            <a:fld id="{25C1BB86-9B54-4CD5-9BC3-7804982FE5F7}" type="datetimeFigureOut">
              <a:rPr lang="nl-NL" smtClean="0"/>
              <a:t>13-11-2021</a:t>
            </a:fld>
            <a:endParaRPr lang="nl-NL"/>
          </a:p>
        </p:txBody>
      </p:sp>
      <p:sp>
        <p:nvSpPr>
          <p:cNvPr id="4" name="Tijdelijke aanduiding voor dia-afbeelding 3"/>
          <p:cNvSpPr>
            <a:spLocks noGrp="1" noRot="1" noChangeAspect="1"/>
          </p:cNvSpPr>
          <p:nvPr>
            <p:ph type="sldImg" idx="2"/>
          </p:nvPr>
        </p:nvSpPr>
        <p:spPr>
          <a:xfrm>
            <a:off x="4768850" y="1012825"/>
            <a:ext cx="4864100" cy="27352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439863" y="3898900"/>
            <a:ext cx="11522075" cy="31908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7696200"/>
            <a:ext cx="6240463" cy="4064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8158163" y="7696200"/>
            <a:ext cx="6240462" cy="406400"/>
          </a:xfrm>
          <a:prstGeom prst="rect">
            <a:avLst/>
          </a:prstGeom>
        </p:spPr>
        <p:txBody>
          <a:bodyPr vert="horz" lIns="91440" tIns="45720" rIns="91440" bIns="45720" rtlCol="0" anchor="b"/>
          <a:lstStyle>
            <a:lvl1pPr algn="r">
              <a:defRPr sz="1200"/>
            </a:lvl1pPr>
          </a:lstStyle>
          <a:p>
            <a:fld id="{98236587-1F09-4953-A07E-48852F731DBF}" type="slidenum">
              <a:rPr lang="nl-NL" smtClean="0"/>
              <a:t>‹nr.›</a:t>
            </a:fld>
            <a:endParaRPr lang="nl-NL"/>
          </a:p>
        </p:txBody>
      </p:sp>
    </p:spTree>
    <p:extLst>
      <p:ext uri="{BB962C8B-B14F-4D97-AF65-F5344CB8AC3E}">
        <p14:creationId xmlns:p14="http://schemas.microsoft.com/office/powerpoint/2010/main" val="269864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Relevantie, alle plantaardige materialen, hoe zit dat? Verbazing: Hoe kan het dat ik met één ook “even” niets zie….). Daarnaast: leuk. Collage maken over onderwerp van de les, </a:t>
            </a:r>
            <a:r>
              <a:rPr lang="nl-NL" dirty="0" err="1"/>
              <a:t>mindmap</a:t>
            </a:r>
            <a:r>
              <a:rPr lang="nl-NL" dirty="0"/>
              <a:t>.  30 </a:t>
            </a:r>
            <a:r>
              <a:rPr lang="nl-NL" dirty="0" err="1"/>
              <a:t>seconds</a:t>
            </a:r>
            <a:r>
              <a:rPr lang="nl-NL" dirty="0"/>
              <a:t> kaartjes laten maken met de begrippen uit een hoofdstuk. Schrijf op wanneer jullie in je leven met biologie te maken hebt of denk te hebben sorteert voor op de denkvraag: wat heb ik aan biologie en het leerdoel: je kunt aangeven op  welke manier je kennis uit de biologie kunt gebruiken in je dagelijks leven. Idem : planten  kortom; </a:t>
            </a:r>
            <a:r>
              <a:rPr lang="nl-NL" dirty="0" err="1"/>
              <a:t>acitverende</a:t>
            </a:r>
            <a:r>
              <a:rPr lang="nl-NL" dirty="0"/>
              <a:t> werkvorm aan het begin zorgt voor leerlingen die wakker zijn, vrolijker, en al  jouw </a:t>
            </a:r>
            <a:r>
              <a:rPr lang="nl-NL" dirty="0" err="1"/>
              <a:t>lesdoel</a:t>
            </a:r>
            <a:r>
              <a:rPr lang="nl-NL" dirty="0"/>
              <a:t> al vertaald hebben naar een leervraag</a:t>
            </a:r>
          </a:p>
        </p:txBody>
      </p:sp>
      <p:sp>
        <p:nvSpPr>
          <p:cNvPr id="4" name="Tijdelijke aanduiding voor dianummer 3"/>
          <p:cNvSpPr>
            <a:spLocks noGrp="1"/>
          </p:cNvSpPr>
          <p:nvPr>
            <p:ph type="sldNum" sz="quarter" idx="5"/>
          </p:nvPr>
        </p:nvSpPr>
        <p:spPr/>
        <p:txBody>
          <a:bodyPr/>
          <a:lstStyle/>
          <a:p>
            <a:fld id="{98236587-1F09-4953-A07E-48852F731DBF}" type="slidenum">
              <a:rPr lang="nl-NL" smtClean="0"/>
              <a:t>8</a:t>
            </a:fld>
            <a:endParaRPr lang="nl-NL"/>
          </a:p>
        </p:txBody>
      </p:sp>
    </p:spTree>
    <p:extLst>
      <p:ext uri="{BB962C8B-B14F-4D97-AF65-F5344CB8AC3E}">
        <p14:creationId xmlns:p14="http://schemas.microsoft.com/office/powerpoint/2010/main" val="274522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leen titel">
    <p:bg>
      <p:bgPr>
        <a:solidFill>
          <a:schemeClr val="bg1"/>
        </a:solidFill>
        <a:effectLst/>
      </p:bgPr>
    </p:bg>
    <p:spTree>
      <p:nvGrpSpPr>
        <p:cNvPr id="1" name=""/>
        <p:cNvGrpSpPr/>
        <p:nvPr/>
      </p:nvGrpSpPr>
      <p:grpSpPr>
        <a:xfrm>
          <a:off x="0" y="0"/>
          <a:ext cx="0" cy="0"/>
          <a:chOff x="0" y="0"/>
          <a:chExt cx="0" cy="0"/>
        </a:xfrm>
      </p:grpSpPr>
      <p:grpSp>
        <p:nvGrpSpPr>
          <p:cNvPr id="6" name="object 2"/>
          <p:cNvGrpSpPr/>
          <p:nvPr userDrawn="1"/>
        </p:nvGrpSpPr>
        <p:grpSpPr>
          <a:xfrm>
            <a:off x="290286" y="290229"/>
            <a:ext cx="4281311" cy="4561429"/>
            <a:chOff x="457200" y="457199"/>
            <a:chExt cx="6743065" cy="7185659"/>
          </a:xfrm>
        </p:grpSpPr>
        <p:sp>
          <p:nvSpPr>
            <p:cNvPr id="7" name="object 3"/>
            <p:cNvSpPr/>
            <p:nvPr/>
          </p:nvSpPr>
          <p:spPr>
            <a:xfrm>
              <a:off x="457200" y="457199"/>
              <a:ext cx="6743065" cy="7185659"/>
            </a:xfrm>
            <a:custGeom>
              <a:avLst/>
              <a:gdLst/>
              <a:ahLst/>
              <a:cxnLst/>
              <a:rect l="l" t="t" r="r" b="b"/>
              <a:pathLst>
                <a:path w="6743065" h="7185659">
                  <a:moveTo>
                    <a:pt x="6742798" y="0"/>
                  </a:moveTo>
                  <a:lnTo>
                    <a:pt x="0" y="0"/>
                  </a:lnTo>
                  <a:lnTo>
                    <a:pt x="0" y="7185596"/>
                  </a:lnTo>
                  <a:lnTo>
                    <a:pt x="6742798" y="7185596"/>
                  </a:lnTo>
                  <a:lnTo>
                    <a:pt x="6742798" y="0"/>
                  </a:lnTo>
                  <a:close/>
                </a:path>
              </a:pathLst>
            </a:custGeom>
            <a:solidFill>
              <a:srgbClr val="EDEDED"/>
            </a:solidFill>
          </p:spPr>
          <p:txBody>
            <a:bodyPr wrap="square" lIns="0" tIns="0" rIns="0" bIns="0" rtlCol="0"/>
            <a:lstStyle/>
            <a:p>
              <a:endParaRPr/>
            </a:p>
          </p:txBody>
        </p:sp>
        <p:pic>
          <p:nvPicPr>
            <p:cNvPr id="8" name="object 4"/>
            <p:cNvPicPr/>
            <p:nvPr/>
          </p:nvPicPr>
          <p:blipFill>
            <a:blip r:embed="rId2" cstate="print"/>
            <a:stretch>
              <a:fillRect/>
            </a:stretch>
          </p:blipFill>
          <p:spPr>
            <a:xfrm>
              <a:off x="2374021" y="2101699"/>
              <a:ext cx="2909557" cy="1128983"/>
            </a:xfrm>
            <a:prstGeom prst="rect">
              <a:avLst/>
            </a:prstGeom>
          </p:spPr>
        </p:pic>
      </p:grpSp>
      <p:pic>
        <p:nvPicPr>
          <p:cNvPr id="10" name="object 6"/>
          <p:cNvPicPr/>
          <p:nvPr userDrawn="1"/>
        </p:nvPicPr>
        <p:blipFill>
          <a:blip r:embed="rId3" cstate="print"/>
          <a:stretch>
            <a:fillRect/>
          </a:stretch>
        </p:blipFill>
        <p:spPr>
          <a:xfrm>
            <a:off x="4571427" y="290228"/>
            <a:ext cx="4281142" cy="45613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objecten">
    <p:bg>
      <p:bgPr>
        <a:solidFill>
          <a:schemeClr val="bg1"/>
        </a:solidFill>
        <a:effectLst/>
      </p:bgPr>
    </p:bg>
    <p:spTree>
      <p:nvGrpSpPr>
        <p:cNvPr id="1" name=""/>
        <p:cNvGrpSpPr/>
        <p:nvPr/>
      </p:nvGrpSpPr>
      <p:grpSpPr>
        <a:xfrm>
          <a:off x="0" y="0"/>
          <a:ext cx="0" cy="0"/>
          <a:chOff x="0" y="0"/>
          <a:chExt cx="0" cy="0"/>
        </a:xfrm>
      </p:grpSpPr>
      <p:pic>
        <p:nvPicPr>
          <p:cNvPr id="9" name="object 3"/>
          <p:cNvPicPr/>
          <p:nvPr/>
        </p:nvPicPr>
        <p:blipFill>
          <a:blip r:embed="rId2" cstate="print"/>
          <a:stretch>
            <a:fillRect/>
          </a:stretch>
        </p:blipFill>
        <p:spPr>
          <a:xfrm>
            <a:off x="290286" y="290229"/>
            <a:ext cx="8562283" cy="4280303"/>
          </a:xfrm>
          <a:prstGeom prst="rect">
            <a:avLst/>
          </a:prstGeom>
        </p:spPr>
      </p:pic>
      <p:sp>
        <p:nvSpPr>
          <p:cNvPr id="13"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grpSp>
        <p:nvGrpSpPr>
          <p:cNvPr id="14" name="object 2"/>
          <p:cNvGrpSpPr/>
          <p:nvPr userDrawn="1"/>
        </p:nvGrpSpPr>
        <p:grpSpPr>
          <a:xfrm>
            <a:off x="4073502" y="4640647"/>
            <a:ext cx="996244" cy="386569"/>
            <a:chOff x="6415765" y="7310451"/>
            <a:chExt cx="1569085" cy="608965"/>
          </a:xfrm>
        </p:grpSpPr>
        <p:sp>
          <p:nvSpPr>
            <p:cNvPr id="15" name="object 3"/>
            <p:cNvSpPr/>
            <p:nvPr/>
          </p:nvSpPr>
          <p:spPr>
            <a:xfrm>
              <a:off x="6438398" y="7398126"/>
              <a:ext cx="478790" cy="430530"/>
            </a:xfrm>
            <a:custGeom>
              <a:avLst/>
              <a:gdLst/>
              <a:ahLst/>
              <a:cxnLst/>
              <a:rect l="l" t="t" r="r" b="b"/>
              <a:pathLst>
                <a:path w="478790" h="430529">
                  <a:moveTo>
                    <a:pt x="104863" y="0"/>
                  </a:moveTo>
                  <a:lnTo>
                    <a:pt x="38862" y="19300"/>
                  </a:lnTo>
                  <a:lnTo>
                    <a:pt x="8255" y="80873"/>
                  </a:lnTo>
                  <a:lnTo>
                    <a:pt x="0" y="220408"/>
                  </a:lnTo>
                  <a:lnTo>
                    <a:pt x="4804" y="258206"/>
                  </a:lnTo>
                  <a:lnTo>
                    <a:pt x="21880" y="293357"/>
                  </a:lnTo>
                  <a:lnTo>
                    <a:pt x="48536" y="321935"/>
                  </a:lnTo>
                  <a:lnTo>
                    <a:pt x="82080" y="340017"/>
                  </a:lnTo>
                  <a:lnTo>
                    <a:pt x="352399" y="426300"/>
                  </a:lnTo>
                  <a:lnTo>
                    <a:pt x="389125" y="430450"/>
                  </a:lnTo>
                  <a:lnTo>
                    <a:pt x="424448" y="421093"/>
                  </a:lnTo>
                  <a:lnTo>
                    <a:pt x="454353" y="400097"/>
                  </a:lnTo>
                  <a:lnTo>
                    <a:pt x="474827" y="369328"/>
                  </a:lnTo>
                  <a:lnTo>
                    <a:pt x="478459" y="360489"/>
                  </a:lnTo>
                  <a:lnTo>
                    <a:pt x="366356" y="315747"/>
                  </a:lnTo>
                  <a:lnTo>
                    <a:pt x="337634" y="296763"/>
                  </a:lnTo>
                  <a:lnTo>
                    <a:pt x="322483" y="270252"/>
                  </a:lnTo>
                  <a:lnTo>
                    <a:pt x="321874" y="239727"/>
                  </a:lnTo>
                  <a:lnTo>
                    <a:pt x="336778" y="208699"/>
                  </a:lnTo>
                  <a:lnTo>
                    <a:pt x="463651" y="42532"/>
                  </a:lnTo>
                  <a:lnTo>
                    <a:pt x="104863" y="0"/>
                  </a:lnTo>
                  <a:close/>
                </a:path>
              </a:pathLst>
            </a:custGeom>
            <a:solidFill>
              <a:srgbClr val="138FCF"/>
            </a:solidFill>
          </p:spPr>
          <p:txBody>
            <a:bodyPr wrap="square" lIns="0" tIns="0" rIns="0" bIns="0" rtlCol="0"/>
            <a:lstStyle/>
            <a:p>
              <a:endParaRPr/>
            </a:p>
          </p:txBody>
        </p:sp>
        <p:sp>
          <p:nvSpPr>
            <p:cNvPr id="16" name="object 4"/>
            <p:cNvSpPr/>
            <p:nvPr/>
          </p:nvSpPr>
          <p:spPr>
            <a:xfrm>
              <a:off x="6902056" y="7376112"/>
              <a:ext cx="382905" cy="495934"/>
            </a:xfrm>
            <a:custGeom>
              <a:avLst/>
              <a:gdLst/>
              <a:ahLst/>
              <a:cxnLst/>
              <a:rect l="l" t="t" r="r" b="b"/>
              <a:pathLst>
                <a:path w="382904" h="495934">
                  <a:moveTo>
                    <a:pt x="119634" y="96"/>
                  </a:moveTo>
                  <a:lnTo>
                    <a:pt x="83091" y="0"/>
                  </a:lnTo>
                  <a:lnTo>
                    <a:pt x="48769" y="12547"/>
                  </a:lnTo>
                  <a:lnTo>
                    <a:pt x="21031" y="36972"/>
                  </a:lnTo>
                  <a:lnTo>
                    <a:pt x="0" y="64544"/>
                  </a:lnTo>
                  <a:lnTo>
                    <a:pt x="47624" y="70183"/>
                  </a:lnTo>
                  <a:lnTo>
                    <a:pt x="80283" y="81082"/>
                  </a:lnTo>
                  <a:lnTo>
                    <a:pt x="101777" y="102768"/>
                  </a:lnTo>
                  <a:lnTo>
                    <a:pt x="110261" y="132098"/>
                  </a:lnTo>
                  <a:lnTo>
                    <a:pt x="103885" y="165928"/>
                  </a:lnTo>
                  <a:lnTo>
                    <a:pt x="14808" y="382501"/>
                  </a:lnTo>
                  <a:lnTo>
                    <a:pt x="282790" y="489435"/>
                  </a:lnTo>
                  <a:lnTo>
                    <a:pt x="310835" y="495688"/>
                  </a:lnTo>
                  <a:lnTo>
                    <a:pt x="338091" y="492812"/>
                  </a:lnTo>
                  <a:lnTo>
                    <a:pt x="362706" y="481675"/>
                  </a:lnTo>
                  <a:lnTo>
                    <a:pt x="382828" y="463146"/>
                  </a:lnTo>
                  <a:lnTo>
                    <a:pt x="210451" y="273827"/>
                  </a:lnTo>
                  <a:lnTo>
                    <a:pt x="190446" y="241405"/>
                  </a:lnTo>
                  <a:lnTo>
                    <a:pt x="181654" y="203330"/>
                  </a:lnTo>
                  <a:lnTo>
                    <a:pt x="184444" y="164349"/>
                  </a:lnTo>
                  <a:lnTo>
                    <a:pt x="199186" y="129212"/>
                  </a:lnTo>
                  <a:lnTo>
                    <a:pt x="239293" y="68354"/>
                  </a:lnTo>
                  <a:lnTo>
                    <a:pt x="154038" y="13604"/>
                  </a:lnTo>
                  <a:lnTo>
                    <a:pt x="119634" y="96"/>
                  </a:lnTo>
                  <a:close/>
                </a:path>
              </a:pathLst>
            </a:custGeom>
            <a:solidFill>
              <a:srgbClr val="97BE1F"/>
            </a:solidFill>
          </p:spPr>
          <p:txBody>
            <a:bodyPr wrap="square" lIns="0" tIns="0" rIns="0" bIns="0" rtlCol="0"/>
            <a:lstStyle/>
            <a:p>
              <a:endParaRPr/>
            </a:p>
          </p:txBody>
        </p:sp>
        <p:sp>
          <p:nvSpPr>
            <p:cNvPr id="17" name="object 5"/>
            <p:cNvSpPr/>
            <p:nvPr/>
          </p:nvSpPr>
          <p:spPr>
            <a:xfrm>
              <a:off x="6760266" y="7440657"/>
              <a:ext cx="252095" cy="318135"/>
            </a:xfrm>
            <a:custGeom>
              <a:avLst/>
              <a:gdLst/>
              <a:ahLst/>
              <a:cxnLst/>
              <a:rect l="l" t="t" r="r" b="b"/>
              <a:pathLst>
                <a:path w="252095" h="318134">
                  <a:moveTo>
                    <a:pt x="141789" y="0"/>
                  </a:moveTo>
                  <a:lnTo>
                    <a:pt x="14903" y="166166"/>
                  </a:lnTo>
                  <a:lnTo>
                    <a:pt x="0" y="197194"/>
                  </a:lnTo>
                  <a:lnTo>
                    <a:pt x="609" y="227720"/>
                  </a:lnTo>
                  <a:lnTo>
                    <a:pt x="15764" y="254231"/>
                  </a:lnTo>
                  <a:lnTo>
                    <a:pt x="44494" y="273215"/>
                  </a:lnTo>
                  <a:lnTo>
                    <a:pt x="156597" y="317957"/>
                  </a:lnTo>
                  <a:lnTo>
                    <a:pt x="245675" y="101384"/>
                  </a:lnTo>
                  <a:lnTo>
                    <a:pt x="252045" y="67553"/>
                  </a:lnTo>
                  <a:lnTo>
                    <a:pt x="243562" y="38223"/>
                  </a:lnTo>
                  <a:lnTo>
                    <a:pt x="222070" y="16537"/>
                  </a:lnTo>
                  <a:lnTo>
                    <a:pt x="189414" y="5638"/>
                  </a:lnTo>
                  <a:lnTo>
                    <a:pt x="141789" y="0"/>
                  </a:lnTo>
                  <a:close/>
                </a:path>
              </a:pathLst>
            </a:custGeom>
            <a:solidFill>
              <a:srgbClr val="008C39"/>
            </a:solidFill>
          </p:spPr>
          <p:txBody>
            <a:bodyPr wrap="square" lIns="0" tIns="0" rIns="0" bIns="0" rtlCol="0"/>
            <a:lstStyle/>
            <a:p>
              <a:endParaRPr/>
            </a:p>
          </p:txBody>
        </p:sp>
        <p:sp>
          <p:nvSpPr>
            <p:cNvPr id="18" name="object 6"/>
            <p:cNvSpPr/>
            <p:nvPr/>
          </p:nvSpPr>
          <p:spPr>
            <a:xfrm>
              <a:off x="7141343" y="7350596"/>
              <a:ext cx="459740" cy="541020"/>
            </a:xfrm>
            <a:custGeom>
              <a:avLst/>
              <a:gdLst/>
              <a:ahLst/>
              <a:cxnLst/>
              <a:rect l="l" t="t" r="r" b="b"/>
              <a:pathLst>
                <a:path w="459740" h="541020">
                  <a:moveTo>
                    <a:pt x="94146" y="0"/>
                  </a:moveTo>
                  <a:lnTo>
                    <a:pt x="62231" y="12576"/>
                  </a:lnTo>
                  <a:lnTo>
                    <a:pt x="36791" y="38015"/>
                  </a:lnTo>
                  <a:lnTo>
                    <a:pt x="0" y="93870"/>
                  </a:lnTo>
                  <a:lnTo>
                    <a:pt x="153682" y="192447"/>
                  </a:lnTo>
                  <a:lnTo>
                    <a:pt x="181427" y="218598"/>
                  </a:lnTo>
                  <a:lnTo>
                    <a:pt x="199790" y="253104"/>
                  </a:lnTo>
                  <a:lnTo>
                    <a:pt x="207189" y="291479"/>
                  </a:lnTo>
                  <a:lnTo>
                    <a:pt x="202044" y="329239"/>
                  </a:lnTo>
                  <a:lnTo>
                    <a:pt x="157924" y="461865"/>
                  </a:lnTo>
                  <a:lnTo>
                    <a:pt x="143535" y="488662"/>
                  </a:lnTo>
                  <a:lnTo>
                    <a:pt x="162293" y="509249"/>
                  </a:lnTo>
                  <a:lnTo>
                    <a:pt x="192050" y="531192"/>
                  </a:lnTo>
                  <a:lnTo>
                    <a:pt x="227333" y="540737"/>
                  </a:lnTo>
                  <a:lnTo>
                    <a:pt x="263734" y="537497"/>
                  </a:lnTo>
                  <a:lnTo>
                    <a:pt x="296849" y="521085"/>
                  </a:lnTo>
                  <a:lnTo>
                    <a:pt x="459473" y="395685"/>
                  </a:lnTo>
                  <a:lnTo>
                    <a:pt x="297992" y="190796"/>
                  </a:lnTo>
                  <a:lnTo>
                    <a:pt x="286163" y="170881"/>
                  </a:lnTo>
                  <a:lnTo>
                    <a:pt x="281062" y="150553"/>
                  </a:lnTo>
                  <a:lnTo>
                    <a:pt x="282435" y="130792"/>
                  </a:lnTo>
                  <a:lnTo>
                    <a:pt x="290029" y="112577"/>
                  </a:lnTo>
                  <a:lnTo>
                    <a:pt x="161074" y="16286"/>
                  </a:lnTo>
                  <a:lnTo>
                    <a:pt x="128455" y="998"/>
                  </a:lnTo>
                  <a:lnTo>
                    <a:pt x="94146" y="0"/>
                  </a:lnTo>
                  <a:close/>
                </a:path>
              </a:pathLst>
            </a:custGeom>
            <a:solidFill>
              <a:srgbClr val="E30350"/>
            </a:solidFill>
          </p:spPr>
          <p:txBody>
            <a:bodyPr wrap="square" lIns="0" tIns="0" rIns="0" bIns="0" rtlCol="0"/>
            <a:lstStyle/>
            <a:p>
              <a:endParaRPr/>
            </a:p>
          </p:txBody>
        </p:sp>
        <p:sp>
          <p:nvSpPr>
            <p:cNvPr id="19" name="object 7"/>
            <p:cNvSpPr/>
            <p:nvPr/>
          </p:nvSpPr>
          <p:spPr>
            <a:xfrm>
              <a:off x="7083707" y="7444460"/>
              <a:ext cx="265430" cy="394970"/>
            </a:xfrm>
            <a:custGeom>
              <a:avLst/>
              <a:gdLst/>
              <a:ahLst/>
              <a:cxnLst/>
              <a:rect l="l" t="t" r="r" b="b"/>
              <a:pathLst>
                <a:path w="265429" h="394970">
                  <a:moveTo>
                    <a:pt x="57638" y="0"/>
                  </a:moveTo>
                  <a:lnTo>
                    <a:pt x="17532" y="60858"/>
                  </a:lnTo>
                  <a:lnTo>
                    <a:pt x="2790" y="95995"/>
                  </a:lnTo>
                  <a:lnTo>
                    <a:pt x="0" y="134977"/>
                  </a:lnTo>
                  <a:lnTo>
                    <a:pt x="8791" y="173056"/>
                  </a:lnTo>
                  <a:lnTo>
                    <a:pt x="28797" y="205485"/>
                  </a:lnTo>
                  <a:lnTo>
                    <a:pt x="201174" y="394804"/>
                  </a:lnTo>
                  <a:lnTo>
                    <a:pt x="205530" y="388751"/>
                  </a:lnTo>
                  <a:lnTo>
                    <a:pt x="259683" y="235369"/>
                  </a:lnTo>
                  <a:lnTo>
                    <a:pt x="264828" y="197611"/>
                  </a:lnTo>
                  <a:lnTo>
                    <a:pt x="257427" y="159240"/>
                  </a:lnTo>
                  <a:lnTo>
                    <a:pt x="239061" y="124739"/>
                  </a:lnTo>
                  <a:lnTo>
                    <a:pt x="211308" y="98590"/>
                  </a:lnTo>
                  <a:lnTo>
                    <a:pt x="57638" y="0"/>
                  </a:lnTo>
                  <a:close/>
                </a:path>
              </a:pathLst>
            </a:custGeom>
            <a:solidFill>
              <a:srgbClr val="A41E22"/>
            </a:solidFill>
          </p:spPr>
          <p:txBody>
            <a:bodyPr wrap="square" lIns="0" tIns="0" rIns="0" bIns="0" rtlCol="0"/>
            <a:lstStyle/>
            <a:p>
              <a:endParaRPr/>
            </a:p>
          </p:txBody>
        </p:sp>
        <p:sp>
          <p:nvSpPr>
            <p:cNvPr id="20" name="object 8"/>
            <p:cNvSpPr/>
            <p:nvPr/>
          </p:nvSpPr>
          <p:spPr>
            <a:xfrm>
              <a:off x="7431369" y="7332807"/>
              <a:ext cx="528955" cy="563245"/>
            </a:xfrm>
            <a:custGeom>
              <a:avLst/>
              <a:gdLst/>
              <a:ahLst/>
              <a:cxnLst/>
              <a:rect l="l" t="t" r="r" b="b"/>
              <a:pathLst>
                <a:path w="528954" h="563245">
                  <a:moveTo>
                    <a:pt x="297080" y="0"/>
                  </a:moveTo>
                  <a:lnTo>
                    <a:pt x="35890" y="101114"/>
                  </a:lnTo>
                  <a:lnTo>
                    <a:pt x="0" y="130362"/>
                  </a:lnTo>
                  <a:lnTo>
                    <a:pt x="198970" y="279003"/>
                  </a:lnTo>
                  <a:lnTo>
                    <a:pt x="221806" y="304766"/>
                  </a:lnTo>
                  <a:lnTo>
                    <a:pt x="229582" y="334289"/>
                  </a:lnTo>
                  <a:lnTo>
                    <a:pt x="222268" y="363931"/>
                  </a:lnTo>
                  <a:lnTo>
                    <a:pt x="199834" y="390052"/>
                  </a:lnTo>
                  <a:lnTo>
                    <a:pt x="169443" y="413483"/>
                  </a:lnTo>
                  <a:lnTo>
                    <a:pt x="261302" y="530019"/>
                  </a:lnTo>
                  <a:lnTo>
                    <a:pt x="288786" y="553206"/>
                  </a:lnTo>
                  <a:lnTo>
                    <a:pt x="321610" y="563034"/>
                  </a:lnTo>
                  <a:lnTo>
                    <a:pt x="355655" y="559138"/>
                  </a:lnTo>
                  <a:lnTo>
                    <a:pt x="491286" y="448345"/>
                  </a:lnTo>
                  <a:lnTo>
                    <a:pt x="514620" y="418218"/>
                  </a:lnTo>
                  <a:lnTo>
                    <a:pt x="527404" y="381287"/>
                  </a:lnTo>
                  <a:lnTo>
                    <a:pt x="528764" y="342230"/>
                  </a:lnTo>
                  <a:lnTo>
                    <a:pt x="517829" y="305724"/>
                  </a:lnTo>
                  <a:lnTo>
                    <a:pt x="387718" y="53553"/>
                  </a:lnTo>
                  <a:lnTo>
                    <a:pt x="364677" y="24649"/>
                  </a:lnTo>
                  <a:lnTo>
                    <a:pt x="333078" y="6293"/>
                  </a:lnTo>
                  <a:lnTo>
                    <a:pt x="297080" y="0"/>
                  </a:lnTo>
                  <a:close/>
                </a:path>
              </a:pathLst>
            </a:custGeom>
            <a:solidFill>
              <a:srgbClr val="F29404"/>
            </a:solidFill>
          </p:spPr>
          <p:txBody>
            <a:bodyPr wrap="square" lIns="0" tIns="0" rIns="0" bIns="0" rtlCol="0"/>
            <a:lstStyle/>
            <a:p>
              <a:endParaRPr/>
            </a:p>
          </p:txBody>
        </p:sp>
        <p:sp>
          <p:nvSpPr>
            <p:cNvPr id="21" name="object 9"/>
            <p:cNvSpPr/>
            <p:nvPr/>
          </p:nvSpPr>
          <p:spPr>
            <a:xfrm>
              <a:off x="7422408" y="7463170"/>
              <a:ext cx="238760" cy="283210"/>
            </a:xfrm>
            <a:custGeom>
              <a:avLst/>
              <a:gdLst/>
              <a:ahLst/>
              <a:cxnLst/>
              <a:rect l="l" t="t" r="r" b="b"/>
              <a:pathLst>
                <a:path w="238759" h="283209">
                  <a:moveTo>
                    <a:pt x="8967" y="0"/>
                  </a:moveTo>
                  <a:lnTo>
                    <a:pt x="1373" y="18220"/>
                  </a:lnTo>
                  <a:lnTo>
                    <a:pt x="0" y="37982"/>
                  </a:lnTo>
                  <a:lnTo>
                    <a:pt x="5101" y="58310"/>
                  </a:lnTo>
                  <a:lnTo>
                    <a:pt x="16930" y="78232"/>
                  </a:lnTo>
                  <a:lnTo>
                    <a:pt x="178411" y="283121"/>
                  </a:lnTo>
                  <a:lnTo>
                    <a:pt x="208789" y="259689"/>
                  </a:lnTo>
                  <a:lnTo>
                    <a:pt x="231225" y="233574"/>
                  </a:lnTo>
                  <a:lnTo>
                    <a:pt x="238544" y="203931"/>
                  </a:lnTo>
                  <a:lnTo>
                    <a:pt x="230772" y="174405"/>
                  </a:lnTo>
                  <a:lnTo>
                    <a:pt x="207938" y="148640"/>
                  </a:lnTo>
                  <a:lnTo>
                    <a:pt x="8967" y="0"/>
                  </a:lnTo>
                  <a:close/>
                </a:path>
              </a:pathLst>
            </a:custGeom>
            <a:solidFill>
              <a:srgbClr val="CC1420"/>
            </a:solidFill>
          </p:spPr>
          <p:txBody>
            <a:bodyPr wrap="square" lIns="0" tIns="0" rIns="0" bIns="0" rtlCol="0"/>
            <a:lstStyle/>
            <a:p>
              <a:endParaRPr/>
            </a:p>
          </p:txBody>
        </p:sp>
        <p:sp>
          <p:nvSpPr>
            <p:cNvPr id="22" name="object 10"/>
            <p:cNvSpPr/>
            <p:nvPr/>
          </p:nvSpPr>
          <p:spPr>
            <a:xfrm>
              <a:off x="6526416" y="7555090"/>
              <a:ext cx="799465" cy="114300"/>
            </a:xfrm>
            <a:custGeom>
              <a:avLst/>
              <a:gdLst/>
              <a:ahLst/>
              <a:cxnLst/>
              <a:rect l="l" t="t" r="r" b="b"/>
              <a:pathLst>
                <a:path w="799465" h="114300">
                  <a:moveTo>
                    <a:pt x="80581" y="1130"/>
                  </a:moveTo>
                  <a:lnTo>
                    <a:pt x="0" y="1130"/>
                  </a:lnTo>
                  <a:lnTo>
                    <a:pt x="0" y="20180"/>
                  </a:lnTo>
                  <a:lnTo>
                    <a:pt x="29337" y="20180"/>
                  </a:lnTo>
                  <a:lnTo>
                    <a:pt x="29337" y="112890"/>
                  </a:lnTo>
                  <a:lnTo>
                    <a:pt x="51244" y="112890"/>
                  </a:lnTo>
                  <a:lnTo>
                    <a:pt x="51244" y="20180"/>
                  </a:lnTo>
                  <a:lnTo>
                    <a:pt x="80581" y="20180"/>
                  </a:lnTo>
                  <a:lnTo>
                    <a:pt x="80581" y="1130"/>
                  </a:lnTo>
                  <a:close/>
                </a:path>
                <a:path w="799465" h="114300">
                  <a:moveTo>
                    <a:pt x="162267" y="59753"/>
                  </a:moveTo>
                  <a:lnTo>
                    <a:pt x="160502" y="47752"/>
                  </a:lnTo>
                  <a:lnTo>
                    <a:pt x="155295" y="38265"/>
                  </a:lnTo>
                  <a:lnTo>
                    <a:pt x="146697" y="32029"/>
                  </a:lnTo>
                  <a:lnTo>
                    <a:pt x="134835" y="29794"/>
                  </a:lnTo>
                  <a:lnTo>
                    <a:pt x="127584" y="29794"/>
                  </a:lnTo>
                  <a:lnTo>
                    <a:pt x="120650" y="32639"/>
                  </a:lnTo>
                  <a:lnTo>
                    <a:pt x="115112" y="38315"/>
                  </a:lnTo>
                  <a:lnTo>
                    <a:pt x="115112" y="622"/>
                  </a:lnTo>
                  <a:lnTo>
                    <a:pt x="94627" y="622"/>
                  </a:lnTo>
                  <a:lnTo>
                    <a:pt x="94627" y="112903"/>
                  </a:lnTo>
                  <a:lnTo>
                    <a:pt x="115112" y="112903"/>
                  </a:lnTo>
                  <a:lnTo>
                    <a:pt x="115112" y="52031"/>
                  </a:lnTo>
                  <a:lnTo>
                    <a:pt x="121907" y="48260"/>
                  </a:lnTo>
                  <a:lnTo>
                    <a:pt x="134835" y="48260"/>
                  </a:lnTo>
                  <a:lnTo>
                    <a:pt x="141770" y="51879"/>
                  </a:lnTo>
                  <a:lnTo>
                    <a:pt x="141770" y="112903"/>
                  </a:lnTo>
                  <a:lnTo>
                    <a:pt x="162267" y="112903"/>
                  </a:lnTo>
                  <a:lnTo>
                    <a:pt x="162267" y="59753"/>
                  </a:lnTo>
                  <a:close/>
                </a:path>
                <a:path w="799465" h="114300">
                  <a:moveTo>
                    <a:pt x="201841" y="30746"/>
                  </a:moveTo>
                  <a:lnTo>
                    <a:pt x="181356" y="30746"/>
                  </a:lnTo>
                  <a:lnTo>
                    <a:pt x="181356" y="112903"/>
                  </a:lnTo>
                  <a:lnTo>
                    <a:pt x="201841" y="112903"/>
                  </a:lnTo>
                  <a:lnTo>
                    <a:pt x="201841" y="30746"/>
                  </a:lnTo>
                  <a:close/>
                </a:path>
                <a:path w="799465" h="114300">
                  <a:moveTo>
                    <a:pt x="201993" y="0"/>
                  </a:moveTo>
                  <a:lnTo>
                    <a:pt x="181038" y="0"/>
                  </a:lnTo>
                  <a:lnTo>
                    <a:pt x="181038" y="16725"/>
                  </a:lnTo>
                  <a:lnTo>
                    <a:pt x="201993" y="16725"/>
                  </a:lnTo>
                  <a:lnTo>
                    <a:pt x="201993" y="0"/>
                  </a:lnTo>
                  <a:close/>
                </a:path>
                <a:path w="799465" h="114300">
                  <a:moveTo>
                    <a:pt x="289153" y="69062"/>
                  </a:moveTo>
                  <a:lnTo>
                    <a:pt x="288417" y="64185"/>
                  </a:lnTo>
                  <a:lnTo>
                    <a:pt x="286778" y="53416"/>
                  </a:lnTo>
                  <a:lnTo>
                    <a:pt x="283095" y="46824"/>
                  </a:lnTo>
                  <a:lnTo>
                    <a:pt x="279831" y="40970"/>
                  </a:lnTo>
                  <a:lnTo>
                    <a:pt x="268960" y="33032"/>
                  </a:lnTo>
                  <a:lnTo>
                    <a:pt x="268960" y="64185"/>
                  </a:lnTo>
                  <a:lnTo>
                    <a:pt x="237744" y="64185"/>
                  </a:lnTo>
                  <a:lnTo>
                    <a:pt x="246430" y="46824"/>
                  </a:lnTo>
                  <a:lnTo>
                    <a:pt x="260299" y="46824"/>
                  </a:lnTo>
                  <a:lnTo>
                    <a:pt x="268960" y="64185"/>
                  </a:lnTo>
                  <a:lnTo>
                    <a:pt x="268960" y="33032"/>
                  </a:lnTo>
                  <a:lnTo>
                    <a:pt x="268605" y="32766"/>
                  </a:lnTo>
                  <a:lnTo>
                    <a:pt x="253365" y="29794"/>
                  </a:lnTo>
                  <a:lnTo>
                    <a:pt x="238785" y="32575"/>
                  </a:lnTo>
                  <a:lnTo>
                    <a:pt x="227482" y="40716"/>
                  </a:lnTo>
                  <a:lnTo>
                    <a:pt x="220167" y="53873"/>
                  </a:lnTo>
                  <a:lnTo>
                    <a:pt x="217563" y="71742"/>
                  </a:lnTo>
                  <a:lnTo>
                    <a:pt x="220776" y="92354"/>
                  </a:lnTo>
                  <a:lnTo>
                    <a:pt x="229285" y="105270"/>
                  </a:lnTo>
                  <a:lnTo>
                    <a:pt x="241439" y="111950"/>
                  </a:lnTo>
                  <a:lnTo>
                    <a:pt x="255562" y="113855"/>
                  </a:lnTo>
                  <a:lnTo>
                    <a:pt x="265518" y="113004"/>
                  </a:lnTo>
                  <a:lnTo>
                    <a:pt x="273596" y="110528"/>
                  </a:lnTo>
                  <a:lnTo>
                    <a:pt x="280454" y="106464"/>
                  </a:lnTo>
                  <a:lnTo>
                    <a:pt x="286778" y="100914"/>
                  </a:lnTo>
                  <a:lnTo>
                    <a:pt x="282244" y="96494"/>
                  </a:lnTo>
                  <a:lnTo>
                    <a:pt x="274332" y="88773"/>
                  </a:lnTo>
                  <a:lnTo>
                    <a:pt x="269125" y="93980"/>
                  </a:lnTo>
                  <a:lnTo>
                    <a:pt x="264706" y="96494"/>
                  </a:lnTo>
                  <a:lnTo>
                    <a:pt x="255714" y="96494"/>
                  </a:lnTo>
                  <a:lnTo>
                    <a:pt x="248056" y="95123"/>
                  </a:lnTo>
                  <a:lnTo>
                    <a:pt x="242417" y="91313"/>
                  </a:lnTo>
                  <a:lnTo>
                    <a:pt x="238937" y="85521"/>
                  </a:lnTo>
                  <a:lnTo>
                    <a:pt x="237744" y="78206"/>
                  </a:lnTo>
                  <a:lnTo>
                    <a:pt x="289153" y="78206"/>
                  </a:lnTo>
                  <a:lnTo>
                    <a:pt x="289153" y="69062"/>
                  </a:lnTo>
                  <a:close/>
                </a:path>
                <a:path w="799465" h="114300">
                  <a:moveTo>
                    <a:pt x="421157" y="51396"/>
                  </a:moveTo>
                  <a:lnTo>
                    <a:pt x="418795" y="43675"/>
                  </a:lnTo>
                  <a:lnTo>
                    <a:pt x="407593" y="32486"/>
                  </a:lnTo>
                  <a:lnTo>
                    <a:pt x="400177" y="29794"/>
                  </a:lnTo>
                  <a:lnTo>
                    <a:pt x="391985" y="29794"/>
                  </a:lnTo>
                  <a:lnTo>
                    <a:pt x="384797" y="30403"/>
                  </a:lnTo>
                  <a:lnTo>
                    <a:pt x="378447" y="32283"/>
                  </a:lnTo>
                  <a:lnTo>
                    <a:pt x="372719" y="35521"/>
                  </a:lnTo>
                  <a:lnTo>
                    <a:pt x="367398" y="40195"/>
                  </a:lnTo>
                  <a:lnTo>
                    <a:pt x="362178" y="33121"/>
                  </a:lnTo>
                  <a:lnTo>
                    <a:pt x="354774" y="29794"/>
                  </a:lnTo>
                  <a:lnTo>
                    <a:pt x="338061" y="29794"/>
                  </a:lnTo>
                  <a:lnTo>
                    <a:pt x="330504" y="32804"/>
                  </a:lnTo>
                  <a:lnTo>
                    <a:pt x="325120" y="38315"/>
                  </a:lnTo>
                  <a:lnTo>
                    <a:pt x="325120" y="30746"/>
                  </a:lnTo>
                  <a:lnTo>
                    <a:pt x="305104" y="30746"/>
                  </a:lnTo>
                  <a:lnTo>
                    <a:pt x="305104" y="112903"/>
                  </a:lnTo>
                  <a:lnTo>
                    <a:pt x="325602" y="112903"/>
                  </a:lnTo>
                  <a:lnTo>
                    <a:pt x="325602" y="52031"/>
                  </a:lnTo>
                  <a:lnTo>
                    <a:pt x="332867" y="48260"/>
                  </a:lnTo>
                  <a:lnTo>
                    <a:pt x="345782" y="48260"/>
                  </a:lnTo>
                  <a:lnTo>
                    <a:pt x="352882" y="52031"/>
                  </a:lnTo>
                  <a:lnTo>
                    <a:pt x="352882" y="112903"/>
                  </a:lnTo>
                  <a:lnTo>
                    <a:pt x="373380" y="112903"/>
                  </a:lnTo>
                  <a:lnTo>
                    <a:pt x="373380" y="52031"/>
                  </a:lnTo>
                  <a:lnTo>
                    <a:pt x="380784" y="48260"/>
                  </a:lnTo>
                  <a:lnTo>
                    <a:pt x="393560" y="48260"/>
                  </a:lnTo>
                  <a:lnTo>
                    <a:pt x="400659" y="52031"/>
                  </a:lnTo>
                  <a:lnTo>
                    <a:pt x="400659" y="112903"/>
                  </a:lnTo>
                  <a:lnTo>
                    <a:pt x="421157" y="112903"/>
                  </a:lnTo>
                  <a:lnTo>
                    <a:pt x="421157" y="51396"/>
                  </a:lnTo>
                  <a:close/>
                </a:path>
                <a:path w="799465" h="114300">
                  <a:moveTo>
                    <a:pt x="507707" y="69062"/>
                  </a:moveTo>
                  <a:lnTo>
                    <a:pt x="487527" y="33032"/>
                  </a:lnTo>
                  <a:lnTo>
                    <a:pt x="487527" y="64185"/>
                  </a:lnTo>
                  <a:lnTo>
                    <a:pt x="456323" y="64185"/>
                  </a:lnTo>
                  <a:lnTo>
                    <a:pt x="464985" y="46824"/>
                  </a:lnTo>
                  <a:lnTo>
                    <a:pt x="478853" y="46824"/>
                  </a:lnTo>
                  <a:lnTo>
                    <a:pt x="487527" y="64185"/>
                  </a:lnTo>
                  <a:lnTo>
                    <a:pt x="487527" y="33032"/>
                  </a:lnTo>
                  <a:lnTo>
                    <a:pt x="487172" y="32766"/>
                  </a:lnTo>
                  <a:lnTo>
                    <a:pt x="471919" y="29794"/>
                  </a:lnTo>
                  <a:lnTo>
                    <a:pt x="457352" y="32575"/>
                  </a:lnTo>
                  <a:lnTo>
                    <a:pt x="446049" y="40716"/>
                  </a:lnTo>
                  <a:lnTo>
                    <a:pt x="438734" y="53873"/>
                  </a:lnTo>
                  <a:lnTo>
                    <a:pt x="436130" y="71742"/>
                  </a:lnTo>
                  <a:lnTo>
                    <a:pt x="439343" y="92354"/>
                  </a:lnTo>
                  <a:lnTo>
                    <a:pt x="447865" y="105270"/>
                  </a:lnTo>
                  <a:lnTo>
                    <a:pt x="460019" y="111950"/>
                  </a:lnTo>
                  <a:lnTo>
                    <a:pt x="474129" y="113855"/>
                  </a:lnTo>
                  <a:lnTo>
                    <a:pt x="484085" y="113004"/>
                  </a:lnTo>
                  <a:lnTo>
                    <a:pt x="492163" y="110528"/>
                  </a:lnTo>
                  <a:lnTo>
                    <a:pt x="499033" y="106464"/>
                  </a:lnTo>
                  <a:lnTo>
                    <a:pt x="505345" y="100914"/>
                  </a:lnTo>
                  <a:lnTo>
                    <a:pt x="500811" y="96494"/>
                  </a:lnTo>
                  <a:lnTo>
                    <a:pt x="492899" y="88773"/>
                  </a:lnTo>
                  <a:lnTo>
                    <a:pt x="487680" y="93980"/>
                  </a:lnTo>
                  <a:lnTo>
                    <a:pt x="483273" y="96494"/>
                  </a:lnTo>
                  <a:lnTo>
                    <a:pt x="474306" y="96494"/>
                  </a:lnTo>
                  <a:lnTo>
                    <a:pt x="466636" y="95123"/>
                  </a:lnTo>
                  <a:lnTo>
                    <a:pt x="460997" y="91313"/>
                  </a:lnTo>
                  <a:lnTo>
                    <a:pt x="457517" y="85521"/>
                  </a:lnTo>
                  <a:lnTo>
                    <a:pt x="456323" y="78206"/>
                  </a:lnTo>
                  <a:lnTo>
                    <a:pt x="507707" y="78206"/>
                  </a:lnTo>
                  <a:lnTo>
                    <a:pt x="507707" y="69062"/>
                  </a:lnTo>
                  <a:close/>
                </a:path>
                <a:path w="799465" h="114300">
                  <a:moveTo>
                    <a:pt x="626757" y="622"/>
                  </a:moveTo>
                  <a:lnTo>
                    <a:pt x="605142" y="622"/>
                  </a:lnTo>
                  <a:lnTo>
                    <a:pt x="575970" y="61341"/>
                  </a:lnTo>
                  <a:lnTo>
                    <a:pt x="546646" y="622"/>
                  </a:lnTo>
                  <a:lnTo>
                    <a:pt x="525043" y="622"/>
                  </a:lnTo>
                  <a:lnTo>
                    <a:pt x="525043" y="112903"/>
                  </a:lnTo>
                  <a:lnTo>
                    <a:pt x="546963" y="112903"/>
                  </a:lnTo>
                  <a:lnTo>
                    <a:pt x="546963" y="47459"/>
                  </a:lnTo>
                  <a:lnTo>
                    <a:pt x="568566" y="90030"/>
                  </a:lnTo>
                  <a:lnTo>
                    <a:pt x="583387" y="90030"/>
                  </a:lnTo>
                  <a:lnTo>
                    <a:pt x="604824" y="47459"/>
                  </a:lnTo>
                  <a:lnTo>
                    <a:pt x="604824" y="112903"/>
                  </a:lnTo>
                  <a:lnTo>
                    <a:pt x="626757" y="112903"/>
                  </a:lnTo>
                  <a:lnTo>
                    <a:pt x="626757" y="622"/>
                  </a:lnTo>
                  <a:close/>
                </a:path>
                <a:path w="799465" h="114300">
                  <a:moveTo>
                    <a:pt x="715721" y="69062"/>
                  </a:moveTo>
                  <a:lnTo>
                    <a:pt x="714971" y="64185"/>
                  </a:lnTo>
                  <a:lnTo>
                    <a:pt x="713333" y="53416"/>
                  </a:lnTo>
                  <a:lnTo>
                    <a:pt x="709650" y="46824"/>
                  </a:lnTo>
                  <a:lnTo>
                    <a:pt x="706386" y="40970"/>
                  </a:lnTo>
                  <a:lnTo>
                    <a:pt x="695515" y="33045"/>
                  </a:lnTo>
                  <a:lnTo>
                    <a:pt x="695515" y="64185"/>
                  </a:lnTo>
                  <a:lnTo>
                    <a:pt x="664260" y="64185"/>
                  </a:lnTo>
                  <a:lnTo>
                    <a:pt x="672934" y="46824"/>
                  </a:lnTo>
                  <a:lnTo>
                    <a:pt x="686828" y="46824"/>
                  </a:lnTo>
                  <a:lnTo>
                    <a:pt x="695515" y="64185"/>
                  </a:lnTo>
                  <a:lnTo>
                    <a:pt x="695515" y="33045"/>
                  </a:lnTo>
                  <a:lnTo>
                    <a:pt x="695134" y="32766"/>
                  </a:lnTo>
                  <a:lnTo>
                    <a:pt x="679856" y="29794"/>
                  </a:lnTo>
                  <a:lnTo>
                    <a:pt x="665289" y="32575"/>
                  </a:lnTo>
                  <a:lnTo>
                    <a:pt x="653986" y="40716"/>
                  </a:lnTo>
                  <a:lnTo>
                    <a:pt x="646671" y="53873"/>
                  </a:lnTo>
                  <a:lnTo>
                    <a:pt x="644080" y="71742"/>
                  </a:lnTo>
                  <a:lnTo>
                    <a:pt x="647293" y="92354"/>
                  </a:lnTo>
                  <a:lnTo>
                    <a:pt x="655802" y="105270"/>
                  </a:lnTo>
                  <a:lnTo>
                    <a:pt x="667956" y="111950"/>
                  </a:lnTo>
                  <a:lnTo>
                    <a:pt x="682078" y="113855"/>
                  </a:lnTo>
                  <a:lnTo>
                    <a:pt x="692061" y="113004"/>
                  </a:lnTo>
                  <a:lnTo>
                    <a:pt x="700151" y="110528"/>
                  </a:lnTo>
                  <a:lnTo>
                    <a:pt x="707021" y="106464"/>
                  </a:lnTo>
                  <a:lnTo>
                    <a:pt x="713359" y="100914"/>
                  </a:lnTo>
                  <a:lnTo>
                    <a:pt x="708812" y="96494"/>
                  </a:lnTo>
                  <a:lnTo>
                    <a:pt x="700887" y="88773"/>
                  </a:lnTo>
                  <a:lnTo>
                    <a:pt x="695655" y="93980"/>
                  </a:lnTo>
                  <a:lnTo>
                    <a:pt x="691235" y="96494"/>
                  </a:lnTo>
                  <a:lnTo>
                    <a:pt x="682244" y="96494"/>
                  </a:lnTo>
                  <a:lnTo>
                    <a:pt x="674573" y="95123"/>
                  </a:lnTo>
                  <a:lnTo>
                    <a:pt x="668934" y="91313"/>
                  </a:lnTo>
                  <a:lnTo>
                    <a:pt x="665454" y="85521"/>
                  </a:lnTo>
                  <a:lnTo>
                    <a:pt x="664260" y="78206"/>
                  </a:lnTo>
                  <a:lnTo>
                    <a:pt x="715721" y="78206"/>
                  </a:lnTo>
                  <a:lnTo>
                    <a:pt x="715721" y="69062"/>
                  </a:lnTo>
                  <a:close/>
                </a:path>
                <a:path w="799465" h="114300">
                  <a:moveTo>
                    <a:pt x="799122" y="30746"/>
                  </a:moveTo>
                  <a:lnTo>
                    <a:pt x="778598" y="30746"/>
                  </a:lnTo>
                  <a:lnTo>
                    <a:pt x="778598" y="91605"/>
                  </a:lnTo>
                  <a:lnTo>
                    <a:pt x="771321" y="95402"/>
                  </a:lnTo>
                  <a:lnTo>
                    <a:pt x="758367" y="95402"/>
                  </a:lnTo>
                  <a:lnTo>
                    <a:pt x="751268" y="91605"/>
                  </a:lnTo>
                  <a:lnTo>
                    <a:pt x="751268" y="30746"/>
                  </a:lnTo>
                  <a:lnTo>
                    <a:pt x="730732" y="30746"/>
                  </a:lnTo>
                  <a:lnTo>
                    <a:pt x="730732" y="92240"/>
                  </a:lnTo>
                  <a:lnTo>
                    <a:pt x="732459" y="99961"/>
                  </a:lnTo>
                  <a:lnTo>
                    <a:pt x="743673" y="111163"/>
                  </a:lnTo>
                  <a:lnTo>
                    <a:pt x="750303" y="113855"/>
                  </a:lnTo>
                  <a:lnTo>
                    <a:pt x="766114" y="113855"/>
                  </a:lnTo>
                  <a:lnTo>
                    <a:pt x="773684" y="111010"/>
                  </a:lnTo>
                  <a:lnTo>
                    <a:pt x="779056" y="105333"/>
                  </a:lnTo>
                  <a:lnTo>
                    <a:pt x="779056" y="112903"/>
                  </a:lnTo>
                  <a:lnTo>
                    <a:pt x="799122" y="112903"/>
                  </a:lnTo>
                  <a:lnTo>
                    <a:pt x="799122" y="30746"/>
                  </a:lnTo>
                  <a:close/>
                </a:path>
              </a:pathLst>
            </a:custGeom>
            <a:solidFill>
              <a:srgbClr val="FFFFFF"/>
            </a:solidFill>
          </p:spPr>
          <p:txBody>
            <a:bodyPr wrap="square" lIns="0" tIns="0" rIns="0" bIns="0" rtlCol="0"/>
            <a:lstStyle/>
            <a:p>
              <a:endParaRPr/>
            </a:p>
          </p:txBody>
        </p:sp>
        <p:pic>
          <p:nvPicPr>
            <p:cNvPr id="23" name="object 11"/>
            <p:cNvPicPr/>
            <p:nvPr/>
          </p:nvPicPr>
          <p:blipFill>
            <a:blip r:embed="rId3" cstate="print"/>
            <a:stretch>
              <a:fillRect/>
            </a:stretch>
          </p:blipFill>
          <p:spPr>
            <a:xfrm>
              <a:off x="7344792" y="7555706"/>
              <a:ext cx="201425" cy="113233"/>
            </a:xfrm>
            <a:prstGeom prst="rect">
              <a:avLst/>
            </a:prstGeom>
          </p:spPr>
        </p:pic>
        <p:pic>
          <p:nvPicPr>
            <p:cNvPr id="24" name="object 12"/>
            <p:cNvPicPr/>
            <p:nvPr/>
          </p:nvPicPr>
          <p:blipFill>
            <a:blip r:embed="rId4" cstate="print"/>
            <a:stretch>
              <a:fillRect/>
            </a:stretch>
          </p:blipFill>
          <p:spPr>
            <a:xfrm>
              <a:off x="7565418" y="7554454"/>
              <a:ext cx="263545" cy="114481"/>
            </a:xfrm>
            <a:prstGeom prst="rect">
              <a:avLst/>
            </a:prstGeom>
          </p:spPr>
        </p:pic>
        <p:pic>
          <p:nvPicPr>
            <p:cNvPr id="25" name="object 13"/>
            <p:cNvPicPr/>
            <p:nvPr/>
          </p:nvPicPr>
          <p:blipFill>
            <a:blip r:embed="rId5" cstate="print"/>
            <a:stretch>
              <a:fillRect/>
            </a:stretch>
          </p:blipFill>
          <p:spPr>
            <a:xfrm>
              <a:off x="6415765" y="7310451"/>
              <a:ext cx="1568678" cy="608803"/>
            </a:xfrm>
            <a:prstGeom prst="rect">
              <a:avLst/>
            </a:prstGeom>
          </p:spPr>
        </p:pic>
      </p:grpSp>
      <p:sp>
        <p:nvSpPr>
          <p:cNvPr id="26" name="object 5"/>
          <p:cNvSpPr txBox="1">
            <a:spLocks noGrp="1"/>
          </p:cNvSpPr>
          <p:nvPr>
            <p:ph type="title"/>
          </p:nvPr>
        </p:nvSpPr>
        <p:spPr>
          <a:xfrm>
            <a:off x="1752600" y="1296557"/>
            <a:ext cx="2589590" cy="894193"/>
          </a:xfrm>
          <a:prstGeom prst="rect">
            <a:avLst/>
          </a:prstGeom>
        </p:spPr>
        <p:txBody>
          <a:bodyPr vert="horz" wrap="square" lIns="0" tIns="98759" rIns="0" bIns="0" rtlCol="0">
            <a:spAutoFit/>
          </a:bodyPr>
          <a:lstStyle>
            <a:lvl1pPr>
              <a:defRPr b="1" i="0">
                <a:solidFill>
                  <a:schemeClr val="bg1"/>
                </a:solidFill>
                <a:latin typeface="Verdana"/>
                <a:cs typeface="Verdana"/>
              </a:defRPr>
            </a:lvl1pPr>
          </a:lstStyle>
          <a:p>
            <a:pPr marL="8062" marR="3225">
              <a:lnSpc>
                <a:spcPts val="3041"/>
              </a:lnSpc>
              <a:spcBef>
                <a:spcPts val="778"/>
              </a:spcBef>
            </a:pPr>
            <a:r>
              <a:rPr lang="nl-NL" sz="3100"/>
              <a:t>Titelstijl van model bewerken</a:t>
            </a:r>
            <a:endParaRPr sz="31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pic>
        <p:nvPicPr>
          <p:cNvPr id="6" name="object 2"/>
          <p:cNvPicPr/>
          <p:nvPr userDrawn="1"/>
        </p:nvPicPr>
        <p:blipFill>
          <a:blip r:embed="rId2" cstate="print"/>
          <a:stretch>
            <a:fillRect/>
          </a:stretch>
        </p:blipFill>
        <p:spPr>
          <a:xfrm>
            <a:off x="4073502" y="4640647"/>
            <a:ext cx="995986" cy="386466"/>
          </a:xfrm>
          <a:prstGeom prst="rect">
            <a:avLst/>
          </a:prstGeom>
        </p:spPr>
      </p:pic>
      <p:sp>
        <p:nvSpPr>
          <p:cNvPr id="14"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7"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spTree>
    <p:extLst>
      <p:ext uri="{BB962C8B-B14F-4D97-AF65-F5344CB8AC3E}">
        <p14:creationId xmlns:p14="http://schemas.microsoft.com/office/powerpoint/2010/main" val="396546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pic>
        <p:nvPicPr>
          <p:cNvPr id="3" name="object 2"/>
          <p:cNvPicPr/>
          <p:nvPr userDrawn="1"/>
        </p:nvPicPr>
        <p:blipFill>
          <a:blip r:embed="rId2" cstate="print"/>
          <a:stretch>
            <a:fillRect/>
          </a:stretch>
        </p:blipFill>
        <p:spPr>
          <a:xfrm>
            <a:off x="4073502" y="4640647"/>
            <a:ext cx="995986" cy="386466"/>
          </a:xfrm>
          <a:prstGeom prst="rect">
            <a:avLst/>
          </a:prstGeom>
        </p:spPr>
      </p:pic>
      <p:sp>
        <p:nvSpPr>
          <p:cNvPr id="11"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5"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spTree>
    <p:extLst>
      <p:ext uri="{BB962C8B-B14F-4D97-AF65-F5344CB8AC3E}">
        <p14:creationId xmlns:p14="http://schemas.microsoft.com/office/powerpoint/2010/main" val="269705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pic>
        <p:nvPicPr>
          <p:cNvPr id="10" name="object 2"/>
          <p:cNvPicPr/>
          <p:nvPr userDrawn="1"/>
        </p:nvPicPr>
        <p:blipFill>
          <a:blip r:embed="rId2" cstate="print"/>
          <a:stretch>
            <a:fillRect/>
          </a:stretch>
        </p:blipFill>
        <p:spPr>
          <a:xfrm>
            <a:off x="4073502" y="4640647"/>
            <a:ext cx="995986" cy="386466"/>
          </a:xfrm>
          <a:prstGeom prst="rect">
            <a:avLst/>
          </a:prstGeom>
        </p:spPr>
      </p:pic>
      <p:sp>
        <p:nvSpPr>
          <p:cNvPr id="11"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6"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spTree>
    <p:extLst>
      <p:ext uri="{BB962C8B-B14F-4D97-AF65-F5344CB8AC3E}">
        <p14:creationId xmlns:p14="http://schemas.microsoft.com/office/powerpoint/2010/main" val="38551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grpSp>
        <p:nvGrpSpPr>
          <p:cNvPr id="7" name="object 3"/>
          <p:cNvGrpSpPr/>
          <p:nvPr userDrawn="1"/>
        </p:nvGrpSpPr>
        <p:grpSpPr>
          <a:xfrm>
            <a:off x="290286" y="287810"/>
            <a:ext cx="8562622" cy="4566267"/>
            <a:chOff x="457200" y="453389"/>
            <a:chExt cx="13486130" cy="7193280"/>
          </a:xfrm>
        </p:grpSpPr>
        <p:sp>
          <p:nvSpPr>
            <p:cNvPr id="8" name="object 4"/>
            <p:cNvSpPr/>
            <p:nvPr/>
          </p:nvSpPr>
          <p:spPr>
            <a:xfrm>
              <a:off x="457200" y="453389"/>
              <a:ext cx="13486130" cy="7193280"/>
            </a:xfrm>
            <a:custGeom>
              <a:avLst/>
              <a:gdLst/>
              <a:ahLst/>
              <a:cxnLst/>
              <a:rect l="l" t="t" r="r" b="b"/>
              <a:pathLst>
                <a:path w="13486130" h="7193280">
                  <a:moveTo>
                    <a:pt x="13485596" y="0"/>
                  </a:moveTo>
                  <a:lnTo>
                    <a:pt x="0" y="0"/>
                  </a:lnTo>
                  <a:lnTo>
                    <a:pt x="0" y="7193203"/>
                  </a:lnTo>
                  <a:lnTo>
                    <a:pt x="13485596" y="7193203"/>
                  </a:lnTo>
                  <a:lnTo>
                    <a:pt x="13485596" y="0"/>
                  </a:lnTo>
                  <a:close/>
                </a:path>
              </a:pathLst>
            </a:custGeom>
            <a:solidFill>
              <a:srgbClr val="EDEDED"/>
            </a:solidFill>
          </p:spPr>
          <p:txBody>
            <a:bodyPr wrap="square" lIns="0" tIns="0" rIns="0" bIns="0" rtlCol="0"/>
            <a:lstStyle/>
            <a:p>
              <a:endParaRPr/>
            </a:p>
          </p:txBody>
        </p:sp>
        <p:pic>
          <p:nvPicPr>
            <p:cNvPr id="9" name="object 5"/>
            <p:cNvPicPr/>
            <p:nvPr/>
          </p:nvPicPr>
          <p:blipFill>
            <a:blip r:embed="rId2" cstate="print"/>
            <a:stretch>
              <a:fillRect/>
            </a:stretch>
          </p:blipFill>
          <p:spPr>
            <a:xfrm>
              <a:off x="4775698" y="3108316"/>
              <a:ext cx="4849279" cy="1882968"/>
            </a:xfrm>
            <a:prstGeom prst="rect">
              <a:avLst/>
            </a:prstGeom>
          </p:spPr>
        </p:pic>
      </p:grpSp>
    </p:spTree>
    <p:extLst>
      <p:ext uri="{BB962C8B-B14F-4D97-AF65-F5344CB8AC3E}">
        <p14:creationId xmlns:p14="http://schemas.microsoft.com/office/powerpoint/2010/main" val="4095538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Alleen titel">
    <p:bg>
      <p:bgPr>
        <a:solidFill>
          <a:schemeClr val="bg1"/>
        </a:solidFill>
        <a:effectLst/>
      </p:bgPr>
    </p:bg>
    <p:spTree>
      <p:nvGrpSpPr>
        <p:cNvPr id="1" name=""/>
        <p:cNvGrpSpPr/>
        <p:nvPr/>
      </p:nvGrpSpPr>
      <p:grpSpPr>
        <a:xfrm>
          <a:off x="0" y="0"/>
          <a:ext cx="0" cy="0"/>
          <a:chOff x="0" y="0"/>
          <a:chExt cx="0" cy="0"/>
        </a:xfrm>
      </p:grpSpPr>
      <p:grpSp>
        <p:nvGrpSpPr>
          <p:cNvPr id="27" name="object 2"/>
          <p:cNvGrpSpPr/>
          <p:nvPr userDrawn="1"/>
        </p:nvGrpSpPr>
        <p:grpSpPr>
          <a:xfrm>
            <a:off x="290286" y="290228"/>
            <a:ext cx="8562622" cy="4566267"/>
            <a:chOff x="457200" y="457199"/>
            <a:chExt cx="13486130" cy="7193280"/>
          </a:xfrm>
        </p:grpSpPr>
        <p:pic>
          <p:nvPicPr>
            <p:cNvPr id="28" name="object 3"/>
            <p:cNvPicPr/>
            <p:nvPr/>
          </p:nvPicPr>
          <p:blipFill>
            <a:blip r:embed="rId2" cstate="print"/>
            <a:stretch>
              <a:fillRect/>
            </a:stretch>
          </p:blipFill>
          <p:spPr>
            <a:xfrm>
              <a:off x="457200" y="457199"/>
              <a:ext cx="13485596" cy="7193191"/>
            </a:xfrm>
            <a:prstGeom prst="rect">
              <a:avLst/>
            </a:prstGeom>
          </p:spPr>
        </p:pic>
        <p:pic>
          <p:nvPicPr>
            <p:cNvPr id="29" name="object 4"/>
            <p:cNvPicPr/>
            <p:nvPr/>
          </p:nvPicPr>
          <p:blipFill>
            <a:blip r:embed="rId3" cstate="print"/>
            <a:stretch>
              <a:fillRect/>
            </a:stretch>
          </p:blipFill>
          <p:spPr>
            <a:xfrm>
              <a:off x="2615535" y="2149699"/>
              <a:ext cx="2909557" cy="1128983"/>
            </a:xfrm>
            <a:prstGeom prst="rect">
              <a:avLst/>
            </a:prstGeom>
          </p:spPr>
        </p:pic>
      </p:grpSp>
      <p:sp>
        <p:nvSpPr>
          <p:cNvPr id="30" name="object 5"/>
          <p:cNvSpPr txBox="1">
            <a:spLocks noGrp="1"/>
          </p:cNvSpPr>
          <p:nvPr>
            <p:ph type="title"/>
          </p:nvPr>
        </p:nvSpPr>
        <p:spPr>
          <a:xfrm>
            <a:off x="1097080" y="2175357"/>
            <a:ext cx="2973010" cy="1162418"/>
          </a:xfrm>
          <a:prstGeom prst="rect">
            <a:avLst/>
          </a:prstGeom>
        </p:spPr>
        <p:txBody>
          <a:bodyPr vert="horz" wrap="square" lIns="0" tIns="130604" rIns="0" bIns="0" rtlCol="0">
            <a:spAutoFit/>
          </a:bodyPr>
          <a:lstStyle>
            <a:lvl1pPr>
              <a:defRPr sz="4000" b="1">
                <a:solidFill>
                  <a:schemeClr val="bg1"/>
                </a:solidFill>
                <a:latin typeface="Verdana"/>
                <a:cs typeface="Verdana"/>
              </a:defRPr>
            </a:lvl1pPr>
          </a:lstStyle>
          <a:p>
            <a:pPr marL="8062" marR="3225" indent="175751">
              <a:lnSpc>
                <a:spcPts val="3936"/>
              </a:lnSpc>
              <a:spcBef>
                <a:spcPts val="1028"/>
              </a:spcBef>
            </a:pPr>
            <a:r>
              <a:rPr lang="nl-NL" sz="4100" spc="10"/>
              <a:t>Titelstijl van model bewerken</a:t>
            </a:r>
            <a:endParaRPr sz="4100" dirty="0"/>
          </a:p>
        </p:txBody>
      </p:sp>
    </p:spTree>
    <p:extLst>
      <p:ext uri="{BB962C8B-B14F-4D97-AF65-F5344CB8AC3E}">
        <p14:creationId xmlns:p14="http://schemas.microsoft.com/office/powerpoint/2010/main" val="176343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pic>
        <p:nvPicPr>
          <p:cNvPr id="10" name="object 3"/>
          <p:cNvPicPr/>
          <p:nvPr userDrawn="1"/>
        </p:nvPicPr>
        <p:blipFill>
          <a:blip r:embed="rId2" cstate="print"/>
          <a:stretch>
            <a:fillRect/>
          </a:stretch>
        </p:blipFill>
        <p:spPr>
          <a:xfrm>
            <a:off x="4073502" y="4640647"/>
            <a:ext cx="995986" cy="386466"/>
          </a:xfrm>
          <a:prstGeom prst="rect">
            <a:avLst/>
          </a:prstGeom>
        </p:spPr>
      </p:pic>
      <p:sp>
        <p:nvSpPr>
          <p:cNvPr id="12"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14" name="object 5"/>
          <p:cNvSpPr txBox="1">
            <a:spLocks noGrp="1"/>
          </p:cNvSpPr>
          <p:nvPr>
            <p:ph type="title"/>
          </p:nvPr>
        </p:nvSpPr>
        <p:spPr>
          <a:xfrm>
            <a:off x="559479" y="766334"/>
            <a:ext cx="4592159" cy="644953"/>
          </a:xfrm>
          <a:prstGeom prst="rect">
            <a:avLst/>
          </a:prstGeom>
        </p:spPr>
        <p:txBody>
          <a:bodyPr vert="horz" wrap="square" lIns="0" tIns="8062" rIns="0" bIns="0" rtlCol="0">
            <a:spAutoFit/>
          </a:bodyPr>
          <a:lstStyle>
            <a:lvl1pPr>
              <a:defRPr b="1" i="0">
                <a:latin typeface="Verdana"/>
                <a:cs typeface="Verdana"/>
              </a:defRPr>
            </a:lvl1pPr>
          </a:lstStyle>
          <a:p>
            <a:pPr marL="8062">
              <a:spcBef>
                <a:spcPts val="63"/>
              </a:spcBef>
            </a:pPr>
            <a:r>
              <a:rPr lang="nl-NL" sz="4100">
                <a:solidFill>
                  <a:srgbClr val="3C3C3B"/>
                </a:solidFill>
              </a:rPr>
              <a:t>Titelstijl van model bewerken</a:t>
            </a:r>
            <a:endParaRPr sz="4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pic>
        <p:nvPicPr>
          <p:cNvPr id="4" name="object 3"/>
          <p:cNvPicPr/>
          <p:nvPr/>
        </p:nvPicPr>
        <p:blipFill>
          <a:blip r:embed="rId2" cstate="print"/>
          <a:stretch>
            <a:fillRect/>
          </a:stretch>
        </p:blipFill>
        <p:spPr>
          <a:xfrm>
            <a:off x="290286" y="290229"/>
            <a:ext cx="8562283" cy="4280303"/>
          </a:xfrm>
          <a:prstGeom prst="rect">
            <a:avLst/>
          </a:prstGeom>
        </p:spPr>
      </p:pic>
      <p:sp>
        <p:nvSpPr>
          <p:cNvPr id="6" name="object 5"/>
          <p:cNvSpPr txBox="1">
            <a:spLocks noGrp="1"/>
          </p:cNvSpPr>
          <p:nvPr userDrawn="1">
            <p:ph type="title"/>
          </p:nvPr>
        </p:nvSpPr>
        <p:spPr>
          <a:xfrm>
            <a:off x="1224939" y="1205070"/>
            <a:ext cx="2589590" cy="894193"/>
          </a:xfrm>
          <a:prstGeom prst="rect">
            <a:avLst/>
          </a:prstGeom>
        </p:spPr>
        <p:txBody>
          <a:bodyPr vert="horz" wrap="square" lIns="0" tIns="98759" rIns="0" bIns="0" rtlCol="0">
            <a:spAutoFit/>
          </a:bodyPr>
          <a:lstStyle>
            <a:lvl1pPr>
              <a:defRPr b="1" i="0">
                <a:solidFill>
                  <a:schemeClr val="bg1"/>
                </a:solidFill>
                <a:latin typeface="Verdana"/>
                <a:cs typeface="Verdana"/>
              </a:defRPr>
            </a:lvl1pPr>
          </a:lstStyle>
          <a:p>
            <a:pPr marL="8062" marR="3225">
              <a:lnSpc>
                <a:spcPts val="3041"/>
              </a:lnSpc>
              <a:spcBef>
                <a:spcPts val="778"/>
              </a:spcBef>
            </a:pPr>
            <a:r>
              <a:rPr lang="nl-NL" sz="3100"/>
              <a:t>Titelstijl van model bewerken</a:t>
            </a:r>
            <a:endParaRPr sz="3100" dirty="0"/>
          </a:p>
        </p:txBody>
      </p:sp>
      <p:sp>
        <p:nvSpPr>
          <p:cNvPr id="8" name="object 6"/>
          <p:cNvSpPr txBox="1">
            <a:spLocks noGrp="1"/>
          </p:cNvSpPr>
          <p:nvPr userDrawn="1">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grpSp>
        <p:nvGrpSpPr>
          <p:cNvPr id="9" name="object 2"/>
          <p:cNvGrpSpPr/>
          <p:nvPr userDrawn="1"/>
        </p:nvGrpSpPr>
        <p:grpSpPr>
          <a:xfrm>
            <a:off x="4073502" y="4640647"/>
            <a:ext cx="996244" cy="386569"/>
            <a:chOff x="6415765" y="7310451"/>
            <a:chExt cx="1569085" cy="608965"/>
          </a:xfrm>
        </p:grpSpPr>
        <p:sp>
          <p:nvSpPr>
            <p:cNvPr id="10" name="object 3"/>
            <p:cNvSpPr/>
            <p:nvPr/>
          </p:nvSpPr>
          <p:spPr>
            <a:xfrm>
              <a:off x="6438398" y="7398126"/>
              <a:ext cx="478790" cy="430530"/>
            </a:xfrm>
            <a:custGeom>
              <a:avLst/>
              <a:gdLst/>
              <a:ahLst/>
              <a:cxnLst/>
              <a:rect l="l" t="t" r="r" b="b"/>
              <a:pathLst>
                <a:path w="478790" h="430529">
                  <a:moveTo>
                    <a:pt x="104863" y="0"/>
                  </a:moveTo>
                  <a:lnTo>
                    <a:pt x="38862" y="19300"/>
                  </a:lnTo>
                  <a:lnTo>
                    <a:pt x="8255" y="80873"/>
                  </a:lnTo>
                  <a:lnTo>
                    <a:pt x="0" y="220408"/>
                  </a:lnTo>
                  <a:lnTo>
                    <a:pt x="4804" y="258206"/>
                  </a:lnTo>
                  <a:lnTo>
                    <a:pt x="21880" y="293357"/>
                  </a:lnTo>
                  <a:lnTo>
                    <a:pt x="48536" y="321935"/>
                  </a:lnTo>
                  <a:lnTo>
                    <a:pt x="82080" y="340017"/>
                  </a:lnTo>
                  <a:lnTo>
                    <a:pt x="352399" y="426300"/>
                  </a:lnTo>
                  <a:lnTo>
                    <a:pt x="389125" y="430450"/>
                  </a:lnTo>
                  <a:lnTo>
                    <a:pt x="424448" y="421093"/>
                  </a:lnTo>
                  <a:lnTo>
                    <a:pt x="454353" y="400097"/>
                  </a:lnTo>
                  <a:lnTo>
                    <a:pt x="474827" y="369328"/>
                  </a:lnTo>
                  <a:lnTo>
                    <a:pt x="478459" y="360489"/>
                  </a:lnTo>
                  <a:lnTo>
                    <a:pt x="366356" y="315747"/>
                  </a:lnTo>
                  <a:lnTo>
                    <a:pt x="337634" y="296763"/>
                  </a:lnTo>
                  <a:lnTo>
                    <a:pt x="322483" y="270252"/>
                  </a:lnTo>
                  <a:lnTo>
                    <a:pt x="321874" y="239727"/>
                  </a:lnTo>
                  <a:lnTo>
                    <a:pt x="336778" y="208699"/>
                  </a:lnTo>
                  <a:lnTo>
                    <a:pt x="463651" y="42532"/>
                  </a:lnTo>
                  <a:lnTo>
                    <a:pt x="104863" y="0"/>
                  </a:lnTo>
                  <a:close/>
                </a:path>
              </a:pathLst>
            </a:custGeom>
            <a:solidFill>
              <a:srgbClr val="138FCF"/>
            </a:solidFill>
          </p:spPr>
          <p:txBody>
            <a:bodyPr wrap="square" lIns="0" tIns="0" rIns="0" bIns="0" rtlCol="0"/>
            <a:lstStyle/>
            <a:p>
              <a:endParaRPr/>
            </a:p>
          </p:txBody>
        </p:sp>
        <p:sp>
          <p:nvSpPr>
            <p:cNvPr id="11" name="object 4"/>
            <p:cNvSpPr/>
            <p:nvPr/>
          </p:nvSpPr>
          <p:spPr>
            <a:xfrm>
              <a:off x="6902056" y="7376112"/>
              <a:ext cx="382905" cy="495934"/>
            </a:xfrm>
            <a:custGeom>
              <a:avLst/>
              <a:gdLst/>
              <a:ahLst/>
              <a:cxnLst/>
              <a:rect l="l" t="t" r="r" b="b"/>
              <a:pathLst>
                <a:path w="382904" h="495934">
                  <a:moveTo>
                    <a:pt x="119634" y="96"/>
                  </a:moveTo>
                  <a:lnTo>
                    <a:pt x="83091" y="0"/>
                  </a:lnTo>
                  <a:lnTo>
                    <a:pt x="48769" y="12547"/>
                  </a:lnTo>
                  <a:lnTo>
                    <a:pt x="21031" y="36972"/>
                  </a:lnTo>
                  <a:lnTo>
                    <a:pt x="0" y="64544"/>
                  </a:lnTo>
                  <a:lnTo>
                    <a:pt x="47624" y="70183"/>
                  </a:lnTo>
                  <a:lnTo>
                    <a:pt x="80283" y="81082"/>
                  </a:lnTo>
                  <a:lnTo>
                    <a:pt x="101777" y="102768"/>
                  </a:lnTo>
                  <a:lnTo>
                    <a:pt x="110261" y="132098"/>
                  </a:lnTo>
                  <a:lnTo>
                    <a:pt x="103885" y="165928"/>
                  </a:lnTo>
                  <a:lnTo>
                    <a:pt x="14808" y="382501"/>
                  </a:lnTo>
                  <a:lnTo>
                    <a:pt x="282790" y="489435"/>
                  </a:lnTo>
                  <a:lnTo>
                    <a:pt x="310835" y="495688"/>
                  </a:lnTo>
                  <a:lnTo>
                    <a:pt x="338091" y="492812"/>
                  </a:lnTo>
                  <a:lnTo>
                    <a:pt x="362706" y="481675"/>
                  </a:lnTo>
                  <a:lnTo>
                    <a:pt x="382828" y="463146"/>
                  </a:lnTo>
                  <a:lnTo>
                    <a:pt x="210451" y="273827"/>
                  </a:lnTo>
                  <a:lnTo>
                    <a:pt x="190446" y="241405"/>
                  </a:lnTo>
                  <a:lnTo>
                    <a:pt x="181654" y="203330"/>
                  </a:lnTo>
                  <a:lnTo>
                    <a:pt x="184444" y="164349"/>
                  </a:lnTo>
                  <a:lnTo>
                    <a:pt x="199186" y="129212"/>
                  </a:lnTo>
                  <a:lnTo>
                    <a:pt x="239293" y="68354"/>
                  </a:lnTo>
                  <a:lnTo>
                    <a:pt x="154038" y="13604"/>
                  </a:lnTo>
                  <a:lnTo>
                    <a:pt x="119634" y="96"/>
                  </a:lnTo>
                  <a:close/>
                </a:path>
              </a:pathLst>
            </a:custGeom>
            <a:solidFill>
              <a:srgbClr val="97BE1F"/>
            </a:solidFill>
          </p:spPr>
          <p:txBody>
            <a:bodyPr wrap="square" lIns="0" tIns="0" rIns="0" bIns="0" rtlCol="0"/>
            <a:lstStyle/>
            <a:p>
              <a:endParaRPr/>
            </a:p>
          </p:txBody>
        </p:sp>
        <p:sp>
          <p:nvSpPr>
            <p:cNvPr id="12" name="object 5"/>
            <p:cNvSpPr/>
            <p:nvPr/>
          </p:nvSpPr>
          <p:spPr>
            <a:xfrm>
              <a:off x="6760266" y="7440657"/>
              <a:ext cx="252095" cy="318135"/>
            </a:xfrm>
            <a:custGeom>
              <a:avLst/>
              <a:gdLst/>
              <a:ahLst/>
              <a:cxnLst/>
              <a:rect l="l" t="t" r="r" b="b"/>
              <a:pathLst>
                <a:path w="252095" h="318134">
                  <a:moveTo>
                    <a:pt x="141789" y="0"/>
                  </a:moveTo>
                  <a:lnTo>
                    <a:pt x="14903" y="166166"/>
                  </a:lnTo>
                  <a:lnTo>
                    <a:pt x="0" y="197194"/>
                  </a:lnTo>
                  <a:lnTo>
                    <a:pt x="609" y="227720"/>
                  </a:lnTo>
                  <a:lnTo>
                    <a:pt x="15764" y="254231"/>
                  </a:lnTo>
                  <a:lnTo>
                    <a:pt x="44494" y="273215"/>
                  </a:lnTo>
                  <a:lnTo>
                    <a:pt x="156597" y="317957"/>
                  </a:lnTo>
                  <a:lnTo>
                    <a:pt x="245675" y="101384"/>
                  </a:lnTo>
                  <a:lnTo>
                    <a:pt x="252045" y="67553"/>
                  </a:lnTo>
                  <a:lnTo>
                    <a:pt x="243562" y="38223"/>
                  </a:lnTo>
                  <a:lnTo>
                    <a:pt x="222070" y="16537"/>
                  </a:lnTo>
                  <a:lnTo>
                    <a:pt x="189414" y="5638"/>
                  </a:lnTo>
                  <a:lnTo>
                    <a:pt x="141789" y="0"/>
                  </a:lnTo>
                  <a:close/>
                </a:path>
              </a:pathLst>
            </a:custGeom>
            <a:solidFill>
              <a:srgbClr val="008C39"/>
            </a:solidFill>
          </p:spPr>
          <p:txBody>
            <a:bodyPr wrap="square" lIns="0" tIns="0" rIns="0" bIns="0" rtlCol="0"/>
            <a:lstStyle/>
            <a:p>
              <a:endParaRPr/>
            </a:p>
          </p:txBody>
        </p:sp>
        <p:sp>
          <p:nvSpPr>
            <p:cNvPr id="13" name="object 6"/>
            <p:cNvSpPr/>
            <p:nvPr/>
          </p:nvSpPr>
          <p:spPr>
            <a:xfrm>
              <a:off x="7141343" y="7350596"/>
              <a:ext cx="459740" cy="541020"/>
            </a:xfrm>
            <a:custGeom>
              <a:avLst/>
              <a:gdLst/>
              <a:ahLst/>
              <a:cxnLst/>
              <a:rect l="l" t="t" r="r" b="b"/>
              <a:pathLst>
                <a:path w="459740" h="541020">
                  <a:moveTo>
                    <a:pt x="94146" y="0"/>
                  </a:moveTo>
                  <a:lnTo>
                    <a:pt x="62231" y="12576"/>
                  </a:lnTo>
                  <a:lnTo>
                    <a:pt x="36791" y="38015"/>
                  </a:lnTo>
                  <a:lnTo>
                    <a:pt x="0" y="93870"/>
                  </a:lnTo>
                  <a:lnTo>
                    <a:pt x="153682" y="192447"/>
                  </a:lnTo>
                  <a:lnTo>
                    <a:pt x="181427" y="218598"/>
                  </a:lnTo>
                  <a:lnTo>
                    <a:pt x="199790" y="253104"/>
                  </a:lnTo>
                  <a:lnTo>
                    <a:pt x="207189" y="291479"/>
                  </a:lnTo>
                  <a:lnTo>
                    <a:pt x="202044" y="329239"/>
                  </a:lnTo>
                  <a:lnTo>
                    <a:pt x="157924" y="461865"/>
                  </a:lnTo>
                  <a:lnTo>
                    <a:pt x="143535" y="488662"/>
                  </a:lnTo>
                  <a:lnTo>
                    <a:pt x="162293" y="509249"/>
                  </a:lnTo>
                  <a:lnTo>
                    <a:pt x="192050" y="531192"/>
                  </a:lnTo>
                  <a:lnTo>
                    <a:pt x="227333" y="540737"/>
                  </a:lnTo>
                  <a:lnTo>
                    <a:pt x="263734" y="537497"/>
                  </a:lnTo>
                  <a:lnTo>
                    <a:pt x="296849" y="521085"/>
                  </a:lnTo>
                  <a:lnTo>
                    <a:pt x="459473" y="395685"/>
                  </a:lnTo>
                  <a:lnTo>
                    <a:pt x="297992" y="190796"/>
                  </a:lnTo>
                  <a:lnTo>
                    <a:pt x="286163" y="170881"/>
                  </a:lnTo>
                  <a:lnTo>
                    <a:pt x="281062" y="150553"/>
                  </a:lnTo>
                  <a:lnTo>
                    <a:pt x="282435" y="130792"/>
                  </a:lnTo>
                  <a:lnTo>
                    <a:pt x="290029" y="112577"/>
                  </a:lnTo>
                  <a:lnTo>
                    <a:pt x="161074" y="16286"/>
                  </a:lnTo>
                  <a:lnTo>
                    <a:pt x="128455" y="998"/>
                  </a:lnTo>
                  <a:lnTo>
                    <a:pt x="94146" y="0"/>
                  </a:lnTo>
                  <a:close/>
                </a:path>
              </a:pathLst>
            </a:custGeom>
            <a:solidFill>
              <a:srgbClr val="E30350"/>
            </a:solidFill>
          </p:spPr>
          <p:txBody>
            <a:bodyPr wrap="square" lIns="0" tIns="0" rIns="0" bIns="0" rtlCol="0"/>
            <a:lstStyle/>
            <a:p>
              <a:endParaRPr/>
            </a:p>
          </p:txBody>
        </p:sp>
        <p:sp>
          <p:nvSpPr>
            <p:cNvPr id="14" name="object 7"/>
            <p:cNvSpPr/>
            <p:nvPr/>
          </p:nvSpPr>
          <p:spPr>
            <a:xfrm>
              <a:off x="7083707" y="7444460"/>
              <a:ext cx="265430" cy="394970"/>
            </a:xfrm>
            <a:custGeom>
              <a:avLst/>
              <a:gdLst/>
              <a:ahLst/>
              <a:cxnLst/>
              <a:rect l="l" t="t" r="r" b="b"/>
              <a:pathLst>
                <a:path w="265429" h="394970">
                  <a:moveTo>
                    <a:pt x="57638" y="0"/>
                  </a:moveTo>
                  <a:lnTo>
                    <a:pt x="17532" y="60858"/>
                  </a:lnTo>
                  <a:lnTo>
                    <a:pt x="2790" y="95995"/>
                  </a:lnTo>
                  <a:lnTo>
                    <a:pt x="0" y="134977"/>
                  </a:lnTo>
                  <a:lnTo>
                    <a:pt x="8791" y="173056"/>
                  </a:lnTo>
                  <a:lnTo>
                    <a:pt x="28797" y="205485"/>
                  </a:lnTo>
                  <a:lnTo>
                    <a:pt x="201174" y="394804"/>
                  </a:lnTo>
                  <a:lnTo>
                    <a:pt x="205530" y="388751"/>
                  </a:lnTo>
                  <a:lnTo>
                    <a:pt x="259683" y="235369"/>
                  </a:lnTo>
                  <a:lnTo>
                    <a:pt x="264828" y="197611"/>
                  </a:lnTo>
                  <a:lnTo>
                    <a:pt x="257427" y="159240"/>
                  </a:lnTo>
                  <a:lnTo>
                    <a:pt x="239061" y="124739"/>
                  </a:lnTo>
                  <a:lnTo>
                    <a:pt x="211308" y="98590"/>
                  </a:lnTo>
                  <a:lnTo>
                    <a:pt x="57638" y="0"/>
                  </a:lnTo>
                  <a:close/>
                </a:path>
              </a:pathLst>
            </a:custGeom>
            <a:solidFill>
              <a:srgbClr val="A41E22"/>
            </a:solidFill>
          </p:spPr>
          <p:txBody>
            <a:bodyPr wrap="square" lIns="0" tIns="0" rIns="0" bIns="0" rtlCol="0"/>
            <a:lstStyle/>
            <a:p>
              <a:endParaRPr/>
            </a:p>
          </p:txBody>
        </p:sp>
        <p:sp>
          <p:nvSpPr>
            <p:cNvPr id="15" name="object 8"/>
            <p:cNvSpPr/>
            <p:nvPr/>
          </p:nvSpPr>
          <p:spPr>
            <a:xfrm>
              <a:off x="7431369" y="7332807"/>
              <a:ext cx="528955" cy="563245"/>
            </a:xfrm>
            <a:custGeom>
              <a:avLst/>
              <a:gdLst/>
              <a:ahLst/>
              <a:cxnLst/>
              <a:rect l="l" t="t" r="r" b="b"/>
              <a:pathLst>
                <a:path w="528954" h="563245">
                  <a:moveTo>
                    <a:pt x="297080" y="0"/>
                  </a:moveTo>
                  <a:lnTo>
                    <a:pt x="35890" y="101114"/>
                  </a:lnTo>
                  <a:lnTo>
                    <a:pt x="0" y="130362"/>
                  </a:lnTo>
                  <a:lnTo>
                    <a:pt x="198970" y="279003"/>
                  </a:lnTo>
                  <a:lnTo>
                    <a:pt x="221806" y="304766"/>
                  </a:lnTo>
                  <a:lnTo>
                    <a:pt x="229582" y="334289"/>
                  </a:lnTo>
                  <a:lnTo>
                    <a:pt x="222268" y="363931"/>
                  </a:lnTo>
                  <a:lnTo>
                    <a:pt x="199834" y="390052"/>
                  </a:lnTo>
                  <a:lnTo>
                    <a:pt x="169443" y="413483"/>
                  </a:lnTo>
                  <a:lnTo>
                    <a:pt x="261302" y="530019"/>
                  </a:lnTo>
                  <a:lnTo>
                    <a:pt x="288786" y="553206"/>
                  </a:lnTo>
                  <a:lnTo>
                    <a:pt x="321610" y="563034"/>
                  </a:lnTo>
                  <a:lnTo>
                    <a:pt x="355655" y="559138"/>
                  </a:lnTo>
                  <a:lnTo>
                    <a:pt x="491286" y="448345"/>
                  </a:lnTo>
                  <a:lnTo>
                    <a:pt x="514620" y="418218"/>
                  </a:lnTo>
                  <a:lnTo>
                    <a:pt x="527404" y="381287"/>
                  </a:lnTo>
                  <a:lnTo>
                    <a:pt x="528764" y="342230"/>
                  </a:lnTo>
                  <a:lnTo>
                    <a:pt x="517829" y="305724"/>
                  </a:lnTo>
                  <a:lnTo>
                    <a:pt x="387718" y="53553"/>
                  </a:lnTo>
                  <a:lnTo>
                    <a:pt x="364677" y="24649"/>
                  </a:lnTo>
                  <a:lnTo>
                    <a:pt x="333078" y="6293"/>
                  </a:lnTo>
                  <a:lnTo>
                    <a:pt x="297080" y="0"/>
                  </a:lnTo>
                  <a:close/>
                </a:path>
              </a:pathLst>
            </a:custGeom>
            <a:solidFill>
              <a:srgbClr val="F29404"/>
            </a:solidFill>
          </p:spPr>
          <p:txBody>
            <a:bodyPr wrap="square" lIns="0" tIns="0" rIns="0" bIns="0" rtlCol="0"/>
            <a:lstStyle/>
            <a:p>
              <a:endParaRPr/>
            </a:p>
          </p:txBody>
        </p:sp>
        <p:sp>
          <p:nvSpPr>
            <p:cNvPr id="16" name="object 9"/>
            <p:cNvSpPr/>
            <p:nvPr/>
          </p:nvSpPr>
          <p:spPr>
            <a:xfrm>
              <a:off x="7422408" y="7463170"/>
              <a:ext cx="238760" cy="283210"/>
            </a:xfrm>
            <a:custGeom>
              <a:avLst/>
              <a:gdLst/>
              <a:ahLst/>
              <a:cxnLst/>
              <a:rect l="l" t="t" r="r" b="b"/>
              <a:pathLst>
                <a:path w="238759" h="283209">
                  <a:moveTo>
                    <a:pt x="8967" y="0"/>
                  </a:moveTo>
                  <a:lnTo>
                    <a:pt x="1373" y="18220"/>
                  </a:lnTo>
                  <a:lnTo>
                    <a:pt x="0" y="37982"/>
                  </a:lnTo>
                  <a:lnTo>
                    <a:pt x="5101" y="58310"/>
                  </a:lnTo>
                  <a:lnTo>
                    <a:pt x="16930" y="78232"/>
                  </a:lnTo>
                  <a:lnTo>
                    <a:pt x="178411" y="283121"/>
                  </a:lnTo>
                  <a:lnTo>
                    <a:pt x="208789" y="259689"/>
                  </a:lnTo>
                  <a:lnTo>
                    <a:pt x="231225" y="233574"/>
                  </a:lnTo>
                  <a:lnTo>
                    <a:pt x="238544" y="203931"/>
                  </a:lnTo>
                  <a:lnTo>
                    <a:pt x="230772" y="174405"/>
                  </a:lnTo>
                  <a:lnTo>
                    <a:pt x="207938" y="148640"/>
                  </a:lnTo>
                  <a:lnTo>
                    <a:pt x="8967" y="0"/>
                  </a:lnTo>
                  <a:close/>
                </a:path>
              </a:pathLst>
            </a:custGeom>
            <a:solidFill>
              <a:srgbClr val="CC1420"/>
            </a:solidFill>
          </p:spPr>
          <p:txBody>
            <a:bodyPr wrap="square" lIns="0" tIns="0" rIns="0" bIns="0" rtlCol="0"/>
            <a:lstStyle/>
            <a:p>
              <a:endParaRPr/>
            </a:p>
          </p:txBody>
        </p:sp>
        <p:sp>
          <p:nvSpPr>
            <p:cNvPr id="17" name="object 10"/>
            <p:cNvSpPr/>
            <p:nvPr/>
          </p:nvSpPr>
          <p:spPr>
            <a:xfrm>
              <a:off x="6526416" y="7555090"/>
              <a:ext cx="799465" cy="114300"/>
            </a:xfrm>
            <a:custGeom>
              <a:avLst/>
              <a:gdLst/>
              <a:ahLst/>
              <a:cxnLst/>
              <a:rect l="l" t="t" r="r" b="b"/>
              <a:pathLst>
                <a:path w="799465" h="114300">
                  <a:moveTo>
                    <a:pt x="80581" y="1130"/>
                  </a:moveTo>
                  <a:lnTo>
                    <a:pt x="0" y="1130"/>
                  </a:lnTo>
                  <a:lnTo>
                    <a:pt x="0" y="20180"/>
                  </a:lnTo>
                  <a:lnTo>
                    <a:pt x="29337" y="20180"/>
                  </a:lnTo>
                  <a:lnTo>
                    <a:pt x="29337" y="112890"/>
                  </a:lnTo>
                  <a:lnTo>
                    <a:pt x="51244" y="112890"/>
                  </a:lnTo>
                  <a:lnTo>
                    <a:pt x="51244" y="20180"/>
                  </a:lnTo>
                  <a:lnTo>
                    <a:pt x="80581" y="20180"/>
                  </a:lnTo>
                  <a:lnTo>
                    <a:pt x="80581" y="1130"/>
                  </a:lnTo>
                  <a:close/>
                </a:path>
                <a:path w="799465" h="114300">
                  <a:moveTo>
                    <a:pt x="162267" y="59753"/>
                  </a:moveTo>
                  <a:lnTo>
                    <a:pt x="160502" y="47752"/>
                  </a:lnTo>
                  <a:lnTo>
                    <a:pt x="155295" y="38265"/>
                  </a:lnTo>
                  <a:lnTo>
                    <a:pt x="146697" y="32029"/>
                  </a:lnTo>
                  <a:lnTo>
                    <a:pt x="134835" y="29794"/>
                  </a:lnTo>
                  <a:lnTo>
                    <a:pt x="127584" y="29794"/>
                  </a:lnTo>
                  <a:lnTo>
                    <a:pt x="120650" y="32639"/>
                  </a:lnTo>
                  <a:lnTo>
                    <a:pt x="115112" y="38315"/>
                  </a:lnTo>
                  <a:lnTo>
                    <a:pt x="115112" y="622"/>
                  </a:lnTo>
                  <a:lnTo>
                    <a:pt x="94627" y="622"/>
                  </a:lnTo>
                  <a:lnTo>
                    <a:pt x="94627" y="112903"/>
                  </a:lnTo>
                  <a:lnTo>
                    <a:pt x="115112" y="112903"/>
                  </a:lnTo>
                  <a:lnTo>
                    <a:pt x="115112" y="52031"/>
                  </a:lnTo>
                  <a:lnTo>
                    <a:pt x="121907" y="48260"/>
                  </a:lnTo>
                  <a:lnTo>
                    <a:pt x="134835" y="48260"/>
                  </a:lnTo>
                  <a:lnTo>
                    <a:pt x="141770" y="51879"/>
                  </a:lnTo>
                  <a:lnTo>
                    <a:pt x="141770" y="112903"/>
                  </a:lnTo>
                  <a:lnTo>
                    <a:pt x="162267" y="112903"/>
                  </a:lnTo>
                  <a:lnTo>
                    <a:pt x="162267" y="59753"/>
                  </a:lnTo>
                  <a:close/>
                </a:path>
                <a:path w="799465" h="114300">
                  <a:moveTo>
                    <a:pt x="201841" y="30746"/>
                  </a:moveTo>
                  <a:lnTo>
                    <a:pt x="181356" y="30746"/>
                  </a:lnTo>
                  <a:lnTo>
                    <a:pt x="181356" y="112903"/>
                  </a:lnTo>
                  <a:lnTo>
                    <a:pt x="201841" y="112903"/>
                  </a:lnTo>
                  <a:lnTo>
                    <a:pt x="201841" y="30746"/>
                  </a:lnTo>
                  <a:close/>
                </a:path>
                <a:path w="799465" h="114300">
                  <a:moveTo>
                    <a:pt x="201993" y="0"/>
                  </a:moveTo>
                  <a:lnTo>
                    <a:pt x="181038" y="0"/>
                  </a:lnTo>
                  <a:lnTo>
                    <a:pt x="181038" y="16725"/>
                  </a:lnTo>
                  <a:lnTo>
                    <a:pt x="201993" y="16725"/>
                  </a:lnTo>
                  <a:lnTo>
                    <a:pt x="201993" y="0"/>
                  </a:lnTo>
                  <a:close/>
                </a:path>
                <a:path w="799465" h="114300">
                  <a:moveTo>
                    <a:pt x="289153" y="69062"/>
                  </a:moveTo>
                  <a:lnTo>
                    <a:pt x="288417" y="64185"/>
                  </a:lnTo>
                  <a:lnTo>
                    <a:pt x="286778" y="53416"/>
                  </a:lnTo>
                  <a:lnTo>
                    <a:pt x="283095" y="46824"/>
                  </a:lnTo>
                  <a:lnTo>
                    <a:pt x="279831" y="40970"/>
                  </a:lnTo>
                  <a:lnTo>
                    <a:pt x="268960" y="33032"/>
                  </a:lnTo>
                  <a:lnTo>
                    <a:pt x="268960" y="64185"/>
                  </a:lnTo>
                  <a:lnTo>
                    <a:pt x="237744" y="64185"/>
                  </a:lnTo>
                  <a:lnTo>
                    <a:pt x="246430" y="46824"/>
                  </a:lnTo>
                  <a:lnTo>
                    <a:pt x="260299" y="46824"/>
                  </a:lnTo>
                  <a:lnTo>
                    <a:pt x="268960" y="64185"/>
                  </a:lnTo>
                  <a:lnTo>
                    <a:pt x="268960" y="33032"/>
                  </a:lnTo>
                  <a:lnTo>
                    <a:pt x="268605" y="32766"/>
                  </a:lnTo>
                  <a:lnTo>
                    <a:pt x="253365" y="29794"/>
                  </a:lnTo>
                  <a:lnTo>
                    <a:pt x="238785" y="32575"/>
                  </a:lnTo>
                  <a:lnTo>
                    <a:pt x="227482" y="40716"/>
                  </a:lnTo>
                  <a:lnTo>
                    <a:pt x="220167" y="53873"/>
                  </a:lnTo>
                  <a:lnTo>
                    <a:pt x="217563" y="71742"/>
                  </a:lnTo>
                  <a:lnTo>
                    <a:pt x="220776" y="92354"/>
                  </a:lnTo>
                  <a:lnTo>
                    <a:pt x="229285" y="105270"/>
                  </a:lnTo>
                  <a:lnTo>
                    <a:pt x="241439" y="111950"/>
                  </a:lnTo>
                  <a:lnTo>
                    <a:pt x="255562" y="113855"/>
                  </a:lnTo>
                  <a:lnTo>
                    <a:pt x="265518" y="113004"/>
                  </a:lnTo>
                  <a:lnTo>
                    <a:pt x="273596" y="110528"/>
                  </a:lnTo>
                  <a:lnTo>
                    <a:pt x="280454" y="106464"/>
                  </a:lnTo>
                  <a:lnTo>
                    <a:pt x="286778" y="100914"/>
                  </a:lnTo>
                  <a:lnTo>
                    <a:pt x="282244" y="96494"/>
                  </a:lnTo>
                  <a:lnTo>
                    <a:pt x="274332" y="88773"/>
                  </a:lnTo>
                  <a:lnTo>
                    <a:pt x="269125" y="93980"/>
                  </a:lnTo>
                  <a:lnTo>
                    <a:pt x="264706" y="96494"/>
                  </a:lnTo>
                  <a:lnTo>
                    <a:pt x="255714" y="96494"/>
                  </a:lnTo>
                  <a:lnTo>
                    <a:pt x="248056" y="95123"/>
                  </a:lnTo>
                  <a:lnTo>
                    <a:pt x="242417" y="91313"/>
                  </a:lnTo>
                  <a:lnTo>
                    <a:pt x="238937" y="85521"/>
                  </a:lnTo>
                  <a:lnTo>
                    <a:pt x="237744" y="78206"/>
                  </a:lnTo>
                  <a:lnTo>
                    <a:pt x="289153" y="78206"/>
                  </a:lnTo>
                  <a:lnTo>
                    <a:pt x="289153" y="69062"/>
                  </a:lnTo>
                  <a:close/>
                </a:path>
                <a:path w="799465" h="114300">
                  <a:moveTo>
                    <a:pt x="421157" y="51396"/>
                  </a:moveTo>
                  <a:lnTo>
                    <a:pt x="418795" y="43675"/>
                  </a:lnTo>
                  <a:lnTo>
                    <a:pt x="407593" y="32486"/>
                  </a:lnTo>
                  <a:lnTo>
                    <a:pt x="400177" y="29794"/>
                  </a:lnTo>
                  <a:lnTo>
                    <a:pt x="391985" y="29794"/>
                  </a:lnTo>
                  <a:lnTo>
                    <a:pt x="384797" y="30403"/>
                  </a:lnTo>
                  <a:lnTo>
                    <a:pt x="378447" y="32283"/>
                  </a:lnTo>
                  <a:lnTo>
                    <a:pt x="372719" y="35521"/>
                  </a:lnTo>
                  <a:lnTo>
                    <a:pt x="367398" y="40195"/>
                  </a:lnTo>
                  <a:lnTo>
                    <a:pt x="362178" y="33121"/>
                  </a:lnTo>
                  <a:lnTo>
                    <a:pt x="354774" y="29794"/>
                  </a:lnTo>
                  <a:lnTo>
                    <a:pt x="338061" y="29794"/>
                  </a:lnTo>
                  <a:lnTo>
                    <a:pt x="330504" y="32804"/>
                  </a:lnTo>
                  <a:lnTo>
                    <a:pt x="325120" y="38315"/>
                  </a:lnTo>
                  <a:lnTo>
                    <a:pt x="325120" y="30746"/>
                  </a:lnTo>
                  <a:lnTo>
                    <a:pt x="305104" y="30746"/>
                  </a:lnTo>
                  <a:lnTo>
                    <a:pt x="305104" y="112903"/>
                  </a:lnTo>
                  <a:lnTo>
                    <a:pt x="325602" y="112903"/>
                  </a:lnTo>
                  <a:lnTo>
                    <a:pt x="325602" y="52031"/>
                  </a:lnTo>
                  <a:lnTo>
                    <a:pt x="332867" y="48260"/>
                  </a:lnTo>
                  <a:lnTo>
                    <a:pt x="345782" y="48260"/>
                  </a:lnTo>
                  <a:lnTo>
                    <a:pt x="352882" y="52031"/>
                  </a:lnTo>
                  <a:lnTo>
                    <a:pt x="352882" y="112903"/>
                  </a:lnTo>
                  <a:lnTo>
                    <a:pt x="373380" y="112903"/>
                  </a:lnTo>
                  <a:lnTo>
                    <a:pt x="373380" y="52031"/>
                  </a:lnTo>
                  <a:lnTo>
                    <a:pt x="380784" y="48260"/>
                  </a:lnTo>
                  <a:lnTo>
                    <a:pt x="393560" y="48260"/>
                  </a:lnTo>
                  <a:lnTo>
                    <a:pt x="400659" y="52031"/>
                  </a:lnTo>
                  <a:lnTo>
                    <a:pt x="400659" y="112903"/>
                  </a:lnTo>
                  <a:lnTo>
                    <a:pt x="421157" y="112903"/>
                  </a:lnTo>
                  <a:lnTo>
                    <a:pt x="421157" y="51396"/>
                  </a:lnTo>
                  <a:close/>
                </a:path>
                <a:path w="799465" h="114300">
                  <a:moveTo>
                    <a:pt x="507707" y="69062"/>
                  </a:moveTo>
                  <a:lnTo>
                    <a:pt x="487527" y="33032"/>
                  </a:lnTo>
                  <a:lnTo>
                    <a:pt x="487527" y="64185"/>
                  </a:lnTo>
                  <a:lnTo>
                    <a:pt x="456323" y="64185"/>
                  </a:lnTo>
                  <a:lnTo>
                    <a:pt x="464985" y="46824"/>
                  </a:lnTo>
                  <a:lnTo>
                    <a:pt x="478853" y="46824"/>
                  </a:lnTo>
                  <a:lnTo>
                    <a:pt x="487527" y="64185"/>
                  </a:lnTo>
                  <a:lnTo>
                    <a:pt x="487527" y="33032"/>
                  </a:lnTo>
                  <a:lnTo>
                    <a:pt x="487172" y="32766"/>
                  </a:lnTo>
                  <a:lnTo>
                    <a:pt x="471919" y="29794"/>
                  </a:lnTo>
                  <a:lnTo>
                    <a:pt x="457352" y="32575"/>
                  </a:lnTo>
                  <a:lnTo>
                    <a:pt x="446049" y="40716"/>
                  </a:lnTo>
                  <a:lnTo>
                    <a:pt x="438734" y="53873"/>
                  </a:lnTo>
                  <a:lnTo>
                    <a:pt x="436130" y="71742"/>
                  </a:lnTo>
                  <a:lnTo>
                    <a:pt x="439343" y="92354"/>
                  </a:lnTo>
                  <a:lnTo>
                    <a:pt x="447865" y="105270"/>
                  </a:lnTo>
                  <a:lnTo>
                    <a:pt x="460019" y="111950"/>
                  </a:lnTo>
                  <a:lnTo>
                    <a:pt x="474129" y="113855"/>
                  </a:lnTo>
                  <a:lnTo>
                    <a:pt x="484085" y="113004"/>
                  </a:lnTo>
                  <a:lnTo>
                    <a:pt x="492163" y="110528"/>
                  </a:lnTo>
                  <a:lnTo>
                    <a:pt x="499033" y="106464"/>
                  </a:lnTo>
                  <a:lnTo>
                    <a:pt x="505345" y="100914"/>
                  </a:lnTo>
                  <a:lnTo>
                    <a:pt x="500811" y="96494"/>
                  </a:lnTo>
                  <a:lnTo>
                    <a:pt x="492899" y="88773"/>
                  </a:lnTo>
                  <a:lnTo>
                    <a:pt x="487680" y="93980"/>
                  </a:lnTo>
                  <a:lnTo>
                    <a:pt x="483273" y="96494"/>
                  </a:lnTo>
                  <a:lnTo>
                    <a:pt x="474306" y="96494"/>
                  </a:lnTo>
                  <a:lnTo>
                    <a:pt x="466636" y="95123"/>
                  </a:lnTo>
                  <a:lnTo>
                    <a:pt x="460997" y="91313"/>
                  </a:lnTo>
                  <a:lnTo>
                    <a:pt x="457517" y="85521"/>
                  </a:lnTo>
                  <a:lnTo>
                    <a:pt x="456323" y="78206"/>
                  </a:lnTo>
                  <a:lnTo>
                    <a:pt x="507707" y="78206"/>
                  </a:lnTo>
                  <a:lnTo>
                    <a:pt x="507707" y="69062"/>
                  </a:lnTo>
                  <a:close/>
                </a:path>
                <a:path w="799465" h="114300">
                  <a:moveTo>
                    <a:pt x="626757" y="622"/>
                  </a:moveTo>
                  <a:lnTo>
                    <a:pt x="605142" y="622"/>
                  </a:lnTo>
                  <a:lnTo>
                    <a:pt x="575970" y="61341"/>
                  </a:lnTo>
                  <a:lnTo>
                    <a:pt x="546646" y="622"/>
                  </a:lnTo>
                  <a:lnTo>
                    <a:pt x="525043" y="622"/>
                  </a:lnTo>
                  <a:lnTo>
                    <a:pt x="525043" y="112903"/>
                  </a:lnTo>
                  <a:lnTo>
                    <a:pt x="546963" y="112903"/>
                  </a:lnTo>
                  <a:lnTo>
                    <a:pt x="546963" y="47459"/>
                  </a:lnTo>
                  <a:lnTo>
                    <a:pt x="568566" y="90030"/>
                  </a:lnTo>
                  <a:lnTo>
                    <a:pt x="583387" y="90030"/>
                  </a:lnTo>
                  <a:lnTo>
                    <a:pt x="604824" y="47459"/>
                  </a:lnTo>
                  <a:lnTo>
                    <a:pt x="604824" y="112903"/>
                  </a:lnTo>
                  <a:lnTo>
                    <a:pt x="626757" y="112903"/>
                  </a:lnTo>
                  <a:lnTo>
                    <a:pt x="626757" y="622"/>
                  </a:lnTo>
                  <a:close/>
                </a:path>
                <a:path w="799465" h="114300">
                  <a:moveTo>
                    <a:pt x="715721" y="69062"/>
                  </a:moveTo>
                  <a:lnTo>
                    <a:pt x="714971" y="64185"/>
                  </a:lnTo>
                  <a:lnTo>
                    <a:pt x="713333" y="53416"/>
                  </a:lnTo>
                  <a:lnTo>
                    <a:pt x="709650" y="46824"/>
                  </a:lnTo>
                  <a:lnTo>
                    <a:pt x="706386" y="40970"/>
                  </a:lnTo>
                  <a:lnTo>
                    <a:pt x="695515" y="33045"/>
                  </a:lnTo>
                  <a:lnTo>
                    <a:pt x="695515" y="64185"/>
                  </a:lnTo>
                  <a:lnTo>
                    <a:pt x="664260" y="64185"/>
                  </a:lnTo>
                  <a:lnTo>
                    <a:pt x="672934" y="46824"/>
                  </a:lnTo>
                  <a:lnTo>
                    <a:pt x="686828" y="46824"/>
                  </a:lnTo>
                  <a:lnTo>
                    <a:pt x="695515" y="64185"/>
                  </a:lnTo>
                  <a:lnTo>
                    <a:pt x="695515" y="33045"/>
                  </a:lnTo>
                  <a:lnTo>
                    <a:pt x="695134" y="32766"/>
                  </a:lnTo>
                  <a:lnTo>
                    <a:pt x="679856" y="29794"/>
                  </a:lnTo>
                  <a:lnTo>
                    <a:pt x="665289" y="32575"/>
                  </a:lnTo>
                  <a:lnTo>
                    <a:pt x="653986" y="40716"/>
                  </a:lnTo>
                  <a:lnTo>
                    <a:pt x="646671" y="53873"/>
                  </a:lnTo>
                  <a:lnTo>
                    <a:pt x="644080" y="71742"/>
                  </a:lnTo>
                  <a:lnTo>
                    <a:pt x="647293" y="92354"/>
                  </a:lnTo>
                  <a:lnTo>
                    <a:pt x="655802" y="105270"/>
                  </a:lnTo>
                  <a:lnTo>
                    <a:pt x="667956" y="111950"/>
                  </a:lnTo>
                  <a:lnTo>
                    <a:pt x="682078" y="113855"/>
                  </a:lnTo>
                  <a:lnTo>
                    <a:pt x="692061" y="113004"/>
                  </a:lnTo>
                  <a:lnTo>
                    <a:pt x="700151" y="110528"/>
                  </a:lnTo>
                  <a:lnTo>
                    <a:pt x="707021" y="106464"/>
                  </a:lnTo>
                  <a:lnTo>
                    <a:pt x="713359" y="100914"/>
                  </a:lnTo>
                  <a:lnTo>
                    <a:pt x="708812" y="96494"/>
                  </a:lnTo>
                  <a:lnTo>
                    <a:pt x="700887" y="88773"/>
                  </a:lnTo>
                  <a:lnTo>
                    <a:pt x="695655" y="93980"/>
                  </a:lnTo>
                  <a:lnTo>
                    <a:pt x="691235" y="96494"/>
                  </a:lnTo>
                  <a:lnTo>
                    <a:pt x="682244" y="96494"/>
                  </a:lnTo>
                  <a:lnTo>
                    <a:pt x="674573" y="95123"/>
                  </a:lnTo>
                  <a:lnTo>
                    <a:pt x="668934" y="91313"/>
                  </a:lnTo>
                  <a:lnTo>
                    <a:pt x="665454" y="85521"/>
                  </a:lnTo>
                  <a:lnTo>
                    <a:pt x="664260" y="78206"/>
                  </a:lnTo>
                  <a:lnTo>
                    <a:pt x="715721" y="78206"/>
                  </a:lnTo>
                  <a:lnTo>
                    <a:pt x="715721" y="69062"/>
                  </a:lnTo>
                  <a:close/>
                </a:path>
                <a:path w="799465" h="114300">
                  <a:moveTo>
                    <a:pt x="799122" y="30746"/>
                  </a:moveTo>
                  <a:lnTo>
                    <a:pt x="778598" y="30746"/>
                  </a:lnTo>
                  <a:lnTo>
                    <a:pt x="778598" y="91605"/>
                  </a:lnTo>
                  <a:lnTo>
                    <a:pt x="771321" y="95402"/>
                  </a:lnTo>
                  <a:lnTo>
                    <a:pt x="758367" y="95402"/>
                  </a:lnTo>
                  <a:lnTo>
                    <a:pt x="751268" y="91605"/>
                  </a:lnTo>
                  <a:lnTo>
                    <a:pt x="751268" y="30746"/>
                  </a:lnTo>
                  <a:lnTo>
                    <a:pt x="730732" y="30746"/>
                  </a:lnTo>
                  <a:lnTo>
                    <a:pt x="730732" y="92240"/>
                  </a:lnTo>
                  <a:lnTo>
                    <a:pt x="732459" y="99961"/>
                  </a:lnTo>
                  <a:lnTo>
                    <a:pt x="743673" y="111163"/>
                  </a:lnTo>
                  <a:lnTo>
                    <a:pt x="750303" y="113855"/>
                  </a:lnTo>
                  <a:lnTo>
                    <a:pt x="766114" y="113855"/>
                  </a:lnTo>
                  <a:lnTo>
                    <a:pt x="773684" y="111010"/>
                  </a:lnTo>
                  <a:lnTo>
                    <a:pt x="779056" y="105333"/>
                  </a:lnTo>
                  <a:lnTo>
                    <a:pt x="779056" y="112903"/>
                  </a:lnTo>
                  <a:lnTo>
                    <a:pt x="799122" y="112903"/>
                  </a:lnTo>
                  <a:lnTo>
                    <a:pt x="799122" y="30746"/>
                  </a:lnTo>
                  <a:close/>
                </a:path>
              </a:pathLst>
            </a:custGeom>
            <a:solidFill>
              <a:srgbClr val="FFFFFF"/>
            </a:solidFill>
          </p:spPr>
          <p:txBody>
            <a:bodyPr wrap="square" lIns="0" tIns="0" rIns="0" bIns="0" rtlCol="0"/>
            <a:lstStyle/>
            <a:p>
              <a:endParaRPr/>
            </a:p>
          </p:txBody>
        </p:sp>
        <p:pic>
          <p:nvPicPr>
            <p:cNvPr id="18" name="object 11"/>
            <p:cNvPicPr/>
            <p:nvPr/>
          </p:nvPicPr>
          <p:blipFill>
            <a:blip r:embed="rId3" cstate="print"/>
            <a:stretch>
              <a:fillRect/>
            </a:stretch>
          </p:blipFill>
          <p:spPr>
            <a:xfrm>
              <a:off x="7344792" y="7555706"/>
              <a:ext cx="201425" cy="113233"/>
            </a:xfrm>
            <a:prstGeom prst="rect">
              <a:avLst/>
            </a:prstGeom>
          </p:spPr>
        </p:pic>
        <p:pic>
          <p:nvPicPr>
            <p:cNvPr id="19" name="object 12"/>
            <p:cNvPicPr/>
            <p:nvPr/>
          </p:nvPicPr>
          <p:blipFill>
            <a:blip r:embed="rId4" cstate="print"/>
            <a:stretch>
              <a:fillRect/>
            </a:stretch>
          </p:blipFill>
          <p:spPr>
            <a:xfrm>
              <a:off x="7565418" y="7554454"/>
              <a:ext cx="263545" cy="114481"/>
            </a:xfrm>
            <a:prstGeom prst="rect">
              <a:avLst/>
            </a:prstGeom>
          </p:spPr>
        </p:pic>
        <p:pic>
          <p:nvPicPr>
            <p:cNvPr id="20" name="object 13"/>
            <p:cNvPicPr/>
            <p:nvPr/>
          </p:nvPicPr>
          <p:blipFill>
            <a:blip r:embed="rId5" cstate="print"/>
            <a:stretch>
              <a:fillRect/>
            </a:stretch>
          </p:blipFill>
          <p:spPr>
            <a:xfrm>
              <a:off x="6415765" y="7310451"/>
              <a:ext cx="1568678" cy="608803"/>
            </a:xfrm>
            <a:prstGeom prst="rect">
              <a:avLst/>
            </a:prstGeom>
          </p:spPr>
        </p:pic>
      </p:grpSp>
    </p:spTree>
    <p:extLst>
      <p:ext uri="{BB962C8B-B14F-4D97-AF65-F5344CB8AC3E}">
        <p14:creationId xmlns:p14="http://schemas.microsoft.com/office/powerpoint/2010/main" val="204127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eg">
    <p:bg>
      <p:bgPr>
        <a:solidFill>
          <a:schemeClr val="bg1"/>
        </a:solidFill>
        <a:effectLst/>
      </p:bgPr>
    </p:bg>
    <p:spTree>
      <p:nvGrpSpPr>
        <p:cNvPr id="1" name=""/>
        <p:cNvGrpSpPr/>
        <p:nvPr/>
      </p:nvGrpSpPr>
      <p:grpSpPr>
        <a:xfrm>
          <a:off x="0" y="0"/>
          <a:ext cx="0" cy="0"/>
          <a:chOff x="0" y="0"/>
          <a:chExt cx="0" cy="0"/>
        </a:xfrm>
      </p:grpSpPr>
      <p:sp>
        <p:nvSpPr>
          <p:cNvPr id="23"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grpSp>
        <p:nvGrpSpPr>
          <p:cNvPr id="5" name="object 2"/>
          <p:cNvGrpSpPr/>
          <p:nvPr userDrawn="1"/>
        </p:nvGrpSpPr>
        <p:grpSpPr>
          <a:xfrm>
            <a:off x="4073502" y="4640647"/>
            <a:ext cx="996244" cy="386569"/>
            <a:chOff x="6415765" y="7310451"/>
            <a:chExt cx="1569085" cy="608965"/>
          </a:xfrm>
        </p:grpSpPr>
        <p:sp>
          <p:nvSpPr>
            <p:cNvPr id="6" name="object 3"/>
            <p:cNvSpPr/>
            <p:nvPr/>
          </p:nvSpPr>
          <p:spPr>
            <a:xfrm>
              <a:off x="6438398" y="7398126"/>
              <a:ext cx="478790" cy="430530"/>
            </a:xfrm>
            <a:custGeom>
              <a:avLst/>
              <a:gdLst/>
              <a:ahLst/>
              <a:cxnLst/>
              <a:rect l="l" t="t" r="r" b="b"/>
              <a:pathLst>
                <a:path w="478790" h="430529">
                  <a:moveTo>
                    <a:pt x="104863" y="0"/>
                  </a:moveTo>
                  <a:lnTo>
                    <a:pt x="38862" y="19300"/>
                  </a:lnTo>
                  <a:lnTo>
                    <a:pt x="8255" y="80873"/>
                  </a:lnTo>
                  <a:lnTo>
                    <a:pt x="0" y="220408"/>
                  </a:lnTo>
                  <a:lnTo>
                    <a:pt x="4804" y="258206"/>
                  </a:lnTo>
                  <a:lnTo>
                    <a:pt x="21880" y="293357"/>
                  </a:lnTo>
                  <a:lnTo>
                    <a:pt x="48536" y="321935"/>
                  </a:lnTo>
                  <a:lnTo>
                    <a:pt x="82080" y="340017"/>
                  </a:lnTo>
                  <a:lnTo>
                    <a:pt x="352399" y="426300"/>
                  </a:lnTo>
                  <a:lnTo>
                    <a:pt x="389125" y="430450"/>
                  </a:lnTo>
                  <a:lnTo>
                    <a:pt x="424448" y="421093"/>
                  </a:lnTo>
                  <a:lnTo>
                    <a:pt x="454353" y="400097"/>
                  </a:lnTo>
                  <a:lnTo>
                    <a:pt x="474827" y="369328"/>
                  </a:lnTo>
                  <a:lnTo>
                    <a:pt x="478459" y="360489"/>
                  </a:lnTo>
                  <a:lnTo>
                    <a:pt x="366356" y="315747"/>
                  </a:lnTo>
                  <a:lnTo>
                    <a:pt x="337634" y="296763"/>
                  </a:lnTo>
                  <a:lnTo>
                    <a:pt x="322483" y="270252"/>
                  </a:lnTo>
                  <a:lnTo>
                    <a:pt x="321874" y="239727"/>
                  </a:lnTo>
                  <a:lnTo>
                    <a:pt x="336778" y="208699"/>
                  </a:lnTo>
                  <a:lnTo>
                    <a:pt x="463651" y="42532"/>
                  </a:lnTo>
                  <a:lnTo>
                    <a:pt x="104863" y="0"/>
                  </a:lnTo>
                  <a:close/>
                </a:path>
              </a:pathLst>
            </a:custGeom>
            <a:solidFill>
              <a:srgbClr val="138FCF"/>
            </a:solidFill>
          </p:spPr>
          <p:txBody>
            <a:bodyPr wrap="square" lIns="0" tIns="0" rIns="0" bIns="0" rtlCol="0"/>
            <a:lstStyle/>
            <a:p>
              <a:endParaRPr/>
            </a:p>
          </p:txBody>
        </p:sp>
        <p:sp>
          <p:nvSpPr>
            <p:cNvPr id="7" name="object 4"/>
            <p:cNvSpPr/>
            <p:nvPr/>
          </p:nvSpPr>
          <p:spPr>
            <a:xfrm>
              <a:off x="6902056" y="7376112"/>
              <a:ext cx="382905" cy="495934"/>
            </a:xfrm>
            <a:custGeom>
              <a:avLst/>
              <a:gdLst/>
              <a:ahLst/>
              <a:cxnLst/>
              <a:rect l="l" t="t" r="r" b="b"/>
              <a:pathLst>
                <a:path w="382904" h="495934">
                  <a:moveTo>
                    <a:pt x="119634" y="96"/>
                  </a:moveTo>
                  <a:lnTo>
                    <a:pt x="83091" y="0"/>
                  </a:lnTo>
                  <a:lnTo>
                    <a:pt x="48769" y="12547"/>
                  </a:lnTo>
                  <a:lnTo>
                    <a:pt x="21031" y="36972"/>
                  </a:lnTo>
                  <a:lnTo>
                    <a:pt x="0" y="64544"/>
                  </a:lnTo>
                  <a:lnTo>
                    <a:pt x="47624" y="70183"/>
                  </a:lnTo>
                  <a:lnTo>
                    <a:pt x="80283" y="81082"/>
                  </a:lnTo>
                  <a:lnTo>
                    <a:pt x="101777" y="102768"/>
                  </a:lnTo>
                  <a:lnTo>
                    <a:pt x="110261" y="132098"/>
                  </a:lnTo>
                  <a:lnTo>
                    <a:pt x="103885" y="165928"/>
                  </a:lnTo>
                  <a:lnTo>
                    <a:pt x="14808" y="382501"/>
                  </a:lnTo>
                  <a:lnTo>
                    <a:pt x="282790" y="489435"/>
                  </a:lnTo>
                  <a:lnTo>
                    <a:pt x="310835" y="495688"/>
                  </a:lnTo>
                  <a:lnTo>
                    <a:pt x="338091" y="492812"/>
                  </a:lnTo>
                  <a:lnTo>
                    <a:pt x="362706" y="481675"/>
                  </a:lnTo>
                  <a:lnTo>
                    <a:pt x="382828" y="463146"/>
                  </a:lnTo>
                  <a:lnTo>
                    <a:pt x="210451" y="273827"/>
                  </a:lnTo>
                  <a:lnTo>
                    <a:pt x="190446" y="241405"/>
                  </a:lnTo>
                  <a:lnTo>
                    <a:pt x="181654" y="203330"/>
                  </a:lnTo>
                  <a:lnTo>
                    <a:pt x="184444" y="164349"/>
                  </a:lnTo>
                  <a:lnTo>
                    <a:pt x="199186" y="129212"/>
                  </a:lnTo>
                  <a:lnTo>
                    <a:pt x="239293" y="68354"/>
                  </a:lnTo>
                  <a:lnTo>
                    <a:pt x="154038" y="13604"/>
                  </a:lnTo>
                  <a:lnTo>
                    <a:pt x="119634" y="96"/>
                  </a:lnTo>
                  <a:close/>
                </a:path>
              </a:pathLst>
            </a:custGeom>
            <a:solidFill>
              <a:srgbClr val="97BE1F"/>
            </a:solidFill>
          </p:spPr>
          <p:txBody>
            <a:bodyPr wrap="square" lIns="0" tIns="0" rIns="0" bIns="0" rtlCol="0"/>
            <a:lstStyle/>
            <a:p>
              <a:endParaRPr/>
            </a:p>
          </p:txBody>
        </p:sp>
        <p:sp>
          <p:nvSpPr>
            <p:cNvPr id="8" name="object 5"/>
            <p:cNvSpPr/>
            <p:nvPr/>
          </p:nvSpPr>
          <p:spPr>
            <a:xfrm>
              <a:off x="6760266" y="7440657"/>
              <a:ext cx="252095" cy="318135"/>
            </a:xfrm>
            <a:custGeom>
              <a:avLst/>
              <a:gdLst/>
              <a:ahLst/>
              <a:cxnLst/>
              <a:rect l="l" t="t" r="r" b="b"/>
              <a:pathLst>
                <a:path w="252095" h="318134">
                  <a:moveTo>
                    <a:pt x="141789" y="0"/>
                  </a:moveTo>
                  <a:lnTo>
                    <a:pt x="14903" y="166166"/>
                  </a:lnTo>
                  <a:lnTo>
                    <a:pt x="0" y="197194"/>
                  </a:lnTo>
                  <a:lnTo>
                    <a:pt x="609" y="227720"/>
                  </a:lnTo>
                  <a:lnTo>
                    <a:pt x="15764" y="254231"/>
                  </a:lnTo>
                  <a:lnTo>
                    <a:pt x="44494" y="273215"/>
                  </a:lnTo>
                  <a:lnTo>
                    <a:pt x="156597" y="317957"/>
                  </a:lnTo>
                  <a:lnTo>
                    <a:pt x="245675" y="101384"/>
                  </a:lnTo>
                  <a:lnTo>
                    <a:pt x="252045" y="67553"/>
                  </a:lnTo>
                  <a:lnTo>
                    <a:pt x="243562" y="38223"/>
                  </a:lnTo>
                  <a:lnTo>
                    <a:pt x="222070" y="16537"/>
                  </a:lnTo>
                  <a:lnTo>
                    <a:pt x="189414" y="5638"/>
                  </a:lnTo>
                  <a:lnTo>
                    <a:pt x="141789" y="0"/>
                  </a:lnTo>
                  <a:close/>
                </a:path>
              </a:pathLst>
            </a:custGeom>
            <a:solidFill>
              <a:srgbClr val="008C39"/>
            </a:solidFill>
          </p:spPr>
          <p:txBody>
            <a:bodyPr wrap="square" lIns="0" tIns="0" rIns="0" bIns="0" rtlCol="0"/>
            <a:lstStyle/>
            <a:p>
              <a:endParaRPr/>
            </a:p>
          </p:txBody>
        </p:sp>
        <p:sp>
          <p:nvSpPr>
            <p:cNvPr id="9" name="object 6"/>
            <p:cNvSpPr/>
            <p:nvPr/>
          </p:nvSpPr>
          <p:spPr>
            <a:xfrm>
              <a:off x="7141343" y="7350596"/>
              <a:ext cx="459740" cy="541020"/>
            </a:xfrm>
            <a:custGeom>
              <a:avLst/>
              <a:gdLst/>
              <a:ahLst/>
              <a:cxnLst/>
              <a:rect l="l" t="t" r="r" b="b"/>
              <a:pathLst>
                <a:path w="459740" h="541020">
                  <a:moveTo>
                    <a:pt x="94146" y="0"/>
                  </a:moveTo>
                  <a:lnTo>
                    <a:pt x="62231" y="12576"/>
                  </a:lnTo>
                  <a:lnTo>
                    <a:pt x="36791" y="38015"/>
                  </a:lnTo>
                  <a:lnTo>
                    <a:pt x="0" y="93870"/>
                  </a:lnTo>
                  <a:lnTo>
                    <a:pt x="153682" y="192447"/>
                  </a:lnTo>
                  <a:lnTo>
                    <a:pt x="181427" y="218598"/>
                  </a:lnTo>
                  <a:lnTo>
                    <a:pt x="199790" y="253104"/>
                  </a:lnTo>
                  <a:lnTo>
                    <a:pt x="207189" y="291479"/>
                  </a:lnTo>
                  <a:lnTo>
                    <a:pt x="202044" y="329239"/>
                  </a:lnTo>
                  <a:lnTo>
                    <a:pt x="157924" y="461865"/>
                  </a:lnTo>
                  <a:lnTo>
                    <a:pt x="143535" y="488662"/>
                  </a:lnTo>
                  <a:lnTo>
                    <a:pt x="162293" y="509249"/>
                  </a:lnTo>
                  <a:lnTo>
                    <a:pt x="192050" y="531192"/>
                  </a:lnTo>
                  <a:lnTo>
                    <a:pt x="227333" y="540737"/>
                  </a:lnTo>
                  <a:lnTo>
                    <a:pt x="263734" y="537497"/>
                  </a:lnTo>
                  <a:lnTo>
                    <a:pt x="296849" y="521085"/>
                  </a:lnTo>
                  <a:lnTo>
                    <a:pt x="459473" y="395685"/>
                  </a:lnTo>
                  <a:lnTo>
                    <a:pt x="297992" y="190796"/>
                  </a:lnTo>
                  <a:lnTo>
                    <a:pt x="286163" y="170881"/>
                  </a:lnTo>
                  <a:lnTo>
                    <a:pt x="281062" y="150553"/>
                  </a:lnTo>
                  <a:lnTo>
                    <a:pt x="282435" y="130792"/>
                  </a:lnTo>
                  <a:lnTo>
                    <a:pt x="290029" y="112577"/>
                  </a:lnTo>
                  <a:lnTo>
                    <a:pt x="161074" y="16286"/>
                  </a:lnTo>
                  <a:lnTo>
                    <a:pt x="128455" y="998"/>
                  </a:lnTo>
                  <a:lnTo>
                    <a:pt x="94146" y="0"/>
                  </a:lnTo>
                  <a:close/>
                </a:path>
              </a:pathLst>
            </a:custGeom>
            <a:solidFill>
              <a:srgbClr val="E30350"/>
            </a:solidFill>
          </p:spPr>
          <p:txBody>
            <a:bodyPr wrap="square" lIns="0" tIns="0" rIns="0" bIns="0" rtlCol="0"/>
            <a:lstStyle/>
            <a:p>
              <a:endParaRPr/>
            </a:p>
          </p:txBody>
        </p:sp>
        <p:sp>
          <p:nvSpPr>
            <p:cNvPr id="10" name="object 7"/>
            <p:cNvSpPr/>
            <p:nvPr/>
          </p:nvSpPr>
          <p:spPr>
            <a:xfrm>
              <a:off x="7083707" y="7444460"/>
              <a:ext cx="265430" cy="394970"/>
            </a:xfrm>
            <a:custGeom>
              <a:avLst/>
              <a:gdLst/>
              <a:ahLst/>
              <a:cxnLst/>
              <a:rect l="l" t="t" r="r" b="b"/>
              <a:pathLst>
                <a:path w="265429" h="394970">
                  <a:moveTo>
                    <a:pt x="57638" y="0"/>
                  </a:moveTo>
                  <a:lnTo>
                    <a:pt x="17532" y="60858"/>
                  </a:lnTo>
                  <a:lnTo>
                    <a:pt x="2790" y="95995"/>
                  </a:lnTo>
                  <a:lnTo>
                    <a:pt x="0" y="134977"/>
                  </a:lnTo>
                  <a:lnTo>
                    <a:pt x="8791" y="173056"/>
                  </a:lnTo>
                  <a:lnTo>
                    <a:pt x="28797" y="205485"/>
                  </a:lnTo>
                  <a:lnTo>
                    <a:pt x="201174" y="394804"/>
                  </a:lnTo>
                  <a:lnTo>
                    <a:pt x="205530" y="388751"/>
                  </a:lnTo>
                  <a:lnTo>
                    <a:pt x="259683" y="235369"/>
                  </a:lnTo>
                  <a:lnTo>
                    <a:pt x="264828" y="197611"/>
                  </a:lnTo>
                  <a:lnTo>
                    <a:pt x="257427" y="159240"/>
                  </a:lnTo>
                  <a:lnTo>
                    <a:pt x="239061" y="124739"/>
                  </a:lnTo>
                  <a:lnTo>
                    <a:pt x="211308" y="98590"/>
                  </a:lnTo>
                  <a:lnTo>
                    <a:pt x="57638" y="0"/>
                  </a:lnTo>
                  <a:close/>
                </a:path>
              </a:pathLst>
            </a:custGeom>
            <a:solidFill>
              <a:srgbClr val="A41E22"/>
            </a:solidFill>
          </p:spPr>
          <p:txBody>
            <a:bodyPr wrap="square" lIns="0" tIns="0" rIns="0" bIns="0" rtlCol="0"/>
            <a:lstStyle/>
            <a:p>
              <a:endParaRPr/>
            </a:p>
          </p:txBody>
        </p:sp>
        <p:sp>
          <p:nvSpPr>
            <p:cNvPr id="11" name="object 8"/>
            <p:cNvSpPr/>
            <p:nvPr/>
          </p:nvSpPr>
          <p:spPr>
            <a:xfrm>
              <a:off x="7431369" y="7332807"/>
              <a:ext cx="528955" cy="563245"/>
            </a:xfrm>
            <a:custGeom>
              <a:avLst/>
              <a:gdLst/>
              <a:ahLst/>
              <a:cxnLst/>
              <a:rect l="l" t="t" r="r" b="b"/>
              <a:pathLst>
                <a:path w="528954" h="563245">
                  <a:moveTo>
                    <a:pt x="297080" y="0"/>
                  </a:moveTo>
                  <a:lnTo>
                    <a:pt x="35890" y="101114"/>
                  </a:lnTo>
                  <a:lnTo>
                    <a:pt x="0" y="130362"/>
                  </a:lnTo>
                  <a:lnTo>
                    <a:pt x="198970" y="279003"/>
                  </a:lnTo>
                  <a:lnTo>
                    <a:pt x="221806" y="304766"/>
                  </a:lnTo>
                  <a:lnTo>
                    <a:pt x="229582" y="334289"/>
                  </a:lnTo>
                  <a:lnTo>
                    <a:pt x="222268" y="363931"/>
                  </a:lnTo>
                  <a:lnTo>
                    <a:pt x="199834" y="390052"/>
                  </a:lnTo>
                  <a:lnTo>
                    <a:pt x="169443" y="413483"/>
                  </a:lnTo>
                  <a:lnTo>
                    <a:pt x="261302" y="530019"/>
                  </a:lnTo>
                  <a:lnTo>
                    <a:pt x="288786" y="553206"/>
                  </a:lnTo>
                  <a:lnTo>
                    <a:pt x="321610" y="563034"/>
                  </a:lnTo>
                  <a:lnTo>
                    <a:pt x="355655" y="559138"/>
                  </a:lnTo>
                  <a:lnTo>
                    <a:pt x="491286" y="448345"/>
                  </a:lnTo>
                  <a:lnTo>
                    <a:pt x="514620" y="418218"/>
                  </a:lnTo>
                  <a:lnTo>
                    <a:pt x="527404" y="381287"/>
                  </a:lnTo>
                  <a:lnTo>
                    <a:pt x="528764" y="342230"/>
                  </a:lnTo>
                  <a:lnTo>
                    <a:pt x="517829" y="305724"/>
                  </a:lnTo>
                  <a:lnTo>
                    <a:pt x="387718" y="53553"/>
                  </a:lnTo>
                  <a:lnTo>
                    <a:pt x="364677" y="24649"/>
                  </a:lnTo>
                  <a:lnTo>
                    <a:pt x="333078" y="6293"/>
                  </a:lnTo>
                  <a:lnTo>
                    <a:pt x="297080" y="0"/>
                  </a:lnTo>
                  <a:close/>
                </a:path>
              </a:pathLst>
            </a:custGeom>
            <a:solidFill>
              <a:srgbClr val="F29404"/>
            </a:solidFill>
          </p:spPr>
          <p:txBody>
            <a:bodyPr wrap="square" lIns="0" tIns="0" rIns="0" bIns="0" rtlCol="0"/>
            <a:lstStyle/>
            <a:p>
              <a:endParaRPr/>
            </a:p>
          </p:txBody>
        </p:sp>
        <p:sp>
          <p:nvSpPr>
            <p:cNvPr id="12" name="object 9"/>
            <p:cNvSpPr/>
            <p:nvPr/>
          </p:nvSpPr>
          <p:spPr>
            <a:xfrm>
              <a:off x="7422408" y="7463170"/>
              <a:ext cx="238760" cy="283210"/>
            </a:xfrm>
            <a:custGeom>
              <a:avLst/>
              <a:gdLst/>
              <a:ahLst/>
              <a:cxnLst/>
              <a:rect l="l" t="t" r="r" b="b"/>
              <a:pathLst>
                <a:path w="238759" h="283209">
                  <a:moveTo>
                    <a:pt x="8967" y="0"/>
                  </a:moveTo>
                  <a:lnTo>
                    <a:pt x="1373" y="18220"/>
                  </a:lnTo>
                  <a:lnTo>
                    <a:pt x="0" y="37982"/>
                  </a:lnTo>
                  <a:lnTo>
                    <a:pt x="5101" y="58310"/>
                  </a:lnTo>
                  <a:lnTo>
                    <a:pt x="16930" y="78232"/>
                  </a:lnTo>
                  <a:lnTo>
                    <a:pt x="178411" y="283121"/>
                  </a:lnTo>
                  <a:lnTo>
                    <a:pt x="208789" y="259689"/>
                  </a:lnTo>
                  <a:lnTo>
                    <a:pt x="231225" y="233574"/>
                  </a:lnTo>
                  <a:lnTo>
                    <a:pt x="238544" y="203931"/>
                  </a:lnTo>
                  <a:lnTo>
                    <a:pt x="230772" y="174405"/>
                  </a:lnTo>
                  <a:lnTo>
                    <a:pt x="207938" y="148640"/>
                  </a:lnTo>
                  <a:lnTo>
                    <a:pt x="8967" y="0"/>
                  </a:lnTo>
                  <a:close/>
                </a:path>
              </a:pathLst>
            </a:custGeom>
            <a:solidFill>
              <a:srgbClr val="CC1420"/>
            </a:solidFill>
          </p:spPr>
          <p:txBody>
            <a:bodyPr wrap="square" lIns="0" tIns="0" rIns="0" bIns="0" rtlCol="0"/>
            <a:lstStyle/>
            <a:p>
              <a:endParaRPr/>
            </a:p>
          </p:txBody>
        </p:sp>
        <p:sp>
          <p:nvSpPr>
            <p:cNvPr id="13" name="object 10"/>
            <p:cNvSpPr/>
            <p:nvPr/>
          </p:nvSpPr>
          <p:spPr>
            <a:xfrm>
              <a:off x="6526416" y="7555090"/>
              <a:ext cx="799465" cy="114300"/>
            </a:xfrm>
            <a:custGeom>
              <a:avLst/>
              <a:gdLst/>
              <a:ahLst/>
              <a:cxnLst/>
              <a:rect l="l" t="t" r="r" b="b"/>
              <a:pathLst>
                <a:path w="799465" h="114300">
                  <a:moveTo>
                    <a:pt x="80581" y="1130"/>
                  </a:moveTo>
                  <a:lnTo>
                    <a:pt x="0" y="1130"/>
                  </a:lnTo>
                  <a:lnTo>
                    <a:pt x="0" y="20180"/>
                  </a:lnTo>
                  <a:lnTo>
                    <a:pt x="29337" y="20180"/>
                  </a:lnTo>
                  <a:lnTo>
                    <a:pt x="29337" y="112890"/>
                  </a:lnTo>
                  <a:lnTo>
                    <a:pt x="51244" y="112890"/>
                  </a:lnTo>
                  <a:lnTo>
                    <a:pt x="51244" y="20180"/>
                  </a:lnTo>
                  <a:lnTo>
                    <a:pt x="80581" y="20180"/>
                  </a:lnTo>
                  <a:lnTo>
                    <a:pt x="80581" y="1130"/>
                  </a:lnTo>
                  <a:close/>
                </a:path>
                <a:path w="799465" h="114300">
                  <a:moveTo>
                    <a:pt x="162267" y="59753"/>
                  </a:moveTo>
                  <a:lnTo>
                    <a:pt x="160502" y="47752"/>
                  </a:lnTo>
                  <a:lnTo>
                    <a:pt x="155295" y="38265"/>
                  </a:lnTo>
                  <a:lnTo>
                    <a:pt x="146697" y="32029"/>
                  </a:lnTo>
                  <a:lnTo>
                    <a:pt x="134835" y="29794"/>
                  </a:lnTo>
                  <a:lnTo>
                    <a:pt x="127584" y="29794"/>
                  </a:lnTo>
                  <a:lnTo>
                    <a:pt x="120650" y="32639"/>
                  </a:lnTo>
                  <a:lnTo>
                    <a:pt x="115112" y="38315"/>
                  </a:lnTo>
                  <a:lnTo>
                    <a:pt x="115112" y="622"/>
                  </a:lnTo>
                  <a:lnTo>
                    <a:pt x="94627" y="622"/>
                  </a:lnTo>
                  <a:lnTo>
                    <a:pt x="94627" y="112903"/>
                  </a:lnTo>
                  <a:lnTo>
                    <a:pt x="115112" y="112903"/>
                  </a:lnTo>
                  <a:lnTo>
                    <a:pt x="115112" y="52031"/>
                  </a:lnTo>
                  <a:lnTo>
                    <a:pt x="121907" y="48260"/>
                  </a:lnTo>
                  <a:lnTo>
                    <a:pt x="134835" y="48260"/>
                  </a:lnTo>
                  <a:lnTo>
                    <a:pt x="141770" y="51879"/>
                  </a:lnTo>
                  <a:lnTo>
                    <a:pt x="141770" y="112903"/>
                  </a:lnTo>
                  <a:lnTo>
                    <a:pt x="162267" y="112903"/>
                  </a:lnTo>
                  <a:lnTo>
                    <a:pt x="162267" y="59753"/>
                  </a:lnTo>
                  <a:close/>
                </a:path>
                <a:path w="799465" h="114300">
                  <a:moveTo>
                    <a:pt x="201841" y="30746"/>
                  </a:moveTo>
                  <a:lnTo>
                    <a:pt x="181356" y="30746"/>
                  </a:lnTo>
                  <a:lnTo>
                    <a:pt x="181356" y="112903"/>
                  </a:lnTo>
                  <a:lnTo>
                    <a:pt x="201841" y="112903"/>
                  </a:lnTo>
                  <a:lnTo>
                    <a:pt x="201841" y="30746"/>
                  </a:lnTo>
                  <a:close/>
                </a:path>
                <a:path w="799465" h="114300">
                  <a:moveTo>
                    <a:pt x="201993" y="0"/>
                  </a:moveTo>
                  <a:lnTo>
                    <a:pt x="181038" y="0"/>
                  </a:lnTo>
                  <a:lnTo>
                    <a:pt x="181038" y="16725"/>
                  </a:lnTo>
                  <a:lnTo>
                    <a:pt x="201993" y="16725"/>
                  </a:lnTo>
                  <a:lnTo>
                    <a:pt x="201993" y="0"/>
                  </a:lnTo>
                  <a:close/>
                </a:path>
                <a:path w="799465" h="114300">
                  <a:moveTo>
                    <a:pt x="289153" y="69062"/>
                  </a:moveTo>
                  <a:lnTo>
                    <a:pt x="288417" y="64185"/>
                  </a:lnTo>
                  <a:lnTo>
                    <a:pt x="286778" y="53416"/>
                  </a:lnTo>
                  <a:lnTo>
                    <a:pt x="283095" y="46824"/>
                  </a:lnTo>
                  <a:lnTo>
                    <a:pt x="279831" y="40970"/>
                  </a:lnTo>
                  <a:lnTo>
                    <a:pt x="268960" y="33032"/>
                  </a:lnTo>
                  <a:lnTo>
                    <a:pt x="268960" y="64185"/>
                  </a:lnTo>
                  <a:lnTo>
                    <a:pt x="237744" y="64185"/>
                  </a:lnTo>
                  <a:lnTo>
                    <a:pt x="246430" y="46824"/>
                  </a:lnTo>
                  <a:lnTo>
                    <a:pt x="260299" y="46824"/>
                  </a:lnTo>
                  <a:lnTo>
                    <a:pt x="268960" y="64185"/>
                  </a:lnTo>
                  <a:lnTo>
                    <a:pt x="268960" y="33032"/>
                  </a:lnTo>
                  <a:lnTo>
                    <a:pt x="268605" y="32766"/>
                  </a:lnTo>
                  <a:lnTo>
                    <a:pt x="253365" y="29794"/>
                  </a:lnTo>
                  <a:lnTo>
                    <a:pt x="238785" y="32575"/>
                  </a:lnTo>
                  <a:lnTo>
                    <a:pt x="227482" y="40716"/>
                  </a:lnTo>
                  <a:lnTo>
                    <a:pt x="220167" y="53873"/>
                  </a:lnTo>
                  <a:lnTo>
                    <a:pt x="217563" y="71742"/>
                  </a:lnTo>
                  <a:lnTo>
                    <a:pt x="220776" y="92354"/>
                  </a:lnTo>
                  <a:lnTo>
                    <a:pt x="229285" y="105270"/>
                  </a:lnTo>
                  <a:lnTo>
                    <a:pt x="241439" y="111950"/>
                  </a:lnTo>
                  <a:lnTo>
                    <a:pt x="255562" y="113855"/>
                  </a:lnTo>
                  <a:lnTo>
                    <a:pt x="265518" y="113004"/>
                  </a:lnTo>
                  <a:lnTo>
                    <a:pt x="273596" y="110528"/>
                  </a:lnTo>
                  <a:lnTo>
                    <a:pt x="280454" y="106464"/>
                  </a:lnTo>
                  <a:lnTo>
                    <a:pt x="286778" y="100914"/>
                  </a:lnTo>
                  <a:lnTo>
                    <a:pt x="282244" y="96494"/>
                  </a:lnTo>
                  <a:lnTo>
                    <a:pt x="274332" y="88773"/>
                  </a:lnTo>
                  <a:lnTo>
                    <a:pt x="269125" y="93980"/>
                  </a:lnTo>
                  <a:lnTo>
                    <a:pt x="264706" y="96494"/>
                  </a:lnTo>
                  <a:lnTo>
                    <a:pt x="255714" y="96494"/>
                  </a:lnTo>
                  <a:lnTo>
                    <a:pt x="248056" y="95123"/>
                  </a:lnTo>
                  <a:lnTo>
                    <a:pt x="242417" y="91313"/>
                  </a:lnTo>
                  <a:lnTo>
                    <a:pt x="238937" y="85521"/>
                  </a:lnTo>
                  <a:lnTo>
                    <a:pt x="237744" y="78206"/>
                  </a:lnTo>
                  <a:lnTo>
                    <a:pt x="289153" y="78206"/>
                  </a:lnTo>
                  <a:lnTo>
                    <a:pt x="289153" y="69062"/>
                  </a:lnTo>
                  <a:close/>
                </a:path>
                <a:path w="799465" h="114300">
                  <a:moveTo>
                    <a:pt x="421157" y="51396"/>
                  </a:moveTo>
                  <a:lnTo>
                    <a:pt x="418795" y="43675"/>
                  </a:lnTo>
                  <a:lnTo>
                    <a:pt x="407593" y="32486"/>
                  </a:lnTo>
                  <a:lnTo>
                    <a:pt x="400177" y="29794"/>
                  </a:lnTo>
                  <a:lnTo>
                    <a:pt x="391985" y="29794"/>
                  </a:lnTo>
                  <a:lnTo>
                    <a:pt x="384797" y="30403"/>
                  </a:lnTo>
                  <a:lnTo>
                    <a:pt x="378447" y="32283"/>
                  </a:lnTo>
                  <a:lnTo>
                    <a:pt x="372719" y="35521"/>
                  </a:lnTo>
                  <a:lnTo>
                    <a:pt x="367398" y="40195"/>
                  </a:lnTo>
                  <a:lnTo>
                    <a:pt x="362178" y="33121"/>
                  </a:lnTo>
                  <a:lnTo>
                    <a:pt x="354774" y="29794"/>
                  </a:lnTo>
                  <a:lnTo>
                    <a:pt x="338061" y="29794"/>
                  </a:lnTo>
                  <a:lnTo>
                    <a:pt x="330504" y="32804"/>
                  </a:lnTo>
                  <a:lnTo>
                    <a:pt x="325120" y="38315"/>
                  </a:lnTo>
                  <a:lnTo>
                    <a:pt x="325120" y="30746"/>
                  </a:lnTo>
                  <a:lnTo>
                    <a:pt x="305104" y="30746"/>
                  </a:lnTo>
                  <a:lnTo>
                    <a:pt x="305104" y="112903"/>
                  </a:lnTo>
                  <a:lnTo>
                    <a:pt x="325602" y="112903"/>
                  </a:lnTo>
                  <a:lnTo>
                    <a:pt x="325602" y="52031"/>
                  </a:lnTo>
                  <a:lnTo>
                    <a:pt x="332867" y="48260"/>
                  </a:lnTo>
                  <a:lnTo>
                    <a:pt x="345782" y="48260"/>
                  </a:lnTo>
                  <a:lnTo>
                    <a:pt x="352882" y="52031"/>
                  </a:lnTo>
                  <a:lnTo>
                    <a:pt x="352882" y="112903"/>
                  </a:lnTo>
                  <a:lnTo>
                    <a:pt x="373380" y="112903"/>
                  </a:lnTo>
                  <a:lnTo>
                    <a:pt x="373380" y="52031"/>
                  </a:lnTo>
                  <a:lnTo>
                    <a:pt x="380784" y="48260"/>
                  </a:lnTo>
                  <a:lnTo>
                    <a:pt x="393560" y="48260"/>
                  </a:lnTo>
                  <a:lnTo>
                    <a:pt x="400659" y="52031"/>
                  </a:lnTo>
                  <a:lnTo>
                    <a:pt x="400659" y="112903"/>
                  </a:lnTo>
                  <a:lnTo>
                    <a:pt x="421157" y="112903"/>
                  </a:lnTo>
                  <a:lnTo>
                    <a:pt x="421157" y="51396"/>
                  </a:lnTo>
                  <a:close/>
                </a:path>
                <a:path w="799465" h="114300">
                  <a:moveTo>
                    <a:pt x="507707" y="69062"/>
                  </a:moveTo>
                  <a:lnTo>
                    <a:pt x="487527" y="33032"/>
                  </a:lnTo>
                  <a:lnTo>
                    <a:pt x="487527" y="64185"/>
                  </a:lnTo>
                  <a:lnTo>
                    <a:pt x="456323" y="64185"/>
                  </a:lnTo>
                  <a:lnTo>
                    <a:pt x="464985" y="46824"/>
                  </a:lnTo>
                  <a:lnTo>
                    <a:pt x="478853" y="46824"/>
                  </a:lnTo>
                  <a:lnTo>
                    <a:pt x="487527" y="64185"/>
                  </a:lnTo>
                  <a:lnTo>
                    <a:pt x="487527" y="33032"/>
                  </a:lnTo>
                  <a:lnTo>
                    <a:pt x="487172" y="32766"/>
                  </a:lnTo>
                  <a:lnTo>
                    <a:pt x="471919" y="29794"/>
                  </a:lnTo>
                  <a:lnTo>
                    <a:pt x="457352" y="32575"/>
                  </a:lnTo>
                  <a:lnTo>
                    <a:pt x="446049" y="40716"/>
                  </a:lnTo>
                  <a:lnTo>
                    <a:pt x="438734" y="53873"/>
                  </a:lnTo>
                  <a:lnTo>
                    <a:pt x="436130" y="71742"/>
                  </a:lnTo>
                  <a:lnTo>
                    <a:pt x="439343" y="92354"/>
                  </a:lnTo>
                  <a:lnTo>
                    <a:pt x="447865" y="105270"/>
                  </a:lnTo>
                  <a:lnTo>
                    <a:pt x="460019" y="111950"/>
                  </a:lnTo>
                  <a:lnTo>
                    <a:pt x="474129" y="113855"/>
                  </a:lnTo>
                  <a:lnTo>
                    <a:pt x="484085" y="113004"/>
                  </a:lnTo>
                  <a:lnTo>
                    <a:pt x="492163" y="110528"/>
                  </a:lnTo>
                  <a:lnTo>
                    <a:pt x="499033" y="106464"/>
                  </a:lnTo>
                  <a:lnTo>
                    <a:pt x="505345" y="100914"/>
                  </a:lnTo>
                  <a:lnTo>
                    <a:pt x="500811" y="96494"/>
                  </a:lnTo>
                  <a:lnTo>
                    <a:pt x="492899" y="88773"/>
                  </a:lnTo>
                  <a:lnTo>
                    <a:pt x="487680" y="93980"/>
                  </a:lnTo>
                  <a:lnTo>
                    <a:pt x="483273" y="96494"/>
                  </a:lnTo>
                  <a:lnTo>
                    <a:pt x="474306" y="96494"/>
                  </a:lnTo>
                  <a:lnTo>
                    <a:pt x="466636" y="95123"/>
                  </a:lnTo>
                  <a:lnTo>
                    <a:pt x="460997" y="91313"/>
                  </a:lnTo>
                  <a:lnTo>
                    <a:pt x="457517" y="85521"/>
                  </a:lnTo>
                  <a:lnTo>
                    <a:pt x="456323" y="78206"/>
                  </a:lnTo>
                  <a:lnTo>
                    <a:pt x="507707" y="78206"/>
                  </a:lnTo>
                  <a:lnTo>
                    <a:pt x="507707" y="69062"/>
                  </a:lnTo>
                  <a:close/>
                </a:path>
                <a:path w="799465" h="114300">
                  <a:moveTo>
                    <a:pt x="626757" y="622"/>
                  </a:moveTo>
                  <a:lnTo>
                    <a:pt x="605142" y="622"/>
                  </a:lnTo>
                  <a:lnTo>
                    <a:pt x="575970" y="61341"/>
                  </a:lnTo>
                  <a:lnTo>
                    <a:pt x="546646" y="622"/>
                  </a:lnTo>
                  <a:lnTo>
                    <a:pt x="525043" y="622"/>
                  </a:lnTo>
                  <a:lnTo>
                    <a:pt x="525043" y="112903"/>
                  </a:lnTo>
                  <a:lnTo>
                    <a:pt x="546963" y="112903"/>
                  </a:lnTo>
                  <a:lnTo>
                    <a:pt x="546963" y="47459"/>
                  </a:lnTo>
                  <a:lnTo>
                    <a:pt x="568566" y="90030"/>
                  </a:lnTo>
                  <a:lnTo>
                    <a:pt x="583387" y="90030"/>
                  </a:lnTo>
                  <a:lnTo>
                    <a:pt x="604824" y="47459"/>
                  </a:lnTo>
                  <a:lnTo>
                    <a:pt x="604824" y="112903"/>
                  </a:lnTo>
                  <a:lnTo>
                    <a:pt x="626757" y="112903"/>
                  </a:lnTo>
                  <a:lnTo>
                    <a:pt x="626757" y="622"/>
                  </a:lnTo>
                  <a:close/>
                </a:path>
                <a:path w="799465" h="114300">
                  <a:moveTo>
                    <a:pt x="715721" y="69062"/>
                  </a:moveTo>
                  <a:lnTo>
                    <a:pt x="714971" y="64185"/>
                  </a:lnTo>
                  <a:lnTo>
                    <a:pt x="713333" y="53416"/>
                  </a:lnTo>
                  <a:lnTo>
                    <a:pt x="709650" y="46824"/>
                  </a:lnTo>
                  <a:lnTo>
                    <a:pt x="706386" y="40970"/>
                  </a:lnTo>
                  <a:lnTo>
                    <a:pt x="695515" y="33045"/>
                  </a:lnTo>
                  <a:lnTo>
                    <a:pt x="695515" y="64185"/>
                  </a:lnTo>
                  <a:lnTo>
                    <a:pt x="664260" y="64185"/>
                  </a:lnTo>
                  <a:lnTo>
                    <a:pt x="672934" y="46824"/>
                  </a:lnTo>
                  <a:lnTo>
                    <a:pt x="686828" y="46824"/>
                  </a:lnTo>
                  <a:lnTo>
                    <a:pt x="695515" y="64185"/>
                  </a:lnTo>
                  <a:lnTo>
                    <a:pt x="695515" y="33045"/>
                  </a:lnTo>
                  <a:lnTo>
                    <a:pt x="695134" y="32766"/>
                  </a:lnTo>
                  <a:lnTo>
                    <a:pt x="679856" y="29794"/>
                  </a:lnTo>
                  <a:lnTo>
                    <a:pt x="665289" y="32575"/>
                  </a:lnTo>
                  <a:lnTo>
                    <a:pt x="653986" y="40716"/>
                  </a:lnTo>
                  <a:lnTo>
                    <a:pt x="646671" y="53873"/>
                  </a:lnTo>
                  <a:lnTo>
                    <a:pt x="644080" y="71742"/>
                  </a:lnTo>
                  <a:lnTo>
                    <a:pt x="647293" y="92354"/>
                  </a:lnTo>
                  <a:lnTo>
                    <a:pt x="655802" y="105270"/>
                  </a:lnTo>
                  <a:lnTo>
                    <a:pt x="667956" y="111950"/>
                  </a:lnTo>
                  <a:lnTo>
                    <a:pt x="682078" y="113855"/>
                  </a:lnTo>
                  <a:lnTo>
                    <a:pt x="692061" y="113004"/>
                  </a:lnTo>
                  <a:lnTo>
                    <a:pt x="700151" y="110528"/>
                  </a:lnTo>
                  <a:lnTo>
                    <a:pt x="707021" y="106464"/>
                  </a:lnTo>
                  <a:lnTo>
                    <a:pt x="713359" y="100914"/>
                  </a:lnTo>
                  <a:lnTo>
                    <a:pt x="708812" y="96494"/>
                  </a:lnTo>
                  <a:lnTo>
                    <a:pt x="700887" y="88773"/>
                  </a:lnTo>
                  <a:lnTo>
                    <a:pt x="695655" y="93980"/>
                  </a:lnTo>
                  <a:lnTo>
                    <a:pt x="691235" y="96494"/>
                  </a:lnTo>
                  <a:lnTo>
                    <a:pt x="682244" y="96494"/>
                  </a:lnTo>
                  <a:lnTo>
                    <a:pt x="674573" y="95123"/>
                  </a:lnTo>
                  <a:lnTo>
                    <a:pt x="668934" y="91313"/>
                  </a:lnTo>
                  <a:lnTo>
                    <a:pt x="665454" y="85521"/>
                  </a:lnTo>
                  <a:lnTo>
                    <a:pt x="664260" y="78206"/>
                  </a:lnTo>
                  <a:lnTo>
                    <a:pt x="715721" y="78206"/>
                  </a:lnTo>
                  <a:lnTo>
                    <a:pt x="715721" y="69062"/>
                  </a:lnTo>
                  <a:close/>
                </a:path>
                <a:path w="799465" h="114300">
                  <a:moveTo>
                    <a:pt x="799122" y="30746"/>
                  </a:moveTo>
                  <a:lnTo>
                    <a:pt x="778598" y="30746"/>
                  </a:lnTo>
                  <a:lnTo>
                    <a:pt x="778598" y="91605"/>
                  </a:lnTo>
                  <a:lnTo>
                    <a:pt x="771321" y="95402"/>
                  </a:lnTo>
                  <a:lnTo>
                    <a:pt x="758367" y="95402"/>
                  </a:lnTo>
                  <a:lnTo>
                    <a:pt x="751268" y="91605"/>
                  </a:lnTo>
                  <a:lnTo>
                    <a:pt x="751268" y="30746"/>
                  </a:lnTo>
                  <a:lnTo>
                    <a:pt x="730732" y="30746"/>
                  </a:lnTo>
                  <a:lnTo>
                    <a:pt x="730732" y="92240"/>
                  </a:lnTo>
                  <a:lnTo>
                    <a:pt x="732459" y="99961"/>
                  </a:lnTo>
                  <a:lnTo>
                    <a:pt x="743673" y="111163"/>
                  </a:lnTo>
                  <a:lnTo>
                    <a:pt x="750303" y="113855"/>
                  </a:lnTo>
                  <a:lnTo>
                    <a:pt x="766114" y="113855"/>
                  </a:lnTo>
                  <a:lnTo>
                    <a:pt x="773684" y="111010"/>
                  </a:lnTo>
                  <a:lnTo>
                    <a:pt x="779056" y="105333"/>
                  </a:lnTo>
                  <a:lnTo>
                    <a:pt x="779056" y="112903"/>
                  </a:lnTo>
                  <a:lnTo>
                    <a:pt x="799122" y="112903"/>
                  </a:lnTo>
                  <a:lnTo>
                    <a:pt x="799122" y="30746"/>
                  </a:lnTo>
                  <a:close/>
                </a:path>
              </a:pathLst>
            </a:custGeom>
            <a:solidFill>
              <a:srgbClr val="FFFFFF"/>
            </a:solidFill>
          </p:spPr>
          <p:txBody>
            <a:bodyPr wrap="square" lIns="0" tIns="0" rIns="0" bIns="0" rtlCol="0"/>
            <a:lstStyle/>
            <a:p>
              <a:endParaRPr/>
            </a:p>
          </p:txBody>
        </p:sp>
        <p:pic>
          <p:nvPicPr>
            <p:cNvPr id="14" name="object 11"/>
            <p:cNvPicPr/>
            <p:nvPr/>
          </p:nvPicPr>
          <p:blipFill>
            <a:blip r:embed="rId2" cstate="print"/>
            <a:stretch>
              <a:fillRect/>
            </a:stretch>
          </p:blipFill>
          <p:spPr>
            <a:xfrm>
              <a:off x="7344792" y="7555706"/>
              <a:ext cx="201425" cy="113233"/>
            </a:xfrm>
            <a:prstGeom prst="rect">
              <a:avLst/>
            </a:prstGeom>
          </p:spPr>
        </p:pic>
        <p:pic>
          <p:nvPicPr>
            <p:cNvPr id="15" name="object 12"/>
            <p:cNvPicPr/>
            <p:nvPr/>
          </p:nvPicPr>
          <p:blipFill>
            <a:blip r:embed="rId3" cstate="print"/>
            <a:stretch>
              <a:fillRect/>
            </a:stretch>
          </p:blipFill>
          <p:spPr>
            <a:xfrm>
              <a:off x="7565418" y="7554454"/>
              <a:ext cx="263545" cy="114481"/>
            </a:xfrm>
            <a:prstGeom prst="rect">
              <a:avLst/>
            </a:prstGeom>
          </p:spPr>
        </p:pic>
        <p:pic>
          <p:nvPicPr>
            <p:cNvPr id="16" name="object 13"/>
            <p:cNvPicPr/>
            <p:nvPr/>
          </p:nvPicPr>
          <p:blipFill>
            <a:blip r:embed="rId4" cstate="print"/>
            <a:stretch>
              <a:fillRect/>
            </a:stretch>
          </p:blipFill>
          <p:spPr>
            <a:xfrm>
              <a:off x="6415765" y="7310451"/>
              <a:ext cx="1568678" cy="608803"/>
            </a:xfrm>
            <a:prstGeom prst="rect">
              <a:avLst/>
            </a:prstGeom>
          </p:spPr>
        </p:pic>
      </p:grpSp>
      <p:sp>
        <p:nvSpPr>
          <p:cNvPr id="21" name="object 18"/>
          <p:cNvSpPr txBox="1"/>
          <p:nvPr userDrawn="1"/>
        </p:nvSpPr>
        <p:spPr>
          <a:xfrm>
            <a:off x="563365" y="1840902"/>
            <a:ext cx="3728962" cy="2193243"/>
          </a:xfrm>
          <a:prstGeom prst="rect">
            <a:avLst/>
          </a:prstGeom>
        </p:spPr>
        <p:txBody>
          <a:bodyPr vert="horz" wrap="square" lIns="0" tIns="8062" rIns="0" bIns="0" rtlCol="0">
            <a:spAutoFit/>
          </a:bodyPr>
          <a:lstStyle/>
          <a:p>
            <a:pPr marL="8062" marR="349889" algn="just">
              <a:lnSpc>
                <a:spcPct val="138900"/>
              </a:lnSpc>
              <a:spcBef>
                <a:spcPts val="63"/>
              </a:spcBef>
            </a:pPr>
            <a:r>
              <a:rPr spc="-3" dirty="0">
                <a:solidFill>
                  <a:srgbClr val="3C3C3B"/>
                </a:solidFill>
                <a:latin typeface="Verdana"/>
                <a:cs typeface="Verdana"/>
              </a:rPr>
              <a:t>Een pandemie </a:t>
            </a:r>
            <a:r>
              <a:rPr dirty="0">
                <a:solidFill>
                  <a:srgbClr val="3C3C3B"/>
                </a:solidFill>
                <a:latin typeface="Verdana"/>
                <a:cs typeface="Verdana"/>
              </a:rPr>
              <a:t>heeft </a:t>
            </a:r>
            <a:r>
              <a:rPr spc="-3" dirty="0">
                <a:solidFill>
                  <a:srgbClr val="3C3C3B"/>
                </a:solidFill>
                <a:latin typeface="Verdana"/>
                <a:cs typeface="Verdana"/>
              </a:rPr>
              <a:t>impact </a:t>
            </a:r>
            <a:r>
              <a:rPr dirty="0">
                <a:solidFill>
                  <a:srgbClr val="3C3C3B"/>
                </a:solidFill>
                <a:latin typeface="Verdana"/>
                <a:cs typeface="Verdana"/>
              </a:rPr>
              <a:t>op het onderwijs. </a:t>
            </a:r>
            <a:r>
              <a:rPr spc="-394" dirty="0">
                <a:solidFill>
                  <a:srgbClr val="3C3C3B"/>
                </a:solidFill>
                <a:latin typeface="Verdana"/>
                <a:cs typeface="Verdana"/>
              </a:rPr>
              <a:t> </a:t>
            </a:r>
            <a:r>
              <a:rPr dirty="0">
                <a:solidFill>
                  <a:srgbClr val="3C3C3B"/>
                </a:solidFill>
                <a:latin typeface="Verdana"/>
                <a:cs typeface="Verdana"/>
              </a:rPr>
              <a:t>De afgelopen </a:t>
            </a:r>
            <a:r>
              <a:rPr spc="-3" dirty="0">
                <a:solidFill>
                  <a:srgbClr val="3C3C3B"/>
                </a:solidFill>
                <a:latin typeface="Verdana"/>
                <a:cs typeface="Verdana"/>
              </a:rPr>
              <a:t>periode </a:t>
            </a:r>
            <a:r>
              <a:rPr dirty="0">
                <a:solidFill>
                  <a:srgbClr val="3C3C3B"/>
                </a:solidFill>
                <a:latin typeface="Verdana"/>
                <a:cs typeface="Verdana"/>
              </a:rPr>
              <a:t>heb </a:t>
            </a:r>
            <a:r>
              <a:rPr spc="-3" dirty="0">
                <a:solidFill>
                  <a:srgbClr val="3C3C3B"/>
                </a:solidFill>
                <a:latin typeface="Verdana"/>
                <a:cs typeface="Verdana"/>
              </a:rPr>
              <a:t>je </a:t>
            </a:r>
            <a:r>
              <a:rPr dirty="0">
                <a:solidFill>
                  <a:srgbClr val="3C3C3B"/>
                </a:solidFill>
                <a:latin typeface="Verdana"/>
                <a:cs typeface="Verdana"/>
              </a:rPr>
              <a:t>hard </a:t>
            </a:r>
            <a:r>
              <a:rPr spc="-3" dirty="0">
                <a:solidFill>
                  <a:srgbClr val="3C3C3B"/>
                </a:solidFill>
                <a:latin typeface="Verdana"/>
                <a:cs typeface="Verdana"/>
              </a:rPr>
              <a:t>gewerkt </a:t>
            </a:r>
            <a:r>
              <a:rPr dirty="0">
                <a:solidFill>
                  <a:srgbClr val="3C3C3B"/>
                </a:solidFill>
                <a:latin typeface="Verdana"/>
                <a:cs typeface="Verdana"/>
              </a:rPr>
              <a:t>om </a:t>
            </a:r>
            <a:r>
              <a:rPr spc="-394" dirty="0">
                <a:solidFill>
                  <a:srgbClr val="3C3C3B"/>
                </a:solidFill>
                <a:latin typeface="Verdana"/>
                <a:cs typeface="Verdana"/>
              </a:rPr>
              <a:t> </a:t>
            </a:r>
            <a:r>
              <a:rPr spc="-3" dirty="0">
                <a:solidFill>
                  <a:srgbClr val="3C3C3B"/>
                </a:solidFill>
                <a:latin typeface="Verdana"/>
                <a:cs typeface="Verdana"/>
              </a:rPr>
              <a:t>digitaal les te </a:t>
            </a:r>
            <a:r>
              <a:rPr spc="-6" dirty="0">
                <a:solidFill>
                  <a:srgbClr val="3C3C3B"/>
                </a:solidFill>
                <a:latin typeface="Verdana"/>
                <a:cs typeface="Verdana"/>
              </a:rPr>
              <a:t>geven </a:t>
            </a:r>
            <a:r>
              <a:rPr dirty="0">
                <a:solidFill>
                  <a:srgbClr val="3C3C3B"/>
                </a:solidFill>
                <a:latin typeface="Verdana"/>
                <a:cs typeface="Verdana"/>
              </a:rPr>
              <a:t>en nu staan </a:t>
            </a:r>
            <a:r>
              <a:rPr spc="-3" dirty="0">
                <a:solidFill>
                  <a:srgbClr val="3C3C3B"/>
                </a:solidFill>
                <a:latin typeface="Verdana"/>
                <a:cs typeface="Verdana"/>
              </a:rPr>
              <a:t>we </a:t>
            </a:r>
            <a:r>
              <a:rPr spc="-6" dirty="0">
                <a:solidFill>
                  <a:srgbClr val="3C3C3B"/>
                </a:solidFill>
                <a:latin typeface="Verdana"/>
                <a:cs typeface="Verdana"/>
              </a:rPr>
              <a:t>voor </a:t>
            </a:r>
            <a:r>
              <a:rPr dirty="0">
                <a:solidFill>
                  <a:srgbClr val="3C3C3B"/>
                </a:solidFill>
                <a:latin typeface="Verdana"/>
                <a:cs typeface="Verdana"/>
              </a:rPr>
              <a:t>een </a:t>
            </a:r>
            <a:r>
              <a:rPr spc="-394" dirty="0">
                <a:solidFill>
                  <a:srgbClr val="3C3C3B"/>
                </a:solidFill>
                <a:latin typeface="Verdana"/>
                <a:cs typeface="Verdana"/>
              </a:rPr>
              <a:t> </a:t>
            </a:r>
            <a:r>
              <a:rPr dirty="0">
                <a:solidFill>
                  <a:srgbClr val="3C3C3B"/>
                </a:solidFill>
                <a:latin typeface="Verdana"/>
                <a:cs typeface="Verdana"/>
              </a:rPr>
              <a:t>nieuwe uitdaging. </a:t>
            </a:r>
            <a:r>
              <a:rPr spc="-16" dirty="0">
                <a:solidFill>
                  <a:srgbClr val="3C3C3B"/>
                </a:solidFill>
                <a:latin typeface="Verdana"/>
                <a:cs typeface="Verdana"/>
              </a:rPr>
              <a:t>Waar </a:t>
            </a:r>
            <a:r>
              <a:rPr dirty="0">
                <a:solidFill>
                  <a:srgbClr val="3C3C3B"/>
                </a:solidFill>
                <a:latin typeface="Verdana"/>
                <a:cs typeface="Verdana"/>
              </a:rPr>
              <a:t>staan </a:t>
            </a:r>
            <a:r>
              <a:rPr spc="-3" dirty="0">
                <a:solidFill>
                  <a:srgbClr val="3C3C3B"/>
                </a:solidFill>
                <a:latin typeface="Verdana"/>
                <a:cs typeface="Verdana"/>
              </a:rPr>
              <a:t>jouw leerlingen </a:t>
            </a:r>
            <a:r>
              <a:rPr spc="-394" dirty="0">
                <a:solidFill>
                  <a:srgbClr val="3C3C3B"/>
                </a:solidFill>
                <a:latin typeface="Verdana"/>
                <a:cs typeface="Verdana"/>
              </a:rPr>
              <a:t> </a:t>
            </a:r>
            <a:r>
              <a:rPr dirty="0">
                <a:solidFill>
                  <a:srgbClr val="3C3C3B"/>
                </a:solidFill>
                <a:latin typeface="Verdana"/>
                <a:cs typeface="Verdana"/>
              </a:rPr>
              <a:t>of</a:t>
            </a:r>
            <a:r>
              <a:rPr spc="-3" dirty="0">
                <a:solidFill>
                  <a:srgbClr val="3C3C3B"/>
                </a:solidFill>
                <a:latin typeface="Verdana"/>
                <a:cs typeface="Verdana"/>
              </a:rPr>
              <a:t> </a:t>
            </a:r>
            <a:r>
              <a:rPr dirty="0">
                <a:solidFill>
                  <a:srgbClr val="3C3C3B"/>
                </a:solidFill>
                <a:latin typeface="Verdana"/>
                <a:cs typeface="Verdana"/>
              </a:rPr>
              <a:t>klassen</a:t>
            </a:r>
            <a:r>
              <a:rPr spc="-6" dirty="0">
                <a:solidFill>
                  <a:srgbClr val="3C3C3B"/>
                </a:solidFill>
                <a:latin typeface="Verdana"/>
                <a:cs typeface="Verdana"/>
              </a:rPr>
              <a:t> </a:t>
            </a:r>
            <a:r>
              <a:rPr dirty="0">
                <a:solidFill>
                  <a:srgbClr val="3C3C3B"/>
                </a:solidFill>
                <a:latin typeface="Verdana"/>
                <a:cs typeface="Verdana"/>
              </a:rPr>
              <a:t>nu?</a:t>
            </a:r>
            <a:r>
              <a:rPr spc="-3" dirty="0">
                <a:solidFill>
                  <a:srgbClr val="3C3C3B"/>
                </a:solidFill>
                <a:latin typeface="Verdana"/>
                <a:cs typeface="Verdana"/>
              </a:rPr>
              <a:t> En</a:t>
            </a:r>
            <a:r>
              <a:rPr spc="-6" dirty="0">
                <a:solidFill>
                  <a:srgbClr val="3C3C3B"/>
                </a:solidFill>
                <a:latin typeface="Verdana"/>
                <a:cs typeface="Verdana"/>
              </a:rPr>
              <a:t> waar</a:t>
            </a:r>
            <a:r>
              <a:rPr spc="-3" dirty="0">
                <a:solidFill>
                  <a:srgbClr val="3C3C3B"/>
                </a:solidFill>
                <a:latin typeface="Verdana"/>
                <a:cs typeface="Verdana"/>
              </a:rPr>
              <a:t> </a:t>
            </a:r>
            <a:r>
              <a:rPr dirty="0">
                <a:solidFill>
                  <a:srgbClr val="3C3C3B"/>
                </a:solidFill>
                <a:latin typeface="Verdana"/>
                <a:cs typeface="Verdana"/>
              </a:rPr>
              <a:t>kun</a:t>
            </a:r>
            <a:r>
              <a:rPr spc="-3" dirty="0">
                <a:solidFill>
                  <a:srgbClr val="3C3C3B"/>
                </a:solidFill>
                <a:latin typeface="Verdana"/>
                <a:cs typeface="Verdana"/>
              </a:rPr>
              <a:t> je</a:t>
            </a:r>
            <a:r>
              <a:rPr spc="-6" dirty="0">
                <a:solidFill>
                  <a:srgbClr val="3C3C3B"/>
                </a:solidFill>
                <a:latin typeface="Verdana"/>
                <a:cs typeface="Verdana"/>
              </a:rPr>
              <a:t> </a:t>
            </a:r>
            <a:r>
              <a:rPr spc="-3" dirty="0">
                <a:solidFill>
                  <a:srgbClr val="3C3C3B"/>
                </a:solidFill>
                <a:latin typeface="Verdana"/>
                <a:cs typeface="Verdana"/>
              </a:rPr>
              <a:t>bijsturen?</a:t>
            </a:r>
            <a:endParaRPr dirty="0">
              <a:latin typeface="Verdana"/>
              <a:cs typeface="Verdana"/>
            </a:endParaRPr>
          </a:p>
          <a:p>
            <a:pPr>
              <a:spcBef>
                <a:spcPts val="13"/>
              </a:spcBef>
            </a:pPr>
            <a:endParaRPr sz="1600" dirty="0">
              <a:latin typeface="Verdana"/>
              <a:cs typeface="Verdana"/>
            </a:endParaRPr>
          </a:p>
          <a:p>
            <a:pPr marL="8062" marR="3225">
              <a:lnSpc>
                <a:spcPct val="138900"/>
              </a:lnSpc>
            </a:pPr>
            <a:r>
              <a:rPr dirty="0">
                <a:solidFill>
                  <a:srgbClr val="3C3C3B"/>
                </a:solidFill>
                <a:latin typeface="Verdana"/>
                <a:cs typeface="Verdana"/>
              </a:rPr>
              <a:t>Wij</a:t>
            </a:r>
            <a:r>
              <a:rPr spc="60" dirty="0">
                <a:solidFill>
                  <a:srgbClr val="3C3C3B"/>
                </a:solidFill>
                <a:latin typeface="Verdana"/>
                <a:cs typeface="Verdana"/>
              </a:rPr>
              <a:t> </a:t>
            </a:r>
            <a:r>
              <a:rPr spc="-3" dirty="0">
                <a:solidFill>
                  <a:srgbClr val="3C3C3B"/>
                </a:solidFill>
                <a:latin typeface="Verdana"/>
                <a:cs typeface="Verdana"/>
              </a:rPr>
              <a:t>willen</a:t>
            </a:r>
            <a:r>
              <a:rPr spc="60" dirty="0">
                <a:solidFill>
                  <a:srgbClr val="3C3C3B"/>
                </a:solidFill>
                <a:latin typeface="Verdana"/>
                <a:cs typeface="Verdana"/>
              </a:rPr>
              <a:t> </a:t>
            </a:r>
            <a:r>
              <a:rPr spc="-6" dirty="0">
                <a:solidFill>
                  <a:srgbClr val="3C3C3B"/>
                </a:solidFill>
                <a:latin typeface="Verdana"/>
                <a:cs typeface="Verdana"/>
              </a:rPr>
              <a:t>graag</a:t>
            </a:r>
            <a:r>
              <a:rPr spc="60" dirty="0">
                <a:solidFill>
                  <a:srgbClr val="3C3C3B"/>
                </a:solidFill>
                <a:latin typeface="Verdana"/>
                <a:cs typeface="Verdana"/>
              </a:rPr>
              <a:t> </a:t>
            </a:r>
            <a:r>
              <a:rPr dirty="0">
                <a:solidFill>
                  <a:srgbClr val="3C3C3B"/>
                </a:solidFill>
                <a:latin typeface="Verdana"/>
                <a:cs typeface="Verdana"/>
              </a:rPr>
              <a:t>een</a:t>
            </a:r>
            <a:r>
              <a:rPr spc="63" dirty="0">
                <a:solidFill>
                  <a:srgbClr val="3C3C3B"/>
                </a:solidFill>
                <a:latin typeface="Verdana"/>
                <a:cs typeface="Verdana"/>
              </a:rPr>
              <a:t> </a:t>
            </a:r>
            <a:r>
              <a:rPr spc="-6" dirty="0">
                <a:solidFill>
                  <a:srgbClr val="3C3C3B"/>
                </a:solidFill>
                <a:latin typeface="Verdana"/>
                <a:cs typeface="Verdana"/>
              </a:rPr>
              <a:t>positieve</a:t>
            </a:r>
            <a:r>
              <a:rPr spc="63" dirty="0">
                <a:solidFill>
                  <a:srgbClr val="3C3C3B"/>
                </a:solidFill>
                <a:latin typeface="Verdana"/>
                <a:cs typeface="Verdana"/>
              </a:rPr>
              <a:t> </a:t>
            </a:r>
            <a:r>
              <a:rPr spc="-6" dirty="0">
                <a:solidFill>
                  <a:srgbClr val="3C3C3B"/>
                </a:solidFill>
                <a:latin typeface="Verdana"/>
                <a:cs typeface="Verdana"/>
              </a:rPr>
              <a:t>bijdrage</a:t>
            </a:r>
            <a:r>
              <a:rPr spc="60" dirty="0">
                <a:solidFill>
                  <a:srgbClr val="3C3C3B"/>
                </a:solidFill>
                <a:latin typeface="Verdana"/>
                <a:cs typeface="Verdana"/>
              </a:rPr>
              <a:t> </a:t>
            </a:r>
            <a:r>
              <a:rPr spc="-3" dirty="0">
                <a:solidFill>
                  <a:srgbClr val="3C3C3B"/>
                </a:solidFill>
                <a:latin typeface="Verdana"/>
                <a:cs typeface="Verdana"/>
              </a:rPr>
              <a:t>leveren </a:t>
            </a:r>
            <a:r>
              <a:rPr dirty="0">
                <a:solidFill>
                  <a:srgbClr val="3C3C3B"/>
                </a:solidFill>
                <a:latin typeface="Verdana"/>
                <a:cs typeface="Verdana"/>
              </a:rPr>
              <a:t> aan </a:t>
            </a:r>
            <a:r>
              <a:rPr spc="-3" dirty="0">
                <a:solidFill>
                  <a:srgbClr val="3C3C3B"/>
                </a:solidFill>
                <a:latin typeface="Verdana"/>
                <a:cs typeface="Verdana"/>
              </a:rPr>
              <a:t>de toekomst </a:t>
            </a:r>
            <a:r>
              <a:rPr spc="-10" dirty="0">
                <a:solidFill>
                  <a:srgbClr val="3C3C3B"/>
                </a:solidFill>
                <a:latin typeface="Verdana"/>
                <a:cs typeface="Verdana"/>
              </a:rPr>
              <a:t>van </a:t>
            </a:r>
            <a:r>
              <a:rPr dirty="0">
                <a:solidFill>
                  <a:srgbClr val="3C3C3B"/>
                </a:solidFill>
                <a:latin typeface="Verdana"/>
                <a:cs typeface="Verdana"/>
              </a:rPr>
              <a:t>het onderwijs en </a:t>
            </a:r>
            <a:r>
              <a:rPr spc="-3" dirty="0">
                <a:solidFill>
                  <a:srgbClr val="3C3C3B"/>
                </a:solidFill>
                <a:latin typeface="Verdana"/>
                <a:cs typeface="Verdana"/>
              </a:rPr>
              <a:t>onze jeugd. </a:t>
            </a:r>
            <a:r>
              <a:rPr spc="-394" dirty="0">
                <a:solidFill>
                  <a:srgbClr val="3C3C3B"/>
                </a:solidFill>
                <a:latin typeface="Verdana"/>
                <a:cs typeface="Verdana"/>
              </a:rPr>
              <a:t> </a:t>
            </a:r>
            <a:r>
              <a:rPr spc="-29" dirty="0">
                <a:solidFill>
                  <a:srgbClr val="3C3C3B"/>
                </a:solidFill>
                <a:latin typeface="Verdana"/>
                <a:cs typeface="Verdana"/>
              </a:rPr>
              <a:t>We</a:t>
            </a:r>
            <a:r>
              <a:rPr spc="-3" dirty="0">
                <a:solidFill>
                  <a:srgbClr val="3C3C3B"/>
                </a:solidFill>
                <a:latin typeface="Verdana"/>
                <a:cs typeface="Verdana"/>
              </a:rPr>
              <a:t> zijn</a:t>
            </a:r>
            <a:r>
              <a:rPr spc="-6" dirty="0">
                <a:solidFill>
                  <a:srgbClr val="3C3C3B"/>
                </a:solidFill>
                <a:latin typeface="Verdana"/>
                <a:cs typeface="Verdana"/>
              </a:rPr>
              <a:t> </a:t>
            </a:r>
            <a:r>
              <a:rPr spc="-3" dirty="0">
                <a:solidFill>
                  <a:srgbClr val="3C3C3B"/>
                </a:solidFill>
                <a:latin typeface="Verdana"/>
                <a:cs typeface="Verdana"/>
              </a:rPr>
              <a:t>trots </a:t>
            </a:r>
            <a:r>
              <a:rPr dirty="0">
                <a:solidFill>
                  <a:srgbClr val="3C3C3B"/>
                </a:solidFill>
                <a:latin typeface="Verdana"/>
                <a:cs typeface="Verdana"/>
              </a:rPr>
              <a:t>op</a:t>
            </a:r>
            <a:r>
              <a:rPr spc="-3" dirty="0">
                <a:solidFill>
                  <a:srgbClr val="3C3C3B"/>
                </a:solidFill>
                <a:latin typeface="Verdana"/>
                <a:cs typeface="Verdana"/>
              </a:rPr>
              <a:t> </a:t>
            </a:r>
            <a:r>
              <a:rPr dirty="0">
                <a:solidFill>
                  <a:srgbClr val="3C3C3B"/>
                </a:solidFill>
                <a:latin typeface="Verdana"/>
                <a:cs typeface="Verdana"/>
              </a:rPr>
              <a:t>alle</a:t>
            </a:r>
            <a:r>
              <a:rPr spc="-3" dirty="0">
                <a:solidFill>
                  <a:srgbClr val="3C3C3B"/>
                </a:solidFill>
                <a:latin typeface="Verdana"/>
                <a:cs typeface="Verdana"/>
              </a:rPr>
              <a:t> </a:t>
            </a:r>
            <a:r>
              <a:rPr spc="-6" dirty="0">
                <a:solidFill>
                  <a:srgbClr val="3C3C3B"/>
                </a:solidFill>
                <a:latin typeface="Verdana"/>
                <a:cs typeface="Verdana"/>
              </a:rPr>
              <a:t>leraren</a:t>
            </a:r>
            <a:r>
              <a:rPr spc="-3" dirty="0">
                <a:solidFill>
                  <a:srgbClr val="3C3C3B"/>
                </a:solidFill>
                <a:latin typeface="Verdana"/>
                <a:cs typeface="Verdana"/>
              </a:rPr>
              <a:t> </a:t>
            </a:r>
            <a:r>
              <a:rPr dirty="0">
                <a:solidFill>
                  <a:srgbClr val="3C3C3B"/>
                </a:solidFill>
                <a:latin typeface="Verdana"/>
                <a:cs typeface="Verdana"/>
              </a:rPr>
              <a:t>en</a:t>
            </a:r>
            <a:r>
              <a:rPr spc="-3" dirty="0">
                <a:solidFill>
                  <a:srgbClr val="3C3C3B"/>
                </a:solidFill>
                <a:latin typeface="Verdana"/>
                <a:cs typeface="Verdana"/>
              </a:rPr>
              <a:t> docenten die </a:t>
            </a:r>
            <a:r>
              <a:rPr dirty="0">
                <a:solidFill>
                  <a:srgbClr val="3C3C3B"/>
                </a:solidFill>
                <a:latin typeface="Verdana"/>
                <a:cs typeface="Verdana"/>
              </a:rPr>
              <a:t>het</a:t>
            </a:r>
            <a:endParaRPr dirty="0">
              <a:latin typeface="Verdana"/>
              <a:cs typeface="Verdana"/>
            </a:endParaRPr>
          </a:p>
        </p:txBody>
      </p:sp>
      <p:sp>
        <p:nvSpPr>
          <p:cNvPr id="22" name="object 19"/>
          <p:cNvSpPr txBox="1"/>
          <p:nvPr userDrawn="1"/>
        </p:nvSpPr>
        <p:spPr>
          <a:xfrm>
            <a:off x="4620398" y="1841191"/>
            <a:ext cx="3925711" cy="1407921"/>
          </a:xfrm>
          <a:prstGeom prst="rect">
            <a:avLst/>
          </a:prstGeom>
        </p:spPr>
        <p:txBody>
          <a:bodyPr vert="horz" wrap="square" lIns="0" tIns="8062" rIns="0" bIns="0" rtlCol="0">
            <a:spAutoFit/>
          </a:bodyPr>
          <a:lstStyle/>
          <a:p>
            <a:pPr marL="8062" marR="3225">
              <a:lnSpc>
                <a:spcPct val="138900"/>
              </a:lnSpc>
              <a:spcBef>
                <a:spcPts val="63"/>
              </a:spcBef>
            </a:pPr>
            <a:r>
              <a:rPr dirty="0">
                <a:solidFill>
                  <a:srgbClr val="3C3C3B"/>
                </a:solidFill>
                <a:latin typeface="Verdana"/>
                <a:cs typeface="Verdana"/>
              </a:rPr>
              <a:t>onderwijs </a:t>
            </a:r>
            <a:r>
              <a:rPr spc="-3" dirty="0">
                <a:solidFill>
                  <a:srgbClr val="3C3C3B"/>
                </a:solidFill>
                <a:latin typeface="Verdana"/>
                <a:cs typeface="Verdana"/>
              </a:rPr>
              <a:t>verzorgen </a:t>
            </a:r>
            <a:r>
              <a:rPr dirty="0">
                <a:solidFill>
                  <a:srgbClr val="3C3C3B"/>
                </a:solidFill>
                <a:latin typeface="Verdana"/>
                <a:cs typeface="Verdana"/>
              </a:rPr>
              <a:t>en met hart en </a:t>
            </a:r>
            <a:r>
              <a:rPr spc="-3" dirty="0">
                <a:solidFill>
                  <a:srgbClr val="3C3C3B"/>
                </a:solidFill>
                <a:latin typeface="Verdana"/>
                <a:cs typeface="Verdana"/>
              </a:rPr>
              <a:t>ziel </a:t>
            </a:r>
            <a:r>
              <a:rPr spc="-6" dirty="0">
                <a:solidFill>
                  <a:srgbClr val="3C3C3B"/>
                </a:solidFill>
                <a:latin typeface="Verdana"/>
                <a:cs typeface="Verdana"/>
              </a:rPr>
              <a:t>werken </a:t>
            </a:r>
            <a:r>
              <a:rPr dirty="0">
                <a:solidFill>
                  <a:srgbClr val="3C3C3B"/>
                </a:solidFill>
                <a:latin typeface="Verdana"/>
                <a:cs typeface="Verdana"/>
              </a:rPr>
              <a:t>aan </a:t>
            </a:r>
            <a:r>
              <a:rPr spc="3" dirty="0">
                <a:solidFill>
                  <a:srgbClr val="3C3C3B"/>
                </a:solidFill>
                <a:latin typeface="Verdana"/>
                <a:cs typeface="Verdana"/>
              </a:rPr>
              <a:t> </a:t>
            </a:r>
            <a:r>
              <a:rPr spc="-3" dirty="0">
                <a:solidFill>
                  <a:srgbClr val="3C3C3B"/>
                </a:solidFill>
                <a:latin typeface="Verdana"/>
                <a:cs typeface="Verdana"/>
              </a:rPr>
              <a:t>de</a:t>
            </a:r>
            <a:r>
              <a:rPr dirty="0">
                <a:solidFill>
                  <a:srgbClr val="3C3C3B"/>
                </a:solidFill>
                <a:latin typeface="Verdana"/>
                <a:cs typeface="Verdana"/>
              </a:rPr>
              <a:t> </a:t>
            </a:r>
            <a:r>
              <a:rPr spc="-3" dirty="0">
                <a:solidFill>
                  <a:srgbClr val="3C3C3B"/>
                </a:solidFill>
                <a:latin typeface="Verdana"/>
                <a:cs typeface="Verdana"/>
              </a:rPr>
              <a:t>ontwikkeling</a:t>
            </a:r>
            <a:r>
              <a:rPr dirty="0">
                <a:solidFill>
                  <a:srgbClr val="3C3C3B"/>
                </a:solidFill>
                <a:latin typeface="Verdana"/>
                <a:cs typeface="Verdana"/>
              </a:rPr>
              <a:t> </a:t>
            </a:r>
            <a:r>
              <a:rPr spc="-10" dirty="0">
                <a:solidFill>
                  <a:srgbClr val="3C3C3B"/>
                </a:solidFill>
                <a:latin typeface="Verdana"/>
                <a:cs typeface="Verdana"/>
              </a:rPr>
              <a:t>van</a:t>
            </a:r>
            <a:r>
              <a:rPr dirty="0">
                <a:solidFill>
                  <a:srgbClr val="3C3C3B"/>
                </a:solidFill>
                <a:latin typeface="Verdana"/>
                <a:cs typeface="Verdana"/>
              </a:rPr>
              <a:t> </a:t>
            </a:r>
            <a:r>
              <a:rPr spc="-3" dirty="0">
                <a:solidFill>
                  <a:srgbClr val="3C3C3B"/>
                </a:solidFill>
                <a:latin typeface="Verdana"/>
                <a:cs typeface="Verdana"/>
              </a:rPr>
              <a:t>de</a:t>
            </a:r>
            <a:r>
              <a:rPr dirty="0">
                <a:solidFill>
                  <a:srgbClr val="3C3C3B"/>
                </a:solidFill>
                <a:latin typeface="Verdana"/>
                <a:cs typeface="Verdana"/>
              </a:rPr>
              <a:t> </a:t>
            </a:r>
            <a:r>
              <a:rPr spc="-3" dirty="0">
                <a:solidFill>
                  <a:srgbClr val="3C3C3B"/>
                </a:solidFill>
                <a:latin typeface="Verdana"/>
                <a:cs typeface="Verdana"/>
              </a:rPr>
              <a:t>jongste </a:t>
            </a:r>
            <a:r>
              <a:rPr spc="-6" dirty="0">
                <a:solidFill>
                  <a:srgbClr val="3C3C3B"/>
                </a:solidFill>
                <a:latin typeface="Verdana"/>
                <a:cs typeface="Verdana"/>
              </a:rPr>
              <a:t>generatie.</a:t>
            </a:r>
            <a:r>
              <a:rPr dirty="0">
                <a:solidFill>
                  <a:srgbClr val="3C3C3B"/>
                </a:solidFill>
                <a:latin typeface="Verdana"/>
                <a:cs typeface="Verdana"/>
              </a:rPr>
              <a:t> </a:t>
            </a:r>
            <a:r>
              <a:rPr spc="-10" dirty="0">
                <a:solidFill>
                  <a:srgbClr val="3C3C3B"/>
                </a:solidFill>
                <a:latin typeface="Verdana"/>
                <a:cs typeface="Verdana"/>
              </a:rPr>
              <a:t>Vanuit</a:t>
            </a:r>
            <a:r>
              <a:rPr dirty="0">
                <a:solidFill>
                  <a:srgbClr val="3C3C3B"/>
                </a:solidFill>
                <a:latin typeface="Verdana"/>
                <a:cs typeface="Verdana"/>
              </a:rPr>
              <a:t> </a:t>
            </a:r>
            <a:r>
              <a:rPr spc="-3" dirty="0">
                <a:solidFill>
                  <a:srgbClr val="3C3C3B"/>
                </a:solidFill>
                <a:latin typeface="Verdana"/>
                <a:cs typeface="Verdana"/>
              </a:rPr>
              <a:t>de </a:t>
            </a:r>
            <a:r>
              <a:rPr dirty="0">
                <a:solidFill>
                  <a:srgbClr val="3C3C3B"/>
                </a:solidFill>
                <a:latin typeface="Verdana"/>
                <a:cs typeface="Verdana"/>
              </a:rPr>
              <a:t> nieuwe</a:t>
            </a:r>
            <a:r>
              <a:rPr spc="-3" dirty="0">
                <a:solidFill>
                  <a:srgbClr val="3C3C3B"/>
                </a:solidFill>
                <a:latin typeface="Verdana"/>
                <a:cs typeface="Verdana"/>
              </a:rPr>
              <a:t> werkelijkheid kijken we vooruit </a:t>
            </a:r>
            <a:r>
              <a:rPr dirty="0">
                <a:solidFill>
                  <a:srgbClr val="3C3C3B"/>
                </a:solidFill>
                <a:latin typeface="Verdana"/>
                <a:cs typeface="Verdana"/>
              </a:rPr>
              <a:t>en</a:t>
            </a:r>
            <a:r>
              <a:rPr spc="-3" dirty="0">
                <a:solidFill>
                  <a:srgbClr val="3C3C3B"/>
                </a:solidFill>
                <a:latin typeface="Verdana"/>
                <a:cs typeface="Verdana"/>
              </a:rPr>
              <a:t> </a:t>
            </a:r>
            <a:r>
              <a:rPr spc="-6" dirty="0">
                <a:solidFill>
                  <a:srgbClr val="3C3C3B"/>
                </a:solidFill>
                <a:latin typeface="Verdana"/>
                <a:cs typeface="Verdana"/>
              </a:rPr>
              <a:t>denken</a:t>
            </a:r>
            <a:r>
              <a:rPr dirty="0">
                <a:solidFill>
                  <a:srgbClr val="3C3C3B"/>
                </a:solidFill>
                <a:latin typeface="Verdana"/>
                <a:cs typeface="Verdana"/>
              </a:rPr>
              <a:t> </a:t>
            </a:r>
            <a:r>
              <a:rPr spc="-3" dirty="0">
                <a:solidFill>
                  <a:srgbClr val="3C3C3B"/>
                </a:solidFill>
                <a:latin typeface="Verdana"/>
                <a:cs typeface="Verdana"/>
              </a:rPr>
              <a:t>wij </a:t>
            </a:r>
            <a:r>
              <a:rPr spc="-394" dirty="0">
                <a:solidFill>
                  <a:srgbClr val="3C3C3B"/>
                </a:solidFill>
                <a:latin typeface="Verdana"/>
                <a:cs typeface="Verdana"/>
              </a:rPr>
              <a:t> </a:t>
            </a:r>
            <a:r>
              <a:rPr spc="-6" dirty="0">
                <a:solidFill>
                  <a:srgbClr val="3C3C3B"/>
                </a:solidFill>
                <a:latin typeface="Verdana"/>
                <a:cs typeface="Verdana"/>
              </a:rPr>
              <a:t>graag </a:t>
            </a:r>
            <a:r>
              <a:rPr dirty="0">
                <a:solidFill>
                  <a:srgbClr val="3C3C3B"/>
                </a:solidFill>
                <a:latin typeface="Verdana"/>
                <a:cs typeface="Verdana"/>
              </a:rPr>
              <a:t>mee en helpen </a:t>
            </a:r>
            <a:r>
              <a:rPr spc="-3" dirty="0">
                <a:solidFill>
                  <a:srgbClr val="3C3C3B"/>
                </a:solidFill>
                <a:latin typeface="Verdana"/>
                <a:cs typeface="Verdana"/>
              </a:rPr>
              <a:t>wij docenten </a:t>
            </a:r>
            <a:r>
              <a:rPr dirty="0">
                <a:solidFill>
                  <a:srgbClr val="3C3C3B"/>
                </a:solidFill>
                <a:latin typeface="Verdana"/>
                <a:cs typeface="Verdana"/>
              </a:rPr>
              <a:t>en </a:t>
            </a:r>
            <a:r>
              <a:rPr spc="-6" dirty="0">
                <a:solidFill>
                  <a:srgbClr val="3C3C3B"/>
                </a:solidFill>
                <a:latin typeface="Verdana"/>
                <a:cs typeface="Verdana"/>
              </a:rPr>
              <a:t>leraren </a:t>
            </a:r>
            <a:r>
              <a:rPr dirty="0">
                <a:solidFill>
                  <a:srgbClr val="3C3C3B"/>
                </a:solidFill>
                <a:latin typeface="Verdana"/>
                <a:cs typeface="Verdana"/>
              </a:rPr>
              <a:t>met </a:t>
            </a:r>
            <a:r>
              <a:rPr spc="3" dirty="0">
                <a:solidFill>
                  <a:srgbClr val="3C3C3B"/>
                </a:solidFill>
                <a:latin typeface="Verdana"/>
                <a:cs typeface="Verdana"/>
              </a:rPr>
              <a:t> </a:t>
            </a:r>
            <a:r>
              <a:rPr dirty="0">
                <a:solidFill>
                  <a:srgbClr val="3C3C3B"/>
                </a:solidFill>
                <a:latin typeface="Verdana"/>
                <a:cs typeface="Verdana"/>
              </a:rPr>
              <a:t>oplossingen </a:t>
            </a:r>
            <a:r>
              <a:rPr spc="-3" dirty="0">
                <a:solidFill>
                  <a:srgbClr val="3C3C3B"/>
                </a:solidFill>
                <a:latin typeface="Verdana"/>
                <a:cs typeface="Verdana"/>
              </a:rPr>
              <a:t>die zij </a:t>
            </a:r>
            <a:r>
              <a:rPr dirty="0">
                <a:solidFill>
                  <a:srgbClr val="3C3C3B"/>
                </a:solidFill>
                <a:latin typeface="Verdana"/>
                <a:cs typeface="Verdana"/>
              </a:rPr>
              <a:t>nu en </a:t>
            </a:r>
            <a:r>
              <a:rPr spc="-3" dirty="0">
                <a:solidFill>
                  <a:srgbClr val="3C3C3B"/>
                </a:solidFill>
                <a:latin typeface="Verdana"/>
                <a:cs typeface="Verdana"/>
              </a:rPr>
              <a:t>in de </a:t>
            </a:r>
            <a:r>
              <a:rPr dirty="0">
                <a:solidFill>
                  <a:srgbClr val="3C3C3B"/>
                </a:solidFill>
                <a:latin typeface="Verdana"/>
                <a:cs typeface="Verdana"/>
              </a:rPr>
              <a:t>nabije </a:t>
            </a:r>
            <a:r>
              <a:rPr spc="-3" dirty="0">
                <a:solidFill>
                  <a:srgbClr val="3C3C3B"/>
                </a:solidFill>
                <a:latin typeface="Verdana"/>
                <a:cs typeface="Verdana"/>
              </a:rPr>
              <a:t>toekomst </a:t>
            </a:r>
            <a:r>
              <a:rPr dirty="0">
                <a:solidFill>
                  <a:srgbClr val="3C3C3B"/>
                </a:solidFill>
                <a:latin typeface="Verdana"/>
                <a:cs typeface="Verdana"/>
              </a:rPr>
              <a:t>nodig </a:t>
            </a:r>
            <a:r>
              <a:rPr spc="-394" dirty="0">
                <a:solidFill>
                  <a:srgbClr val="3C3C3B"/>
                </a:solidFill>
                <a:latin typeface="Verdana"/>
                <a:cs typeface="Verdana"/>
              </a:rPr>
              <a:t> </a:t>
            </a:r>
            <a:r>
              <a:rPr dirty="0">
                <a:solidFill>
                  <a:srgbClr val="3C3C3B"/>
                </a:solidFill>
                <a:latin typeface="Verdana"/>
                <a:cs typeface="Verdana"/>
              </a:rPr>
              <a:t>hebben</a:t>
            </a:r>
            <a:r>
              <a:rPr spc="-3" dirty="0">
                <a:solidFill>
                  <a:srgbClr val="3C3C3B"/>
                </a:solidFill>
                <a:latin typeface="Verdana"/>
                <a:cs typeface="Verdana"/>
              </a:rPr>
              <a:t> in </a:t>
            </a:r>
            <a:r>
              <a:rPr dirty="0">
                <a:solidFill>
                  <a:srgbClr val="3C3C3B"/>
                </a:solidFill>
                <a:latin typeface="Verdana"/>
                <a:cs typeface="Verdana"/>
              </a:rPr>
              <a:t>hun </a:t>
            </a:r>
            <a:r>
              <a:rPr spc="-3" dirty="0">
                <a:solidFill>
                  <a:srgbClr val="3C3C3B"/>
                </a:solidFill>
                <a:latin typeface="Verdana"/>
                <a:cs typeface="Verdana"/>
              </a:rPr>
              <a:t>onderwijspraktijk.</a:t>
            </a:r>
            <a:endParaRPr>
              <a:latin typeface="Verdana"/>
              <a:cs typeface="Verdana"/>
            </a:endParaRPr>
          </a:p>
        </p:txBody>
      </p:sp>
      <p:sp>
        <p:nvSpPr>
          <p:cNvPr id="24"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25" name="object 2"/>
          <p:cNvSpPr txBox="1">
            <a:spLocks noGrp="1"/>
          </p:cNvSpPr>
          <p:nvPr>
            <p:ph type="title"/>
          </p:nvPr>
        </p:nvSpPr>
        <p:spPr>
          <a:xfrm>
            <a:off x="559479" y="794795"/>
            <a:ext cx="3783921" cy="942984"/>
          </a:xfrm>
          <a:prstGeom prst="rect">
            <a:avLst/>
          </a:prstGeom>
        </p:spPr>
        <p:txBody>
          <a:bodyPr vert="horz" wrap="square" lIns="0" tIns="69333" rIns="0" bIns="0" rtlCol="0">
            <a:spAutoFit/>
          </a:bodyPr>
          <a:lstStyle>
            <a:lvl1pPr>
              <a:defRPr sz="3200" b="1" i="0">
                <a:latin typeface="Verdana"/>
                <a:cs typeface="Verdana"/>
              </a:defRPr>
            </a:lvl1pPr>
          </a:lstStyle>
          <a:p>
            <a:pPr marL="8062" marR="3225">
              <a:lnSpc>
                <a:spcPts val="3364"/>
              </a:lnSpc>
              <a:spcBef>
                <a:spcPts val="546"/>
              </a:spcBef>
            </a:pPr>
            <a:r>
              <a:rPr lang="nl-NL" spc="-3">
                <a:solidFill>
                  <a:srgbClr val="3C3C3B"/>
                </a:solidFill>
              </a:rPr>
              <a:t>Titelstijl van model bewerken</a:t>
            </a:r>
            <a:endParaRPr spc="-3" dirty="0">
              <a:solidFill>
                <a:srgbClr val="3C3C3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5"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pic>
        <p:nvPicPr>
          <p:cNvPr id="7" name="object 6"/>
          <p:cNvPicPr/>
          <p:nvPr/>
        </p:nvPicPr>
        <p:blipFill>
          <a:blip r:embed="rId2" cstate="print"/>
          <a:stretch>
            <a:fillRect/>
          </a:stretch>
        </p:blipFill>
        <p:spPr>
          <a:xfrm>
            <a:off x="4571428" y="290221"/>
            <a:ext cx="4281141" cy="4272248"/>
          </a:xfrm>
          <a:prstGeom prst="rect">
            <a:avLst/>
          </a:prstGeom>
        </p:spPr>
      </p:pic>
      <p:sp>
        <p:nvSpPr>
          <p:cNvPr id="11" name="object 6"/>
          <p:cNvSpPr txBox="1">
            <a:spLocks noGrp="1"/>
          </p:cNvSpPr>
          <p:nvPr userDrawn="1">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grpSp>
        <p:nvGrpSpPr>
          <p:cNvPr id="12" name="object 2"/>
          <p:cNvGrpSpPr/>
          <p:nvPr userDrawn="1"/>
        </p:nvGrpSpPr>
        <p:grpSpPr>
          <a:xfrm>
            <a:off x="4073502" y="4640647"/>
            <a:ext cx="996244" cy="386569"/>
            <a:chOff x="6415765" y="7310451"/>
            <a:chExt cx="1569085" cy="608965"/>
          </a:xfrm>
        </p:grpSpPr>
        <p:sp>
          <p:nvSpPr>
            <p:cNvPr id="13" name="object 3"/>
            <p:cNvSpPr/>
            <p:nvPr/>
          </p:nvSpPr>
          <p:spPr>
            <a:xfrm>
              <a:off x="6438398" y="7398126"/>
              <a:ext cx="478790" cy="430530"/>
            </a:xfrm>
            <a:custGeom>
              <a:avLst/>
              <a:gdLst/>
              <a:ahLst/>
              <a:cxnLst/>
              <a:rect l="l" t="t" r="r" b="b"/>
              <a:pathLst>
                <a:path w="478790" h="430529">
                  <a:moveTo>
                    <a:pt x="104863" y="0"/>
                  </a:moveTo>
                  <a:lnTo>
                    <a:pt x="38862" y="19300"/>
                  </a:lnTo>
                  <a:lnTo>
                    <a:pt x="8255" y="80873"/>
                  </a:lnTo>
                  <a:lnTo>
                    <a:pt x="0" y="220408"/>
                  </a:lnTo>
                  <a:lnTo>
                    <a:pt x="4804" y="258206"/>
                  </a:lnTo>
                  <a:lnTo>
                    <a:pt x="21880" y="293357"/>
                  </a:lnTo>
                  <a:lnTo>
                    <a:pt x="48536" y="321935"/>
                  </a:lnTo>
                  <a:lnTo>
                    <a:pt x="82080" y="340017"/>
                  </a:lnTo>
                  <a:lnTo>
                    <a:pt x="352399" y="426300"/>
                  </a:lnTo>
                  <a:lnTo>
                    <a:pt x="389125" y="430450"/>
                  </a:lnTo>
                  <a:lnTo>
                    <a:pt x="424448" y="421093"/>
                  </a:lnTo>
                  <a:lnTo>
                    <a:pt x="454353" y="400097"/>
                  </a:lnTo>
                  <a:lnTo>
                    <a:pt x="474827" y="369328"/>
                  </a:lnTo>
                  <a:lnTo>
                    <a:pt x="478459" y="360489"/>
                  </a:lnTo>
                  <a:lnTo>
                    <a:pt x="366356" y="315747"/>
                  </a:lnTo>
                  <a:lnTo>
                    <a:pt x="337634" y="296763"/>
                  </a:lnTo>
                  <a:lnTo>
                    <a:pt x="322483" y="270252"/>
                  </a:lnTo>
                  <a:lnTo>
                    <a:pt x="321874" y="239727"/>
                  </a:lnTo>
                  <a:lnTo>
                    <a:pt x="336778" y="208699"/>
                  </a:lnTo>
                  <a:lnTo>
                    <a:pt x="463651" y="42532"/>
                  </a:lnTo>
                  <a:lnTo>
                    <a:pt x="104863" y="0"/>
                  </a:lnTo>
                  <a:close/>
                </a:path>
              </a:pathLst>
            </a:custGeom>
            <a:solidFill>
              <a:srgbClr val="138FCF"/>
            </a:solidFill>
          </p:spPr>
          <p:txBody>
            <a:bodyPr wrap="square" lIns="0" tIns="0" rIns="0" bIns="0" rtlCol="0"/>
            <a:lstStyle/>
            <a:p>
              <a:endParaRPr/>
            </a:p>
          </p:txBody>
        </p:sp>
        <p:sp>
          <p:nvSpPr>
            <p:cNvPr id="14" name="object 4"/>
            <p:cNvSpPr/>
            <p:nvPr/>
          </p:nvSpPr>
          <p:spPr>
            <a:xfrm>
              <a:off x="6902056" y="7376112"/>
              <a:ext cx="382905" cy="495934"/>
            </a:xfrm>
            <a:custGeom>
              <a:avLst/>
              <a:gdLst/>
              <a:ahLst/>
              <a:cxnLst/>
              <a:rect l="l" t="t" r="r" b="b"/>
              <a:pathLst>
                <a:path w="382904" h="495934">
                  <a:moveTo>
                    <a:pt x="119634" y="96"/>
                  </a:moveTo>
                  <a:lnTo>
                    <a:pt x="83091" y="0"/>
                  </a:lnTo>
                  <a:lnTo>
                    <a:pt x="48769" y="12547"/>
                  </a:lnTo>
                  <a:lnTo>
                    <a:pt x="21031" y="36972"/>
                  </a:lnTo>
                  <a:lnTo>
                    <a:pt x="0" y="64544"/>
                  </a:lnTo>
                  <a:lnTo>
                    <a:pt x="47624" y="70183"/>
                  </a:lnTo>
                  <a:lnTo>
                    <a:pt x="80283" y="81082"/>
                  </a:lnTo>
                  <a:lnTo>
                    <a:pt x="101777" y="102768"/>
                  </a:lnTo>
                  <a:lnTo>
                    <a:pt x="110261" y="132098"/>
                  </a:lnTo>
                  <a:lnTo>
                    <a:pt x="103885" y="165928"/>
                  </a:lnTo>
                  <a:lnTo>
                    <a:pt x="14808" y="382501"/>
                  </a:lnTo>
                  <a:lnTo>
                    <a:pt x="282790" y="489435"/>
                  </a:lnTo>
                  <a:lnTo>
                    <a:pt x="310835" y="495688"/>
                  </a:lnTo>
                  <a:lnTo>
                    <a:pt x="338091" y="492812"/>
                  </a:lnTo>
                  <a:lnTo>
                    <a:pt x="362706" y="481675"/>
                  </a:lnTo>
                  <a:lnTo>
                    <a:pt x="382828" y="463146"/>
                  </a:lnTo>
                  <a:lnTo>
                    <a:pt x="210451" y="273827"/>
                  </a:lnTo>
                  <a:lnTo>
                    <a:pt x="190446" y="241405"/>
                  </a:lnTo>
                  <a:lnTo>
                    <a:pt x="181654" y="203330"/>
                  </a:lnTo>
                  <a:lnTo>
                    <a:pt x="184444" y="164349"/>
                  </a:lnTo>
                  <a:lnTo>
                    <a:pt x="199186" y="129212"/>
                  </a:lnTo>
                  <a:lnTo>
                    <a:pt x="239293" y="68354"/>
                  </a:lnTo>
                  <a:lnTo>
                    <a:pt x="154038" y="13604"/>
                  </a:lnTo>
                  <a:lnTo>
                    <a:pt x="119634" y="96"/>
                  </a:lnTo>
                  <a:close/>
                </a:path>
              </a:pathLst>
            </a:custGeom>
            <a:solidFill>
              <a:srgbClr val="97BE1F"/>
            </a:solidFill>
          </p:spPr>
          <p:txBody>
            <a:bodyPr wrap="square" lIns="0" tIns="0" rIns="0" bIns="0" rtlCol="0"/>
            <a:lstStyle/>
            <a:p>
              <a:endParaRPr/>
            </a:p>
          </p:txBody>
        </p:sp>
        <p:sp>
          <p:nvSpPr>
            <p:cNvPr id="15" name="object 5"/>
            <p:cNvSpPr/>
            <p:nvPr/>
          </p:nvSpPr>
          <p:spPr>
            <a:xfrm>
              <a:off x="6760266" y="7440657"/>
              <a:ext cx="252095" cy="318135"/>
            </a:xfrm>
            <a:custGeom>
              <a:avLst/>
              <a:gdLst/>
              <a:ahLst/>
              <a:cxnLst/>
              <a:rect l="l" t="t" r="r" b="b"/>
              <a:pathLst>
                <a:path w="252095" h="318134">
                  <a:moveTo>
                    <a:pt x="141789" y="0"/>
                  </a:moveTo>
                  <a:lnTo>
                    <a:pt x="14903" y="166166"/>
                  </a:lnTo>
                  <a:lnTo>
                    <a:pt x="0" y="197194"/>
                  </a:lnTo>
                  <a:lnTo>
                    <a:pt x="609" y="227720"/>
                  </a:lnTo>
                  <a:lnTo>
                    <a:pt x="15764" y="254231"/>
                  </a:lnTo>
                  <a:lnTo>
                    <a:pt x="44494" y="273215"/>
                  </a:lnTo>
                  <a:lnTo>
                    <a:pt x="156597" y="317957"/>
                  </a:lnTo>
                  <a:lnTo>
                    <a:pt x="245675" y="101384"/>
                  </a:lnTo>
                  <a:lnTo>
                    <a:pt x="252045" y="67553"/>
                  </a:lnTo>
                  <a:lnTo>
                    <a:pt x="243562" y="38223"/>
                  </a:lnTo>
                  <a:lnTo>
                    <a:pt x="222070" y="16537"/>
                  </a:lnTo>
                  <a:lnTo>
                    <a:pt x="189414" y="5638"/>
                  </a:lnTo>
                  <a:lnTo>
                    <a:pt x="141789" y="0"/>
                  </a:lnTo>
                  <a:close/>
                </a:path>
              </a:pathLst>
            </a:custGeom>
            <a:solidFill>
              <a:srgbClr val="008C39"/>
            </a:solidFill>
          </p:spPr>
          <p:txBody>
            <a:bodyPr wrap="square" lIns="0" tIns="0" rIns="0" bIns="0" rtlCol="0"/>
            <a:lstStyle/>
            <a:p>
              <a:endParaRPr/>
            </a:p>
          </p:txBody>
        </p:sp>
        <p:sp>
          <p:nvSpPr>
            <p:cNvPr id="16" name="object 6"/>
            <p:cNvSpPr/>
            <p:nvPr/>
          </p:nvSpPr>
          <p:spPr>
            <a:xfrm>
              <a:off x="7141343" y="7350596"/>
              <a:ext cx="459740" cy="541020"/>
            </a:xfrm>
            <a:custGeom>
              <a:avLst/>
              <a:gdLst/>
              <a:ahLst/>
              <a:cxnLst/>
              <a:rect l="l" t="t" r="r" b="b"/>
              <a:pathLst>
                <a:path w="459740" h="541020">
                  <a:moveTo>
                    <a:pt x="94146" y="0"/>
                  </a:moveTo>
                  <a:lnTo>
                    <a:pt x="62231" y="12576"/>
                  </a:lnTo>
                  <a:lnTo>
                    <a:pt x="36791" y="38015"/>
                  </a:lnTo>
                  <a:lnTo>
                    <a:pt x="0" y="93870"/>
                  </a:lnTo>
                  <a:lnTo>
                    <a:pt x="153682" y="192447"/>
                  </a:lnTo>
                  <a:lnTo>
                    <a:pt x="181427" y="218598"/>
                  </a:lnTo>
                  <a:lnTo>
                    <a:pt x="199790" y="253104"/>
                  </a:lnTo>
                  <a:lnTo>
                    <a:pt x="207189" y="291479"/>
                  </a:lnTo>
                  <a:lnTo>
                    <a:pt x="202044" y="329239"/>
                  </a:lnTo>
                  <a:lnTo>
                    <a:pt x="157924" y="461865"/>
                  </a:lnTo>
                  <a:lnTo>
                    <a:pt x="143535" y="488662"/>
                  </a:lnTo>
                  <a:lnTo>
                    <a:pt x="162293" y="509249"/>
                  </a:lnTo>
                  <a:lnTo>
                    <a:pt x="192050" y="531192"/>
                  </a:lnTo>
                  <a:lnTo>
                    <a:pt x="227333" y="540737"/>
                  </a:lnTo>
                  <a:lnTo>
                    <a:pt x="263734" y="537497"/>
                  </a:lnTo>
                  <a:lnTo>
                    <a:pt x="296849" y="521085"/>
                  </a:lnTo>
                  <a:lnTo>
                    <a:pt x="459473" y="395685"/>
                  </a:lnTo>
                  <a:lnTo>
                    <a:pt x="297992" y="190796"/>
                  </a:lnTo>
                  <a:lnTo>
                    <a:pt x="286163" y="170881"/>
                  </a:lnTo>
                  <a:lnTo>
                    <a:pt x="281062" y="150553"/>
                  </a:lnTo>
                  <a:lnTo>
                    <a:pt x="282435" y="130792"/>
                  </a:lnTo>
                  <a:lnTo>
                    <a:pt x="290029" y="112577"/>
                  </a:lnTo>
                  <a:lnTo>
                    <a:pt x="161074" y="16286"/>
                  </a:lnTo>
                  <a:lnTo>
                    <a:pt x="128455" y="998"/>
                  </a:lnTo>
                  <a:lnTo>
                    <a:pt x="94146" y="0"/>
                  </a:lnTo>
                  <a:close/>
                </a:path>
              </a:pathLst>
            </a:custGeom>
            <a:solidFill>
              <a:srgbClr val="E30350"/>
            </a:solidFill>
          </p:spPr>
          <p:txBody>
            <a:bodyPr wrap="square" lIns="0" tIns="0" rIns="0" bIns="0" rtlCol="0"/>
            <a:lstStyle/>
            <a:p>
              <a:endParaRPr/>
            </a:p>
          </p:txBody>
        </p:sp>
        <p:sp>
          <p:nvSpPr>
            <p:cNvPr id="17" name="object 7"/>
            <p:cNvSpPr/>
            <p:nvPr/>
          </p:nvSpPr>
          <p:spPr>
            <a:xfrm>
              <a:off x="7083707" y="7444460"/>
              <a:ext cx="265430" cy="394970"/>
            </a:xfrm>
            <a:custGeom>
              <a:avLst/>
              <a:gdLst/>
              <a:ahLst/>
              <a:cxnLst/>
              <a:rect l="l" t="t" r="r" b="b"/>
              <a:pathLst>
                <a:path w="265429" h="394970">
                  <a:moveTo>
                    <a:pt x="57638" y="0"/>
                  </a:moveTo>
                  <a:lnTo>
                    <a:pt x="17532" y="60858"/>
                  </a:lnTo>
                  <a:lnTo>
                    <a:pt x="2790" y="95995"/>
                  </a:lnTo>
                  <a:lnTo>
                    <a:pt x="0" y="134977"/>
                  </a:lnTo>
                  <a:lnTo>
                    <a:pt x="8791" y="173056"/>
                  </a:lnTo>
                  <a:lnTo>
                    <a:pt x="28797" y="205485"/>
                  </a:lnTo>
                  <a:lnTo>
                    <a:pt x="201174" y="394804"/>
                  </a:lnTo>
                  <a:lnTo>
                    <a:pt x="205530" y="388751"/>
                  </a:lnTo>
                  <a:lnTo>
                    <a:pt x="259683" y="235369"/>
                  </a:lnTo>
                  <a:lnTo>
                    <a:pt x="264828" y="197611"/>
                  </a:lnTo>
                  <a:lnTo>
                    <a:pt x="257427" y="159240"/>
                  </a:lnTo>
                  <a:lnTo>
                    <a:pt x="239061" y="124739"/>
                  </a:lnTo>
                  <a:lnTo>
                    <a:pt x="211308" y="98590"/>
                  </a:lnTo>
                  <a:lnTo>
                    <a:pt x="57638" y="0"/>
                  </a:lnTo>
                  <a:close/>
                </a:path>
              </a:pathLst>
            </a:custGeom>
            <a:solidFill>
              <a:srgbClr val="A41E22"/>
            </a:solidFill>
          </p:spPr>
          <p:txBody>
            <a:bodyPr wrap="square" lIns="0" tIns="0" rIns="0" bIns="0" rtlCol="0"/>
            <a:lstStyle/>
            <a:p>
              <a:endParaRPr/>
            </a:p>
          </p:txBody>
        </p:sp>
        <p:sp>
          <p:nvSpPr>
            <p:cNvPr id="18" name="object 8"/>
            <p:cNvSpPr/>
            <p:nvPr/>
          </p:nvSpPr>
          <p:spPr>
            <a:xfrm>
              <a:off x="7431369" y="7332807"/>
              <a:ext cx="528955" cy="563245"/>
            </a:xfrm>
            <a:custGeom>
              <a:avLst/>
              <a:gdLst/>
              <a:ahLst/>
              <a:cxnLst/>
              <a:rect l="l" t="t" r="r" b="b"/>
              <a:pathLst>
                <a:path w="528954" h="563245">
                  <a:moveTo>
                    <a:pt x="297080" y="0"/>
                  </a:moveTo>
                  <a:lnTo>
                    <a:pt x="35890" y="101114"/>
                  </a:lnTo>
                  <a:lnTo>
                    <a:pt x="0" y="130362"/>
                  </a:lnTo>
                  <a:lnTo>
                    <a:pt x="198970" y="279003"/>
                  </a:lnTo>
                  <a:lnTo>
                    <a:pt x="221806" y="304766"/>
                  </a:lnTo>
                  <a:lnTo>
                    <a:pt x="229582" y="334289"/>
                  </a:lnTo>
                  <a:lnTo>
                    <a:pt x="222268" y="363931"/>
                  </a:lnTo>
                  <a:lnTo>
                    <a:pt x="199834" y="390052"/>
                  </a:lnTo>
                  <a:lnTo>
                    <a:pt x="169443" y="413483"/>
                  </a:lnTo>
                  <a:lnTo>
                    <a:pt x="261302" y="530019"/>
                  </a:lnTo>
                  <a:lnTo>
                    <a:pt x="288786" y="553206"/>
                  </a:lnTo>
                  <a:lnTo>
                    <a:pt x="321610" y="563034"/>
                  </a:lnTo>
                  <a:lnTo>
                    <a:pt x="355655" y="559138"/>
                  </a:lnTo>
                  <a:lnTo>
                    <a:pt x="491286" y="448345"/>
                  </a:lnTo>
                  <a:lnTo>
                    <a:pt x="514620" y="418218"/>
                  </a:lnTo>
                  <a:lnTo>
                    <a:pt x="527404" y="381287"/>
                  </a:lnTo>
                  <a:lnTo>
                    <a:pt x="528764" y="342230"/>
                  </a:lnTo>
                  <a:lnTo>
                    <a:pt x="517829" y="305724"/>
                  </a:lnTo>
                  <a:lnTo>
                    <a:pt x="387718" y="53553"/>
                  </a:lnTo>
                  <a:lnTo>
                    <a:pt x="364677" y="24649"/>
                  </a:lnTo>
                  <a:lnTo>
                    <a:pt x="333078" y="6293"/>
                  </a:lnTo>
                  <a:lnTo>
                    <a:pt x="297080" y="0"/>
                  </a:lnTo>
                  <a:close/>
                </a:path>
              </a:pathLst>
            </a:custGeom>
            <a:solidFill>
              <a:srgbClr val="F29404"/>
            </a:solidFill>
          </p:spPr>
          <p:txBody>
            <a:bodyPr wrap="square" lIns="0" tIns="0" rIns="0" bIns="0" rtlCol="0"/>
            <a:lstStyle/>
            <a:p>
              <a:endParaRPr/>
            </a:p>
          </p:txBody>
        </p:sp>
        <p:sp>
          <p:nvSpPr>
            <p:cNvPr id="19" name="object 9"/>
            <p:cNvSpPr/>
            <p:nvPr/>
          </p:nvSpPr>
          <p:spPr>
            <a:xfrm>
              <a:off x="7422408" y="7463170"/>
              <a:ext cx="238760" cy="283210"/>
            </a:xfrm>
            <a:custGeom>
              <a:avLst/>
              <a:gdLst/>
              <a:ahLst/>
              <a:cxnLst/>
              <a:rect l="l" t="t" r="r" b="b"/>
              <a:pathLst>
                <a:path w="238759" h="283209">
                  <a:moveTo>
                    <a:pt x="8967" y="0"/>
                  </a:moveTo>
                  <a:lnTo>
                    <a:pt x="1373" y="18220"/>
                  </a:lnTo>
                  <a:lnTo>
                    <a:pt x="0" y="37982"/>
                  </a:lnTo>
                  <a:lnTo>
                    <a:pt x="5101" y="58310"/>
                  </a:lnTo>
                  <a:lnTo>
                    <a:pt x="16930" y="78232"/>
                  </a:lnTo>
                  <a:lnTo>
                    <a:pt x="178411" y="283121"/>
                  </a:lnTo>
                  <a:lnTo>
                    <a:pt x="208789" y="259689"/>
                  </a:lnTo>
                  <a:lnTo>
                    <a:pt x="231225" y="233574"/>
                  </a:lnTo>
                  <a:lnTo>
                    <a:pt x="238544" y="203931"/>
                  </a:lnTo>
                  <a:lnTo>
                    <a:pt x="230772" y="174405"/>
                  </a:lnTo>
                  <a:lnTo>
                    <a:pt x="207938" y="148640"/>
                  </a:lnTo>
                  <a:lnTo>
                    <a:pt x="8967" y="0"/>
                  </a:lnTo>
                  <a:close/>
                </a:path>
              </a:pathLst>
            </a:custGeom>
            <a:solidFill>
              <a:srgbClr val="CC1420"/>
            </a:solidFill>
          </p:spPr>
          <p:txBody>
            <a:bodyPr wrap="square" lIns="0" tIns="0" rIns="0" bIns="0" rtlCol="0"/>
            <a:lstStyle/>
            <a:p>
              <a:endParaRPr/>
            </a:p>
          </p:txBody>
        </p:sp>
        <p:sp>
          <p:nvSpPr>
            <p:cNvPr id="20" name="object 10"/>
            <p:cNvSpPr/>
            <p:nvPr/>
          </p:nvSpPr>
          <p:spPr>
            <a:xfrm>
              <a:off x="6526416" y="7555090"/>
              <a:ext cx="799465" cy="114300"/>
            </a:xfrm>
            <a:custGeom>
              <a:avLst/>
              <a:gdLst/>
              <a:ahLst/>
              <a:cxnLst/>
              <a:rect l="l" t="t" r="r" b="b"/>
              <a:pathLst>
                <a:path w="799465" h="114300">
                  <a:moveTo>
                    <a:pt x="80581" y="1130"/>
                  </a:moveTo>
                  <a:lnTo>
                    <a:pt x="0" y="1130"/>
                  </a:lnTo>
                  <a:lnTo>
                    <a:pt x="0" y="20180"/>
                  </a:lnTo>
                  <a:lnTo>
                    <a:pt x="29337" y="20180"/>
                  </a:lnTo>
                  <a:lnTo>
                    <a:pt x="29337" y="112890"/>
                  </a:lnTo>
                  <a:lnTo>
                    <a:pt x="51244" y="112890"/>
                  </a:lnTo>
                  <a:lnTo>
                    <a:pt x="51244" y="20180"/>
                  </a:lnTo>
                  <a:lnTo>
                    <a:pt x="80581" y="20180"/>
                  </a:lnTo>
                  <a:lnTo>
                    <a:pt x="80581" y="1130"/>
                  </a:lnTo>
                  <a:close/>
                </a:path>
                <a:path w="799465" h="114300">
                  <a:moveTo>
                    <a:pt x="162267" y="59753"/>
                  </a:moveTo>
                  <a:lnTo>
                    <a:pt x="160502" y="47752"/>
                  </a:lnTo>
                  <a:lnTo>
                    <a:pt x="155295" y="38265"/>
                  </a:lnTo>
                  <a:lnTo>
                    <a:pt x="146697" y="32029"/>
                  </a:lnTo>
                  <a:lnTo>
                    <a:pt x="134835" y="29794"/>
                  </a:lnTo>
                  <a:lnTo>
                    <a:pt x="127584" y="29794"/>
                  </a:lnTo>
                  <a:lnTo>
                    <a:pt x="120650" y="32639"/>
                  </a:lnTo>
                  <a:lnTo>
                    <a:pt x="115112" y="38315"/>
                  </a:lnTo>
                  <a:lnTo>
                    <a:pt x="115112" y="622"/>
                  </a:lnTo>
                  <a:lnTo>
                    <a:pt x="94627" y="622"/>
                  </a:lnTo>
                  <a:lnTo>
                    <a:pt x="94627" y="112903"/>
                  </a:lnTo>
                  <a:lnTo>
                    <a:pt x="115112" y="112903"/>
                  </a:lnTo>
                  <a:lnTo>
                    <a:pt x="115112" y="52031"/>
                  </a:lnTo>
                  <a:lnTo>
                    <a:pt x="121907" y="48260"/>
                  </a:lnTo>
                  <a:lnTo>
                    <a:pt x="134835" y="48260"/>
                  </a:lnTo>
                  <a:lnTo>
                    <a:pt x="141770" y="51879"/>
                  </a:lnTo>
                  <a:lnTo>
                    <a:pt x="141770" y="112903"/>
                  </a:lnTo>
                  <a:lnTo>
                    <a:pt x="162267" y="112903"/>
                  </a:lnTo>
                  <a:lnTo>
                    <a:pt x="162267" y="59753"/>
                  </a:lnTo>
                  <a:close/>
                </a:path>
                <a:path w="799465" h="114300">
                  <a:moveTo>
                    <a:pt x="201841" y="30746"/>
                  </a:moveTo>
                  <a:lnTo>
                    <a:pt x="181356" y="30746"/>
                  </a:lnTo>
                  <a:lnTo>
                    <a:pt x="181356" y="112903"/>
                  </a:lnTo>
                  <a:lnTo>
                    <a:pt x="201841" y="112903"/>
                  </a:lnTo>
                  <a:lnTo>
                    <a:pt x="201841" y="30746"/>
                  </a:lnTo>
                  <a:close/>
                </a:path>
                <a:path w="799465" h="114300">
                  <a:moveTo>
                    <a:pt x="201993" y="0"/>
                  </a:moveTo>
                  <a:lnTo>
                    <a:pt x="181038" y="0"/>
                  </a:lnTo>
                  <a:lnTo>
                    <a:pt x="181038" y="16725"/>
                  </a:lnTo>
                  <a:lnTo>
                    <a:pt x="201993" y="16725"/>
                  </a:lnTo>
                  <a:lnTo>
                    <a:pt x="201993" y="0"/>
                  </a:lnTo>
                  <a:close/>
                </a:path>
                <a:path w="799465" h="114300">
                  <a:moveTo>
                    <a:pt x="289153" y="69062"/>
                  </a:moveTo>
                  <a:lnTo>
                    <a:pt x="288417" y="64185"/>
                  </a:lnTo>
                  <a:lnTo>
                    <a:pt x="286778" y="53416"/>
                  </a:lnTo>
                  <a:lnTo>
                    <a:pt x="283095" y="46824"/>
                  </a:lnTo>
                  <a:lnTo>
                    <a:pt x="279831" y="40970"/>
                  </a:lnTo>
                  <a:lnTo>
                    <a:pt x="268960" y="33032"/>
                  </a:lnTo>
                  <a:lnTo>
                    <a:pt x="268960" y="64185"/>
                  </a:lnTo>
                  <a:lnTo>
                    <a:pt x="237744" y="64185"/>
                  </a:lnTo>
                  <a:lnTo>
                    <a:pt x="246430" y="46824"/>
                  </a:lnTo>
                  <a:lnTo>
                    <a:pt x="260299" y="46824"/>
                  </a:lnTo>
                  <a:lnTo>
                    <a:pt x="268960" y="64185"/>
                  </a:lnTo>
                  <a:lnTo>
                    <a:pt x="268960" y="33032"/>
                  </a:lnTo>
                  <a:lnTo>
                    <a:pt x="268605" y="32766"/>
                  </a:lnTo>
                  <a:lnTo>
                    <a:pt x="253365" y="29794"/>
                  </a:lnTo>
                  <a:lnTo>
                    <a:pt x="238785" y="32575"/>
                  </a:lnTo>
                  <a:lnTo>
                    <a:pt x="227482" y="40716"/>
                  </a:lnTo>
                  <a:lnTo>
                    <a:pt x="220167" y="53873"/>
                  </a:lnTo>
                  <a:lnTo>
                    <a:pt x="217563" y="71742"/>
                  </a:lnTo>
                  <a:lnTo>
                    <a:pt x="220776" y="92354"/>
                  </a:lnTo>
                  <a:lnTo>
                    <a:pt x="229285" y="105270"/>
                  </a:lnTo>
                  <a:lnTo>
                    <a:pt x="241439" y="111950"/>
                  </a:lnTo>
                  <a:lnTo>
                    <a:pt x="255562" y="113855"/>
                  </a:lnTo>
                  <a:lnTo>
                    <a:pt x="265518" y="113004"/>
                  </a:lnTo>
                  <a:lnTo>
                    <a:pt x="273596" y="110528"/>
                  </a:lnTo>
                  <a:lnTo>
                    <a:pt x="280454" y="106464"/>
                  </a:lnTo>
                  <a:lnTo>
                    <a:pt x="286778" y="100914"/>
                  </a:lnTo>
                  <a:lnTo>
                    <a:pt x="282244" y="96494"/>
                  </a:lnTo>
                  <a:lnTo>
                    <a:pt x="274332" y="88773"/>
                  </a:lnTo>
                  <a:lnTo>
                    <a:pt x="269125" y="93980"/>
                  </a:lnTo>
                  <a:lnTo>
                    <a:pt x="264706" y="96494"/>
                  </a:lnTo>
                  <a:lnTo>
                    <a:pt x="255714" y="96494"/>
                  </a:lnTo>
                  <a:lnTo>
                    <a:pt x="248056" y="95123"/>
                  </a:lnTo>
                  <a:lnTo>
                    <a:pt x="242417" y="91313"/>
                  </a:lnTo>
                  <a:lnTo>
                    <a:pt x="238937" y="85521"/>
                  </a:lnTo>
                  <a:lnTo>
                    <a:pt x="237744" y="78206"/>
                  </a:lnTo>
                  <a:lnTo>
                    <a:pt x="289153" y="78206"/>
                  </a:lnTo>
                  <a:lnTo>
                    <a:pt x="289153" y="69062"/>
                  </a:lnTo>
                  <a:close/>
                </a:path>
                <a:path w="799465" h="114300">
                  <a:moveTo>
                    <a:pt x="421157" y="51396"/>
                  </a:moveTo>
                  <a:lnTo>
                    <a:pt x="418795" y="43675"/>
                  </a:lnTo>
                  <a:lnTo>
                    <a:pt x="407593" y="32486"/>
                  </a:lnTo>
                  <a:lnTo>
                    <a:pt x="400177" y="29794"/>
                  </a:lnTo>
                  <a:lnTo>
                    <a:pt x="391985" y="29794"/>
                  </a:lnTo>
                  <a:lnTo>
                    <a:pt x="384797" y="30403"/>
                  </a:lnTo>
                  <a:lnTo>
                    <a:pt x="378447" y="32283"/>
                  </a:lnTo>
                  <a:lnTo>
                    <a:pt x="372719" y="35521"/>
                  </a:lnTo>
                  <a:lnTo>
                    <a:pt x="367398" y="40195"/>
                  </a:lnTo>
                  <a:lnTo>
                    <a:pt x="362178" y="33121"/>
                  </a:lnTo>
                  <a:lnTo>
                    <a:pt x="354774" y="29794"/>
                  </a:lnTo>
                  <a:lnTo>
                    <a:pt x="338061" y="29794"/>
                  </a:lnTo>
                  <a:lnTo>
                    <a:pt x="330504" y="32804"/>
                  </a:lnTo>
                  <a:lnTo>
                    <a:pt x="325120" y="38315"/>
                  </a:lnTo>
                  <a:lnTo>
                    <a:pt x="325120" y="30746"/>
                  </a:lnTo>
                  <a:lnTo>
                    <a:pt x="305104" y="30746"/>
                  </a:lnTo>
                  <a:lnTo>
                    <a:pt x="305104" y="112903"/>
                  </a:lnTo>
                  <a:lnTo>
                    <a:pt x="325602" y="112903"/>
                  </a:lnTo>
                  <a:lnTo>
                    <a:pt x="325602" y="52031"/>
                  </a:lnTo>
                  <a:lnTo>
                    <a:pt x="332867" y="48260"/>
                  </a:lnTo>
                  <a:lnTo>
                    <a:pt x="345782" y="48260"/>
                  </a:lnTo>
                  <a:lnTo>
                    <a:pt x="352882" y="52031"/>
                  </a:lnTo>
                  <a:lnTo>
                    <a:pt x="352882" y="112903"/>
                  </a:lnTo>
                  <a:lnTo>
                    <a:pt x="373380" y="112903"/>
                  </a:lnTo>
                  <a:lnTo>
                    <a:pt x="373380" y="52031"/>
                  </a:lnTo>
                  <a:lnTo>
                    <a:pt x="380784" y="48260"/>
                  </a:lnTo>
                  <a:lnTo>
                    <a:pt x="393560" y="48260"/>
                  </a:lnTo>
                  <a:lnTo>
                    <a:pt x="400659" y="52031"/>
                  </a:lnTo>
                  <a:lnTo>
                    <a:pt x="400659" y="112903"/>
                  </a:lnTo>
                  <a:lnTo>
                    <a:pt x="421157" y="112903"/>
                  </a:lnTo>
                  <a:lnTo>
                    <a:pt x="421157" y="51396"/>
                  </a:lnTo>
                  <a:close/>
                </a:path>
                <a:path w="799465" h="114300">
                  <a:moveTo>
                    <a:pt x="507707" y="69062"/>
                  </a:moveTo>
                  <a:lnTo>
                    <a:pt x="487527" y="33032"/>
                  </a:lnTo>
                  <a:lnTo>
                    <a:pt x="487527" y="64185"/>
                  </a:lnTo>
                  <a:lnTo>
                    <a:pt x="456323" y="64185"/>
                  </a:lnTo>
                  <a:lnTo>
                    <a:pt x="464985" y="46824"/>
                  </a:lnTo>
                  <a:lnTo>
                    <a:pt x="478853" y="46824"/>
                  </a:lnTo>
                  <a:lnTo>
                    <a:pt x="487527" y="64185"/>
                  </a:lnTo>
                  <a:lnTo>
                    <a:pt x="487527" y="33032"/>
                  </a:lnTo>
                  <a:lnTo>
                    <a:pt x="487172" y="32766"/>
                  </a:lnTo>
                  <a:lnTo>
                    <a:pt x="471919" y="29794"/>
                  </a:lnTo>
                  <a:lnTo>
                    <a:pt x="457352" y="32575"/>
                  </a:lnTo>
                  <a:lnTo>
                    <a:pt x="446049" y="40716"/>
                  </a:lnTo>
                  <a:lnTo>
                    <a:pt x="438734" y="53873"/>
                  </a:lnTo>
                  <a:lnTo>
                    <a:pt x="436130" y="71742"/>
                  </a:lnTo>
                  <a:lnTo>
                    <a:pt x="439343" y="92354"/>
                  </a:lnTo>
                  <a:lnTo>
                    <a:pt x="447865" y="105270"/>
                  </a:lnTo>
                  <a:lnTo>
                    <a:pt x="460019" y="111950"/>
                  </a:lnTo>
                  <a:lnTo>
                    <a:pt x="474129" y="113855"/>
                  </a:lnTo>
                  <a:lnTo>
                    <a:pt x="484085" y="113004"/>
                  </a:lnTo>
                  <a:lnTo>
                    <a:pt x="492163" y="110528"/>
                  </a:lnTo>
                  <a:lnTo>
                    <a:pt x="499033" y="106464"/>
                  </a:lnTo>
                  <a:lnTo>
                    <a:pt x="505345" y="100914"/>
                  </a:lnTo>
                  <a:lnTo>
                    <a:pt x="500811" y="96494"/>
                  </a:lnTo>
                  <a:lnTo>
                    <a:pt x="492899" y="88773"/>
                  </a:lnTo>
                  <a:lnTo>
                    <a:pt x="487680" y="93980"/>
                  </a:lnTo>
                  <a:lnTo>
                    <a:pt x="483273" y="96494"/>
                  </a:lnTo>
                  <a:lnTo>
                    <a:pt x="474306" y="96494"/>
                  </a:lnTo>
                  <a:lnTo>
                    <a:pt x="466636" y="95123"/>
                  </a:lnTo>
                  <a:lnTo>
                    <a:pt x="460997" y="91313"/>
                  </a:lnTo>
                  <a:lnTo>
                    <a:pt x="457517" y="85521"/>
                  </a:lnTo>
                  <a:lnTo>
                    <a:pt x="456323" y="78206"/>
                  </a:lnTo>
                  <a:lnTo>
                    <a:pt x="507707" y="78206"/>
                  </a:lnTo>
                  <a:lnTo>
                    <a:pt x="507707" y="69062"/>
                  </a:lnTo>
                  <a:close/>
                </a:path>
                <a:path w="799465" h="114300">
                  <a:moveTo>
                    <a:pt x="626757" y="622"/>
                  </a:moveTo>
                  <a:lnTo>
                    <a:pt x="605142" y="622"/>
                  </a:lnTo>
                  <a:lnTo>
                    <a:pt x="575970" y="61341"/>
                  </a:lnTo>
                  <a:lnTo>
                    <a:pt x="546646" y="622"/>
                  </a:lnTo>
                  <a:lnTo>
                    <a:pt x="525043" y="622"/>
                  </a:lnTo>
                  <a:lnTo>
                    <a:pt x="525043" y="112903"/>
                  </a:lnTo>
                  <a:lnTo>
                    <a:pt x="546963" y="112903"/>
                  </a:lnTo>
                  <a:lnTo>
                    <a:pt x="546963" y="47459"/>
                  </a:lnTo>
                  <a:lnTo>
                    <a:pt x="568566" y="90030"/>
                  </a:lnTo>
                  <a:lnTo>
                    <a:pt x="583387" y="90030"/>
                  </a:lnTo>
                  <a:lnTo>
                    <a:pt x="604824" y="47459"/>
                  </a:lnTo>
                  <a:lnTo>
                    <a:pt x="604824" y="112903"/>
                  </a:lnTo>
                  <a:lnTo>
                    <a:pt x="626757" y="112903"/>
                  </a:lnTo>
                  <a:lnTo>
                    <a:pt x="626757" y="622"/>
                  </a:lnTo>
                  <a:close/>
                </a:path>
                <a:path w="799465" h="114300">
                  <a:moveTo>
                    <a:pt x="715721" y="69062"/>
                  </a:moveTo>
                  <a:lnTo>
                    <a:pt x="714971" y="64185"/>
                  </a:lnTo>
                  <a:lnTo>
                    <a:pt x="713333" y="53416"/>
                  </a:lnTo>
                  <a:lnTo>
                    <a:pt x="709650" y="46824"/>
                  </a:lnTo>
                  <a:lnTo>
                    <a:pt x="706386" y="40970"/>
                  </a:lnTo>
                  <a:lnTo>
                    <a:pt x="695515" y="33045"/>
                  </a:lnTo>
                  <a:lnTo>
                    <a:pt x="695515" y="64185"/>
                  </a:lnTo>
                  <a:lnTo>
                    <a:pt x="664260" y="64185"/>
                  </a:lnTo>
                  <a:lnTo>
                    <a:pt x="672934" y="46824"/>
                  </a:lnTo>
                  <a:lnTo>
                    <a:pt x="686828" y="46824"/>
                  </a:lnTo>
                  <a:lnTo>
                    <a:pt x="695515" y="64185"/>
                  </a:lnTo>
                  <a:lnTo>
                    <a:pt x="695515" y="33045"/>
                  </a:lnTo>
                  <a:lnTo>
                    <a:pt x="695134" y="32766"/>
                  </a:lnTo>
                  <a:lnTo>
                    <a:pt x="679856" y="29794"/>
                  </a:lnTo>
                  <a:lnTo>
                    <a:pt x="665289" y="32575"/>
                  </a:lnTo>
                  <a:lnTo>
                    <a:pt x="653986" y="40716"/>
                  </a:lnTo>
                  <a:lnTo>
                    <a:pt x="646671" y="53873"/>
                  </a:lnTo>
                  <a:lnTo>
                    <a:pt x="644080" y="71742"/>
                  </a:lnTo>
                  <a:lnTo>
                    <a:pt x="647293" y="92354"/>
                  </a:lnTo>
                  <a:lnTo>
                    <a:pt x="655802" y="105270"/>
                  </a:lnTo>
                  <a:lnTo>
                    <a:pt x="667956" y="111950"/>
                  </a:lnTo>
                  <a:lnTo>
                    <a:pt x="682078" y="113855"/>
                  </a:lnTo>
                  <a:lnTo>
                    <a:pt x="692061" y="113004"/>
                  </a:lnTo>
                  <a:lnTo>
                    <a:pt x="700151" y="110528"/>
                  </a:lnTo>
                  <a:lnTo>
                    <a:pt x="707021" y="106464"/>
                  </a:lnTo>
                  <a:lnTo>
                    <a:pt x="713359" y="100914"/>
                  </a:lnTo>
                  <a:lnTo>
                    <a:pt x="708812" y="96494"/>
                  </a:lnTo>
                  <a:lnTo>
                    <a:pt x="700887" y="88773"/>
                  </a:lnTo>
                  <a:lnTo>
                    <a:pt x="695655" y="93980"/>
                  </a:lnTo>
                  <a:lnTo>
                    <a:pt x="691235" y="96494"/>
                  </a:lnTo>
                  <a:lnTo>
                    <a:pt x="682244" y="96494"/>
                  </a:lnTo>
                  <a:lnTo>
                    <a:pt x="674573" y="95123"/>
                  </a:lnTo>
                  <a:lnTo>
                    <a:pt x="668934" y="91313"/>
                  </a:lnTo>
                  <a:lnTo>
                    <a:pt x="665454" y="85521"/>
                  </a:lnTo>
                  <a:lnTo>
                    <a:pt x="664260" y="78206"/>
                  </a:lnTo>
                  <a:lnTo>
                    <a:pt x="715721" y="78206"/>
                  </a:lnTo>
                  <a:lnTo>
                    <a:pt x="715721" y="69062"/>
                  </a:lnTo>
                  <a:close/>
                </a:path>
                <a:path w="799465" h="114300">
                  <a:moveTo>
                    <a:pt x="799122" y="30746"/>
                  </a:moveTo>
                  <a:lnTo>
                    <a:pt x="778598" y="30746"/>
                  </a:lnTo>
                  <a:lnTo>
                    <a:pt x="778598" y="91605"/>
                  </a:lnTo>
                  <a:lnTo>
                    <a:pt x="771321" y="95402"/>
                  </a:lnTo>
                  <a:lnTo>
                    <a:pt x="758367" y="95402"/>
                  </a:lnTo>
                  <a:lnTo>
                    <a:pt x="751268" y="91605"/>
                  </a:lnTo>
                  <a:lnTo>
                    <a:pt x="751268" y="30746"/>
                  </a:lnTo>
                  <a:lnTo>
                    <a:pt x="730732" y="30746"/>
                  </a:lnTo>
                  <a:lnTo>
                    <a:pt x="730732" y="92240"/>
                  </a:lnTo>
                  <a:lnTo>
                    <a:pt x="732459" y="99961"/>
                  </a:lnTo>
                  <a:lnTo>
                    <a:pt x="743673" y="111163"/>
                  </a:lnTo>
                  <a:lnTo>
                    <a:pt x="750303" y="113855"/>
                  </a:lnTo>
                  <a:lnTo>
                    <a:pt x="766114" y="113855"/>
                  </a:lnTo>
                  <a:lnTo>
                    <a:pt x="773684" y="111010"/>
                  </a:lnTo>
                  <a:lnTo>
                    <a:pt x="779056" y="105333"/>
                  </a:lnTo>
                  <a:lnTo>
                    <a:pt x="779056" y="112903"/>
                  </a:lnTo>
                  <a:lnTo>
                    <a:pt x="799122" y="112903"/>
                  </a:lnTo>
                  <a:lnTo>
                    <a:pt x="799122" y="30746"/>
                  </a:lnTo>
                  <a:close/>
                </a:path>
              </a:pathLst>
            </a:custGeom>
            <a:solidFill>
              <a:srgbClr val="FFFFFF"/>
            </a:solidFill>
          </p:spPr>
          <p:txBody>
            <a:bodyPr wrap="square" lIns="0" tIns="0" rIns="0" bIns="0" rtlCol="0"/>
            <a:lstStyle/>
            <a:p>
              <a:endParaRPr/>
            </a:p>
          </p:txBody>
        </p:sp>
        <p:pic>
          <p:nvPicPr>
            <p:cNvPr id="21" name="object 11"/>
            <p:cNvPicPr/>
            <p:nvPr/>
          </p:nvPicPr>
          <p:blipFill>
            <a:blip r:embed="rId3" cstate="print"/>
            <a:stretch>
              <a:fillRect/>
            </a:stretch>
          </p:blipFill>
          <p:spPr>
            <a:xfrm>
              <a:off x="7344792" y="7555706"/>
              <a:ext cx="201425" cy="113233"/>
            </a:xfrm>
            <a:prstGeom prst="rect">
              <a:avLst/>
            </a:prstGeom>
          </p:spPr>
        </p:pic>
        <p:pic>
          <p:nvPicPr>
            <p:cNvPr id="22" name="object 12"/>
            <p:cNvPicPr/>
            <p:nvPr/>
          </p:nvPicPr>
          <p:blipFill>
            <a:blip r:embed="rId4" cstate="print"/>
            <a:stretch>
              <a:fillRect/>
            </a:stretch>
          </p:blipFill>
          <p:spPr>
            <a:xfrm>
              <a:off x="7565418" y="7554454"/>
              <a:ext cx="263545" cy="114481"/>
            </a:xfrm>
            <a:prstGeom prst="rect">
              <a:avLst/>
            </a:prstGeom>
          </p:spPr>
        </p:pic>
        <p:pic>
          <p:nvPicPr>
            <p:cNvPr id="23" name="object 13"/>
            <p:cNvPicPr/>
            <p:nvPr/>
          </p:nvPicPr>
          <p:blipFill>
            <a:blip r:embed="rId5" cstate="print"/>
            <a:stretch>
              <a:fillRect/>
            </a:stretch>
          </p:blipFill>
          <p:spPr>
            <a:xfrm>
              <a:off x="6415765" y="7310451"/>
              <a:ext cx="1568678" cy="608803"/>
            </a:xfrm>
            <a:prstGeom prst="rect">
              <a:avLst/>
            </a:prstGeom>
          </p:spPr>
        </p:pic>
      </p:grpSp>
      <p:sp>
        <p:nvSpPr>
          <p:cNvPr id="27" name="object 2"/>
          <p:cNvSpPr txBox="1">
            <a:spLocks noGrp="1"/>
          </p:cNvSpPr>
          <p:nvPr>
            <p:ph type="title" hasCustomPrompt="1"/>
          </p:nvPr>
        </p:nvSpPr>
        <p:spPr>
          <a:xfrm>
            <a:off x="559479" y="794795"/>
            <a:ext cx="3783921" cy="511584"/>
          </a:xfrm>
          <a:prstGeom prst="rect">
            <a:avLst/>
          </a:prstGeom>
        </p:spPr>
        <p:txBody>
          <a:bodyPr vert="horz" wrap="square" lIns="0" tIns="69333" rIns="0" bIns="0" rtlCol="0">
            <a:spAutoFit/>
          </a:bodyPr>
          <a:lstStyle>
            <a:lvl1pPr>
              <a:defRPr sz="3200" b="1" i="0">
                <a:latin typeface="Verdana"/>
                <a:cs typeface="Verdana"/>
              </a:defRPr>
            </a:lvl1pPr>
          </a:lstStyle>
          <a:p>
            <a:pPr marL="8062" marR="3225">
              <a:lnSpc>
                <a:spcPts val="3364"/>
              </a:lnSpc>
              <a:spcBef>
                <a:spcPts val="546"/>
              </a:spcBef>
            </a:pPr>
            <a:r>
              <a:rPr lang="nl-NL" spc="-3" dirty="0">
                <a:solidFill>
                  <a:srgbClr val="3C3C3B"/>
                </a:solidFill>
              </a:rPr>
              <a:t>Tips</a:t>
            </a:r>
            <a:endParaRPr spc="-3" dirty="0">
              <a:solidFill>
                <a:srgbClr val="3C3C3B"/>
              </a:solidFill>
            </a:endParaRPr>
          </a:p>
        </p:txBody>
      </p:sp>
    </p:spTree>
    <p:extLst>
      <p:ext uri="{BB962C8B-B14F-4D97-AF65-F5344CB8AC3E}">
        <p14:creationId xmlns:p14="http://schemas.microsoft.com/office/powerpoint/2010/main" val="8638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8"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pic>
        <p:nvPicPr>
          <p:cNvPr id="3" name="object 2"/>
          <p:cNvPicPr/>
          <p:nvPr userDrawn="1"/>
        </p:nvPicPr>
        <p:blipFill>
          <a:blip r:embed="rId2" cstate="print"/>
          <a:stretch>
            <a:fillRect/>
          </a:stretch>
        </p:blipFill>
        <p:spPr>
          <a:xfrm>
            <a:off x="4073502" y="4640647"/>
            <a:ext cx="995986" cy="386466"/>
          </a:xfrm>
          <a:prstGeom prst="rect">
            <a:avLst/>
          </a:prstGeom>
        </p:spPr>
      </p:pic>
      <p:sp>
        <p:nvSpPr>
          <p:cNvPr id="5" name="object 4"/>
          <p:cNvSpPr txBox="1">
            <a:spLocks noGrp="1"/>
          </p:cNvSpPr>
          <p:nvPr>
            <p:ph type="title" idx="4294967295"/>
          </p:nvPr>
        </p:nvSpPr>
        <p:spPr>
          <a:xfrm>
            <a:off x="4840629" y="805804"/>
            <a:ext cx="3769971" cy="500583"/>
          </a:xfrm>
          <a:prstGeom prst="rect">
            <a:avLst/>
          </a:prstGeom>
        </p:spPr>
        <p:txBody>
          <a:bodyPr vert="horz" wrap="square" lIns="0" tIns="8062" rIns="0" bIns="0" rtlCol="0">
            <a:spAutoFit/>
          </a:bodyPr>
          <a:lstStyle>
            <a:lvl1pPr>
              <a:defRPr b="1" i="0">
                <a:solidFill>
                  <a:srgbClr val="424342"/>
                </a:solidFill>
                <a:latin typeface="Verdana"/>
                <a:cs typeface="Verdana"/>
              </a:defRPr>
            </a:lvl1pPr>
          </a:lstStyle>
          <a:p>
            <a:pPr marL="8062">
              <a:spcBef>
                <a:spcPts val="63"/>
              </a:spcBef>
            </a:pPr>
            <a:r>
              <a:rPr lang="nl-NL" sz="3200">
                <a:solidFill>
                  <a:srgbClr val="0090D4"/>
                </a:solidFill>
              </a:rPr>
              <a:t>Titelstijl van model bewerken</a:t>
            </a:r>
            <a:endParaRPr sz="3200" dirty="0"/>
          </a:p>
        </p:txBody>
      </p:sp>
      <p:pic>
        <p:nvPicPr>
          <p:cNvPr id="7" name="object 6"/>
          <p:cNvPicPr/>
          <p:nvPr userDrawn="1"/>
        </p:nvPicPr>
        <p:blipFill>
          <a:blip r:embed="rId3" cstate="print"/>
          <a:stretch>
            <a:fillRect/>
          </a:stretch>
        </p:blipFill>
        <p:spPr>
          <a:xfrm>
            <a:off x="290286" y="298290"/>
            <a:ext cx="4281142" cy="4272241"/>
          </a:xfrm>
          <a:prstGeom prst="rect">
            <a:avLst/>
          </a:prstGeom>
        </p:spPr>
      </p:pic>
      <p:sp>
        <p:nvSpPr>
          <p:cNvPr id="9"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Tree>
    <p:extLst>
      <p:ext uri="{BB962C8B-B14F-4D97-AF65-F5344CB8AC3E}">
        <p14:creationId xmlns:p14="http://schemas.microsoft.com/office/powerpoint/2010/main" val="423057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4" name="object 3"/>
          <p:cNvPicPr/>
          <p:nvPr/>
        </p:nvPicPr>
        <p:blipFill>
          <a:blip r:embed="rId2" cstate="print"/>
          <a:stretch>
            <a:fillRect/>
          </a:stretch>
        </p:blipFill>
        <p:spPr>
          <a:xfrm>
            <a:off x="290286" y="290229"/>
            <a:ext cx="8562283" cy="4280303"/>
          </a:xfrm>
          <a:prstGeom prst="rect">
            <a:avLst/>
          </a:prstGeom>
        </p:spPr>
      </p:pic>
      <p:sp>
        <p:nvSpPr>
          <p:cNvPr id="8" name="object 6"/>
          <p:cNvSpPr txBox="1">
            <a:spLocks noGrp="1"/>
          </p:cNvSpPr>
          <p:nvPr userDrawn="1">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grpSp>
        <p:nvGrpSpPr>
          <p:cNvPr id="9" name="object 2"/>
          <p:cNvGrpSpPr/>
          <p:nvPr userDrawn="1"/>
        </p:nvGrpSpPr>
        <p:grpSpPr>
          <a:xfrm>
            <a:off x="4073502" y="4640647"/>
            <a:ext cx="996244" cy="386569"/>
            <a:chOff x="6415765" y="7310451"/>
            <a:chExt cx="1569085" cy="608965"/>
          </a:xfrm>
        </p:grpSpPr>
        <p:sp>
          <p:nvSpPr>
            <p:cNvPr id="10" name="object 3"/>
            <p:cNvSpPr/>
            <p:nvPr/>
          </p:nvSpPr>
          <p:spPr>
            <a:xfrm>
              <a:off x="6438398" y="7398126"/>
              <a:ext cx="478790" cy="430530"/>
            </a:xfrm>
            <a:custGeom>
              <a:avLst/>
              <a:gdLst/>
              <a:ahLst/>
              <a:cxnLst/>
              <a:rect l="l" t="t" r="r" b="b"/>
              <a:pathLst>
                <a:path w="478790" h="430529">
                  <a:moveTo>
                    <a:pt x="104863" y="0"/>
                  </a:moveTo>
                  <a:lnTo>
                    <a:pt x="38862" y="19300"/>
                  </a:lnTo>
                  <a:lnTo>
                    <a:pt x="8255" y="80873"/>
                  </a:lnTo>
                  <a:lnTo>
                    <a:pt x="0" y="220408"/>
                  </a:lnTo>
                  <a:lnTo>
                    <a:pt x="4804" y="258206"/>
                  </a:lnTo>
                  <a:lnTo>
                    <a:pt x="21880" y="293357"/>
                  </a:lnTo>
                  <a:lnTo>
                    <a:pt x="48536" y="321935"/>
                  </a:lnTo>
                  <a:lnTo>
                    <a:pt x="82080" y="340017"/>
                  </a:lnTo>
                  <a:lnTo>
                    <a:pt x="352399" y="426300"/>
                  </a:lnTo>
                  <a:lnTo>
                    <a:pt x="389125" y="430450"/>
                  </a:lnTo>
                  <a:lnTo>
                    <a:pt x="424448" y="421093"/>
                  </a:lnTo>
                  <a:lnTo>
                    <a:pt x="454353" y="400097"/>
                  </a:lnTo>
                  <a:lnTo>
                    <a:pt x="474827" y="369328"/>
                  </a:lnTo>
                  <a:lnTo>
                    <a:pt x="478459" y="360489"/>
                  </a:lnTo>
                  <a:lnTo>
                    <a:pt x="366356" y="315747"/>
                  </a:lnTo>
                  <a:lnTo>
                    <a:pt x="337634" y="296763"/>
                  </a:lnTo>
                  <a:lnTo>
                    <a:pt x="322483" y="270252"/>
                  </a:lnTo>
                  <a:lnTo>
                    <a:pt x="321874" y="239727"/>
                  </a:lnTo>
                  <a:lnTo>
                    <a:pt x="336778" y="208699"/>
                  </a:lnTo>
                  <a:lnTo>
                    <a:pt x="463651" y="42532"/>
                  </a:lnTo>
                  <a:lnTo>
                    <a:pt x="104863" y="0"/>
                  </a:lnTo>
                  <a:close/>
                </a:path>
              </a:pathLst>
            </a:custGeom>
            <a:solidFill>
              <a:srgbClr val="138FCF"/>
            </a:solidFill>
          </p:spPr>
          <p:txBody>
            <a:bodyPr wrap="square" lIns="0" tIns="0" rIns="0" bIns="0" rtlCol="0"/>
            <a:lstStyle/>
            <a:p>
              <a:endParaRPr/>
            </a:p>
          </p:txBody>
        </p:sp>
        <p:sp>
          <p:nvSpPr>
            <p:cNvPr id="11" name="object 4"/>
            <p:cNvSpPr/>
            <p:nvPr/>
          </p:nvSpPr>
          <p:spPr>
            <a:xfrm>
              <a:off x="6902056" y="7376112"/>
              <a:ext cx="382905" cy="495934"/>
            </a:xfrm>
            <a:custGeom>
              <a:avLst/>
              <a:gdLst/>
              <a:ahLst/>
              <a:cxnLst/>
              <a:rect l="l" t="t" r="r" b="b"/>
              <a:pathLst>
                <a:path w="382904" h="495934">
                  <a:moveTo>
                    <a:pt x="119634" y="96"/>
                  </a:moveTo>
                  <a:lnTo>
                    <a:pt x="83091" y="0"/>
                  </a:lnTo>
                  <a:lnTo>
                    <a:pt x="48769" y="12547"/>
                  </a:lnTo>
                  <a:lnTo>
                    <a:pt x="21031" y="36972"/>
                  </a:lnTo>
                  <a:lnTo>
                    <a:pt x="0" y="64544"/>
                  </a:lnTo>
                  <a:lnTo>
                    <a:pt x="47624" y="70183"/>
                  </a:lnTo>
                  <a:lnTo>
                    <a:pt x="80283" y="81082"/>
                  </a:lnTo>
                  <a:lnTo>
                    <a:pt x="101777" y="102768"/>
                  </a:lnTo>
                  <a:lnTo>
                    <a:pt x="110261" y="132098"/>
                  </a:lnTo>
                  <a:lnTo>
                    <a:pt x="103885" y="165928"/>
                  </a:lnTo>
                  <a:lnTo>
                    <a:pt x="14808" y="382501"/>
                  </a:lnTo>
                  <a:lnTo>
                    <a:pt x="282790" y="489435"/>
                  </a:lnTo>
                  <a:lnTo>
                    <a:pt x="310835" y="495688"/>
                  </a:lnTo>
                  <a:lnTo>
                    <a:pt x="338091" y="492812"/>
                  </a:lnTo>
                  <a:lnTo>
                    <a:pt x="362706" y="481675"/>
                  </a:lnTo>
                  <a:lnTo>
                    <a:pt x="382828" y="463146"/>
                  </a:lnTo>
                  <a:lnTo>
                    <a:pt x="210451" y="273827"/>
                  </a:lnTo>
                  <a:lnTo>
                    <a:pt x="190446" y="241405"/>
                  </a:lnTo>
                  <a:lnTo>
                    <a:pt x="181654" y="203330"/>
                  </a:lnTo>
                  <a:lnTo>
                    <a:pt x="184444" y="164349"/>
                  </a:lnTo>
                  <a:lnTo>
                    <a:pt x="199186" y="129212"/>
                  </a:lnTo>
                  <a:lnTo>
                    <a:pt x="239293" y="68354"/>
                  </a:lnTo>
                  <a:lnTo>
                    <a:pt x="154038" y="13604"/>
                  </a:lnTo>
                  <a:lnTo>
                    <a:pt x="119634" y="96"/>
                  </a:lnTo>
                  <a:close/>
                </a:path>
              </a:pathLst>
            </a:custGeom>
            <a:solidFill>
              <a:srgbClr val="97BE1F"/>
            </a:solidFill>
          </p:spPr>
          <p:txBody>
            <a:bodyPr wrap="square" lIns="0" tIns="0" rIns="0" bIns="0" rtlCol="0"/>
            <a:lstStyle/>
            <a:p>
              <a:endParaRPr/>
            </a:p>
          </p:txBody>
        </p:sp>
        <p:sp>
          <p:nvSpPr>
            <p:cNvPr id="12" name="object 5"/>
            <p:cNvSpPr/>
            <p:nvPr/>
          </p:nvSpPr>
          <p:spPr>
            <a:xfrm>
              <a:off x="6760266" y="7440657"/>
              <a:ext cx="252095" cy="318135"/>
            </a:xfrm>
            <a:custGeom>
              <a:avLst/>
              <a:gdLst/>
              <a:ahLst/>
              <a:cxnLst/>
              <a:rect l="l" t="t" r="r" b="b"/>
              <a:pathLst>
                <a:path w="252095" h="318134">
                  <a:moveTo>
                    <a:pt x="141789" y="0"/>
                  </a:moveTo>
                  <a:lnTo>
                    <a:pt x="14903" y="166166"/>
                  </a:lnTo>
                  <a:lnTo>
                    <a:pt x="0" y="197194"/>
                  </a:lnTo>
                  <a:lnTo>
                    <a:pt x="609" y="227720"/>
                  </a:lnTo>
                  <a:lnTo>
                    <a:pt x="15764" y="254231"/>
                  </a:lnTo>
                  <a:lnTo>
                    <a:pt x="44494" y="273215"/>
                  </a:lnTo>
                  <a:lnTo>
                    <a:pt x="156597" y="317957"/>
                  </a:lnTo>
                  <a:lnTo>
                    <a:pt x="245675" y="101384"/>
                  </a:lnTo>
                  <a:lnTo>
                    <a:pt x="252045" y="67553"/>
                  </a:lnTo>
                  <a:lnTo>
                    <a:pt x="243562" y="38223"/>
                  </a:lnTo>
                  <a:lnTo>
                    <a:pt x="222070" y="16537"/>
                  </a:lnTo>
                  <a:lnTo>
                    <a:pt x="189414" y="5638"/>
                  </a:lnTo>
                  <a:lnTo>
                    <a:pt x="141789" y="0"/>
                  </a:lnTo>
                  <a:close/>
                </a:path>
              </a:pathLst>
            </a:custGeom>
            <a:solidFill>
              <a:srgbClr val="008C39"/>
            </a:solidFill>
          </p:spPr>
          <p:txBody>
            <a:bodyPr wrap="square" lIns="0" tIns="0" rIns="0" bIns="0" rtlCol="0"/>
            <a:lstStyle/>
            <a:p>
              <a:endParaRPr/>
            </a:p>
          </p:txBody>
        </p:sp>
        <p:sp>
          <p:nvSpPr>
            <p:cNvPr id="13" name="object 6"/>
            <p:cNvSpPr/>
            <p:nvPr/>
          </p:nvSpPr>
          <p:spPr>
            <a:xfrm>
              <a:off x="7141343" y="7350596"/>
              <a:ext cx="459740" cy="541020"/>
            </a:xfrm>
            <a:custGeom>
              <a:avLst/>
              <a:gdLst/>
              <a:ahLst/>
              <a:cxnLst/>
              <a:rect l="l" t="t" r="r" b="b"/>
              <a:pathLst>
                <a:path w="459740" h="541020">
                  <a:moveTo>
                    <a:pt x="94146" y="0"/>
                  </a:moveTo>
                  <a:lnTo>
                    <a:pt x="62231" y="12576"/>
                  </a:lnTo>
                  <a:lnTo>
                    <a:pt x="36791" y="38015"/>
                  </a:lnTo>
                  <a:lnTo>
                    <a:pt x="0" y="93870"/>
                  </a:lnTo>
                  <a:lnTo>
                    <a:pt x="153682" y="192447"/>
                  </a:lnTo>
                  <a:lnTo>
                    <a:pt x="181427" y="218598"/>
                  </a:lnTo>
                  <a:lnTo>
                    <a:pt x="199790" y="253104"/>
                  </a:lnTo>
                  <a:lnTo>
                    <a:pt x="207189" y="291479"/>
                  </a:lnTo>
                  <a:lnTo>
                    <a:pt x="202044" y="329239"/>
                  </a:lnTo>
                  <a:lnTo>
                    <a:pt x="157924" y="461865"/>
                  </a:lnTo>
                  <a:lnTo>
                    <a:pt x="143535" y="488662"/>
                  </a:lnTo>
                  <a:lnTo>
                    <a:pt x="162293" y="509249"/>
                  </a:lnTo>
                  <a:lnTo>
                    <a:pt x="192050" y="531192"/>
                  </a:lnTo>
                  <a:lnTo>
                    <a:pt x="227333" y="540737"/>
                  </a:lnTo>
                  <a:lnTo>
                    <a:pt x="263734" y="537497"/>
                  </a:lnTo>
                  <a:lnTo>
                    <a:pt x="296849" y="521085"/>
                  </a:lnTo>
                  <a:lnTo>
                    <a:pt x="459473" y="395685"/>
                  </a:lnTo>
                  <a:lnTo>
                    <a:pt x="297992" y="190796"/>
                  </a:lnTo>
                  <a:lnTo>
                    <a:pt x="286163" y="170881"/>
                  </a:lnTo>
                  <a:lnTo>
                    <a:pt x="281062" y="150553"/>
                  </a:lnTo>
                  <a:lnTo>
                    <a:pt x="282435" y="130792"/>
                  </a:lnTo>
                  <a:lnTo>
                    <a:pt x="290029" y="112577"/>
                  </a:lnTo>
                  <a:lnTo>
                    <a:pt x="161074" y="16286"/>
                  </a:lnTo>
                  <a:lnTo>
                    <a:pt x="128455" y="998"/>
                  </a:lnTo>
                  <a:lnTo>
                    <a:pt x="94146" y="0"/>
                  </a:lnTo>
                  <a:close/>
                </a:path>
              </a:pathLst>
            </a:custGeom>
            <a:solidFill>
              <a:srgbClr val="E30350"/>
            </a:solidFill>
          </p:spPr>
          <p:txBody>
            <a:bodyPr wrap="square" lIns="0" tIns="0" rIns="0" bIns="0" rtlCol="0"/>
            <a:lstStyle/>
            <a:p>
              <a:endParaRPr/>
            </a:p>
          </p:txBody>
        </p:sp>
        <p:sp>
          <p:nvSpPr>
            <p:cNvPr id="14" name="object 7"/>
            <p:cNvSpPr/>
            <p:nvPr/>
          </p:nvSpPr>
          <p:spPr>
            <a:xfrm>
              <a:off x="7083707" y="7444460"/>
              <a:ext cx="265430" cy="394970"/>
            </a:xfrm>
            <a:custGeom>
              <a:avLst/>
              <a:gdLst/>
              <a:ahLst/>
              <a:cxnLst/>
              <a:rect l="l" t="t" r="r" b="b"/>
              <a:pathLst>
                <a:path w="265429" h="394970">
                  <a:moveTo>
                    <a:pt x="57638" y="0"/>
                  </a:moveTo>
                  <a:lnTo>
                    <a:pt x="17532" y="60858"/>
                  </a:lnTo>
                  <a:lnTo>
                    <a:pt x="2790" y="95995"/>
                  </a:lnTo>
                  <a:lnTo>
                    <a:pt x="0" y="134977"/>
                  </a:lnTo>
                  <a:lnTo>
                    <a:pt x="8791" y="173056"/>
                  </a:lnTo>
                  <a:lnTo>
                    <a:pt x="28797" y="205485"/>
                  </a:lnTo>
                  <a:lnTo>
                    <a:pt x="201174" y="394804"/>
                  </a:lnTo>
                  <a:lnTo>
                    <a:pt x="205530" y="388751"/>
                  </a:lnTo>
                  <a:lnTo>
                    <a:pt x="259683" y="235369"/>
                  </a:lnTo>
                  <a:lnTo>
                    <a:pt x="264828" y="197611"/>
                  </a:lnTo>
                  <a:lnTo>
                    <a:pt x="257427" y="159240"/>
                  </a:lnTo>
                  <a:lnTo>
                    <a:pt x="239061" y="124739"/>
                  </a:lnTo>
                  <a:lnTo>
                    <a:pt x="211308" y="98590"/>
                  </a:lnTo>
                  <a:lnTo>
                    <a:pt x="57638" y="0"/>
                  </a:lnTo>
                  <a:close/>
                </a:path>
              </a:pathLst>
            </a:custGeom>
            <a:solidFill>
              <a:srgbClr val="A41E22"/>
            </a:solidFill>
          </p:spPr>
          <p:txBody>
            <a:bodyPr wrap="square" lIns="0" tIns="0" rIns="0" bIns="0" rtlCol="0"/>
            <a:lstStyle/>
            <a:p>
              <a:endParaRPr/>
            </a:p>
          </p:txBody>
        </p:sp>
        <p:sp>
          <p:nvSpPr>
            <p:cNvPr id="15" name="object 8"/>
            <p:cNvSpPr/>
            <p:nvPr/>
          </p:nvSpPr>
          <p:spPr>
            <a:xfrm>
              <a:off x="7431369" y="7332807"/>
              <a:ext cx="528955" cy="563245"/>
            </a:xfrm>
            <a:custGeom>
              <a:avLst/>
              <a:gdLst/>
              <a:ahLst/>
              <a:cxnLst/>
              <a:rect l="l" t="t" r="r" b="b"/>
              <a:pathLst>
                <a:path w="528954" h="563245">
                  <a:moveTo>
                    <a:pt x="297080" y="0"/>
                  </a:moveTo>
                  <a:lnTo>
                    <a:pt x="35890" y="101114"/>
                  </a:lnTo>
                  <a:lnTo>
                    <a:pt x="0" y="130362"/>
                  </a:lnTo>
                  <a:lnTo>
                    <a:pt x="198970" y="279003"/>
                  </a:lnTo>
                  <a:lnTo>
                    <a:pt x="221806" y="304766"/>
                  </a:lnTo>
                  <a:lnTo>
                    <a:pt x="229582" y="334289"/>
                  </a:lnTo>
                  <a:lnTo>
                    <a:pt x="222268" y="363931"/>
                  </a:lnTo>
                  <a:lnTo>
                    <a:pt x="199834" y="390052"/>
                  </a:lnTo>
                  <a:lnTo>
                    <a:pt x="169443" y="413483"/>
                  </a:lnTo>
                  <a:lnTo>
                    <a:pt x="261302" y="530019"/>
                  </a:lnTo>
                  <a:lnTo>
                    <a:pt x="288786" y="553206"/>
                  </a:lnTo>
                  <a:lnTo>
                    <a:pt x="321610" y="563034"/>
                  </a:lnTo>
                  <a:lnTo>
                    <a:pt x="355655" y="559138"/>
                  </a:lnTo>
                  <a:lnTo>
                    <a:pt x="491286" y="448345"/>
                  </a:lnTo>
                  <a:lnTo>
                    <a:pt x="514620" y="418218"/>
                  </a:lnTo>
                  <a:lnTo>
                    <a:pt x="527404" y="381287"/>
                  </a:lnTo>
                  <a:lnTo>
                    <a:pt x="528764" y="342230"/>
                  </a:lnTo>
                  <a:lnTo>
                    <a:pt x="517829" y="305724"/>
                  </a:lnTo>
                  <a:lnTo>
                    <a:pt x="387718" y="53553"/>
                  </a:lnTo>
                  <a:lnTo>
                    <a:pt x="364677" y="24649"/>
                  </a:lnTo>
                  <a:lnTo>
                    <a:pt x="333078" y="6293"/>
                  </a:lnTo>
                  <a:lnTo>
                    <a:pt x="297080" y="0"/>
                  </a:lnTo>
                  <a:close/>
                </a:path>
              </a:pathLst>
            </a:custGeom>
            <a:solidFill>
              <a:srgbClr val="F29404"/>
            </a:solidFill>
          </p:spPr>
          <p:txBody>
            <a:bodyPr wrap="square" lIns="0" tIns="0" rIns="0" bIns="0" rtlCol="0"/>
            <a:lstStyle/>
            <a:p>
              <a:endParaRPr/>
            </a:p>
          </p:txBody>
        </p:sp>
        <p:sp>
          <p:nvSpPr>
            <p:cNvPr id="16" name="object 9"/>
            <p:cNvSpPr/>
            <p:nvPr/>
          </p:nvSpPr>
          <p:spPr>
            <a:xfrm>
              <a:off x="7422408" y="7463170"/>
              <a:ext cx="238760" cy="283210"/>
            </a:xfrm>
            <a:custGeom>
              <a:avLst/>
              <a:gdLst/>
              <a:ahLst/>
              <a:cxnLst/>
              <a:rect l="l" t="t" r="r" b="b"/>
              <a:pathLst>
                <a:path w="238759" h="283209">
                  <a:moveTo>
                    <a:pt x="8967" y="0"/>
                  </a:moveTo>
                  <a:lnTo>
                    <a:pt x="1373" y="18220"/>
                  </a:lnTo>
                  <a:lnTo>
                    <a:pt x="0" y="37982"/>
                  </a:lnTo>
                  <a:lnTo>
                    <a:pt x="5101" y="58310"/>
                  </a:lnTo>
                  <a:lnTo>
                    <a:pt x="16930" y="78232"/>
                  </a:lnTo>
                  <a:lnTo>
                    <a:pt x="178411" y="283121"/>
                  </a:lnTo>
                  <a:lnTo>
                    <a:pt x="208789" y="259689"/>
                  </a:lnTo>
                  <a:lnTo>
                    <a:pt x="231225" y="233574"/>
                  </a:lnTo>
                  <a:lnTo>
                    <a:pt x="238544" y="203931"/>
                  </a:lnTo>
                  <a:lnTo>
                    <a:pt x="230772" y="174405"/>
                  </a:lnTo>
                  <a:lnTo>
                    <a:pt x="207938" y="148640"/>
                  </a:lnTo>
                  <a:lnTo>
                    <a:pt x="8967" y="0"/>
                  </a:lnTo>
                  <a:close/>
                </a:path>
              </a:pathLst>
            </a:custGeom>
            <a:solidFill>
              <a:srgbClr val="CC1420"/>
            </a:solidFill>
          </p:spPr>
          <p:txBody>
            <a:bodyPr wrap="square" lIns="0" tIns="0" rIns="0" bIns="0" rtlCol="0"/>
            <a:lstStyle/>
            <a:p>
              <a:endParaRPr/>
            </a:p>
          </p:txBody>
        </p:sp>
        <p:sp>
          <p:nvSpPr>
            <p:cNvPr id="17" name="object 10"/>
            <p:cNvSpPr/>
            <p:nvPr/>
          </p:nvSpPr>
          <p:spPr>
            <a:xfrm>
              <a:off x="6526416" y="7555090"/>
              <a:ext cx="799465" cy="114300"/>
            </a:xfrm>
            <a:custGeom>
              <a:avLst/>
              <a:gdLst/>
              <a:ahLst/>
              <a:cxnLst/>
              <a:rect l="l" t="t" r="r" b="b"/>
              <a:pathLst>
                <a:path w="799465" h="114300">
                  <a:moveTo>
                    <a:pt x="80581" y="1130"/>
                  </a:moveTo>
                  <a:lnTo>
                    <a:pt x="0" y="1130"/>
                  </a:lnTo>
                  <a:lnTo>
                    <a:pt x="0" y="20180"/>
                  </a:lnTo>
                  <a:lnTo>
                    <a:pt x="29337" y="20180"/>
                  </a:lnTo>
                  <a:lnTo>
                    <a:pt x="29337" y="112890"/>
                  </a:lnTo>
                  <a:lnTo>
                    <a:pt x="51244" y="112890"/>
                  </a:lnTo>
                  <a:lnTo>
                    <a:pt x="51244" y="20180"/>
                  </a:lnTo>
                  <a:lnTo>
                    <a:pt x="80581" y="20180"/>
                  </a:lnTo>
                  <a:lnTo>
                    <a:pt x="80581" y="1130"/>
                  </a:lnTo>
                  <a:close/>
                </a:path>
                <a:path w="799465" h="114300">
                  <a:moveTo>
                    <a:pt x="162267" y="59753"/>
                  </a:moveTo>
                  <a:lnTo>
                    <a:pt x="160502" y="47752"/>
                  </a:lnTo>
                  <a:lnTo>
                    <a:pt x="155295" y="38265"/>
                  </a:lnTo>
                  <a:lnTo>
                    <a:pt x="146697" y="32029"/>
                  </a:lnTo>
                  <a:lnTo>
                    <a:pt x="134835" y="29794"/>
                  </a:lnTo>
                  <a:lnTo>
                    <a:pt x="127584" y="29794"/>
                  </a:lnTo>
                  <a:lnTo>
                    <a:pt x="120650" y="32639"/>
                  </a:lnTo>
                  <a:lnTo>
                    <a:pt x="115112" y="38315"/>
                  </a:lnTo>
                  <a:lnTo>
                    <a:pt x="115112" y="622"/>
                  </a:lnTo>
                  <a:lnTo>
                    <a:pt x="94627" y="622"/>
                  </a:lnTo>
                  <a:lnTo>
                    <a:pt x="94627" y="112903"/>
                  </a:lnTo>
                  <a:lnTo>
                    <a:pt x="115112" y="112903"/>
                  </a:lnTo>
                  <a:lnTo>
                    <a:pt x="115112" y="52031"/>
                  </a:lnTo>
                  <a:lnTo>
                    <a:pt x="121907" y="48260"/>
                  </a:lnTo>
                  <a:lnTo>
                    <a:pt x="134835" y="48260"/>
                  </a:lnTo>
                  <a:lnTo>
                    <a:pt x="141770" y="51879"/>
                  </a:lnTo>
                  <a:lnTo>
                    <a:pt x="141770" y="112903"/>
                  </a:lnTo>
                  <a:lnTo>
                    <a:pt x="162267" y="112903"/>
                  </a:lnTo>
                  <a:lnTo>
                    <a:pt x="162267" y="59753"/>
                  </a:lnTo>
                  <a:close/>
                </a:path>
                <a:path w="799465" h="114300">
                  <a:moveTo>
                    <a:pt x="201841" y="30746"/>
                  </a:moveTo>
                  <a:lnTo>
                    <a:pt x="181356" y="30746"/>
                  </a:lnTo>
                  <a:lnTo>
                    <a:pt x="181356" y="112903"/>
                  </a:lnTo>
                  <a:lnTo>
                    <a:pt x="201841" y="112903"/>
                  </a:lnTo>
                  <a:lnTo>
                    <a:pt x="201841" y="30746"/>
                  </a:lnTo>
                  <a:close/>
                </a:path>
                <a:path w="799465" h="114300">
                  <a:moveTo>
                    <a:pt x="201993" y="0"/>
                  </a:moveTo>
                  <a:lnTo>
                    <a:pt x="181038" y="0"/>
                  </a:lnTo>
                  <a:lnTo>
                    <a:pt x="181038" y="16725"/>
                  </a:lnTo>
                  <a:lnTo>
                    <a:pt x="201993" y="16725"/>
                  </a:lnTo>
                  <a:lnTo>
                    <a:pt x="201993" y="0"/>
                  </a:lnTo>
                  <a:close/>
                </a:path>
                <a:path w="799465" h="114300">
                  <a:moveTo>
                    <a:pt x="289153" y="69062"/>
                  </a:moveTo>
                  <a:lnTo>
                    <a:pt x="288417" y="64185"/>
                  </a:lnTo>
                  <a:lnTo>
                    <a:pt x="286778" y="53416"/>
                  </a:lnTo>
                  <a:lnTo>
                    <a:pt x="283095" y="46824"/>
                  </a:lnTo>
                  <a:lnTo>
                    <a:pt x="279831" y="40970"/>
                  </a:lnTo>
                  <a:lnTo>
                    <a:pt x="268960" y="33032"/>
                  </a:lnTo>
                  <a:lnTo>
                    <a:pt x="268960" y="64185"/>
                  </a:lnTo>
                  <a:lnTo>
                    <a:pt x="237744" y="64185"/>
                  </a:lnTo>
                  <a:lnTo>
                    <a:pt x="246430" y="46824"/>
                  </a:lnTo>
                  <a:lnTo>
                    <a:pt x="260299" y="46824"/>
                  </a:lnTo>
                  <a:lnTo>
                    <a:pt x="268960" y="64185"/>
                  </a:lnTo>
                  <a:lnTo>
                    <a:pt x="268960" y="33032"/>
                  </a:lnTo>
                  <a:lnTo>
                    <a:pt x="268605" y="32766"/>
                  </a:lnTo>
                  <a:lnTo>
                    <a:pt x="253365" y="29794"/>
                  </a:lnTo>
                  <a:lnTo>
                    <a:pt x="238785" y="32575"/>
                  </a:lnTo>
                  <a:lnTo>
                    <a:pt x="227482" y="40716"/>
                  </a:lnTo>
                  <a:lnTo>
                    <a:pt x="220167" y="53873"/>
                  </a:lnTo>
                  <a:lnTo>
                    <a:pt x="217563" y="71742"/>
                  </a:lnTo>
                  <a:lnTo>
                    <a:pt x="220776" y="92354"/>
                  </a:lnTo>
                  <a:lnTo>
                    <a:pt x="229285" y="105270"/>
                  </a:lnTo>
                  <a:lnTo>
                    <a:pt x="241439" y="111950"/>
                  </a:lnTo>
                  <a:lnTo>
                    <a:pt x="255562" y="113855"/>
                  </a:lnTo>
                  <a:lnTo>
                    <a:pt x="265518" y="113004"/>
                  </a:lnTo>
                  <a:lnTo>
                    <a:pt x="273596" y="110528"/>
                  </a:lnTo>
                  <a:lnTo>
                    <a:pt x="280454" y="106464"/>
                  </a:lnTo>
                  <a:lnTo>
                    <a:pt x="286778" y="100914"/>
                  </a:lnTo>
                  <a:lnTo>
                    <a:pt x="282244" y="96494"/>
                  </a:lnTo>
                  <a:lnTo>
                    <a:pt x="274332" y="88773"/>
                  </a:lnTo>
                  <a:lnTo>
                    <a:pt x="269125" y="93980"/>
                  </a:lnTo>
                  <a:lnTo>
                    <a:pt x="264706" y="96494"/>
                  </a:lnTo>
                  <a:lnTo>
                    <a:pt x="255714" y="96494"/>
                  </a:lnTo>
                  <a:lnTo>
                    <a:pt x="248056" y="95123"/>
                  </a:lnTo>
                  <a:lnTo>
                    <a:pt x="242417" y="91313"/>
                  </a:lnTo>
                  <a:lnTo>
                    <a:pt x="238937" y="85521"/>
                  </a:lnTo>
                  <a:lnTo>
                    <a:pt x="237744" y="78206"/>
                  </a:lnTo>
                  <a:lnTo>
                    <a:pt x="289153" y="78206"/>
                  </a:lnTo>
                  <a:lnTo>
                    <a:pt x="289153" y="69062"/>
                  </a:lnTo>
                  <a:close/>
                </a:path>
                <a:path w="799465" h="114300">
                  <a:moveTo>
                    <a:pt x="421157" y="51396"/>
                  </a:moveTo>
                  <a:lnTo>
                    <a:pt x="418795" y="43675"/>
                  </a:lnTo>
                  <a:lnTo>
                    <a:pt x="407593" y="32486"/>
                  </a:lnTo>
                  <a:lnTo>
                    <a:pt x="400177" y="29794"/>
                  </a:lnTo>
                  <a:lnTo>
                    <a:pt x="391985" y="29794"/>
                  </a:lnTo>
                  <a:lnTo>
                    <a:pt x="384797" y="30403"/>
                  </a:lnTo>
                  <a:lnTo>
                    <a:pt x="378447" y="32283"/>
                  </a:lnTo>
                  <a:lnTo>
                    <a:pt x="372719" y="35521"/>
                  </a:lnTo>
                  <a:lnTo>
                    <a:pt x="367398" y="40195"/>
                  </a:lnTo>
                  <a:lnTo>
                    <a:pt x="362178" y="33121"/>
                  </a:lnTo>
                  <a:lnTo>
                    <a:pt x="354774" y="29794"/>
                  </a:lnTo>
                  <a:lnTo>
                    <a:pt x="338061" y="29794"/>
                  </a:lnTo>
                  <a:lnTo>
                    <a:pt x="330504" y="32804"/>
                  </a:lnTo>
                  <a:lnTo>
                    <a:pt x="325120" y="38315"/>
                  </a:lnTo>
                  <a:lnTo>
                    <a:pt x="325120" y="30746"/>
                  </a:lnTo>
                  <a:lnTo>
                    <a:pt x="305104" y="30746"/>
                  </a:lnTo>
                  <a:lnTo>
                    <a:pt x="305104" y="112903"/>
                  </a:lnTo>
                  <a:lnTo>
                    <a:pt x="325602" y="112903"/>
                  </a:lnTo>
                  <a:lnTo>
                    <a:pt x="325602" y="52031"/>
                  </a:lnTo>
                  <a:lnTo>
                    <a:pt x="332867" y="48260"/>
                  </a:lnTo>
                  <a:lnTo>
                    <a:pt x="345782" y="48260"/>
                  </a:lnTo>
                  <a:lnTo>
                    <a:pt x="352882" y="52031"/>
                  </a:lnTo>
                  <a:lnTo>
                    <a:pt x="352882" y="112903"/>
                  </a:lnTo>
                  <a:lnTo>
                    <a:pt x="373380" y="112903"/>
                  </a:lnTo>
                  <a:lnTo>
                    <a:pt x="373380" y="52031"/>
                  </a:lnTo>
                  <a:lnTo>
                    <a:pt x="380784" y="48260"/>
                  </a:lnTo>
                  <a:lnTo>
                    <a:pt x="393560" y="48260"/>
                  </a:lnTo>
                  <a:lnTo>
                    <a:pt x="400659" y="52031"/>
                  </a:lnTo>
                  <a:lnTo>
                    <a:pt x="400659" y="112903"/>
                  </a:lnTo>
                  <a:lnTo>
                    <a:pt x="421157" y="112903"/>
                  </a:lnTo>
                  <a:lnTo>
                    <a:pt x="421157" y="51396"/>
                  </a:lnTo>
                  <a:close/>
                </a:path>
                <a:path w="799465" h="114300">
                  <a:moveTo>
                    <a:pt x="507707" y="69062"/>
                  </a:moveTo>
                  <a:lnTo>
                    <a:pt x="487527" y="33032"/>
                  </a:lnTo>
                  <a:lnTo>
                    <a:pt x="487527" y="64185"/>
                  </a:lnTo>
                  <a:lnTo>
                    <a:pt x="456323" y="64185"/>
                  </a:lnTo>
                  <a:lnTo>
                    <a:pt x="464985" y="46824"/>
                  </a:lnTo>
                  <a:lnTo>
                    <a:pt x="478853" y="46824"/>
                  </a:lnTo>
                  <a:lnTo>
                    <a:pt x="487527" y="64185"/>
                  </a:lnTo>
                  <a:lnTo>
                    <a:pt x="487527" y="33032"/>
                  </a:lnTo>
                  <a:lnTo>
                    <a:pt x="487172" y="32766"/>
                  </a:lnTo>
                  <a:lnTo>
                    <a:pt x="471919" y="29794"/>
                  </a:lnTo>
                  <a:lnTo>
                    <a:pt x="457352" y="32575"/>
                  </a:lnTo>
                  <a:lnTo>
                    <a:pt x="446049" y="40716"/>
                  </a:lnTo>
                  <a:lnTo>
                    <a:pt x="438734" y="53873"/>
                  </a:lnTo>
                  <a:lnTo>
                    <a:pt x="436130" y="71742"/>
                  </a:lnTo>
                  <a:lnTo>
                    <a:pt x="439343" y="92354"/>
                  </a:lnTo>
                  <a:lnTo>
                    <a:pt x="447865" y="105270"/>
                  </a:lnTo>
                  <a:lnTo>
                    <a:pt x="460019" y="111950"/>
                  </a:lnTo>
                  <a:lnTo>
                    <a:pt x="474129" y="113855"/>
                  </a:lnTo>
                  <a:lnTo>
                    <a:pt x="484085" y="113004"/>
                  </a:lnTo>
                  <a:lnTo>
                    <a:pt x="492163" y="110528"/>
                  </a:lnTo>
                  <a:lnTo>
                    <a:pt x="499033" y="106464"/>
                  </a:lnTo>
                  <a:lnTo>
                    <a:pt x="505345" y="100914"/>
                  </a:lnTo>
                  <a:lnTo>
                    <a:pt x="500811" y="96494"/>
                  </a:lnTo>
                  <a:lnTo>
                    <a:pt x="492899" y="88773"/>
                  </a:lnTo>
                  <a:lnTo>
                    <a:pt x="487680" y="93980"/>
                  </a:lnTo>
                  <a:lnTo>
                    <a:pt x="483273" y="96494"/>
                  </a:lnTo>
                  <a:lnTo>
                    <a:pt x="474306" y="96494"/>
                  </a:lnTo>
                  <a:lnTo>
                    <a:pt x="466636" y="95123"/>
                  </a:lnTo>
                  <a:lnTo>
                    <a:pt x="460997" y="91313"/>
                  </a:lnTo>
                  <a:lnTo>
                    <a:pt x="457517" y="85521"/>
                  </a:lnTo>
                  <a:lnTo>
                    <a:pt x="456323" y="78206"/>
                  </a:lnTo>
                  <a:lnTo>
                    <a:pt x="507707" y="78206"/>
                  </a:lnTo>
                  <a:lnTo>
                    <a:pt x="507707" y="69062"/>
                  </a:lnTo>
                  <a:close/>
                </a:path>
                <a:path w="799465" h="114300">
                  <a:moveTo>
                    <a:pt x="626757" y="622"/>
                  </a:moveTo>
                  <a:lnTo>
                    <a:pt x="605142" y="622"/>
                  </a:lnTo>
                  <a:lnTo>
                    <a:pt x="575970" y="61341"/>
                  </a:lnTo>
                  <a:lnTo>
                    <a:pt x="546646" y="622"/>
                  </a:lnTo>
                  <a:lnTo>
                    <a:pt x="525043" y="622"/>
                  </a:lnTo>
                  <a:lnTo>
                    <a:pt x="525043" y="112903"/>
                  </a:lnTo>
                  <a:lnTo>
                    <a:pt x="546963" y="112903"/>
                  </a:lnTo>
                  <a:lnTo>
                    <a:pt x="546963" y="47459"/>
                  </a:lnTo>
                  <a:lnTo>
                    <a:pt x="568566" y="90030"/>
                  </a:lnTo>
                  <a:lnTo>
                    <a:pt x="583387" y="90030"/>
                  </a:lnTo>
                  <a:lnTo>
                    <a:pt x="604824" y="47459"/>
                  </a:lnTo>
                  <a:lnTo>
                    <a:pt x="604824" y="112903"/>
                  </a:lnTo>
                  <a:lnTo>
                    <a:pt x="626757" y="112903"/>
                  </a:lnTo>
                  <a:lnTo>
                    <a:pt x="626757" y="622"/>
                  </a:lnTo>
                  <a:close/>
                </a:path>
                <a:path w="799465" h="114300">
                  <a:moveTo>
                    <a:pt x="715721" y="69062"/>
                  </a:moveTo>
                  <a:lnTo>
                    <a:pt x="714971" y="64185"/>
                  </a:lnTo>
                  <a:lnTo>
                    <a:pt x="713333" y="53416"/>
                  </a:lnTo>
                  <a:lnTo>
                    <a:pt x="709650" y="46824"/>
                  </a:lnTo>
                  <a:lnTo>
                    <a:pt x="706386" y="40970"/>
                  </a:lnTo>
                  <a:lnTo>
                    <a:pt x="695515" y="33045"/>
                  </a:lnTo>
                  <a:lnTo>
                    <a:pt x="695515" y="64185"/>
                  </a:lnTo>
                  <a:lnTo>
                    <a:pt x="664260" y="64185"/>
                  </a:lnTo>
                  <a:lnTo>
                    <a:pt x="672934" y="46824"/>
                  </a:lnTo>
                  <a:lnTo>
                    <a:pt x="686828" y="46824"/>
                  </a:lnTo>
                  <a:lnTo>
                    <a:pt x="695515" y="64185"/>
                  </a:lnTo>
                  <a:lnTo>
                    <a:pt x="695515" y="33045"/>
                  </a:lnTo>
                  <a:lnTo>
                    <a:pt x="695134" y="32766"/>
                  </a:lnTo>
                  <a:lnTo>
                    <a:pt x="679856" y="29794"/>
                  </a:lnTo>
                  <a:lnTo>
                    <a:pt x="665289" y="32575"/>
                  </a:lnTo>
                  <a:lnTo>
                    <a:pt x="653986" y="40716"/>
                  </a:lnTo>
                  <a:lnTo>
                    <a:pt x="646671" y="53873"/>
                  </a:lnTo>
                  <a:lnTo>
                    <a:pt x="644080" y="71742"/>
                  </a:lnTo>
                  <a:lnTo>
                    <a:pt x="647293" y="92354"/>
                  </a:lnTo>
                  <a:lnTo>
                    <a:pt x="655802" y="105270"/>
                  </a:lnTo>
                  <a:lnTo>
                    <a:pt x="667956" y="111950"/>
                  </a:lnTo>
                  <a:lnTo>
                    <a:pt x="682078" y="113855"/>
                  </a:lnTo>
                  <a:lnTo>
                    <a:pt x="692061" y="113004"/>
                  </a:lnTo>
                  <a:lnTo>
                    <a:pt x="700151" y="110528"/>
                  </a:lnTo>
                  <a:lnTo>
                    <a:pt x="707021" y="106464"/>
                  </a:lnTo>
                  <a:lnTo>
                    <a:pt x="713359" y="100914"/>
                  </a:lnTo>
                  <a:lnTo>
                    <a:pt x="708812" y="96494"/>
                  </a:lnTo>
                  <a:lnTo>
                    <a:pt x="700887" y="88773"/>
                  </a:lnTo>
                  <a:lnTo>
                    <a:pt x="695655" y="93980"/>
                  </a:lnTo>
                  <a:lnTo>
                    <a:pt x="691235" y="96494"/>
                  </a:lnTo>
                  <a:lnTo>
                    <a:pt x="682244" y="96494"/>
                  </a:lnTo>
                  <a:lnTo>
                    <a:pt x="674573" y="95123"/>
                  </a:lnTo>
                  <a:lnTo>
                    <a:pt x="668934" y="91313"/>
                  </a:lnTo>
                  <a:lnTo>
                    <a:pt x="665454" y="85521"/>
                  </a:lnTo>
                  <a:lnTo>
                    <a:pt x="664260" y="78206"/>
                  </a:lnTo>
                  <a:lnTo>
                    <a:pt x="715721" y="78206"/>
                  </a:lnTo>
                  <a:lnTo>
                    <a:pt x="715721" y="69062"/>
                  </a:lnTo>
                  <a:close/>
                </a:path>
                <a:path w="799465" h="114300">
                  <a:moveTo>
                    <a:pt x="799122" y="30746"/>
                  </a:moveTo>
                  <a:lnTo>
                    <a:pt x="778598" y="30746"/>
                  </a:lnTo>
                  <a:lnTo>
                    <a:pt x="778598" y="91605"/>
                  </a:lnTo>
                  <a:lnTo>
                    <a:pt x="771321" y="95402"/>
                  </a:lnTo>
                  <a:lnTo>
                    <a:pt x="758367" y="95402"/>
                  </a:lnTo>
                  <a:lnTo>
                    <a:pt x="751268" y="91605"/>
                  </a:lnTo>
                  <a:lnTo>
                    <a:pt x="751268" y="30746"/>
                  </a:lnTo>
                  <a:lnTo>
                    <a:pt x="730732" y="30746"/>
                  </a:lnTo>
                  <a:lnTo>
                    <a:pt x="730732" y="92240"/>
                  </a:lnTo>
                  <a:lnTo>
                    <a:pt x="732459" y="99961"/>
                  </a:lnTo>
                  <a:lnTo>
                    <a:pt x="743673" y="111163"/>
                  </a:lnTo>
                  <a:lnTo>
                    <a:pt x="750303" y="113855"/>
                  </a:lnTo>
                  <a:lnTo>
                    <a:pt x="766114" y="113855"/>
                  </a:lnTo>
                  <a:lnTo>
                    <a:pt x="773684" y="111010"/>
                  </a:lnTo>
                  <a:lnTo>
                    <a:pt x="779056" y="105333"/>
                  </a:lnTo>
                  <a:lnTo>
                    <a:pt x="779056" y="112903"/>
                  </a:lnTo>
                  <a:lnTo>
                    <a:pt x="799122" y="112903"/>
                  </a:lnTo>
                  <a:lnTo>
                    <a:pt x="799122" y="30746"/>
                  </a:lnTo>
                  <a:close/>
                </a:path>
              </a:pathLst>
            </a:custGeom>
            <a:solidFill>
              <a:srgbClr val="FFFFFF"/>
            </a:solidFill>
          </p:spPr>
          <p:txBody>
            <a:bodyPr wrap="square" lIns="0" tIns="0" rIns="0" bIns="0" rtlCol="0"/>
            <a:lstStyle/>
            <a:p>
              <a:endParaRPr/>
            </a:p>
          </p:txBody>
        </p:sp>
        <p:pic>
          <p:nvPicPr>
            <p:cNvPr id="18" name="object 11"/>
            <p:cNvPicPr/>
            <p:nvPr/>
          </p:nvPicPr>
          <p:blipFill>
            <a:blip r:embed="rId3" cstate="print"/>
            <a:stretch>
              <a:fillRect/>
            </a:stretch>
          </p:blipFill>
          <p:spPr>
            <a:xfrm>
              <a:off x="7344792" y="7555706"/>
              <a:ext cx="201425" cy="113233"/>
            </a:xfrm>
            <a:prstGeom prst="rect">
              <a:avLst/>
            </a:prstGeom>
          </p:spPr>
        </p:pic>
        <p:pic>
          <p:nvPicPr>
            <p:cNvPr id="19" name="object 12"/>
            <p:cNvPicPr/>
            <p:nvPr/>
          </p:nvPicPr>
          <p:blipFill>
            <a:blip r:embed="rId4" cstate="print"/>
            <a:stretch>
              <a:fillRect/>
            </a:stretch>
          </p:blipFill>
          <p:spPr>
            <a:xfrm>
              <a:off x="7565418" y="7554454"/>
              <a:ext cx="263545" cy="114481"/>
            </a:xfrm>
            <a:prstGeom prst="rect">
              <a:avLst/>
            </a:prstGeom>
          </p:spPr>
        </p:pic>
        <p:pic>
          <p:nvPicPr>
            <p:cNvPr id="20" name="object 13"/>
            <p:cNvPicPr/>
            <p:nvPr/>
          </p:nvPicPr>
          <p:blipFill>
            <a:blip r:embed="rId5" cstate="print"/>
            <a:stretch>
              <a:fillRect/>
            </a:stretch>
          </p:blipFill>
          <p:spPr>
            <a:xfrm>
              <a:off x="6415765" y="7310451"/>
              <a:ext cx="1568678" cy="608803"/>
            </a:xfrm>
            <a:prstGeom prst="rect">
              <a:avLst/>
            </a:prstGeom>
          </p:spPr>
        </p:pic>
      </p:grpSp>
      <p:sp>
        <p:nvSpPr>
          <p:cNvPr id="22" name="object 5"/>
          <p:cNvSpPr txBox="1">
            <a:spLocks noGrp="1"/>
          </p:cNvSpPr>
          <p:nvPr>
            <p:ph type="title"/>
          </p:nvPr>
        </p:nvSpPr>
        <p:spPr>
          <a:xfrm>
            <a:off x="5792410" y="895350"/>
            <a:ext cx="2589590" cy="894193"/>
          </a:xfrm>
          <a:prstGeom prst="rect">
            <a:avLst/>
          </a:prstGeom>
        </p:spPr>
        <p:txBody>
          <a:bodyPr vert="horz" wrap="square" lIns="0" tIns="98759" rIns="0" bIns="0" rtlCol="0">
            <a:spAutoFit/>
          </a:bodyPr>
          <a:lstStyle>
            <a:lvl1pPr>
              <a:defRPr b="1" i="0">
                <a:solidFill>
                  <a:schemeClr val="bg1"/>
                </a:solidFill>
                <a:latin typeface="Verdana"/>
                <a:cs typeface="Verdana"/>
              </a:defRPr>
            </a:lvl1pPr>
          </a:lstStyle>
          <a:p>
            <a:pPr marL="8062" marR="3225">
              <a:lnSpc>
                <a:spcPts val="3041"/>
              </a:lnSpc>
              <a:spcBef>
                <a:spcPts val="778"/>
              </a:spcBef>
            </a:pPr>
            <a:r>
              <a:rPr lang="nl-NL" sz="3100"/>
              <a:t>Titelstijl van model bewerken</a:t>
            </a:r>
            <a:endParaRPr sz="3100" dirty="0"/>
          </a:p>
        </p:txBody>
      </p:sp>
    </p:spTree>
    <p:extLst>
      <p:ext uri="{BB962C8B-B14F-4D97-AF65-F5344CB8AC3E}">
        <p14:creationId xmlns:p14="http://schemas.microsoft.com/office/powerpoint/2010/main" val="22281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12"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pic>
        <p:nvPicPr>
          <p:cNvPr id="3" name="object 2"/>
          <p:cNvPicPr/>
          <p:nvPr userDrawn="1"/>
        </p:nvPicPr>
        <p:blipFill>
          <a:blip r:embed="rId2" cstate="print"/>
          <a:stretch>
            <a:fillRect/>
          </a:stretch>
        </p:blipFill>
        <p:spPr>
          <a:xfrm>
            <a:off x="4073502" y="4640647"/>
            <a:ext cx="995986" cy="386466"/>
          </a:xfrm>
          <a:prstGeom prst="rect">
            <a:avLst/>
          </a:prstGeom>
        </p:spPr>
      </p:pic>
      <p:pic>
        <p:nvPicPr>
          <p:cNvPr id="8" name="object 7"/>
          <p:cNvPicPr/>
          <p:nvPr/>
        </p:nvPicPr>
        <p:blipFill>
          <a:blip r:embed="rId3" cstate="print"/>
          <a:stretch>
            <a:fillRect/>
          </a:stretch>
        </p:blipFill>
        <p:spPr>
          <a:xfrm>
            <a:off x="4562162" y="290221"/>
            <a:ext cx="4281141" cy="4272248"/>
          </a:xfrm>
          <a:prstGeom prst="rect">
            <a:avLst/>
          </a:prstGeom>
        </p:spPr>
      </p:pic>
      <p:sp>
        <p:nvSpPr>
          <p:cNvPr id="11"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latin typeface="Verdana"/>
                <a:cs typeface="Verdana"/>
              </a:rPr>
              <a:t>#samenlerenvernieuwen</a:t>
            </a:r>
          </a:p>
        </p:txBody>
      </p:sp>
      <p:sp>
        <p:nvSpPr>
          <p:cNvPr id="13" name="object 2"/>
          <p:cNvSpPr txBox="1">
            <a:spLocks noGrp="1"/>
          </p:cNvSpPr>
          <p:nvPr>
            <p:ph type="title" hasCustomPrompt="1"/>
          </p:nvPr>
        </p:nvSpPr>
        <p:spPr>
          <a:xfrm>
            <a:off x="559479" y="794795"/>
            <a:ext cx="3783921" cy="942984"/>
          </a:xfrm>
          <a:prstGeom prst="rect">
            <a:avLst/>
          </a:prstGeom>
        </p:spPr>
        <p:txBody>
          <a:bodyPr vert="horz" wrap="square" lIns="0" tIns="69333" rIns="0" bIns="0" rtlCol="0">
            <a:spAutoFit/>
          </a:bodyPr>
          <a:lstStyle>
            <a:lvl1pPr>
              <a:defRPr sz="3200" b="1" i="0">
                <a:latin typeface="Verdana"/>
                <a:cs typeface="Verdana"/>
              </a:defRPr>
            </a:lvl1pPr>
          </a:lstStyle>
          <a:p>
            <a:pPr marL="8062" marR="3225">
              <a:lnSpc>
                <a:spcPts val="3364"/>
              </a:lnSpc>
              <a:spcBef>
                <a:spcPts val="546"/>
              </a:spcBef>
            </a:pPr>
            <a:r>
              <a:rPr lang="nl-NL" spc="-3" dirty="0">
                <a:solidFill>
                  <a:srgbClr val="3C3C3B"/>
                </a:solidFill>
              </a:rPr>
              <a:t>Voortgezet</a:t>
            </a:r>
            <a:br>
              <a:rPr lang="nl-NL" spc="-3" dirty="0">
                <a:solidFill>
                  <a:srgbClr val="3C3C3B"/>
                </a:solidFill>
              </a:rPr>
            </a:br>
            <a:r>
              <a:rPr lang="nl-NL" spc="-3" dirty="0">
                <a:solidFill>
                  <a:srgbClr val="3C3C3B"/>
                </a:solidFill>
              </a:rPr>
              <a:t>onderwijs</a:t>
            </a:r>
            <a:endParaRPr spc="-3" dirty="0">
              <a:solidFill>
                <a:srgbClr val="3C3C3B"/>
              </a:solidFill>
            </a:endParaRPr>
          </a:p>
        </p:txBody>
      </p:sp>
    </p:spTree>
    <p:extLst>
      <p:ext uri="{BB962C8B-B14F-4D97-AF65-F5344CB8AC3E}">
        <p14:creationId xmlns:p14="http://schemas.microsoft.com/office/powerpoint/2010/main" val="215979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16" name="object 2"/>
          <p:cNvSpPr/>
          <p:nvPr userDrawn="1"/>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EDEDED"/>
          </a:solidFill>
        </p:spPr>
        <p:txBody>
          <a:bodyPr wrap="square" lIns="0" tIns="0" rIns="0" bIns="0" rtlCol="0"/>
          <a:lstStyle/>
          <a:p>
            <a:endParaRPr/>
          </a:p>
        </p:txBody>
      </p:sp>
      <p:pic>
        <p:nvPicPr>
          <p:cNvPr id="3" name="object 2"/>
          <p:cNvPicPr/>
          <p:nvPr userDrawn="1"/>
        </p:nvPicPr>
        <p:blipFill>
          <a:blip r:embed="rId2" cstate="print"/>
          <a:stretch>
            <a:fillRect/>
          </a:stretch>
        </p:blipFill>
        <p:spPr>
          <a:xfrm>
            <a:off x="4073502" y="4640647"/>
            <a:ext cx="995986" cy="386466"/>
          </a:xfrm>
          <a:prstGeom prst="rect">
            <a:avLst/>
          </a:prstGeom>
        </p:spPr>
      </p:pic>
      <p:sp>
        <p:nvSpPr>
          <p:cNvPr id="8"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lvl1pPr>
              <a:defRPr>
                <a:solidFill>
                  <a:schemeClr val="tx1">
                    <a:lumMod val="90000"/>
                    <a:lumOff val="10000"/>
                  </a:schemeClr>
                </a:solidFill>
                <a:latin typeface="Verdana"/>
                <a:cs typeface="Verdana"/>
              </a:defRPr>
            </a:lvl1pPr>
          </a:lstStyle>
          <a:p>
            <a:pPr marL="8062" algn="r">
              <a:spcBef>
                <a:spcPts val="70"/>
              </a:spcBef>
            </a:pPr>
            <a:r>
              <a:rPr lang="nl-NL" spc="-3" dirty="0"/>
              <a:t>#</a:t>
            </a:r>
            <a:r>
              <a:rPr lang="nl-NL" spc="-3" dirty="0" err="1"/>
              <a:t>samenlerenvernieuwen</a:t>
            </a:r>
            <a:endParaRPr lang="nl-NL" spc="-3" dirty="0"/>
          </a:p>
        </p:txBody>
      </p:sp>
      <p:sp>
        <p:nvSpPr>
          <p:cNvPr id="17" name="object 2"/>
          <p:cNvSpPr txBox="1">
            <a:spLocks noGrp="1"/>
          </p:cNvSpPr>
          <p:nvPr>
            <p:ph type="title" hasCustomPrompt="1"/>
          </p:nvPr>
        </p:nvSpPr>
        <p:spPr>
          <a:xfrm>
            <a:off x="559479" y="794795"/>
            <a:ext cx="3783921" cy="511584"/>
          </a:xfrm>
          <a:prstGeom prst="rect">
            <a:avLst/>
          </a:prstGeom>
        </p:spPr>
        <p:txBody>
          <a:bodyPr vert="horz" wrap="square" lIns="0" tIns="69333" rIns="0" bIns="0" rtlCol="0">
            <a:spAutoFit/>
          </a:bodyPr>
          <a:lstStyle>
            <a:lvl1pPr>
              <a:defRPr sz="3200" b="1" i="0">
                <a:latin typeface="Verdana"/>
                <a:cs typeface="Verdana"/>
              </a:defRPr>
            </a:lvl1pPr>
          </a:lstStyle>
          <a:p>
            <a:pPr marL="8062" marR="3225">
              <a:lnSpc>
                <a:spcPts val="3364"/>
              </a:lnSpc>
              <a:spcBef>
                <a:spcPts val="546"/>
              </a:spcBef>
            </a:pPr>
            <a:r>
              <a:rPr lang="nl-NL" spc="-3" dirty="0">
                <a:solidFill>
                  <a:srgbClr val="3C3C3B"/>
                </a:solidFill>
              </a:rPr>
              <a:t>MBO</a:t>
            </a:r>
            <a:endParaRPr spc="-3" dirty="0">
              <a:solidFill>
                <a:srgbClr val="3C3C3B"/>
              </a:solidFill>
            </a:endParaRPr>
          </a:p>
        </p:txBody>
      </p:sp>
    </p:spTree>
    <p:extLst>
      <p:ext uri="{BB962C8B-B14F-4D97-AF65-F5344CB8AC3E}">
        <p14:creationId xmlns:p14="http://schemas.microsoft.com/office/powerpoint/2010/main" val="99663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2" r:id="rId2"/>
    <p:sldLayoutId id="2147483668" r:id="rId3"/>
    <p:sldLayoutId id="2147483665" r:id="rId4"/>
    <p:sldLayoutId id="2147483666" r:id="rId5"/>
    <p:sldLayoutId id="2147483667" r:id="rId6"/>
    <p:sldLayoutId id="2147483669" r:id="rId7"/>
    <p:sldLayoutId id="2147483675" r:id="rId8"/>
    <p:sldLayoutId id="2147483674" r:id="rId9"/>
    <p:sldLayoutId id="2147483663" r:id="rId10"/>
    <p:sldLayoutId id="2147483670" r:id="rId11"/>
    <p:sldLayoutId id="2147483671" r:id="rId12"/>
    <p:sldLayoutId id="2147483672" r:id="rId13"/>
    <p:sldLayoutId id="2147483673" r:id="rId14"/>
    <p:sldLayoutId id="2147483676"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90231" eaLnBrk="1" hangingPunct="1">
        <a:defRPr>
          <a:latin typeface="+mn-lt"/>
          <a:ea typeface="+mn-ea"/>
          <a:cs typeface="+mn-cs"/>
        </a:defRPr>
      </a:lvl2pPr>
      <a:lvl3pPr marL="580461" eaLnBrk="1" hangingPunct="1">
        <a:defRPr>
          <a:latin typeface="+mn-lt"/>
          <a:ea typeface="+mn-ea"/>
          <a:cs typeface="+mn-cs"/>
        </a:defRPr>
      </a:lvl3pPr>
      <a:lvl4pPr marL="870692" eaLnBrk="1" hangingPunct="1">
        <a:defRPr>
          <a:latin typeface="+mn-lt"/>
          <a:ea typeface="+mn-ea"/>
          <a:cs typeface="+mn-cs"/>
        </a:defRPr>
      </a:lvl4pPr>
      <a:lvl5pPr marL="1160922" eaLnBrk="1" hangingPunct="1">
        <a:defRPr>
          <a:latin typeface="+mn-lt"/>
          <a:ea typeface="+mn-ea"/>
          <a:cs typeface="+mn-cs"/>
        </a:defRPr>
      </a:lvl5pPr>
      <a:lvl6pPr marL="1451153" eaLnBrk="1" hangingPunct="1">
        <a:defRPr>
          <a:latin typeface="+mn-lt"/>
          <a:ea typeface="+mn-ea"/>
          <a:cs typeface="+mn-cs"/>
        </a:defRPr>
      </a:lvl6pPr>
      <a:lvl7pPr marL="1741383" eaLnBrk="1" hangingPunct="1">
        <a:defRPr>
          <a:latin typeface="+mn-lt"/>
          <a:ea typeface="+mn-ea"/>
          <a:cs typeface="+mn-cs"/>
        </a:defRPr>
      </a:lvl7pPr>
      <a:lvl8pPr marL="2031614" eaLnBrk="1" hangingPunct="1">
        <a:defRPr>
          <a:latin typeface="+mn-lt"/>
          <a:ea typeface="+mn-ea"/>
          <a:cs typeface="+mn-cs"/>
        </a:defRPr>
      </a:lvl8pPr>
      <a:lvl9pPr marL="2321844" eaLnBrk="1" hangingPunct="1">
        <a:defRPr>
          <a:latin typeface="+mn-lt"/>
          <a:ea typeface="+mn-ea"/>
          <a:cs typeface="+mn-cs"/>
        </a:defRPr>
      </a:lvl9pPr>
    </p:bodyStyle>
    <p:otherStyle>
      <a:lvl1pPr marL="0" eaLnBrk="1" hangingPunct="1">
        <a:defRPr>
          <a:latin typeface="+mn-lt"/>
          <a:ea typeface="+mn-ea"/>
          <a:cs typeface="+mn-cs"/>
        </a:defRPr>
      </a:lvl1pPr>
      <a:lvl2pPr marL="290231" eaLnBrk="1" hangingPunct="1">
        <a:defRPr>
          <a:latin typeface="+mn-lt"/>
          <a:ea typeface="+mn-ea"/>
          <a:cs typeface="+mn-cs"/>
        </a:defRPr>
      </a:lvl2pPr>
      <a:lvl3pPr marL="580461" eaLnBrk="1" hangingPunct="1">
        <a:defRPr>
          <a:latin typeface="+mn-lt"/>
          <a:ea typeface="+mn-ea"/>
          <a:cs typeface="+mn-cs"/>
        </a:defRPr>
      </a:lvl3pPr>
      <a:lvl4pPr marL="870692" eaLnBrk="1" hangingPunct="1">
        <a:defRPr>
          <a:latin typeface="+mn-lt"/>
          <a:ea typeface="+mn-ea"/>
          <a:cs typeface="+mn-cs"/>
        </a:defRPr>
      </a:lvl4pPr>
      <a:lvl5pPr marL="1160922" eaLnBrk="1" hangingPunct="1">
        <a:defRPr>
          <a:latin typeface="+mn-lt"/>
          <a:ea typeface="+mn-ea"/>
          <a:cs typeface="+mn-cs"/>
        </a:defRPr>
      </a:lvl5pPr>
      <a:lvl6pPr marL="1451153" eaLnBrk="1" hangingPunct="1">
        <a:defRPr>
          <a:latin typeface="+mn-lt"/>
          <a:ea typeface="+mn-ea"/>
          <a:cs typeface="+mn-cs"/>
        </a:defRPr>
      </a:lvl6pPr>
      <a:lvl7pPr marL="1741383" eaLnBrk="1" hangingPunct="1">
        <a:defRPr>
          <a:latin typeface="+mn-lt"/>
          <a:ea typeface="+mn-ea"/>
          <a:cs typeface="+mn-cs"/>
        </a:defRPr>
      </a:lvl7pPr>
      <a:lvl8pPr marL="2031614" eaLnBrk="1" hangingPunct="1">
        <a:defRPr>
          <a:latin typeface="+mn-lt"/>
          <a:ea typeface="+mn-ea"/>
          <a:cs typeface="+mn-cs"/>
        </a:defRPr>
      </a:lvl8pPr>
      <a:lvl9pPr marL="2321844"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0286" y="290228"/>
            <a:ext cx="8562283" cy="4566211"/>
            <a:chOff x="457200" y="457199"/>
            <a:chExt cx="13485596" cy="7193191"/>
          </a:xfrm>
        </p:grpSpPr>
        <p:pic>
          <p:nvPicPr>
            <p:cNvPr id="3" name="object 3"/>
            <p:cNvPicPr/>
            <p:nvPr/>
          </p:nvPicPr>
          <p:blipFill>
            <a:blip r:embed="rId2" cstate="print"/>
            <a:stretch>
              <a:fillRect/>
            </a:stretch>
          </p:blipFill>
          <p:spPr>
            <a:xfrm>
              <a:off x="457200" y="457199"/>
              <a:ext cx="13485596" cy="7193191"/>
            </a:xfrm>
            <a:prstGeom prst="rect">
              <a:avLst/>
            </a:prstGeom>
          </p:spPr>
        </p:pic>
        <p:pic>
          <p:nvPicPr>
            <p:cNvPr id="4" name="object 4"/>
            <p:cNvPicPr/>
            <p:nvPr/>
          </p:nvPicPr>
          <p:blipFill>
            <a:blip r:embed="rId3" cstate="print"/>
            <a:stretch>
              <a:fillRect/>
            </a:stretch>
          </p:blipFill>
          <p:spPr>
            <a:xfrm>
              <a:off x="1080135" y="1164407"/>
              <a:ext cx="2909557" cy="1128983"/>
            </a:xfrm>
            <a:prstGeom prst="rect">
              <a:avLst/>
            </a:prstGeom>
          </p:spPr>
        </p:pic>
      </p:grpSp>
      <p:sp>
        <p:nvSpPr>
          <p:cNvPr id="5" name="object 5"/>
          <p:cNvSpPr txBox="1">
            <a:spLocks noGrp="1"/>
          </p:cNvSpPr>
          <p:nvPr>
            <p:ph type="title"/>
          </p:nvPr>
        </p:nvSpPr>
        <p:spPr>
          <a:xfrm>
            <a:off x="609600" y="1976371"/>
            <a:ext cx="4267200" cy="1632290"/>
          </a:xfrm>
          <a:prstGeom prst="rect">
            <a:avLst/>
          </a:prstGeom>
        </p:spPr>
        <p:txBody>
          <a:bodyPr vert="horz" wrap="square" lIns="0" tIns="130604" rIns="0" bIns="0" rtlCol="0">
            <a:spAutoFit/>
          </a:bodyPr>
          <a:lstStyle/>
          <a:p>
            <a:pPr marL="8062" marR="3225" indent="175751" algn="ctr">
              <a:lnSpc>
                <a:spcPts val="3936"/>
              </a:lnSpc>
              <a:spcBef>
                <a:spcPts val="1028"/>
              </a:spcBef>
            </a:pPr>
            <a:r>
              <a:rPr lang="nl-NL" dirty="0"/>
              <a:t>Activerende</a:t>
            </a:r>
            <a:br>
              <a:rPr lang="nl-NL" dirty="0"/>
            </a:br>
            <a:r>
              <a:rPr lang="nl-NL" dirty="0"/>
              <a:t>werkvormen in de praktijk</a:t>
            </a:r>
            <a:endParaRPr dirty="0"/>
          </a:p>
        </p:txBody>
      </p:sp>
      <p:pic>
        <p:nvPicPr>
          <p:cNvPr id="7" name="Afbeelding 6">
            <a:extLst>
              <a:ext uri="{FF2B5EF4-FFF2-40B4-BE49-F238E27FC236}">
                <a16:creationId xmlns:a16="http://schemas.microsoft.com/office/drawing/2014/main" id="{90F7FEF1-3E64-1740-BF35-1600D6746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545" y="667558"/>
            <a:ext cx="1479550" cy="859880"/>
          </a:xfrm>
          <a:prstGeom prst="rect">
            <a:avLst/>
          </a:prstGeom>
        </p:spPr>
      </p:pic>
    </p:spTree>
    <p:extLst>
      <p:ext uri="{BB962C8B-B14F-4D97-AF65-F5344CB8AC3E}">
        <p14:creationId xmlns:p14="http://schemas.microsoft.com/office/powerpoint/2010/main" val="84233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B8D35-6B3A-5440-8A4E-980D42C9AD62}"/>
              </a:ext>
            </a:extLst>
          </p:cNvPr>
          <p:cNvSpPr>
            <a:spLocks noGrp="1"/>
          </p:cNvSpPr>
          <p:nvPr>
            <p:ph type="title" idx="4294967295"/>
          </p:nvPr>
        </p:nvSpPr>
        <p:spPr>
          <a:xfrm>
            <a:off x="4800600" y="438150"/>
            <a:ext cx="3769971" cy="562139"/>
          </a:xfrm>
        </p:spPr>
        <p:txBody>
          <a:bodyPr/>
          <a:lstStyle/>
          <a:p>
            <a:r>
              <a:rPr lang="nl-NL" dirty="0"/>
              <a:t>Zelf een activerende opdracht maken</a:t>
            </a:r>
          </a:p>
        </p:txBody>
      </p:sp>
      <p:sp>
        <p:nvSpPr>
          <p:cNvPr id="3" name="object 4">
            <a:extLst>
              <a:ext uri="{FF2B5EF4-FFF2-40B4-BE49-F238E27FC236}">
                <a16:creationId xmlns:a16="http://schemas.microsoft.com/office/drawing/2014/main" id="{9D636963-CD4A-F040-8DDA-3DFD8584D2C7}"/>
              </a:ext>
            </a:extLst>
          </p:cNvPr>
          <p:cNvSpPr txBox="1"/>
          <p:nvPr/>
        </p:nvSpPr>
        <p:spPr>
          <a:xfrm>
            <a:off x="4817390" y="1123950"/>
            <a:ext cx="3945610" cy="3177568"/>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1400" spc="-3" dirty="0">
                <a:solidFill>
                  <a:srgbClr val="3C3C3B"/>
                </a:solidFill>
                <a:latin typeface="Verdana"/>
                <a:cs typeface="Verdana"/>
              </a:rPr>
              <a:t>De opdracht is in max. 10 minuten uitvoerbaar</a:t>
            </a:r>
          </a:p>
          <a:p>
            <a:pPr marL="289827" indent="-282169">
              <a:spcBef>
                <a:spcPts val="898"/>
              </a:spcBef>
              <a:buChar char="•"/>
              <a:tabLst>
                <a:tab pos="290231" algn="l"/>
              </a:tabLst>
            </a:pPr>
            <a:r>
              <a:rPr lang="nl-NL" sz="1400" spc="-3" dirty="0">
                <a:solidFill>
                  <a:srgbClr val="3C3C3B"/>
                </a:solidFill>
                <a:latin typeface="Verdana"/>
                <a:cs typeface="Verdana"/>
              </a:rPr>
              <a:t>Gebruikt een activerende werkvorm</a:t>
            </a:r>
          </a:p>
          <a:p>
            <a:pPr marL="289827" indent="-282169">
              <a:spcBef>
                <a:spcPts val="898"/>
              </a:spcBef>
              <a:buChar char="•"/>
              <a:tabLst>
                <a:tab pos="290231" algn="l"/>
              </a:tabLst>
            </a:pPr>
            <a:r>
              <a:rPr lang="nl-NL" sz="1400" spc="-3" dirty="0">
                <a:solidFill>
                  <a:srgbClr val="3C3C3B"/>
                </a:solidFill>
                <a:latin typeface="Verdana"/>
                <a:cs typeface="Verdana"/>
              </a:rPr>
              <a:t>Vergt geen uitgebreide voorbereiding</a:t>
            </a:r>
          </a:p>
          <a:p>
            <a:pPr marL="289827" indent="-282169">
              <a:spcBef>
                <a:spcPts val="898"/>
              </a:spcBef>
              <a:buChar char="•"/>
              <a:tabLst>
                <a:tab pos="290231" algn="l"/>
              </a:tabLst>
            </a:pPr>
            <a:r>
              <a:rPr lang="nl-NL" sz="1400" spc="-3" dirty="0">
                <a:solidFill>
                  <a:srgbClr val="3C3C3B"/>
                </a:solidFill>
                <a:latin typeface="Verdana"/>
                <a:cs typeface="Verdana"/>
              </a:rPr>
              <a:t>Sluit aan bij niveau en leefwereld van </a:t>
            </a:r>
            <a:br>
              <a:rPr lang="nl-NL" sz="1400" spc="-3" dirty="0">
                <a:solidFill>
                  <a:srgbClr val="3C3C3B"/>
                </a:solidFill>
                <a:latin typeface="Verdana"/>
                <a:cs typeface="Verdana"/>
              </a:rPr>
            </a:br>
            <a:r>
              <a:rPr lang="nl-NL" sz="1400" spc="-3" dirty="0">
                <a:solidFill>
                  <a:srgbClr val="3C3C3B"/>
                </a:solidFill>
                <a:latin typeface="Verdana"/>
                <a:cs typeface="Verdana"/>
              </a:rPr>
              <a:t>de leerling</a:t>
            </a:r>
          </a:p>
          <a:p>
            <a:pPr marL="289827" indent="-282169">
              <a:spcBef>
                <a:spcPts val="898"/>
              </a:spcBef>
              <a:buChar char="•"/>
              <a:tabLst>
                <a:tab pos="290231" algn="l"/>
              </a:tabLst>
            </a:pPr>
            <a:r>
              <a:rPr lang="nl-NL" sz="1400" spc="-3" dirty="0">
                <a:solidFill>
                  <a:srgbClr val="3C3C3B"/>
                </a:solidFill>
                <a:latin typeface="Verdana"/>
                <a:cs typeface="Verdana"/>
              </a:rPr>
              <a:t>Bevat geen begrippen die nog niet bekend zijn</a:t>
            </a:r>
          </a:p>
          <a:p>
            <a:pPr marL="289827" indent="-282169">
              <a:spcBef>
                <a:spcPts val="898"/>
              </a:spcBef>
              <a:buChar char="•"/>
              <a:tabLst>
                <a:tab pos="290231" algn="l"/>
              </a:tabLst>
            </a:pPr>
            <a:r>
              <a:rPr lang="nl-NL" sz="1400" spc="-3" dirty="0">
                <a:solidFill>
                  <a:srgbClr val="3C3C3B"/>
                </a:solidFill>
                <a:latin typeface="Verdana"/>
                <a:cs typeface="Verdana"/>
              </a:rPr>
              <a:t>Bevat vragen die open zijn geformuleerd</a:t>
            </a:r>
          </a:p>
          <a:p>
            <a:pPr marL="289827" indent="-282169">
              <a:spcBef>
                <a:spcPts val="898"/>
              </a:spcBef>
              <a:buChar char="•"/>
              <a:tabLst>
                <a:tab pos="290231" algn="l"/>
              </a:tabLst>
            </a:pPr>
            <a:r>
              <a:rPr lang="nl-NL" sz="1400" spc="-3" dirty="0">
                <a:solidFill>
                  <a:srgbClr val="3C3C3B"/>
                </a:solidFill>
                <a:latin typeface="Verdana"/>
                <a:cs typeface="Verdana"/>
              </a:rPr>
              <a:t>Onderwerp: het menselijk lichaam / voortplanting / erfelijkheid</a:t>
            </a:r>
          </a:p>
        </p:txBody>
      </p:sp>
    </p:spTree>
    <p:extLst>
      <p:ext uri="{BB962C8B-B14F-4D97-AF65-F5344CB8AC3E}">
        <p14:creationId xmlns:p14="http://schemas.microsoft.com/office/powerpoint/2010/main" val="4575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7DF7-D6B6-497E-82DB-026F1C0AA190}"/>
              </a:ext>
            </a:extLst>
          </p:cNvPr>
          <p:cNvSpPr>
            <a:spLocks noGrp="1"/>
          </p:cNvSpPr>
          <p:nvPr>
            <p:ph type="title"/>
          </p:nvPr>
        </p:nvSpPr>
        <p:spPr>
          <a:xfrm>
            <a:off x="1752600" y="1296557"/>
            <a:ext cx="3200400" cy="1207719"/>
          </a:xfrm>
        </p:spPr>
        <p:txBody>
          <a:bodyPr/>
          <a:lstStyle/>
          <a:p>
            <a:r>
              <a:rPr lang="nl-NL" dirty="0"/>
              <a:t>Meer weten over Vivo: vul het kaartje in  of…</a:t>
            </a:r>
            <a:br>
              <a:rPr lang="nl-NL" dirty="0"/>
            </a:br>
            <a:r>
              <a:rPr lang="nl-NL" dirty="0"/>
              <a:t>schrijf je in op</a:t>
            </a:r>
            <a:br>
              <a:rPr lang="nl-NL" dirty="0"/>
            </a:br>
            <a:r>
              <a:rPr lang="nl-NL" dirty="0"/>
              <a:t>vivobiologie.nl/updates</a:t>
            </a:r>
          </a:p>
        </p:txBody>
      </p:sp>
    </p:spTree>
    <p:extLst>
      <p:ext uri="{BB962C8B-B14F-4D97-AF65-F5344CB8AC3E}">
        <p14:creationId xmlns:p14="http://schemas.microsoft.com/office/powerpoint/2010/main" val="351176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solidFill>
                  <a:srgbClr val="424342"/>
                </a:solidFill>
                <a:latin typeface="Verdana"/>
                <a:cs typeface="Verdana"/>
              </a:rPr>
              <a:t>#samenlerenvernieuwen</a:t>
            </a:r>
          </a:p>
        </p:txBody>
      </p:sp>
      <p:sp>
        <p:nvSpPr>
          <p:cNvPr id="5" name="object 5"/>
          <p:cNvSpPr txBox="1">
            <a:spLocks/>
          </p:cNvSpPr>
          <p:nvPr/>
        </p:nvSpPr>
        <p:spPr>
          <a:xfrm>
            <a:off x="533400" y="1200150"/>
            <a:ext cx="2743200" cy="484444"/>
          </a:xfrm>
          <a:prstGeom prst="rect">
            <a:avLst/>
          </a:prstGeom>
        </p:spPr>
        <p:txBody>
          <a:bodyPr vert="horz" wrap="square" lIns="0" tIns="98759" rIns="0" bIns="0" rtlCol="0">
            <a:spAutoFit/>
          </a:bodyPr>
          <a:lstStyle>
            <a:lvl1pPr>
              <a:defRPr b="1" i="0">
                <a:solidFill>
                  <a:schemeClr val="bg1"/>
                </a:solidFill>
                <a:latin typeface="Verdana"/>
                <a:ea typeface="+mj-ea"/>
                <a:cs typeface="Verdana"/>
              </a:defRPr>
            </a:lvl1pPr>
          </a:lstStyle>
          <a:p>
            <a:pPr marL="8062" marR="3225">
              <a:lnSpc>
                <a:spcPts val="3041"/>
              </a:lnSpc>
              <a:spcBef>
                <a:spcPts val="778"/>
              </a:spcBef>
            </a:pPr>
            <a:r>
              <a:rPr lang="nl-NL" sz="3100" dirty="0"/>
              <a:t>Veel succes!</a:t>
            </a:r>
          </a:p>
        </p:txBody>
      </p:sp>
    </p:spTree>
    <p:extLst>
      <p:ext uri="{BB962C8B-B14F-4D97-AF65-F5344CB8AC3E}">
        <p14:creationId xmlns:p14="http://schemas.microsoft.com/office/powerpoint/2010/main" val="56713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a:spLocks noGrp="1"/>
          </p:cNvSpPr>
          <p:nvPr>
            <p:ph type="title"/>
          </p:nvPr>
        </p:nvSpPr>
        <p:spPr>
          <a:xfrm>
            <a:off x="685800" y="757413"/>
            <a:ext cx="7905179" cy="439028"/>
          </a:xfrm>
          <a:prstGeom prst="rect">
            <a:avLst/>
          </a:prstGeom>
        </p:spPr>
        <p:txBody>
          <a:bodyPr vert="horz" wrap="square" lIns="0" tIns="8062" rIns="0" bIns="0" rtlCol="0">
            <a:spAutoFit/>
          </a:bodyPr>
          <a:lstStyle/>
          <a:p>
            <a:pPr marL="8062">
              <a:spcBef>
                <a:spcPts val="63"/>
              </a:spcBef>
            </a:pPr>
            <a:r>
              <a:rPr lang="nl-NL" sz="2800" b="1" dirty="0">
                <a:solidFill>
                  <a:srgbClr val="424342"/>
                </a:solidFill>
                <a:latin typeface="Verdana"/>
                <a:cs typeface="Verdana"/>
              </a:rPr>
              <a:t>Activerende werkvormen in de praktijk</a:t>
            </a:r>
          </a:p>
        </p:txBody>
      </p:sp>
      <p:sp>
        <p:nvSpPr>
          <p:cNvPr id="4"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solidFill>
                  <a:schemeClr val="tx1">
                    <a:lumMod val="90000"/>
                    <a:lumOff val="10000"/>
                  </a:schemeClr>
                </a:solidFill>
                <a:latin typeface="Verdana"/>
                <a:cs typeface="Verdana"/>
              </a:rPr>
              <a:t>#samenlerenvernieuwen</a:t>
            </a:r>
          </a:p>
        </p:txBody>
      </p:sp>
      <p:sp>
        <p:nvSpPr>
          <p:cNvPr id="5" name="object 4"/>
          <p:cNvSpPr txBox="1"/>
          <p:nvPr/>
        </p:nvSpPr>
        <p:spPr>
          <a:xfrm>
            <a:off x="685800" y="1352550"/>
            <a:ext cx="7056635" cy="2269627"/>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2200" spc="-3" dirty="0">
                <a:solidFill>
                  <a:srgbClr val="3C3C3B"/>
                </a:solidFill>
                <a:latin typeface="Verdana"/>
                <a:cs typeface="Verdana"/>
              </a:rPr>
              <a:t>Inleiding</a:t>
            </a:r>
          </a:p>
          <a:p>
            <a:pPr marL="289827" indent="-282169">
              <a:spcBef>
                <a:spcPts val="898"/>
              </a:spcBef>
              <a:buChar char="•"/>
              <a:tabLst>
                <a:tab pos="290231" algn="l"/>
              </a:tabLst>
            </a:pPr>
            <a:r>
              <a:rPr lang="nl-NL" sz="2200" spc="-3" dirty="0">
                <a:solidFill>
                  <a:srgbClr val="3C3C3B"/>
                </a:solidFill>
                <a:latin typeface="Verdana"/>
                <a:cs typeface="Verdana"/>
              </a:rPr>
              <a:t>Waarom zijn actieve werkvormen belangrijk?</a:t>
            </a:r>
          </a:p>
          <a:p>
            <a:pPr marL="289827" indent="-282169">
              <a:spcBef>
                <a:spcPts val="898"/>
              </a:spcBef>
              <a:buChar char="•"/>
              <a:tabLst>
                <a:tab pos="290231" algn="l"/>
              </a:tabLst>
            </a:pPr>
            <a:r>
              <a:rPr lang="nl-NL" sz="2200" spc="-3" dirty="0">
                <a:solidFill>
                  <a:srgbClr val="3C3C3B"/>
                </a:solidFill>
                <a:latin typeface="Verdana"/>
                <a:cs typeface="Verdana"/>
              </a:rPr>
              <a:t>Voorbeelden activerende werkvormen </a:t>
            </a:r>
          </a:p>
          <a:p>
            <a:pPr marL="289827" indent="-282169">
              <a:spcBef>
                <a:spcPts val="898"/>
              </a:spcBef>
              <a:buChar char="•"/>
              <a:tabLst>
                <a:tab pos="290231" algn="l"/>
              </a:tabLst>
            </a:pPr>
            <a:r>
              <a:rPr lang="nl-NL" sz="2200" spc="-3" dirty="0">
                <a:solidFill>
                  <a:srgbClr val="3C3C3B"/>
                </a:solidFill>
                <a:latin typeface="Verdana"/>
                <a:cs typeface="Verdana"/>
              </a:rPr>
              <a:t>Zelf activerende opdrachten maken</a:t>
            </a:r>
          </a:p>
          <a:p>
            <a:pPr marL="289827" indent="-282169">
              <a:spcBef>
                <a:spcPts val="898"/>
              </a:spcBef>
              <a:buChar char="•"/>
              <a:tabLst>
                <a:tab pos="290231" algn="l"/>
              </a:tabLst>
            </a:pPr>
            <a:r>
              <a:rPr lang="nl-NL" sz="2200" spc="-3" dirty="0">
                <a:solidFill>
                  <a:srgbClr val="3C3C3B"/>
                </a:solidFill>
                <a:latin typeface="Verdana"/>
                <a:cs typeface="Verdana"/>
              </a:rPr>
              <a:t> Afsluiting</a:t>
            </a:r>
          </a:p>
        </p:txBody>
      </p:sp>
    </p:spTree>
    <p:extLst>
      <p:ext uri="{BB962C8B-B14F-4D97-AF65-F5344CB8AC3E}">
        <p14:creationId xmlns:p14="http://schemas.microsoft.com/office/powerpoint/2010/main" val="187845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5D55E-E047-9C41-B489-75643FD75D68}"/>
              </a:ext>
            </a:extLst>
          </p:cNvPr>
          <p:cNvSpPr>
            <a:spLocks noGrp="1"/>
          </p:cNvSpPr>
          <p:nvPr>
            <p:ph type="title"/>
          </p:nvPr>
        </p:nvSpPr>
        <p:spPr>
          <a:xfrm>
            <a:off x="559478" y="514350"/>
            <a:ext cx="3783921" cy="562453"/>
          </a:xfrm>
        </p:spPr>
        <p:txBody>
          <a:bodyPr/>
          <a:lstStyle/>
          <a:p>
            <a:r>
              <a:rPr lang="nl-NL" dirty="0">
                <a:solidFill>
                  <a:srgbClr val="424342"/>
                </a:solidFill>
              </a:rPr>
              <a:t>Opdracht</a:t>
            </a:r>
          </a:p>
        </p:txBody>
      </p:sp>
      <p:sp>
        <p:nvSpPr>
          <p:cNvPr id="3" name="object 4">
            <a:extLst>
              <a:ext uri="{FF2B5EF4-FFF2-40B4-BE49-F238E27FC236}">
                <a16:creationId xmlns:a16="http://schemas.microsoft.com/office/drawing/2014/main" id="{F28CA13E-CFFB-A149-A2B8-AFBEC6FE84E8}"/>
              </a:ext>
            </a:extLst>
          </p:cNvPr>
          <p:cNvSpPr txBox="1"/>
          <p:nvPr/>
        </p:nvSpPr>
        <p:spPr>
          <a:xfrm>
            <a:off x="559478" y="1200150"/>
            <a:ext cx="3860122" cy="3231429"/>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2000" spc="-3" dirty="0">
                <a:solidFill>
                  <a:srgbClr val="3C3C3B"/>
                </a:solidFill>
                <a:latin typeface="Verdana"/>
                <a:cs typeface="Verdana"/>
              </a:rPr>
              <a:t>Waar moet een activerende werkvorm aan voldoen? (overleg in duo’s) </a:t>
            </a:r>
          </a:p>
          <a:p>
            <a:pPr marL="289827" indent="-282169">
              <a:spcBef>
                <a:spcPts val="898"/>
              </a:spcBef>
              <a:buChar char="•"/>
              <a:tabLst>
                <a:tab pos="290231" algn="l"/>
              </a:tabLst>
            </a:pPr>
            <a:r>
              <a:rPr lang="nl-NL" sz="2000" spc="-3" dirty="0">
                <a:solidFill>
                  <a:srgbClr val="3C3C3B"/>
                </a:solidFill>
                <a:latin typeface="Verdana"/>
                <a:cs typeface="Verdana"/>
              </a:rPr>
              <a:t>Schrijf minimaal drie criteria op</a:t>
            </a:r>
          </a:p>
          <a:p>
            <a:pPr marL="289827" indent="-282169">
              <a:spcBef>
                <a:spcPts val="898"/>
              </a:spcBef>
              <a:buChar char="•"/>
              <a:tabLst>
                <a:tab pos="290231" algn="l"/>
              </a:tabLst>
            </a:pPr>
            <a:r>
              <a:rPr lang="nl-NL" sz="2000" spc="-3" dirty="0">
                <a:solidFill>
                  <a:srgbClr val="3C3C3B"/>
                </a:solidFill>
                <a:latin typeface="Verdana"/>
                <a:cs typeface="Verdana"/>
              </a:rPr>
              <a:t>Voer de opdracht ‘handig zo’n duim’ uit</a:t>
            </a:r>
          </a:p>
          <a:p>
            <a:pPr marL="289827" indent="-282169">
              <a:spcBef>
                <a:spcPts val="898"/>
              </a:spcBef>
              <a:buChar char="•"/>
              <a:tabLst>
                <a:tab pos="290231" algn="l"/>
              </a:tabLst>
            </a:pPr>
            <a:r>
              <a:rPr lang="nl-NL" sz="2000" spc="-3" dirty="0">
                <a:solidFill>
                  <a:srgbClr val="3C3C3B"/>
                </a:solidFill>
                <a:latin typeface="Verdana"/>
                <a:cs typeface="Verdana"/>
              </a:rPr>
              <a:t>Voldoet de opdracht aan jullie criteria?</a:t>
            </a:r>
          </a:p>
        </p:txBody>
      </p:sp>
    </p:spTree>
    <p:extLst>
      <p:ext uri="{BB962C8B-B14F-4D97-AF65-F5344CB8AC3E}">
        <p14:creationId xmlns:p14="http://schemas.microsoft.com/office/powerpoint/2010/main" val="203627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F5F9E7"/>
          </a:solidFill>
        </p:spPr>
        <p:txBody>
          <a:bodyPr wrap="square" lIns="0" tIns="0" rIns="0" bIns="0" rtlCol="0"/>
          <a:lstStyle/>
          <a:p>
            <a:endParaRPr/>
          </a:p>
        </p:txBody>
      </p:sp>
      <p:pic>
        <p:nvPicPr>
          <p:cNvPr id="3" name="object 3"/>
          <p:cNvPicPr/>
          <p:nvPr/>
        </p:nvPicPr>
        <p:blipFill>
          <a:blip r:embed="rId2" cstate="print"/>
          <a:stretch>
            <a:fillRect/>
          </a:stretch>
        </p:blipFill>
        <p:spPr>
          <a:xfrm>
            <a:off x="4073502" y="4640647"/>
            <a:ext cx="995986" cy="386466"/>
          </a:xfrm>
          <a:prstGeom prst="rect">
            <a:avLst/>
          </a:prstGeom>
        </p:spPr>
      </p:pic>
      <p:sp>
        <p:nvSpPr>
          <p:cNvPr id="4" name="object 4"/>
          <p:cNvSpPr txBox="1"/>
          <p:nvPr/>
        </p:nvSpPr>
        <p:spPr>
          <a:xfrm>
            <a:off x="563364" y="1602851"/>
            <a:ext cx="8199636" cy="2562015"/>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1800" spc="-3" dirty="0">
                <a:solidFill>
                  <a:srgbClr val="3C3C3B"/>
                </a:solidFill>
                <a:latin typeface="Verdana"/>
                <a:cs typeface="Verdana"/>
              </a:rPr>
              <a:t>De menselijke hand bestaat uit vijf vingers. Eén daarvan is de duim. Zonder duim zou ons leven er heel anders uitzien. Hoe zit dat? </a:t>
            </a:r>
          </a:p>
          <a:p>
            <a:pPr marL="289827" indent="-282169">
              <a:spcBef>
                <a:spcPts val="898"/>
              </a:spcBef>
              <a:buChar char="•"/>
              <a:tabLst>
                <a:tab pos="290231" algn="l"/>
              </a:tabLst>
            </a:pPr>
            <a:r>
              <a:rPr lang="nl-NL" sz="1800" spc="-3" dirty="0">
                <a:solidFill>
                  <a:srgbClr val="3C3C3B"/>
                </a:solidFill>
                <a:latin typeface="Verdana"/>
                <a:cs typeface="Verdana"/>
              </a:rPr>
              <a:t>Raak met de punt van je duim de punten van je andere vingers van dezelfde hand aan. Probeer daarna hetzelfde met je wijsvinger, middelvinger, ringvinger en pink. Wat is het verschil?</a:t>
            </a:r>
          </a:p>
          <a:p>
            <a:pPr marL="289827" indent="-282169">
              <a:spcBef>
                <a:spcPts val="898"/>
              </a:spcBef>
              <a:buChar char="•"/>
              <a:tabLst>
                <a:tab pos="290231" algn="l"/>
              </a:tabLst>
            </a:pPr>
            <a:r>
              <a:rPr lang="nl-NL" sz="1800" spc="-3" dirty="0">
                <a:solidFill>
                  <a:srgbClr val="3C3C3B"/>
                </a:solidFill>
                <a:latin typeface="Verdana"/>
                <a:cs typeface="Verdana"/>
              </a:rPr>
              <a:t>Probeer zonder je duim te gebruiken met twee andere vingers een bladzijde in je boek om te slaan, je veters te strikken, je naam te schrijven. Wat merk je? Geef een verklaring.</a:t>
            </a:r>
          </a:p>
        </p:txBody>
      </p:sp>
      <p:sp>
        <p:nvSpPr>
          <p:cNvPr id="6"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latin typeface="Verdana"/>
                <a:cs typeface="Verdana"/>
              </a:rPr>
              <a:t>#samenlerenvernieuwen</a:t>
            </a:r>
          </a:p>
        </p:txBody>
      </p:sp>
      <p:sp>
        <p:nvSpPr>
          <p:cNvPr id="5" name="object 5"/>
          <p:cNvSpPr txBox="1">
            <a:spLocks noGrp="1"/>
          </p:cNvSpPr>
          <p:nvPr>
            <p:ph type="title" idx="4294967295"/>
          </p:nvPr>
        </p:nvSpPr>
        <p:spPr>
          <a:xfrm>
            <a:off x="559479" y="766334"/>
            <a:ext cx="6679521" cy="639083"/>
          </a:xfrm>
          <a:prstGeom prst="rect">
            <a:avLst/>
          </a:prstGeom>
        </p:spPr>
        <p:txBody>
          <a:bodyPr vert="horz" wrap="square" lIns="0" tIns="8062" rIns="0" bIns="0" rtlCol="0">
            <a:spAutoFit/>
          </a:bodyPr>
          <a:lstStyle/>
          <a:p>
            <a:pPr marL="8062">
              <a:spcBef>
                <a:spcPts val="63"/>
              </a:spcBef>
            </a:pPr>
            <a:r>
              <a:rPr lang="nl-NL" sz="4100" b="1" dirty="0">
                <a:solidFill>
                  <a:srgbClr val="97BE0D"/>
                </a:solidFill>
                <a:latin typeface="Verdana"/>
                <a:cs typeface="Verdana"/>
              </a:rPr>
              <a:t>Handig zo’n duim! (1)</a:t>
            </a:r>
            <a:endParaRPr sz="4100" b="1" dirty="0">
              <a:latin typeface="Verdana"/>
              <a:cs typeface="Verdana"/>
            </a:endParaRPr>
          </a:p>
        </p:txBody>
      </p:sp>
    </p:spTree>
    <p:extLst>
      <p:ext uri="{BB962C8B-B14F-4D97-AF65-F5344CB8AC3E}">
        <p14:creationId xmlns:p14="http://schemas.microsoft.com/office/powerpoint/2010/main" val="428417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286" y="290229"/>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F5F9E7"/>
          </a:solidFill>
        </p:spPr>
        <p:txBody>
          <a:bodyPr wrap="square" lIns="0" tIns="0" rIns="0" bIns="0" rtlCol="0"/>
          <a:lstStyle/>
          <a:p>
            <a:endParaRPr/>
          </a:p>
        </p:txBody>
      </p:sp>
      <p:pic>
        <p:nvPicPr>
          <p:cNvPr id="3" name="object 3"/>
          <p:cNvPicPr/>
          <p:nvPr/>
        </p:nvPicPr>
        <p:blipFill>
          <a:blip r:embed="rId2" cstate="print"/>
          <a:stretch>
            <a:fillRect/>
          </a:stretch>
        </p:blipFill>
        <p:spPr>
          <a:xfrm>
            <a:off x="4073502" y="4640647"/>
            <a:ext cx="995986" cy="386466"/>
          </a:xfrm>
          <a:prstGeom prst="rect">
            <a:avLst/>
          </a:prstGeom>
        </p:spPr>
      </p:pic>
      <p:sp>
        <p:nvSpPr>
          <p:cNvPr id="4" name="object 4"/>
          <p:cNvSpPr txBox="1"/>
          <p:nvPr/>
        </p:nvSpPr>
        <p:spPr>
          <a:xfrm>
            <a:off x="563364" y="1602851"/>
            <a:ext cx="8199636" cy="1892601"/>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1800" spc="-3" dirty="0">
                <a:solidFill>
                  <a:srgbClr val="3C3C3B"/>
                </a:solidFill>
                <a:latin typeface="Verdana"/>
                <a:cs typeface="Verdana"/>
              </a:rPr>
              <a:t>Handen en voeten lijken op elkaar. Ze zijn ongeveer op dezelfde manier gebouwd. Kun je met je grote teen hetzelfde als met je duim? Leg je antwoord uit.</a:t>
            </a:r>
          </a:p>
          <a:p>
            <a:pPr marL="289827" indent="-282169">
              <a:spcBef>
                <a:spcPts val="898"/>
              </a:spcBef>
              <a:buChar char="•"/>
              <a:tabLst>
                <a:tab pos="290231" algn="l"/>
              </a:tabLst>
            </a:pPr>
            <a:r>
              <a:rPr lang="nl-NL" sz="1800" spc="-3" dirty="0">
                <a:solidFill>
                  <a:srgbClr val="3C3C3B"/>
                </a:solidFill>
                <a:latin typeface="Verdana"/>
                <a:cs typeface="Verdana"/>
              </a:rPr>
              <a:t>Niet alleen mensen, maar ook sommige dieren hebben handen en voeten. Welke diersoort heeft een ‘duim’ aan de voet? Waarom is dat handig?</a:t>
            </a:r>
          </a:p>
        </p:txBody>
      </p:sp>
      <p:sp>
        <p:nvSpPr>
          <p:cNvPr id="6"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latin typeface="Verdana"/>
                <a:cs typeface="Verdana"/>
              </a:rPr>
              <a:t>#samenlerenvernieuwen</a:t>
            </a:r>
          </a:p>
        </p:txBody>
      </p:sp>
      <p:sp>
        <p:nvSpPr>
          <p:cNvPr id="5" name="object 5"/>
          <p:cNvSpPr txBox="1">
            <a:spLocks noGrp="1"/>
          </p:cNvSpPr>
          <p:nvPr>
            <p:ph type="title" idx="4294967295"/>
          </p:nvPr>
        </p:nvSpPr>
        <p:spPr>
          <a:xfrm>
            <a:off x="559479" y="766334"/>
            <a:ext cx="6679521" cy="639083"/>
          </a:xfrm>
          <a:prstGeom prst="rect">
            <a:avLst/>
          </a:prstGeom>
        </p:spPr>
        <p:txBody>
          <a:bodyPr vert="horz" wrap="square" lIns="0" tIns="8062" rIns="0" bIns="0" rtlCol="0">
            <a:spAutoFit/>
          </a:bodyPr>
          <a:lstStyle/>
          <a:p>
            <a:pPr marL="8062">
              <a:spcBef>
                <a:spcPts val="63"/>
              </a:spcBef>
            </a:pPr>
            <a:r>
              <a:rPr lang="nl-NL" sz="4100" b="1" dirty="0">
                <a:solidFill>
                  <a:srgbClr val="97BE0D"/>
                </a:solidFill>
                <a:latin typeface="Verdana"/>
                <a:cs typeface="Verdana"/>
              </a:rPr>
              <a:t>Handig zo’n duim! (2)</a:t>
            </a:r>
            <a:endParaRPr sz="4100" b="1" dirty="0">
              <a:latin typeface="Verdana"/>
              <a:cs typeface="Verdana"/>
            </a:endParaRPr>
          </a:p>
        </p:txBody>
      </p:sp>
    </p:spTree>
    <p:extLst>
      <p:ext uri="{BB962C8B-B14F-4D97-AF65-F5344CB8AC3E}">
        <p14:creationId xmlns:p14="http://schemas.microsoft.com/office/powerpoint/2010/main" val="82297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11028-529E-7947-BE42-2550E7F83DFB}"/>
              </a:ext>
            </a:extLst>
          </p:cNvPr>
          <p:cNvSpPr>
            <a:spLocks noGrp="1"/>
          </p:cNvSpPr>
          <p:nvPr>
            <p:ph type="title"/>
          </p:nvPr>
        </p:nvSpPr>
        <p:spPr>
          <a:xfrm>
            <a:off x="762000" y="1047750"/>
            <a:ext cx="4038599" cy="1823880"/>
          </a:xfrm>
        </p:spPr>
        <p:txBody>
          <a:bodyPr/>
          <a:lstStyle/>
          <a:p>
            <a:r>
              <a:rPr lang="nl-NL" dirty="0"/>
              <a:t>Activerende didactiek is een verzamelbegrip voor alle pedagogisch-didactische interventies van een docent om de (denk)activiteit van zijn leerlingen te stimuleren. </a:t>
            </a:r>
          </a:p>
        </p:txBody>
      </p:sp>
    </p:spTree>
    <p:extLst>
      <p:ext uri="{BB962C8B-B14F-4D97-AF65-F5344CB8AC3E}">
        <p14:creationId xmlns:p14="http://schemas.microsoft.com/office/powerpoint/2010/main" val="380015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15046"/>
            <a:ext cx="8562622" cy="4272410"/>
          </a:xfrm>
          <a:custGeom>
            <a:avLst/>
            <a:gdLst/>
            <a:ahLst/>
            <a:cxnLst/>
            <a:rect l="l" t="t" r="r" b="b"/>
            <a:pathLst>
              <a:path w="13486130" h="6730365">
                <a:moveTo>
                  <a:pt x="13485596" y="0"/>
                </a:moveTo>
                <a:lnTo>
                  <a:pt x="0" y="0"/>
                </a:lnTo>
                <a:lnTo>
                  <a:pt x="0" y="6730098"/>
                </a:lnTo>
                <a:lnTo>
                  <a:pt x="13485596" y="6730098"/>
                </a:lnTo>
                <a:lnTo>
                  <a:pt x="13485596" y="0"/>
                </a:lnTo>
                <a:close/>
              </a:path>
            </a:pathLst>
          </a:custGeom>
          <a:solidFill>
            <a:srgbClr val="F5F9E7"/>
          </a:solidFill>
        </p:spPr>
        <p:txBody>
          <a:bodyPr wrap="square" lIns="0" tIns="0" rIns="0" bIns="0" rtlCol="0"/>
          <a:lstStyle/>
          <a:p>
            <a:endParaRPr/>
          </a:p>
        </p:txBody>
      </p:sp>
      <p:pic>
        <p:nvPicPr>
          <p:cNvPr id="3" name="object 3"/>
          <p:cNvPicPr/>
          <p:nvPr/>
        </p:nvPicPr>
        <p:blipFill>
          <a:blip r:embed="rId2" cstate="print"/>
          <a:stretch>
            <a:fillRect/>
          </a:stretch>
        </p:blipFill>
        <p:spPr>
          <a:xfrm>
            <a:off x="4073502" y="4640647"/>
            <a:ext cx="995986" cy="386466"/>
          </a:xfrm>
          <a:prstGeom prst="rect">
            <a:avLst/>
          </a:prstGeom>
        </p:spPr>
      </p:pic>
      <p:sp>
        <p:nvSpPr>
          <p:cNvPr id="6"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latin typeface="Verdana"/>
                <a:cs typeface="Verdana"/>
              </a:rPr>
              <a:t>#samenlerenvernieuwen</a:t>
            </a:r>
          </a:p>
        </p:txBody>
      </p:sp>
      <p:sp>
        <p:nvSpPr>
          <p:cNvPr id="5" name="object 5"/>
          <p:cNvSpPr txBox="1">
            <a:spLocks noGrp="1"/>
          </p:cNvSpPr>
          <p:nvPr>
            <p:ph type="title" idx="4294967295"/>
          </p:nvPr>
        </p:nvSpPr>
        <p:spPr>
          <a:xfrm>
            <a:off x="559479" y="766334"/>
            <a:ext cx="8051121" cy="869915"/>
          </a:xfrm>
          <a:prstGeom prst="rect">
            <a:avLst/>
          </a:prstGeom>
        </p:spPr>
        <p:txBody>
          <a:bodyPr vert="horz" wrap="square" lIns="0" tIns="8062" rIns="0" bIns="0" rtlCol="0">
            <a:spAutoFit/>
          </a:bodyPr>
          <a:lstStyle/>
          <a:p>
            <a:pPr marL="8062">
              <a:spcBef>
                <a:spcPts val="63"/>
              </a:spcBef>
            </a:pPr>
            <a:r>
              <a:rPr lang="nl-NL" sz="2800" b="1" dirty="0">
                <a:solidFill>
                  <a:srgbClr val="97BE0D"/>
                </a:solidFill>
                <a:latin typeface="Verdana"/>
                <a:cs typeface="Verdana"/>
              </a:rPr>
              <a:t>Belangrijke instrumenten voor activerende didactiek: </a:t>
            </a:r>
            <a:endParaRPr sz="2800" b="1" dirty="0">
              <a:latin typeface="Verdana"/>
              <a:cs typeface="Verdana"/>
            </a:endParaRPr>
          </a:p>
        </p:txBody>
      </p:sp>
      <p:sp>
        <p:nvSpPr>
          <p:cNvPr id="8" name="Wolk 7">
            <a:extLst>
              <a:ext uri="{FF2B5EF4-FFF2-40B4-BE49-F238E27FC236}">
                <a16:creationId xmlns:a16="http://schemas.microsoft.com/office/drawing/2014/main" id="{91610D0A-3699-5F4B-9FD1-D5F9ECADCCFD}"/>
              </a:ext>
            </a:extLst>
          </p:cNvPr>
          <p:cNvSpPr/>
          <p:nvPr/>
        </p:nvSpPr>
        <p:spPr>
          <a:xfrm>
            <a:off x="6781800" y="3001318"/>
            <a:ext cx="1519612" cy="876127"/>
          </a:xfrm>
          <a:prstGeom prst="cloud">
            <a:avLst/>
          </a:prstGeom>
          <a:solidFill>
            <a:schemeClr val="bg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Picture 2" descr="Robbert (van Marja): Oplossing">
            <a:extLst>
              <a:ext uri="{FF2B5EF4-FFF2-40B4-BE49-F238E27FC236}">
                <a16:creationId xmlns:a16="http://schemas.microsoft.com/office/drawing/2014/main" id="{12D7AFF8-EDCF-D24F-91EC-1AAF941CC7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319" y="3159612"/>
            <a:ext cx="562574" cy="562574"/>
          </a:xfrm>
          <a:prstGeom prst="rect">
            <a:avLst/>
          </a:prstGeom>
          <a:noFill/>
          <a:extLst>
            <a:ext uri="{909E8E84-426E-40DD-AFC4-6F175D3DCCD1}">
              <a14:hiddenFill xmlns:a14="http://schemas.microsoft.com/office/drawing/2010/main">
                <a:solidFill>
                  <a:srgbClr val="FFFFFF"/>
                </a:solidFill>
              </a14:hiddenFill>
            </a:ext>
          </a:extLst>
        </p:spPr>
      </p:pic>
      <p:sp>
        <p:nvSpPr>
          <p:cNvPr id="11" name="Stroomdiagram: Verbindingslijn 7">
            <a:extLst>
              <a:ext uri="{FF2B5EF4-FFF2-40B4-BE49-F238E27FC236}">
                <a16:creationId xmlns:a16="http://schemas.microsoft.com/office/drawing/2014/main" id="{935EB860-BECD-DD49-9D19-446E3DBABED9}"/>
              </a:ext>
            </a:extLst>
          </p:cNvPr>
          <p:cNvSpPr/>
          <p:nvPr/>
        </p:nvSpPr>
        <p:spPr>
          <a:xfrm>
            <a:off x="7149128" y="4001169"/>
            <a:ext cx="111191" cy="12707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8">
            <a:extLst>
              <a:ext uri="{FF2B5EF4-FFF2-40B4-BE49-F238E27FC236}">
                <a16:creationId xmlns:a16="http://schemas.microsoft.com/office/drawing/2014/main" id="{8A199D45-59C4-A144-96A9-BB2588511C08}"/>
              </a:ext>
            </a:extLst>
          </p:cNvPr>
          <p:cNvSpPr/>
          <p:nvPr/>
        </p:nvSpPr>
        <p:spPr>
          <a:xfrm>
            <a:off x="6989959" y="4074316"/>
            <a:ext cx="111191" cy="12707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Verbindingslijn 9">
            <a:extLst>
              <a:ext uri="{FF2B5EF4-FFF2-40B4-BE49-F238E27FC236}">
                <a16:creationId xmlns:a16="http://schemas.microsoft.com/office/drawing/2014/main" id="{36EDAECD-BCDC-8F46-9687-381DA9B35A6B}"/>
              </a:ext>
            </a:extLst>
          </p:cNvPr>
          <p:cNvSpPr/>
          <p:nvPr/>
        </p:nvSpPr>
        <p:spPr>
          <a:xfrm>
            <a:off x="7308297" y="3908663"/>
            <a:ext cx="111191" cy="12707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EE40775F-6D8A-436F-A723-1B1552F4BC7F}"/>
              </a:ext>
            </a:extLst>
          </p:cNvPr>
          <p:cNvPicPr>
            <a:picLocks noChangeAspect="1"/>
          </p:cNvPicPr>
          <p:nvPr/>
        </p:nvPicPr>
        <p:blipFill>
          <a:blip r:embed="rId4"/>
          <a:stretch>
            <a:fillRect/>
          </a:stretch>
        </p:blipFill>
        <p:spPr>
          <a:xfrm>
            <a:off x="503129" y="197917"/>
            <a:ext cx="6126224" cy="4270762"/>
          </a:xfrm>
          <a:prstGeom prst="rect">
            <a:avLst/>
          </a:prstGeom>
        </p:spPr>
      </p:pic>
    </p:spTree>
    <p:extLst>
      <p:ext uri="{BB962C8B-B14F-4D97-AF65-F5344CB8AC3E}">
        <p14:creationId xmlns:p14="http://schemas.microsoft.com/office/powerpoint/2010/main" val="359845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a:spLocks noGrp="1"/>
          </p:cNvSpPr>
          <p:nvPr>
            <p:ph type="ftr" sz="quarter" idx="4294967295"/>
          </p:nvPr>
        </p:nvSpPr>
        <p:spPr>
          <a:xfrm>
            <a:off x="6781800" y="4758706"/>
            <a:ext cx="2078738" cy="178232"/>
          </a:xfrm>
          <a:prstGeom prst="rect">
            <a:avLst/>
          </a:prstGeom>
        </p:spPr>
        <p:txBody>
          <a:bodyPr vert="horz" wrap="square" lIns="0" tIns="8868" rIns="0" bIns="0" rtlCol="0">
            <a:spAutoFit/>
          </a:bodyPr>
          <a:lstStyle/>
          <a:p>
            <a:pPr marL="8062" algn="r">
              <a:spcBef>
                <a:spcPts val="70"/>
              </a:spcBef>
            </a:pPr>
            <a:r>
              <a:rPr spc="-3" dirty="0">
                <a:solidFill>
                  <a:srgbClr val="424342"/>
                </a:solidFill>
                <a:latin typeface="Verdana"/>
                <a:cs typeface="Verdana"/>
              </a:rPr>
              <a:t>#samenlerenvernieuwen</a:t>
            </a:r>
          </a:p>
        </p:txBody>
      </p:sp>
      <p:sp>
        <p:nvSpPr>
          <p:cNvPr id="5" name="object 4"/>
          <p:cNvSpPr txBox="1">
            <a:spLocks noGrp="1"/>
          </p:cNvSpPr>
          <p:nvPr>
            <p:ph type="title"/>
          </p:nvPr>
        </p:nvSpPr>
        <p:spPr>
          <a:xfrm>
            <a:off x="563364" y="590550"/>
            <a:ext cx="7898722" cy="993026"/>
          </a:xfrm>
          <a:prstGeom prst="rect">
            <a:avLst/>
          </a:prstGeom>
        </p:spPr>
        <p:txBody>
          <a:bodyPr vert="horz" wrap="square" lIns="0" tIns="8062" rIns="0" bIns="0" rtlCol="0">
            <a:spAutoFit/>
          </a:bodyPr>
          <a:lstStyle/>
          <a:p>
            <a:pPr marL="8062">
              <a:spcBef>
                <a:spcPts val="63"/>
              </a:spcBef>
            </a:pPr>
            <a:r>
              <a:rPr lang="nl-NL" dirty="0">
                <a:solidFill>
                  <a:srgbClr val="424342"/>
                </a:solidFill>
              </a:rPr>
              <a:t>Wat bieden activerende werkvormen ons?</a:t>
            </a:r>
            <a:endParaRPr b="1" dirty="0">
              <a:solidFill>
                <a:srgbClr val="424342"/>
              </a:solidFill>
              <a:latin typeface="Verdana"/>
              <a:cs typeface="Verdana"/>
            </a:endParaRPr>
          </a:p>
        </p:txBody>
      </p:sp>
      <p:sp>
        <p:nvSpPr>
          <p:cNvPr id="6" name="object 18"/>
          <p:cNvSpPr txBox="1"/>
          <p:nvPr/>
        </p:nvSpPr>
        <p:spPr>
          <a:xfrm>
            <a:off x="563364" y="1885950"/>
            <a:ext cx="4057033" cy="3584697"/>
          </a:xfrm>
          <a:prstGeom prst="rect">
            <a:avLst/>
          </a:prstGeom>
        </p:spPr>
        <p:txBody>
          <a:bodyPr vert="horz" wrap="square" lIns="0" tIns="8062" rIns="0" bIns="0" rtlCol="0">
            <a:spAutoFit/>
          </a:bodyPr>
          <a:lstStyle/>
          <a:p>
            <a:pPr marL="179512" marR="349889"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Kan zorgen voor relevantie / prikkeling / nieuwsgierigheid / motivatie</a:t>
            </a:r>
          </a:p>
          <a:p>
            <a:pPr marL="179512" marR="349889"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Kan ervoor zorgen dat leerlingen (weer) nieuwsgierig worden en vragen gaan stellen</a:t>
            </a:r>
          </a:p>
          <a:p>
            <a:pPr marL="179512" marR="349889"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Stimuleert het denken van de leerling</a:t>
            </a:r>
          </a:p>
          <a:p>
            <a:pPr marL="179512" marR="349889"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Zorgt voor vrolijkere leerlingen.. ..waarvan de hersenen al in werking zijn..</a:t>
            </a:r>
          </a:p>
          <a:p>
            <a:pPr marL="179512" marR="349889" indent="-171450">
              <a:lnSpc>
                <a:spcPct val="138900"/>
              </a:lnSpc>
              <a:spcBef>
                <a:spcPts val="63"/>
              </a:spcBef>
              <a:buFont typeface="Arial" panose="020B0604020202020204" pitchFamily="34" charset="0"/>
              <a:buChar char="•"/>
            </a:pPr>
            <a:endParaRPr lang="nl-NL" sz="1400" spc="-3" dirty="0">
              <a:solidFill>
                <a:srgbClr val="3C3C3B"/>
              </a:solidFill>
              <a:latin typeface="Verdana"/>
              <a:cs typeface="Verdana"/>
            </a:endParaRPr>
          </a:p>
          <a:p>
            <a:pPr marL="8062" marR="349889">
              <a:lnSpc>
                <a:spcPct val="138900"/>
              </a:lnSpc>
              <a:spcBef>
                <a:spcPts val="63"/>
              </a:spcBef>
            </a:pPr>
            <a:endParaRPr lang="nl-NL" sz="1400" spc="-3" dirty="0">
              <a:solidFill>
                <a:srgbClr val="3C3C3B"/>
              </a:solidFill>
              <a:latin typeface="Verdana"/>
              <a:cs typeface="Verdana"/>
            </a:endParaRPr>
          </a:p>
          <a:p>
            <a:pPr marL="179512" marR="349889" indent="-171450">
              <a:lnSpc>
                <a:spcPct val="138900"/>
              </a:lnSpc>
              <a:spcBef>
                <a:spcPts val="63"/>
              </a:spcBef>
              <a:buFont typeface="Arial" panose="020B0604020202020204" pitchFamily="34" charset="0"/>
              <a:buChar char="•"/>
            </a:pPr>
            <a:endParaRPr lang="nl-NL" spc="-3" dirty="0">
              <a:solidFill>
                <a:srgbClr val="3C3C3B"/>
              </a:solidFill>
              <a:latin typeface="Verdana"/>
              <a:cs typeface="Verdana"/>
            </a:endParaRPr>
          </a:p>
        </p:txBody>
      </p:sp>
      <p:sp>
        <p:nvSpPr>
          <p:cNvPr id="7" name="object 19"/>
          <p:cNvSpPr txBox="1"/>
          <p:nvPr/>
        </p:nvSpPr>
        <p:spPr>
          <a:xfrm>
            <a:off x="4620397" y="1885950"/>
            <a:ext cx="3925711" cy="2105125"/>
          </a:xfrm>
          <a:prstGeom prst="rect">
            <a:avLst/>
          </a:prstGeom>
        </p:spPr>
        <p:txBody>
          <a:bodyPr vert="horz" wrap="square" lIns="0" tIns="8062" rIns="0" bIns="0" rtlCol="0">
            <a:spAutoFit/>
          </a:bodyPr>
          <a:lstStyle/>
          <a:p>
            <a:pPr marL="179512" marR="3225"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Activeert voorkennis</a:t>
            </a:r>
          </a:p>
          <a:p>
            <a:pPr marL="179512" marR="3225" indent="-171450">
              <a:lnSpc>
                <a:spcPct val="138900"/>
              </a:lnSpc>
              <a:spcBef>
                <a:spcPts val="63"/>
              </a:spcBef>
              <a:buFont typeface="Arial" panose="020B0604020202020204" pitchFamily="34" charset="0"/>
              <a:buChar char="•"/>
            </a:pPr>
            <a:r>
              <a:rPr lang="nl-NL" sz="1400" spc="-3" dirty="0">
                <a:solidFill>
                  <a:srgbClr val="3C3C3B"/>
                </a:solidFill>
                <a:latin typeface="Verdana"/>
                <a:cs typeface="Verdana"/>
              </a:rPr>
              <a:t>Zorgt ervoor dat leerlingen gerichter met een onderwerp aan de slag gaan (voorgesorteerd)</a:t>
            </a:r>
            <a:endParaRPr lang="nl-NL" sz="1400" dirty="0">
              <a:solidFill>
                <a:srgbClr val="3C3C3B"/>
              </a:solidFill>
              <a:latin typeface="Verdana"/>
              <a:cs typeface="Verdana"/>
            </a:endParaRPr>
          </a:p>
          <a:p>
            <a:pPr marL="179512" marR="3225" indent="-171450">
              <a:lnSpc>
                <a:spcPct val="138900"/>
              </a:lnSpc>
              <a:spcBef>
                <a:spcPts val="63"/>
              </a:spcBef>
              <a:buFont typeface="Arial" panose="020B0604020202020204" pitchFamily="34" charset="0"/>
              <a:buChar char="•"/>
            </a:pPr>
            <a:r>
              <a:rPr lang="nl-NL" sz="1400" dirty="0">
                <a:solidFill>
                  <a:srgbClr val="3C3C3B"/>
                </a:solidFill>
                <a:latin typeface="Verdana"/>
                <a:cs typeface="Verdana"/>
              </a:rPr>
              <a:t>Laat de leerlingen (alvast) bezig zijn met een denkvraag (</a:t>
            </a:r>
            <a:r>
              <a:rPr lang="nl-NL" sz="1400" dirty="0" err="1">
                <a:solidFill>
                  <a:srgbClr val="3C3C3B"/>
                </a:solidFill>
                <a:latin typeface="Verdana"/>
                <a:cs typeface="Verdana"/>
              </a:rPr>
              <a:t>lesdoel</a:t>
            </a:r>
            <a:r>
              <a:rPr lang="nl-NL" sz="1400" dirty="0">
                <a:solidFill>
                  <a:srgbClr val="3C3C3B"/>
                </a:solidFill>
                <a:latin typeface="Verdana"/>
                <a:cs typeface="Verdana"/>
              </a:rPr>
              <a:t>/leerdoel)</a:t>
            </a:r>
          </a:p>
          <a:p>
            <a:pPr marL="179512" marR="3225" indent="-171450">
              <a:lnSpc>
                <a:spcPct val="138900"/>
              </a:lnSpc>
              <a:spcBef>
                <a:spcPts val="63"/>
              </a:spcBef>
              <a:buFont typeface="Arial" panose="020B0604020202020204" pitchFamily="34" charset="0"/>
              <a:buChar char="•"/>
            </a:pPr>
            <a:r>
              <a:rPr lang="nl-NL" sz="1400" dirty="0">
                <a:solidFill>
                  <a:srgbClr val="3C3C3B"/>
                </a:solidFill>
                <a:latin typeface="Verdana"/>
                <a:cs typeface="Verdana"/>
              </a:rPr>
              <a:t>Kennis beklijft beter </a:t>
            </a:r>
          </a:p>
        </p:txBody>
      </p:sp>
      <p:sp>
        <p:nvSpPr>
          <p:cNvPr id="2" name="Rechthoek 1">
            <a:extLst>
              <a:ext uri="{FF2B5EF4-FFF2-40B4-BE49-F238E27FC236}">
                <a16:creationId xmlns:a16="http://schemas.microsoft.com/office/drawing/2014/main" id="{C852D040-EFF8-40D4-A689-3112A89875D2}"/>
              </a:ext>
            </a:extLst>
          </p:cNvPr>
          <p:cNvSpPr/>
          <p:nvPr/>
        </p:nvSpPr>
        <p:spPr>
          <a:xfrm>
            <a:off x="5009718" y="1362730"/>
            <a:ext cx="2855590" cy="523220"/>
          </a:xfrm>
          <a:prstGeom prst="rect">
            <a:avLst/>
          </a:prstGeom>
        </p:spPr>
        <p:txBody>
          <a:bodyPr wrap="none">
            <a:spAutoFit/>
          </a:bodyPr>
          <a:lstStyle/>
          <a:p>
            <a:pPr marL="8062" defTabSz="914400">
              <a:spcBef>
                <a:spcPts val="63"/>
              </a:spcBef>
            </a:pPr>
            <a:r>
              <a:rPr lang="nl-NL" sz="2800" kern="0" dirty="0">
                <a:solidFill>
                  <a:srgbClr val="424342"/>
                </a:solidFill>
              </a:rPr>
              <a:t>..als startopdracht</a:t>
            </a:r>
            <a:endParaRPr lang="nl-NL" kern="0" dirty="0">
              <a:solidFill>
                <a:srgbClr val="424342"/>
              </a:solidFill>
            </a:endParaRPr>
          </a:p>
        </p:txBody>
      </p:sp>
    </p:spTree>
    <p:extLst>
      <p:ext uri="{BB962C8B-B14F-4D97-AF65-F5344CB8AC3E}">
        <p14:creationId xmlns:p14="http://schemas.microsoft.com/office/powerpoint/2010/main" val="80983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0A12007-CFC6-CA48-BA7A-A56D72DB1E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08" r="1786"/>
          <a:stretch/>
        </p:blipFill>
        <p:spPr>
          <a:xfrm>
            <a:off x="304801" y="361950"/>
            <a:ext cx="4190999" cy="4191000"/>
          </a:xfrm>
          <a:prstGeom prst="rect">
            <a:avLst/>
          </a:prstGeom>
        </p:spPr>
      </p:pic>
      <p:sp>
        <p:nvSpPr>
          <p:cNvPr id="7" name="object 4">
            <a:extLst>
              <a:ext uri="{FF2B5EF4-FFF2-40B4-BE49-F238E27FC236}">
                <a16:creationId xmlns:a16="http://schemas.microsoft.com/office/drawing/2014/main" id="{43A573B9-F823-6E4B-9F59-8BBFEFCCCE2F}"/>
              </a:ext>
            </a:extLst>
          </p:cNvPr>
          <p:cNvSpPr txBox="1"/>
          <p:nvPr/>
        </p:nvSpPr>
        <p:spPr>
          <a:xfrm>
            <a:off x="576268" y="1666282"/>
            <a:ext cx="3860122" cy="3039068"/>
          </a:xfrm>
          <a:prstGeom prst="rect">
            <a:avLst/>
          </a:prstGeom>
        </p:spPr>
        <p:txBody>
          <a:bodyPr vert="horz" wrap="square" lIns="0" tIns="114077" rIns="0" bIns="0" rtlCol="0">
            <a:spAutoFit/>
          </a:bodyPr>
          <a:lstStyle/>
          <a:p>
            <a:pPr marL="289827" indent="-282169">
              <a:spcBef>
                <a:spcPts val="898"/>
              </a:spcBef>
              <a:buChar char="•"/>
              <a:tabLst>
                <a:tab pos="290231" algn="l"/>
              </a:tabLst>
            </a:pPr>
            <a:r>
              <a:rPr lang="nl-NL" sz="2000" spc="-3" dirty="0">
                <a:solidFill>
                  <a:srgbClr val="3C3C3B"/>
                </a:solidFill>
                <a:latin typeface="Verdana"/>
                <a:cs typeface="Verdana"/>
              </a:rPr>
              <a:t>Roept verwondering op</a:t>
            </a:r>
          </a:p>
          <a:p>
            <a:pPr marL="289827" indent="-282169">
              <a:spcBef>
                <a:spcPts val="898"/>
              </a:spcBef>
              <a:buChar char="•"/>
              <a:tabLst>
                <a:tab pos="290231" algn="l"/>
              </a:tabLst>
            </a:pPr>
            <a:r>
              <a:rPr lang="nl-NL" sz="2000" spc="-3" dirty="0">
                <a:solidFill>
                  <a:srgbClr val="3C3C3B"/>
                </a:solidFill>
                <a:latin typeface="Verdana"/>
                <a:cs typeface="Verdana"/>
              </a:rPr>
              <a:t>Activeert voorkennis</a:t>
            </a:r>
          </a:p>
          <a:p>
            <a:pPr marL="289827" indent="-282169">
              <a:spcBef>
                <a:spcPts val="898"/>
              </a:spcBef>
              <a:buChar char="•"/>
              <a:tabLst>
                <a:tab pos="290231" algn="l"/>
              </a:tabLst>
            </a:pPr>
            <a:r>
              <a:rPr lang="nl-NL" sz="2000" spc="-3" dirty="0">
                <a:solidFill>
                  <a:srgbClr val="3C3C3B"/>
                </a:solidFill>
                <a:latin typeface="Verdana"/>
                <a:cs typeface="Verdana"/>
              </a:rPr>
              <a:t>Zet aan tot denken / doen</a:t>
            </a:r>
          </a:p>
          <a:p>
            <a:pPr marL="289827" indent="-282169">
              <a:spcBef>
                <a:spcPts val="898"/>
              </a:spcBef>
              <a:buChar char="•"/>
              <a:tabLst>
                <a:tab pos="290231" algn="l"/>
              </a:tabLst>
            </a:pPr>
            <a:r>
              <a:rPr lang="nl-NL" sz="2000" spc="-3" dirty="0">
                <a:solidFill>
                  <a:srgbClr val="3C3C3B"/>
                </a:solidFill>
                <a:latin typeface="Verdana"/>
                <a:cs typeface="Verdana"/>
              </a:rPr>
              <a:t>Stimuleert uitwisseling tussen leerlingen en docent</a:t>
            </a:r>
          </a:p>
          <a:p>
            <a:pPr marL="289827" indent="-282169">
              <a:spcBef>
                <a:spcPts val="898"/>
              </a:spcBef>
              <a:buChar char="•"/>
              <a:tabLst>
                <a:tab pos="290231" algn="l"/>
              </a:tabLst>
            </a:pPr>
            <a:r>
              <a:rPr lang="nl-NL" sz="2000" spc="-3" dirty="0">
                <a:solidFill>
                  <a:srgbClr val="3C3C3B"/>
                </a:solidFill>
                <a:latin typeface="Verdana"/>
                <a:cs typeface="Verdana"/>
              </a:rPr>
              <a:t>Maakt van het leer- of </a:t>
            </a:r>
            <a:r>
              <a:rPr lang="nl-NL" sz="2000" spc="-3" dirty="0" err="1">
                <a:solidFill>
                  <a:srgbClr val="3C3C3B"/>
                </a:solidFill>
                <a:latin typeface="Verdana"/>
                <a:cs typeface="Verdana"/>
              </a:rPr>
              <a:t>lesdoel</a:t>
            </a:r>
            <a:r>
              <a:rPr lang="nl-NL" sz="2000" spc="-3" dirty="0">
                <a:solidFill>
                  <a:srgbClr val="3C3C3B"/>
                </a:solidFill>
                <a:latin typeface="Verdana"/>
                <a:cs typeface="Verdana"/>
              </a:rPr>
              <a:t> een denkvraag voor de leerling</a:t>
            </a:r>
          </a:p>
        </p:txBody>
      </p:sp>
      <p:sp>
        <p:nvSpPr>
          <p:cNvPr id="9" name="Titel 1">
            <a:extLst>
              <a:ext uri="{FF2B5EF4-FFF2-40B4-BE49-F238E27FC236}">
                <a16:creationId xmlns:a16="http://schemas.microsoft.com/office/drawing/2014/main" id="{299E7056-4036-2040-BD60-0440E42BEACF}"/>
              </a:ext>
            </a:extLst>
          </p:cNvPr>
          <p:cNvSpPr txBox="1">
            <a:spLocks/>
          </p:cNvSpPr>
          <p:nvPr/>
        </p:nvSpPr>
        <p:spPr>
          <a:xfrm>
            <a:off x="457200" y="514350"/>
            <a:ext cx="3783921" cy="999532"/>
          </a:xfrm>
          <a:prstGeom prst="rect">
            <a:avLst/>
          </a:prstGeom>
        </p:spPr>
        <p:txBody>
          <a:bodyPr/>
          <a:lstStyle>
            <a:lvl1pPr eaLnBrk="1" hangingPunct="1">
              <a:defRPr>
                <a:latin typeface="+mj-lt"/>
                <a:ea typeface="+mj-ea"/>
                <a:cs typeface="+mj-cs"/>
              </a:defRPr>
            </a:lvl1pPr>
          </a:lstStyle>
          <a:p>
            <a:pPr defTabSz="914400"/>
            <a:r>
              <a:rPr lang="nl-NL" sz="3200" b="1" dirty="0">
                <a:solidFill>
                  <a:srgbClr val="424342"/>
                </a:solidFill>
                <a:latin typeface="Verdana"/>
                <a:cs typeface="Verdana"/>
              </a:rPr>
              <a:t>Doel van de startopdracht</a:t>
            </a:r>
          </a:p>
        </p:txBody>
      </p:sp>
    </p:spTree>
    <p:extLst>
      <p:ext uri="{BB962C8B-B14F-4D97-AF65-F5344CB8AC3E}">
        <p14:creationId xmlns:p14="http://schemas.microsoft.com/office/powerpoint/2010/main" val="549110158"/>
      </p:ext>
    </p:extLst>
  </p:cSld>
  <p:clrMapOvr>
    <a:masterClrMapping/>
  </p:clrMapOvr>
</p:sld>
</file>

<file path=ppt/theme/theme1.xml><?xml version="1.0" encoding="utf-8"?>
<a:theme xmlns:a="http://schemas.openxmlformats.org/drawingml/2006/main" name="Thieme Meulenhoff_CORPORATE POWERPOINT_LESS BRAND V1">
  <a:themeElements>
    <a:clrScheme name="THIEME CORPORATE">
      <a:dk1>
        <a:srgbClr val="2D2E2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B8AA38A7AF0489A7E61A0280E8C10" ma:contentTypeVersion="12" ma:contentTypeDescription="Een nieuw document maken." ma:contentTypeScope="" ma:versionID="15087147b7ad071f0d95205dff294574">
  <xsd:schema xmlns:xsd="http://www.w3.org/2001/XMLSchema" xmlns:xs="http://www.w3.org/2001/XMLSchema" xmlns:p="http://schemas.microsoft.com/office/2006/metadata/properties" xmlns:ns2="e1dcb873-0d1d-4238-80d7-fb04f5851256" xmlns:ns3="ca0ac107-fa11-47ac-a53b-2565e7ca93ff" targetNamespace="http://schemas.microsoft.com/office/2006/metadata/properties" ma:root="true" ma:fieldsID="b5133c5166a469f7e36e8d9937fd3fc1" ns2:_="" ns3:_="">
    <xsd:import namespace="e1dcb873-0d1d-4238-80d7-fb04f5851256"/>
    <xsd:import namespace="ca0ac107-fa11-47ac-a53b-2565e7ca93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cb873-0d1d-4238-80d7-fb04f5851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ac107-fa11-47ac-a53b-2565e7ca93f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40DBC0-5547-4E57-8222-3F3036CD0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cb873-0d1d-4238-80d7-fb04f5851256"/>
    <ds:schemaRef ds:uri="ca0ac107-fa11-47ac-a53b-2565e7ca9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6AA5A3-04D4-47CD-A0FA-4FF6DB5FF556}">
  <ds:schemaRefs>
    <ds:schemaRef ds:uri="ca0ac107-fa11-47ac-a53b-2565e7ca93ff"/>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e1dcb873-0d1d-4238-80d7-fb04f585125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B3995C7-AB63-49D3-8330-92FE9EA77B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Thieme Meulenhoff_CORPORATE POWERPOINT_LESS BRAND V1.potx</Template>
  <TotalTime>215</TotalTime>
  <Words>605</Words>
  <Application>Microsoft Office PowerPoint</Application>
  <PresentationFormat>Diavoorstelling (16:9)</PresentationFormat>
  <Paragraphs>56</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Verdana</vt:lpstr>
      <vt:lpstr>Thieme Meulenhoff_CORPORATE POWERPOINT_LESS BRAND V1</vt:lpstr>
      <vt:lpstr>Activerende werkvormen in de praktijk</vt:lpstr>
      <vt:lpstr>Activerende werkvormen in de praktijk</vt:lpstr>
      <vt:lpstr>Opdracht</vt:lpstr>
      <vt:lpstr>Handig zo’n duim! (1)</vt:lpstr>
      <vt:lpstr>Handig zo’n duim! (2)</vt:lpstr>
      <vt:lpstr>Activerende didactiek is een verzamelbegrip voor alle pedagogisch-didactische interventies van een docent om de (denk)activiteit van zijn leerlingen te stimuleren. </vt:lpstr>
      <vt:lpstr>Belangrijke instrumenten voor activerende didactiek: </vt:lpstr>
      <vt:lpstr>Wat bieden activerende werkvormen ons?</vt:lpstr>
      <vt:lpstr>PowerPoint-presentatie</vt:lpstr>
      <vt:lpstr>Zelf een activerende opdracht maken</vt:lpstr>
      <vt:lpstr>Meer weten over Vivo: vul het kaartje in  of… schrijf je in op vivobiologie.nl/updates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Tijd voor  maatwerk</dc:title>
  <dc:creator>Vliet, Daphne van</dc:creator>
  <cp:lastModifiedBy>gebruiker</cp:lastModifiedBy>
  <cp:revision>65</cp:revision>
  <dcterms:created xsi:type="dcterms:W3CDTF">2021-06-07T14:02:32Z</dcterms:created>
  <dcterms:modified xsi:type="dcterms:W3CDTF">2021-11-13T09:24:12Z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2021-06-07T00:00:00Z</vt:filetime>
  </property>
  <property fmtid="{D5CDD505-2E9C-101B-9397-08002B2CF9AE}" pid="3" name="Creator">
    <vt:lpwstr>Adobe InDesign 16.0 (Macintosh)</vt:lpwstr>
  </property>
  <property fmtid="{D5CDD505-2E9C-101B-9397-08002B2CF9AE}" pid="4" name="LastSaved">
    <vt:filetime>2021-06-07T00:00:00Z</vt:filetime>
  </property>
  <property fmtid="{D5CDD505-2E9C-101B-9397-08002B2CF9AE}" pid="5" name="ContentTypeId">
    <vt:lpwstr>0x010100038B8AA38A7AF0489A7E61A0280E8C10</vt:lpwstr>
  </property>
</Properties>
</file>