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62" r:id="rId4"/>
  </p:sldMasterIdLst>
  <p:notesMasterIdLst>
    <p:notesMasterId r:id="rId36"/>
  </p:notesMasterIdLst>
  <p:handoutMasterIdLst>
    <p:handoutMasterId r:id="rId37"/>
  </p:handoutMasterIdLst>
  <p:sldIdLst>
    <p:sldId id="256" r:id="rId5"/>
    <p:sldId id="257" r:id="rId6"/>
    <p:sldId id="259" r:id="rId7"/>
    <p:sldId id="266" r:id="rId8"/>
    <p:sldId id="261" r:id="rId9"/>
    <p:sldId id="262" r:id="rId10"/>
    <p:sldId id="269" r:id="rId11"/>
    <p:sldId id="271" r:id="rId12"/>
    <p:sldId id="272" r:id="rId13"/>
    <p:sldId id="273" r:id="rId14"/>
    <p:sldId id="274" r:id="rId15"/>
    <p:sldId id="275" r:id="rId16"/>
    <p:sldId id="276" r:id="rId17"/>
    <p:sldId id="270" r:id="rId18"/>
    <p:sldId id="267" r:id="rId19"/>
    <p:sldId id="264" r:id="rId20"/>
    <p:sldId id="265" r:id="rId21"/>
    <p:sldId id="277" r:id="rId22"/>
    <p:sldId id="288" r:id="rId23"/>
    <p:sldId id="289" r:id="rId24"/>
    <p:sldId id="301" r:id="rId25"/>
    <p:sldId id="302" r:id="rId26"/>
    <p:sldId id="305" r:id="rId27"/>
    <p:sldId id="300" r:id="rId28"/>
    <p:sldId id="290" r:id="rId29"/>
    <p:sldId id="291" r:id="rId30"/>
    <p:sldId id="292" r:id="rId31"/>
    <p:sldId id="299" r:id="rId32"/>
    <p:sldId id="304" r:id="rId33"/>
    <p:sldId id="293" r:id="rId34"/>
    <p:sldId id="263" r:id="rId35"/>
  </p:sldIdLst>
  <p:sldSz cx="12192000" cy="6858000"/>
  <p:notesSz cx="6858000" cy="9144000"/>
  <p:defaultTextStyle>
    <a:defPPr rtl="0">
      <a:defRPr lang="nl-nl"/>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65359"/>
  </p:clrMru>
  <p:extLst>
    <p:ext uri="{E76CE94A-603C-4142-B9EB-6D1370010A27}">
      <p14:discardImageEditData xmlns:p14="http://schemas.microsoft.com/office/powerpoint/2010/main" val="0"/>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827FC96-E9EC-4BF4-B17E-3CC07C71E8AB}" v="224" dt="2021-11-07T18:56:37.53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89659" autoAdjust="0"/>
  </p:normalViewPr>
  <p:slideViewPr>
    <p:cSldViewPr snapToGrid="0" showGuides="1">
      <p:cViewPr varScale="1">
        <p:scale>
          <a:sx n="98" d="100"/>
          <a:sy n="98" d="100"/>
        </p:scale>
        <p:origin x="216" y="96"/>
      </p:cViewPr>
      <p:guideLst/>
    </p:cSldViewPr>
  </p:slideViewPr>
  <p:notesTextViewPr>
    <p:cViewPr>
      <p:scale>
        <a:sx n="1" d="1"/>
        <a:sy n="1" d="1"/>
      </p:scale>
      <p:origin x="0" y="0"/>
    </p:cViewPr>
  </p:notesTextViewPr>
  <p:sorterViewPr>
    <p:cViewPr varScale="1">
      <p:scale>
        <a:sx n="100" d="100"/>
        <a:sy n="100" d="100"/>
      </p:scale>
      <p:origin x="0" y="0"/>
    </p:cViewPr>
  </p:sorterViewPr>
  <p:notesViewPr>
    <p:cSldViewPr snapToGrid="0">
      <p:cViewPr varScale="1">
        <p:scale>
          <a:sx n="85" d="100"/>
          <a:sy n="85" d="100"/>
        </p:scale>
        <p:origin x="3846" y="12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viewProps" Target="viewProps.xml"/><Relationship Id="rId21" Type="http://schemas.openxmlformats.org/officeDocument/2006/relationships/slide" Target="slides/slide17.xml"/><Relationship Id="rId34" Type="http://schemas.openxmlformats.org/officeDocument/2006/relationships/slide" Target="slides/slide30.xml"/><Relationship Id="rId42"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microsoft.com/office/2015/10/relationships/revisionInfo" Target="revisionInfo.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Visser, Peter" userId="1df7971b-b092-48b5-a84f-e47d8c08a425" providerId="ADAL" clId="{8827FC96-E9EC-4BF4-B17E-3CC07C71E8AB}"/>
    <pc:docChg chg="undo custSel addSld delSld modSld sldOrd">
      <pc:chgData name="Visser, Peter" userId="1df7971b-b092-48b5-a84f-e47d8c08a425" providerId="ADAL" clId="{8827FC96-E9EC-4BF4-B17E-3CC07C71E8AB}" dt="2021-11-07T18:56:37.536" v="964" actId="1076"/>
      <pc:docMkLst>
        <pc:docMk/>
      </pc:docMkLst>
      <pc:sldChg chg="addSp delSp modSp mod">
        <pc:chgData name="Visser, Peter" userId="1df7971b-b092-48b5-a84f-e47d8c08a425" providerId="ADAL" clId="{8827FC96-E9EC-4BF4-B17E-3CC07C71E8AB}" dt="2021-11-07T18:02:04.709" v="50" actId="1076"/>
        <pc:sldMkLst>
          <pc:docMk/>
          <pc:sldMk cId="1039759085" sldId="256"/>
        </pc:sldMkLst>
        <pc:spChg chg="mod">
          <ac:chgData name="Visser, Peter" userId="1df7971b-b092-48b5-a84f-e47d8c08a425" providerId="ADAL" clId="{8827FC96-E9EC-4BF4-B17E-3CC07C71E8AB}" dt="2021-11-07T18:01:36.048" v="34" actId="1076"/>
          <ac:spMkLst>
            <pc:docMk/>
            <pc:sldMk cId="1039759085" sldId="256"/>
            <ac:spMk id="4" creationId="{8359453A-78E9-42AE-AE23-C9D218CBC378}"/>
          </ac:spMkLst>
        </pc:spChg>
        <pc:spChg chg="add mod">
          <ac:chgData name="Visser, Peter" userId="1df7971b-b092-48b5-a84f-e47d8c08a425" providerId="ADAL" clId="{8827FC96-E9EC-4BF4-B17E-3CC07C71E8AB}" dt="2021-11-07T18:02:04.709" v="50" actId="1076"/>
          <ac:spMkLst>
            <pc:docMk/>
            <pc:sldMk cId="1039759085" sldId="256"/>
            <ac:spMk id="6" creationId="{587A8807-E0FD-4F39-8C40-8F444706D60B}"/>
          </ac:spMkLst>
        </pc:spChg>
        <pc:spChg chg="del">
          <ac:chgData name="Visser, Peter" userId="1df7971b-b092-48b5-a84f-e47d8c08a425" providerId="ADAL" clId="{8827FC96-E9EC-4BF4-B17E-3CC07C71E8AB}" dt="2021-11-07T18:01:40.860" v="35" actId="478"/>
          <ac:spMkLst>
            <pc:docMk/>
            <pc:sldMk cId="1039759085" sldId="256"/>
            <ac:spMk id="12" creationId="{8C1A16BC-527A-4EF8-BC40-12B81E72834F}"/>
          </ac:spMkLst>
        </pc:spChg>
        <pc:spChg chg="del">
          <ac:chgData name="Visser, Peter" userId="1df7971b-b092-48b5-a84f-e47d8c08a425" providerId="ADAL" clId="{8827FC96-E9EC-4BF4-B17E-3CC07C71E8AB}" dt="2021-11-07T18:01:41.562" v="36" actId="478"/>
          <ac:spMkLst>
            <pc:docMk/>
            <pc:sldMk cId="1039759085" sldId="256"/>
            <ac:spMk id="14" creationId="{86EB0369-99B1-4837-BF7C-C2B8F3A5755F}"/>
          </ac:spMkLst>
        </pc:spChg>
        <pc:picChg chg="add mod">
          <ac:chgData name="Visser, Peter" userId="1df7971b-b092-48b5-a84f-e47d8c08a425" providerId="ADAL" clId="{8827FC96-E9EC-4BF4-B17E-3CC07C71E8AB}" dt="2021-11-07T18:01:08.794" v="2" actId="1076"/>
          <ac:picMkLst>
            <pc:docMk/>
            <pc:sldMk cId="1039759085" sldId="256"/>
            <ac:picMk id="2050" creationId="{3CBB92C2-3C20-47AF-B88E-3870F2E60BEA}"/>
          </ac:picMkLst>
        </pc:picChg>
      </pc:sldChg>
      <pc:sldChg chg="delSp modSp mod">
        <pc:chgData name="Visser, Peter" userId="1df7971b-b092-48b5-a84f-e47d8c08a425" providerId="ADAL" clId="{8827FC96-E9EC-4BF4-B17E-3CC07C71E8AB}" dt="2021-11-07T18:09:32.769" v="102" actId="404"/>
        <pc:sldMkLst>
          <pc:docMk/>
          <pc:sldMk cId="3805164132" sldId="257"/>
        </pc:sldMkLst>
        <pc:spChg chg="del">
          <ac:chgData name="Visser, Peter" userId="1df7971b-b092-48b5-a84f-e47d8c08a425" providerId="ADAL" clId="{8827FC96-E9EC-4BF4-B17E-3CC07C71E8AB}" dt="2021-11-07T18:08:52.134" v="95" actId="478"/>
          <ac:spMkLst>
            <pc:docMk/>
            <pc:sldMk cId="3805164132" sldId="257"/>
            <ac:spMk id="10" creationId="{0DFAC773-B88D-4D58-9F49-43222F2F2EE7}"/>
          </ac:spMkLst>
        </pc:spChg>
        <pc:spChg chg="del">
          <ac:chgData name="Visser, Peter" userId="1df7971b-b092-48b5-a84f-e47d8c08a425" providerId="ADAL" clId="{8827FC96-E9EC-4BF4-B17E-3CC07C71E8AB}" dt="2021-11-07T18:08:50.211" v="94" actId="478"/>
          <ac:spMkLst>
            <pc:docMk/>
            <pc:sldMk cId="3805164132" sldId="257"/>
            <ac:spMk id="11" creationId="{6AA17CD5-6A6E-4EE4-BD68-9B358654D56D}"/>
          </ac:spMkLst>
        </pc:spChg>
        <pc:spChg chg="del">
          <ac:chgData name="Visser, Peter" userId="1df7971b-b092-48b5-a84f-e47d8c08a425" providerId="ADAL" clId="{8827FC96-E9EC-4BF4-B17E-3CC07C71E8AB}" dt="2021-11-07T18:08:55.831" v="96" actId="478"/>
          <ac:spMkLst>
            <pc:docMk/>
            <pc:sldMk cId="3805164132" sldId="257"/>
            <ac:spMk id="13" creationId="{5FDB23F9-BF74-43CC-9241-1663076FD407}"/>
          </ac:spMkLst>
        </pc:spChg>
        <pc:spChg chg="mod">
          <ac:chgData name="Visser, Peter" userId="1df7971b-b092-48b5-a84f-e47d8c08a425" providerId="ADAL" clId="{8827FC96-E9EC-4BF4-B17E-3CC07C71E8AB}" dt="2021-11-07T18:09:16.184" v="100" actId="20577"/>
          <ac:spMkLst>
            <pc:docMk/>
            <pc:sldMk cId="3805164132" sldId="257"/>
            <ac:spMk id="16" creationId="{BE9A9FE1-C689-40D4-AAFE-844E32672392}"/>
          </ac:spMkLst>
        </pc:spChg>
        <pc:spChg chg="mod">
          <ac:chgData name="Visser, Peter" userId="1df7971b-b092-48b5-a84f-e47d8c08a425" providerId="ADAL" clId="{8827FC96-E9EC-4BF4-B17E-3CC07C71E8AB}" dt="2021-11-07T18:09:32.769" v="102" actId="404"/>
          <ac:spMkLst>
            <pc:docMk/>
            <pc:sldMk cId="3805164132" sldId="257"/>
            <ac:spMk id="18" creationId="{AA736F83-2DE8-4724-B8DB-45AB6939EB22}"/>
          </ac:spMkLst>
        </pc:spChg>
        <pc:picChg chg="mod">
          <ac:chgData name="Visser, Peter" userId="1df7971b-b092-48b5-a84f-e47d8c08a425" providerId="ADAL" clId="{8827FC96-E9EC-4BF4-B17E-3CC07C71E8AB}" dt="2021-11-07T18:08:38.574" v="91" actId="14100"/>
          <ac:picMkLst>
            <pc:docMk/>
            <pc:sldMk cId="3805164132" sldId="257"/>
            <ac:picMk id="17" creationId="{F6E9313E-1779-4BFA-A4CD-E3DC36288188}"/>
          </ac:picMkLst>
        </pc:picChg>
        <pc:picChg chg="mod">
          <ac:chgData name="Visser, Peter" userId="1df7971b-b092-48b5-a84f-e47d8c08a425" providerId="ADAL" clId="{8827FC96-E9EC-4BF4-B17E-3CC07C71E8AB}" dt="2021-11-07T18:08:46.905" v="93" actId="1076"/>
          <ac:picMkLst>
            <pc:docMk/>
            <pc:sldMk cId="3805164132" sldId="257"/>
            <ac:picMk id="21" creationId="{5424C2AC-4BDB-4367-A1FF-F23EF043FBF4}"/>
          </ac:picMkLst>
        </pc:picChg>
      </pc:sldChg>
      <pc:sldChg chg="addSp delSp modSp mod modAnim">
        <pc:chgData name="Visser, Peter" userId="1df7971b-b092-48b5-a84f-e47d8c08a425" providerId="ADAL" clId="{8827FC96-E9EC-4BF4-B17E-3CC07C71E8AB}" dt="2021-11-07T18:04:17.456" v="88" actId="1076"/>
        <pc:sldMkLst>
          <pc:docMk/>
          <pc:sldMk cId="3980136776" sldId="259"/>
        </pc:sldMkLst>
        <pc:spChg chg="del">
          <ac:chgData name="Visser, Peter" userId="1df7971b-b092-48b5-a84f-e47d8c08a425" providerId="ADAL" clId="{8827FC96-E9EC-4BF4-B17E-3CC07C71E8AB}" dt="2021-11-07T18:02:51.276" v="59" actId="478"/>
          <ac:spMkLst>
            <pc:docMk/>
            <pc:sldMk cId="3980136776" sldId="259"/>
            <ac:spMk id="2" creationId="{033C271D-D3EB-4A78-9929-4B8E740B50B4}"/>
          </ac:spMkLst>
        </pc:spChg>
        <pc:spChg chg="del">
          <ac:chgData name="Visser, Peter" userId="1df7971b-b092-48b5-a84f-e47d8c08a425" providerId="ADAL" clId="{8827FC96-E9EC-4BF4-B17E-3CC07C71E8AB}" dt="2021-11-07T18:02:53.121" v="60" actId="478"/>
          <ac:spMkLst>
            <pc:docMk/>
            <pc:sldMk cId="3980136776" sldId="259"/>
            <ac:spMk id="3" creationId="{F210F1C6-68F4-48F7-97E9-343EE7513674}"/>
          </ac:spMkLst>
        </pc:spChg>
        <pc:spChg chg="add del mod">
          <ac:chgData name="Visser, Peter" userId="1df7971b-b092-48b5-a84f-e47d8c08a425" providerId="ADAL" clId="{8827FC96-E9EC-4BF4-B17E-3CC07C71E8AB}" dt="2021-11-07T18:02:39.472" v="52" actId="478"/>
          <ac:spMkLst>
            <pc:docMk/>
            <pc:sldMk cId="3980136776" sldId="259"/>
            <ac:spMk id="5" creationId="{97BC683E-495B-4F37-81D3-3BE0C2DF7665}"/>
          </ac:spMkLst>
        </pc:spChg>
        <pc:spChg chg="add del mod">
          <ac:chgData name="Visser, Peter" userId="1df7971b-b092-48b5-a84f-e47d8c08a425" providerId="ADAL" clId="{8827FC96-E9EC-4BF4-B17E-3CC07C71E8AB}" dt="2021-11-07T18:02:41.173" v="54" actId="478"/>
          <ac:spMkLst>
            <pc:docMk/>
            <pc:sldMk cId="3980136776" sldId="259"/>
            <ac:spMk id="7" creationId="{E4A0136B-CCAC-4354-B006-67AA47D14C74}"/>
          </ac:spMkLst>
        </pc:spChg>
        <pc:spChg chg="add del mod">
          <ac:chgData name="Visser, Peter" userId="1df7971b-b092-48b5-a84f-e47d8c08a425" providerId="ADAL" clId="{8827FC96-E9EC-4BF4-B17E-3CC07C71E8AB}" dt="2021-11-07T18:02:42.487" v="56" actId="478"/>
          <ac:spMkLst>
            <pc:docMk/>
            <pc:sldMk cId="3980136776" sldId="259"/>
            <ac:spMk id="9" creationId="{1F02AF16-4DBC-4904-BF61-FC6CA1AA1089}"/>
          </ac:spMkLst>
        </pc:spChg>
        <pc:spChg chg="del">
          <ac:chgData name="Visser, Peter" userId="1df7971b-b092-48b5-a84f-e47d8c08a425" providerId="ADAL" clId="{8827FC96-E9EC-4BF4-B17E-3CC07C71E8AB}" dt="2021-11-07T18:04:13.363" v="87" actId="478"/>
          <ac:spMkLst>
            <pc:docMk/>
            <pc:sldMk cId="3980136776" sldId="259"/>
            <ac:spMk id="13" creationId="{0C174766-9DFA-4FE2-802E-A1E979457119}"/>
          </ac:spMkLst>
        </pc:spChg>
        <pc:spChg chg="del">
          <ac:chgData name="Visser, Peter" userId="1df7971b-b092-48b5-a84f-e47d8c08a425" providerId="ADAL" clId="{8827FC96-E9EC-4BF4-B17E-3CC07C71E8AB}" dt="2021-11-07T18:04:11.639" v="86" actId="478"/>
          <ac:spMkLst>
            <pc:docMk/>
            <pc:sldMk cId="3980136776" sldId="259"/>
            <ac:spMk id="14" creationId="{9C838D91-2BF9-4595-90F6-6E2D751F6F13}"/>
          </ac:spMkLst>
        </pc:spChg>
        <pc:spChg chg="add mod">
          <ac:chgData name="Visser, Peter" userId="1df7971b-b092-48b5-a84f-e47d8c08a425" providerId="ADAL" clId="{8827FC96-E9EC-4BF4-B17E-3CC07C71E8AB}" dt="2021-11-07T18:04:02.278" v="82" actId="1076"/>
          <ac:spMkLst>
            <pc:docMk/>
            <pc:sldMk cId="3980136776" sldId="259"/>
            <ac:spMk id="16" creationId="{BFC96F94-7E6A-4D91-B9B5-281D9EB645A1}"/>
          </ac:spMkLst>
        </pc:spChg>
        <pc:spChg chg="add mod">
          <ac:chgData name="Visser, Peter" userId="1df7971b-b092-48b5-a84f-e47d8c08a425" providerId="ADAL" clId="{8827FC96-E9EC-4BF4-B17E-3CC07C71E8AB}" dt="2021-11-07T18:03:41.091" v="81" actId="1076"/>
          <ac:spMkLst>
            <pc:docMk/>
            <pc:sldMk cId="3980136776" sldId="259"/>
            <ac:spMk id="19" creationId="{7FA99B71-FEF2-4DA3-BDF8-B6138F68B2DB}"/>
          </ac:spMkLst>
        </pc:spChg>
        <pc:spChg chg="add del mod">
          <ac:chgData name="Visser, Peter" userId="1df7971b-b092-48b5-a84f-e47d8c08a425" providerId="ADAL" clId="{8827FC96-E9EC-4BF4-B17E-3CC07C71E8AB}" dt="2021-11-07T18:02:55.434" v="61" actId="478"/>
          <ac:spMkLst>
            <pc:docMk/>
            <pc:sldMk cId="3980136776" sldId="259"/>
            <ac:spMk id="20" creationId="{D1F2093D-CB94-4E14-9D1B-537A9C148269}"/>
          </ac:spMkLst>
        </pc:spChg>
        <pc:spChg chg="add del mod">
          <ac:chgData name="Visser, Peter" userId="1df7971b-b092-48b5-a84f-e47d8c08a425" providerId="ADAL" clId="{8827FC96-E9EC-4BF4-B17E-3CC07C71E8AB}" dt="2021-11-07T18:02:57.803" v="62" actId="478"/>
          <ac:spMkLst>
            <pc:docMk/>
            <pc:sldMk cId="3980136776" sldId="259"/>
            <ac:spMk id="22" creationId="{47A38805-B1E2-44E4-8DF1-DB40B54D753E}"/>
          </ac:spMkLst>
        </pc:spChg>
        <pc:picChg chg="del">
          <ac:chgData name="Visser, Peter" userId="1df7971b-b092-48b5-a84f-e47d8c08a425" providerId="ADAL" clId="{8827FC96-E9EC-4BF4-B17E-3CC07C71E8AB}" dt="2021-11-07T18:02:40.050" v="53" actId="478"/>
          <ac:picMkLst>
            <pc:docMk/>
            <pc:sldMk cId="3980136776" sldId="259"/>
            <ac:picMk id="10" creationId="{24A8453A-33BC-42B9-9F32-A38E7F1AC274}"/>
          </ac:picMkLst>
        </pc:picChg>
        <pc:picChg chg="del">
          <ac:chgData name="Visser, Peter" userId="1df7971b-b092-48b5-a84f-e47d8c08a425" providerId="ADAL" clId="{8827FC96-E9EC-4BF4-B17E-3CC07C71E8AB}" dt="2021-11-07T18:02:41.900" v="55" actId="478"/>
          <ac:picMkLst>
            <pc:docMk/>
            <pc:sldMk cId="3980136776" sldId="259"/>
            <ac:picMk id="12" creationId="{F2F92A19-D60A-4D6C-8103-E5036EBC089B}"/>
          </ac:picMkLst>
        </pc:picChg>
        <pc:picChg chg="del">
          <ac:chgData name="Visser, Peter" userId="1df7971b-b092-48b5-a84f-e47d8c08a425" providerId="ADAL" clId="{8827FC96-E9EC-4BF4-B17E-3CC07C71E8AB}" dt="2021-11-07T18:02:38.868" v="51" actId="478"/>
          <ac:picMkLst>
            <pc:docMk/>
            <pc:sldMk cId="3980136776" sldId="259"/>
            <ac:picMk id="17" creationId="{86357C99-DEFC-4892-8C64-EF1482AB3E86}"/>
          </ac:picMkLst>
        </pc:picChg>
        <pc:picChg chg="add mod">
          <ac:chgData name="Visser, Peter" userId="1df7971b-b092-48b5-a84f-e47d8c08a425" providerId="ADAL" clId="{8827FC96-E9EC-4BF4-B17E-3CC07C71E8AB}" dt="2021-11-07T18:03:04.824" v="64" actId="1076"/>
          <ac:picMkLst>
            <pc:docMk/>
            <pc:sldMk cId="3980136776" sldId="259"/>
            <ac:picMk id="18" creationId="{62E7914B-5220-4C58-A4BB-F16E8321873E}"/>
          </ac:picMkLst>
        </pc:picChg>
        <pc:picChg chg="add mod">
          <ac:chgData name="Visser, Peter" userId="1df7971b-b092-48b5-a84f-e47d8c08a425" providerId="ADAL" clId="{8827FC96-E9EC-4BF4-B17E-3CC07C71E8AB}" dt="2021-11-07T18:04:17.456" v="88" actId="1076"/>
          <ac:picMkLst>
            <pc:docMk/>
            <pc:sldMk cId="3980136776" sldId="259"/>
            <ac:picMk id="23" creationId="{1DB25D7A-16CB-4CFC-8FE7-11F76FE76B5C}"/>
          </ac:picMkLst>
        </pc:picChg>
      </pc:sldChg>
      <pc:sldChg chg="addSp delSp modSp mod modAnim">
        <pc:chgData name="Visser, Peter" userId="1df7971b-b092-48b5-a84f-e47d8c08a425" providerId="ADAL" clId="{8827FC96-E9EC-4BF4-B17E-3CC07C71E8AB}" dt="2021-11-07T18:14:18.848" v="173" actId="1076"/>
        <pc:sldMkLst>
          <pc:docMk/>
          <pc:sldMk cId="3551256399" sldId="261"/>
        </pc:sldMkLst>
        <pc:spChg chg="mod">
          <ac:chgData name="Visser, Peter" userId="1df7971b-b092-48b5-a84f-e47d8c08a425" providerId="ADAL" clId="{8827FC96-E9EC-4BF4-B17E-3CC07C71E8AB}" dt="2021-11-07T18:13:54.537" v="168" actId="1076"/>
          <ac:spMkLst>
            <pc:docMk/>
            <pc:sldMk cId="3551256399" sldId="261"/>
            <ac:spMk id="2" creationId="{6C44E4ED-A01E-4EEE-BAB3-F66C86F21672}"/>
          </ac:spMkLst>
        </pc:spChg>
        <pc:spChg chg="add del mod">
          <ac:chgData name="Visser, Peter" userId="1df7971b-b092-48b5-a84f-e47d8c08a425" providerId="ADAL" clId="{8827FC96-E9EC-4BF4-B17E-3CC07C71E8AB}" dt="2021-11-07T18:12:41.111" v="147" actId="478"/>
          <ac:spMkLst>
            <pc:docMk/>
            <pc:sldMk cId="3551256399" sldId="261"/>
            <ac:spMk id="4" creationId="{9D4444C2-A2B6-47B9-94CE-388A678A41AE}"/>
          </ac:spMkLst>
        </pc:spChg>
        <pc:graphicFrameChg chg="del">
          <ac:chgData name="Visser, Peter" userId="1df7971b-b092-48b5-a84f-e47d8c08a425" providerId="ADAL" clId="{8827FC96-E9EC-4BF4-B17E-3CC07C71E8AB}" dt="2021-11-07T18:12:38.267" v="146" actId="478"/>
          <ac:graphicFrameMkLst>
            <pc:docMk/>
            <pc:sldMk cId="3551256399" sldId="261"/>
            <ac:graphicFrameMk id="6" creationId="{28EE201B-C92A-4E01-9328-5AE6A42283DB}"/>
          </ac:graphicFrameMkLst>
        </pc:graphicFrameChg>
        <pc:picChg chg="add mod">
          <ac:chgData name="Visser, Peter" userId="1df7971b-b092-48b5-a84f-e47d8c08a425" providerId="ADAL" clId="{8827FC96-E9EC-4BF4-B17E-3CC07C71E8AB}" dt="2021-11-07T18:13:58.275" v="170" actId="14100"/>
          <ac:picMkLst>
            <pc:docMk/>
            <pc:sldMk cId="3551256399" sldId="261"/>
            <ac:picMk id="10" creationId="{0B3D17E2-E48E-48E8-A0E8-B77DCB0AE9EE}"/>
          </ac:picMkLst>
        </pc:picChg>
        <pc:picChg chg="add mod">
          <ac:chgData name="Visser, Peter" userId="1df7971b-b092-48b5-a84f-e47d8c08a425" providerId="ADAL" clId="{8827FC96-E9EC-4BF4-B17E-3CC07C71E8AB}" dt="2021-11-07T18:14:18.848" v="173" actId="1076"/>
          <ac:picMkLst>
            <pc:docMk/>
            <pc:sldMk cId="3551256399" sldId="261"/>
            <ac:picMk id="11" creationId="{EBFD7FE8-98DA-4D30-B9E2-294361C91F4C}"/>
          </ac:picMkLst>
        </pc:picChg>
      </pc:sldChg>
      <pc:sldChg chg="addSp delSp modSp mod modClrScheme chgLayout">
        <pc:chgData name="Visser, Peter" userId="1df7971b-b092-48b5-a84f-e47d8c08a425" providerId="ADAL" clId="{8827FC96-E9EC-4BF4-B17E-3CC07C71E8AB}" dt="2021-11-07T18:17:13.991" v="253" actId="478"/>
        <pc:sldMkLst>
          <pc:docMk/>
          <pc:sldMk cId="3848018777" sldId="262"/>
        </pc:sldMkLst>
        <pc:spChg chg="mod">
          <ac:chgData name="Visser, Peter" userId="1df7971b-b092-48b5-a84f-e47d8c08a425" providerId="ADAL" clId="{8827FC96-E9EC-4BF4-B17E-3CC07C71E8AB}" dt="2021-11-07T18:17:06.119" v="251" actId="26606"/>
          <ac:spMkLst>
            <pc:docMk/>
            <pc:sldMk cId="3848018777" sldId="262"/>
            <ac:spMk id="2" creationId="{6D48DE4E-F7AF-4563-B6F4-DD8C689868B2}"/>
          </ac:spMkLst>
        </pc:spChg>
        <pc:spChg chg="del mod">
          <ac:chgData name="Visser, Peter" userId="1df7971b-b092-48b5-a84f-e47d8c08a425" providerId="ADAL" clId="{8827FC96-E9EC-4BF4-B17E-3CC07C71E8AB}" dt="2021-11-07T18:17:13.991" v="253" actId="478"/>
          <ac:spMkLst>
            <pc:docMk/>
            <pc:sldMk cId="3848018777" sldId="262"/>
            <ac:spMk id="5" creationId="{7DEDE294-B0CC-4B2B-B4EB-CDB318F28838}"/>
          </ac:spMkLst>
        </pc:spChg>
        <pc:spChg chg="del mod">
          <ac:chgData name="Visser, Peter" userId="1df7971b-b092-48b5-a84f-e47d8c08a425" providerId="ADAL" clId="{8827FC96-E9EC-4BF4-B17E-3CC07C71E8AB}" dt="2021-11-07T18:17:11.887" v="252" actId="478"/>
          <ac:spMkLst>
            <pc:docMk/>
            <pc:sldMk cId="3848018777" sldId="262"/>
            <ac:spMk id="6" creationId="{3E40BA46-6753-46D4-94DA-26C1DCABC98F}"/>
          </ac:spMkLst>
        </pc:spChg>
        <pc:spChg chg="mod">
          <ac:chgData name="Visser, Peter" userId="1df7971b-b092-48b5-a84f-e47d8c08a425" providerId="ADAL" clId="{8827FC96-E9EC-4BF4-B17E-3CC07C71E8AB}" dt="2021-11-07T18:17:06.119" v="251" actId="26606"/>
          <ac:spMkLst>
            <pc:docMk/>
            <pc:sldMk cId="3848018777" sldId="262"/>
            <ac:spMk id="7" creationId="{DAFD9EFA-1B10-4B11-9CB4-DF21A3A8557B}"/>
          </ac:spMkLst>
        </pc:spChg>
        <pc:spChg chg="add del mod">
          <ac:chgData name="Visser, Peter" userId="1df7971b-b092-48b5-a84f-e47d8c08a425" providerId="ADAL" clId="{8827FC96-E9EC-4BF4-B17E-3CC07C71E8AB}" dt="2021-11-07T18:14:56.980" v="175" actId="478"/>
          <ac:spMkLst>
            <pc:docMk/>
            <pc:sldMk cId="3848018777" sldId="262"/>
            <ac:spMk id="8" creationId="{063233E2-BB56-4E86-8B9C-1AE26368DAB6}"/>
          </ac:spMkLst>
        </pc:spChg>
        <pc:spChg chg="add del mod">
          <ac:chgData name="Visser, Peter" userId="1df7971b-b092-48b5-a84f-e47d8c08a425" providerId="ADAL" clId="{8827FC96-E9EC-4BF4-B17E-3CC07C71E8AB}" dt="2021-11-07T18:17:06.119" v="251" actId="26606"/>
          <ac:spMkLst>
            <pc:docMk/>
            <pc:sldMk cId="3848018777" sldId="262"/>
            <ac:spMk id="12" creationId="{5296C12B-43E0-4B7E-AC31-343309B532F2}"/>
          </ac:spMkLst>
        </pc:spChg>
        <pc:spChg chg="add del mod">
          <ac:chgData name="Visser, Peter" userId="1df7971b-b092-48b5-a84f-e47d8c08a425" providerId="ADAL" clId="{8827FC96-E9EC-4BF4-B17E-3CC07C71E8AB}" dt="2021-11-07T18:16:19.360" v="187" actId="26606"/>
          <ac:spMkLst>
            <pc:docMk/>
            <pc:sldMk cId="3848018777" sldId="262"/>
            <ac:spMk id="15" creationId="{5296C12B-43E0-4B7E-AC31-343309B532F2}"/>
          </ac:spMkLst>
        </pc:spChg>
        <pc:graphicFrameChg chg="del">
          <ac:chgData name="Visser, Peter" userId="1df7971b-b092-48b5-a84f-e47d8c08a425" providerId="ADAL" clId="{8827FC96-E9EC-4BF4-B17E-3CC07C71E8AB}" dt="2021-11-07T18:14:54.790" v="174" actId="478"/>
          <ac:graphicFrameMkLst>
            <pc:docMk/>
            <pc:sldMk cId="3848018777" sldId="262"/>
            <ac:graphicFrameMk id="4" creationId="{54AD1D44-DC62-4EDE-9AB1-216F86019B50}"/>
          </ac:graphicFrameMkLst>
        </pc:graphicFrameChg>
        <pc:picChg chg="add mod ord">
          <ac:chgData name="Visser, Peter" userId="1df7971b-b092-48b5-a84f-e47d8c08a425" providerId="ADAL" clId="{8827FC96-E9EC-4BF4-B17E-3CC07C71E8AB}" dt="2021-11-07T18:17:06.119" v="251" actId="26606"/>
          <ac:picMkLst>
            <pc:docMk/>
            <pc:sldMk cId="3848018777" sldId="262"/>
            <ac:picMk id="9" creationId="{8972CE00-3FE0-40E3-A025-448624523CF4}"/>
          </ac:picMkLst>
        </pc:picChg>
        <pc:picChg chg="add mod ord">
          <ac:chgData name="Visser, Peter" userId="1df7971b-b092-48b5-a84f-e47d8c08a425" providerId="ADAL" clId="{8827FC96-E9EC-4BF4-B17E-3CC07C71E8AB}" dt="2021-11-07T18:17:06.119" v="251" actId="26606"/>
          <ac:picMkLst>
            <pc:docMk/>
            <pc:sldMk cId="3848018777" sldId="262"/>
            <ac:picMk id="10" creationId="{1252C53D-0D76-42C8-B36A-38B0E87E7DF4}"/>
          </ac:picMkLst>
        </pc:picChg>
      </pc:sldChg>
      <pc:sldChg chg="delSp modSp mod ord">
        <pc:chgData name="Visser, Peter" userId="1df7971b-b092-48b5-a84f-e47d8c08a425" providerId="ADAL" clId="{8827FC96-E9EC-4BF4-B17E-3CC07C71E8AB}" dt="2021-11-07T18:55:58.880" v="963" actId="207"/>
        <pc:sldMkLst>
          <pc:docMk/>
          <pc:sldMk cId="2261619712" sldId="263"/>
        </pc:sldMkLst>
        <pc:spChg chg="mod">
          <ac:chgData name="Visser, Peter" userId="1df7971b-b092-48b5-a84f-e47d8c08a425" providerId="ADAL" clId="{8827FC96-E9EC-4BF4-B17E-3CC07C71E8AB}" dt="2021-11-07T18:55:47.628" v="962" actId="20577"/>
          <ac:spMkLst>
            <pc:docMk/>
            <pc:sldMk cId="2261619712" sldId="263"/>
            <ac:spMk id="2" creationId="{9540FB38-0113-4F80-BBD4-A9C97FF40720}"/>
          </ac:spMkLst>
        </pc:spChg>
        <pc:spChg chg="mod">
          <ac:chgData name="Visser, Peter" userId="1df7971b-b092-48b5-a84f-e47d8c08a425" providerId="ADAL" clId="{8827FC96-E9EC-4BF4-B17E-3CC07C71E8AB}" dt="2021-11-07T18:55:58.880" v="963" actId="207"/>
          <ac:spMkLst>
            <pc:docMk/>
            <pc:sldMk cId="2261619712" sldId="263"/>
            <ac:spMk id="3" creationId="{75982AA6-9E74-43FC-B452-142C7571DCCC}"/>
          </ac:spMkLst>
        </pc:spChg>
        <pc:spChg chg="del">
          <ac:chgData name="Visser, Peter" userId="1df7971b-b092-48b5-a84f-e47d8c08a425" providerId="ADAL" clId="{8827FC96-E9EC-4BF4-B17E-3CC07C71E8AB}" dt="2021-11-07T18:55:42.534" v="945" actId="478"/>
          <ac:spMkLst>
            <pc:docMk/>
            <pc:sldMk cId="2261619712" sldId="263"/>
            <ac:spMk id="4" creationId="{0C7D453C-E423-4BFF-938C-4B2848090BE4}"/>
          </ac:spMkLst>
        </pc:spChg>
        <pc:spChg chg="del">
          <ac:chgData name="Visser, Peter" userId="1df7971b-b092-48b5-a84f-e47d8c08a425" providerId="ADAL" clId="{8827FC96-E9EC-4BF4-B17E-3CC07C71E8AB}" dt="2021-11-07T18:55:41.019" v="944" actId="478"/>
          <ac:spMkLst>
            <pc:docMk/>
            <pc:sldMk cId="2261619712" sldId="263"/>
            <ac:spMk id="8" creationId="{D3E3ABAA-EBF5-4FC5-BEEE-FBA5A228E046}"/>
          </ac:spMkLst>
        </pc:spChg>
      </pc:sldChg>
      <pc:sldChg chg="addSp delSp modSp mod modClrScheme modAnim chgLayout">
        <pc:chgData name="Visser, Peter" userId="1df7971b-b092-48b5-a84f-e47d8c08a425" providerId="ADAL" clId="{8827FC96-E9EC-4BF4-B17E-3CC07C71E8AB}" dt="2021-11-07T18:48:55.981" v="721" actId="478"/>
        <pc:sldMkLst>
          <pc:docMk/>
          <pc:sldMk cId="1715400757" sldId="264"/>
        </pc:sldMkLst>
        <pc:spChg chg="mod">
          <ac:chgData name="Visser, Peter" userId="1df7971b-b092-48b5-a84f-e47d8c08a425" providerId="ADAL" clId="{8827FC96-E9EC-4BF4-B17E-3CC07C71E8AB}" dt="2021-11-07T18:47:44.205" v="715" actId="26606"/>
          <ac:spMkLst>
            <pc:docMk/>
            <pc:sldMk cId="1715400757" sldId="264"/>
            <ac:spMk id="2" creationId="{619F56A6-A0B7-4AD3-A4A4-9522F249B031}"/>
          </ac:spMkLst>
        </pc:spChg>
        <pc:spChg chg="del">
          <ac:chgData name="Visser, Peter" userId="1df7971b-b092-48b5-a84f-e47d8c08a425" providerId="ADAL" clId="{8827FC96-E9EC-4BF4-B17E-3CC07C71E8AB}" dt="2021-11-07T18:46:26.190" v="691" actId="478"/>
          <ac:spMkLst>
            <pc:docMk/>
            <pc:sldMk cId="1715400757" sldId="264"/>
            <ac:spMk id="3" creationId="{F4E09964-5C29-4FD6-AB66-FC11856B4AF8}"/>
          </ac:spMkLst>
        </pc:spChg>
        <pc:spChg chg="del">
          <ac:chgData name="Visser, Peter" userId="1df7971b-b092-48b5-a84f-e47d8c08a425" providerId="ADAL" clId="{8827FC96-E9EC-4BF4-B17E-3CC07C71E8AB}" dt="2021-11-07T18:46:24.497" v="690" actId="478"/>
          <ac:spMkLst>
            <pc:docMk/>
            <pc:sldMk cId="1715400757" sldId="264"/>
            <ac:spMk id="4" creationId="{DFFA8F6C-85B2-40F8-9392-16F12DC2D8CA}"/>
          </ac:spMkLst>
        </pc:spChg>
        <pc:spChg chg="del">
          <ac:chgData name="Visser, Peter" userId="1df7971b-b092-48b5-a84f-e47d8c08a425" providerId="ADAL" clId="{8827FC96-E9EC-4BF4-B17E-3CC07C71E8AB}" dt="2021-11-07T18:46:32.038" v="695" actId="478"/>
          <ac:spMkLst>
            <pc:docMk/>
            <pc:sldMk cId="1715400757" sldId="264"/>
            <ac:spMk id="5" creationId="{86D629C6-DFC2-4FE6-9BC6-9CC5FAA30175}"/>
          </ac:spMkLst>
        </pc:spChg>
        <pc:spChg chg="del">
          <ac:chgData name="Visser, Peter" userId="1df7971b-b092-48b5-a84f-e47d8c08a425" providerId="ADAL" clId="{8827FC96-E9EC-4BF4-B17E-3CC07C71E8AB}" dt="2021-11-07T18:46:30.278" v="694" actId="478"/>
          <ac:spMkLst>
            <pc:docMk/>
            <pc:sldMk cId="1715400757" sldId="264"/>
            <ac:spMk id="6" creationId="{9CD48624-92E5-4A01-823A-A340A719ADBC}"/>
          </ac:spMkLst>
        </pc:spChg>
        <pc:spChg chg="del">
          <ac:chgData name="Visser, Peter" userId="1df7971b-b092-48b5-a84f-e47d8c08a425" providerId="ADAL" clId="{8827FC96-E9EC-4BF4-B17E-3CC07C71E8AB}" dt="2021-11-07T18:46:39.096" v="699" actId="478"/>
          <ac:spMkLst>
            <pc:docMk/>
            <pc:sldMk cId="1715400757" sldId="264"/>
            <ac:spMk id="7" creationId="{23FC7AC8-C1FF-4125-99AB-29C9CC00146C}"/>
          </ac:spMkLst>
        </pc:spChg>
        <pc:spChg chg="del">
          <ac:chgData name="Visser, Peter" userId="1df7971b-b092-48b5-a84f-e47d8c08a425" providerId="ADAL" clId="{8827FC96-E9EC-4BF4-B17E-3CC07C71E8AB}" dt="2021-11-07T18:46:37.130" v="698" actId="478"/>
          <ac:spMkLst>
            <pc:docMk/>
            <pc:sldMk cId="1715400757" sldId="264"/>
            <ac:spMk id="8" creationId="{CCF3BEB4-74AE-46AA-B4D6-F74D0D1815C9}"/>
          </ac:spMkLst>
        </pc:spChg>
        <pc:spChg chg="mod ord">
          <ac:chgData name="Visser, Peter" userId="1df7971b-b092-48b5-a84f-e47d8c08a425" providerId="ADAL" clId="{8827FC96-E9EC-4BF4-B17E-3CC07C71E8AB}" dt="2021-11-07T18:47:44.205" v="715" actId="26606"/>
          <ac:spMkLst>
            <pc:docMk/>
            <pc:sldMk cId="1715400757" sldId="264"/>
            <ac:spMk id="9" creationId="{534A0150-AECF-4D8C-A650-1671E51D36E8}"/>
          </ac:spMkLst>
        </pc:spChg>
        <pc:spChg chg="add del mod">
          <ac:chgData name="Visser, Peter" userId="1df7971b-b092-48b5-a84f-e47d8c08a425" providerId="ADAL" clId="{8827FC96-E9EC-4BF4-B17E-3CC07C71E8AB}" dt="2021-11-07T18:46:27.813" v="692" actId="478"/>
          <ac:spMkLst>
            <pc:docMk/>
            <pc:sldMk cId="1715400757" sldId="264"/>
            <ac:spMk id="11" creationId="{52D6DAB6-D86E-4F80-8EB0-FF1D4B59899B}"/>
          </ac:spMkLst>
        </pc:spChg>
        <pc:spChg chg="add del mod">
          <ac:chgData name="Visser, Peter" userId="1df7971b-b092-48b5-a84f-e47d8c08a425" providerId="ADAL" clId="{8827FC96-E9EC-4BF4-B17E-3CC07C71E8AB}" dt="2021-11-07T18:46:28.602" v="693" actId="478"/>
          <ac:spMkLst>
            <pc:docMk/>
            <pc:sldMk cId="1715400757" sldId="264"/>
            <ac:spMk id="13" creationId="{161A8F19-1058-4B3B-AD6A-E642DC879636}"/>
          </ac:spMkLst>
        </pc:spChg>
        <pc:spChg chg="add del mod">
          <ac:chgData name="Visser, Peter" userId="1df7971b-b092-48b5-a84f-e47d8c08a425" providerId="ADAL" clId="{8827FC96-E9EC-4BF4-B17E-3CC07C71E8AB}" dt="2021-11-07T18:46:35.079" v="697" actId="478"/>
          <ac:spMkLst>
            <pc:docMk/>
            <pc:sldMk cId="1715400757" sldId="264"/>
            <ac:spMk id="15" creationId="{CEDFD967-1E43-4AC5-AD0F-389730E910DA}"/>
          </ac:spMkLst>
        </pc:spChg>
        <pc:spChg chg="add del mod">
          <ac:chgData name="Visser, Peter" userId="1df7971b-b092-48b5-a84f-e47d8c08a425" providerId="ADAL" clId="{8827FC96-E9EC-4BF4-B17E-3CC07C71E8AB}" dt="2021-11-07T18:46:33.647" v="696" actId="478"/>
          <ac:spMkLst>
            <pc:docMk/>
            <pc:sldMk cId="1715400757" sldId="264"/>
            <ac:spMk id="17" creationId="{C94D2504-B0A7-4A57-A49C-9479A34927D9}"/>
          </ac:spMkLst>
        </pc:spChg>
        <pc:spChg chg="add mod">
          <ac:chgData name="Visser, Peter" userId="1df7971b-b092-48b5-a84f-e47d8c08a425" providerId="ADAL" clId="{8827FC96-E9EC-4BF4-B17E-3CC07C71E8AB}" dt="2021-11-07T18:47:44.205" v="715" actId="26606"/>
          <ac:spMkLst>
            <pc:docMk/>
            <pc:sldMk cId="1715400757" sldId="264"/>
            <ac:spMk id="18" creationId="{AB9B2541-7129-4365-8FA3-EF977F4DBD39}"/>
          </ac:spMkLst>
        </pc:spChg>
        <pc:spChg chg="add del mod">
          <ac:chgData name="Visser, Peter" userId="1df7971b-b092-48b5-a84f-e47d8c08a425" providerId="ADAL" clId="{8827FC96-E9EC-4BF4-B17E-3CC07C71E8AB}" dt="2021-11-07T18:47:44.205" v="715" actId="26606"/>
          <ac:spMkLst>
            <pc:docMk/>
            <pc:sldMk cId="1715400757" sldId="264"/>
            <ac:spMk id="24" creationId="{8691E24C-3C34-4A52-A13C-72A796E82FEE}"/>
          </ac:spMkLst>
        </pc:spChg>
        <pc:spChg chg="add del mod">
          <ac:chgData name="Visser, Peter" userId="1df7971b-b092-48b5-a84f-e47d8c08a425" providerId="ADAL" clId="{8827FC96-E9EC-4BF4-B17E-3CC07C71E8AB}" dt="2021-11-07T18:47:44.205" v="715" actId="26606"/>
          <ac:spMkLst>
            <pc:docMk/>
            <pc:sldMk cId="1715400757" sldId="264"/>
            <ac:spMk id="26" creationId="{00541604-B60F-4F17-802B-68598CADA636}"/>
          </ac:spMkLst>
        </pc:spChg>
        <pc:picChg chg="add mod">
          <ac:chgData name="Visser, Peter" userId="1df7971b-b092-48b5-a84f-e47d8c08a425" providerId="ADAL" clId="{8827FC96-E9EC-4BF4-B17E-3CC07C71E8AB}" dt="2021-11-07T18:47:49.821" v="717" actId="1076"/>
          <ac:picMkLst>
            <pc:docMk/>
            <pc:sldMk cId="1715400757" sldId="264"/>
            <ac:picMk id="19" creationId="{EA4F6C26-C7DF-436C-815C-851228FFD0B3}"/>
          </ac:picMkLst>
        </pc:picChg>
        <pc:picChg chg="add del">
          <ac:chgData name="Visser, Peter" userId="1df7971b-b092-48b5-a84f-e47d8c08a425" providerId="ADAL" clId="{8827FC96-E9EC-4BF4-B17E-3CC07C71E8AB}" dt="2021-11-07T18:48:55.981" v="721" actId="478"/>
          <ac:picMkLst>
            <pc:docMk/>
            <pc:sldMk cId="1715400757" sldId="264"/>
            <ac:picMk id="16386" creationId="{46D51FFE-8197-4E45-95A7-1B7336A59D8B}"/>
          </ac:picMkLst>
        </pc:picChg>
      </pc:sldChg>
      <pc:sldChg chg="addSp delSp modSp mod">
        <pc:chgData name="Visser, Peter" userId="1df7971b-b092-48b5-a84f-e47d8c08a425" providerId="ADAL" clId="{8827FC96-E9EC-4BF4-B17E-3CC07C71E8AB}" dt="2021-11-07T18:51:00.409" v="779" actId="1076"/>
        <pc:sldMkLst>
          <pc:docMk/>
          <pc:sldMk cId="3305518317" sldId="265"/>
        </pc:sldMkLst>
        <pc:spChg chg="mod">
          <ac:chgData name="Visser, Peter" userId="1df7971b-b092-48b5-a84f-e47d8c08a425" providerId="ADAL" clId="{8827FC96-E9EC-4BF4-B17E-3CC07C71E8AB}" dt="2021-11-07T18:49:31" v="737" actId="20577"/>
          <ac:spMkLst>
            <pc:docMk/>
            <pc:sldMk cId="3305518317" sldId="265"/>
            <ac:spMk id="2" creationId="{F54B1C6D-2105-499D-AAC9-8AA51C7BCD1C}"/>
          </ac:spMkLst>
        </pc:spChg>
        <pc:spChg chg="del">
          <ac:chgData name="Visser, Peter" userId="1df7971b-b092-48b5-a84f-e47d8c08a425" providerId="ADAL" clId="{8827FC96-E9EC-4BF4-B17E-3CC07C71E8AB}" dt="2021-11-07T18:49:15.934" v="723" actId="478"/>
          <ac:spMkLst>
            <pc:docMk/>
            <pc:sldMk cId="3305518317" sldId="265"/>
            <ac:spMk id="3" creationId="{A66E3F61-BE12-4984-92C8-2D390FC81C5A}"/>
          </ac:spMkLst>
        </pc:spChg>
        <pc:spChg chg="del">
          <ac:chgData name="Visser, Peter" userId="1df7971b-b092-48b5-a84f-e47d8c08a425" providerId="ADAL" clId="{8827FC96-E9EC-4BF4-B17E-3CC07C71E8AB}" dt="2021-11-07T18:49:14.383" v="722" actId="478"/>
          <ac:spMkLst>
            <pc:docMk/>
            <pc:sldMk cId="3305518317" sldId="265"/>
            <ac:spMk id="4" creationId="{B74F0951-7481-4639-9C9D-3D4F73328068}"/>
          </ac:spMkLst>
        </pc:spChg>
        <pc:spChg chg="del">
          <ac:chgData name="Visser, Peter" userId="1df7971b-b092-48b5-a84f-e47d8c08a425" providerId="ADAL" clId="{8827FC96-E9EC-4BF4-B17E-3CC07C71E8AB}" dt="2021-11-07T18:49:22.323" v="726" actId="478"/>
          <ac:spMkLst>
            <pc:docMk/>
            <pc:sldMk cId="3305518317" sldId="265"/>
            <ac:spMk id="5" creationId="{7C46BAE5-62C6-45E6-AE3B-F2C878DE791C}"/>
          </ac:spMkLst>
        </pc:spChg>
        <pc:spChg chg="del">
          <ac:chgData name="Visser, Peter" userId="1df7971b-b092-48b5-a84f-e47d8c08a425" providerId="ADAL" clId="{8827FC96-E9EC-4BF4-B17E-3CC07C71E8AB}" dt="2021-11-07T18:49:22.323" v="726" actId="478"/>
          <ac:spMkLst>
            <pc:docMk/>
            <pc:sldMk cId="3305518317" sldId="265"/>
            <ac:spMk id="6" creationId="{DFC1B606-1E53-4BEB-BB22-45DEDA24E343}"/>
          </ac:spMkLst>
        </pc:spChg>
        <pc:spChg chg="del">
          <ac:chgData name="Visser, Peter" userId="1df7971b-b092-48b5-a84f-e47d8c08a425" providerId="ADAL" clId="{8827FC96-E9EC-4BF4-B17E-3CC07C71E8AB}" dt="2021-11-07T18:49:22.323" v="726" actId="478"/>
          <ac:spMkLst>
            <pc:docMk/>
            <pc:sldMk cId="3305518317" sldId="265"/>
            <ac:spMk id="7" creationId="{076A29D4-190B-46E6-ADC4-18C7FEA91AF4}"/>
          </ac:spMkLst>
        </pc:spChg>
        <pc:spChg chg="del">
          <ac:chgData name="Visser, Peter" userId="1df7971b-b092-48b5-a84f-e47d8c08a425" providerId="ADAL" clId="{8827FC96-E9EC-4BF4-B17E-3CC07C71E8AB}" dt="2021-11-07T18:49:22.323" v="726" actId="478"/>
          <ac:spMkLst>
            <pc:docMk/>
            <pc:sldMk cId="3305518317" sldId="265"/>
            <ac:spMk id="8" creationId="{4FC948D5-69A8-4B5A-9607-64D0F8DA7F5E}"/>
          </ac:spMkLst>
        </pc:spChg>
        <pc:spChg chg="del">
          <ac:chgData name="Visser, Peter" userId="1df7971b-b092-48b5-a84f-e47d8c08a425" providerId="ADAL" clId="{8827FC96-E9EC-4BF4-B17E-3CC07C71E8AB}" dt="2021-11-07T18:49:22.323" v="726" actId="478"/>
          <ac:spMkLst>
            <pc:docMk/>
            <pc:sldMk cId="3305518317" sldId="265"/>
            <ac:spMk id="9" creationId="{E534A656-239F-4529-8A02-E360B5AC0270}"/>
          </ac:spMkLst>
        </pc:spChg>
        <pc:spChg chg="del">
          <ac:chgData name="Visser, Peter" userId="1df7971b-b092-48b5-a84f-e47d8c08a425" providerId="ADAL" clId="{8827FC96-E9EC-4BF4-B17E-3CC07C71E8AB}" dt="2021-11-07T18:50:15.843" v="769" actId="478"/>
          <ac:spMkLst>
            <pc:docMk/>
            <pc:sldMk cId="3305518317" sldId="265"/>
            <ac:spMk id="10" creationId="{DB3A5D52-6C62-483D-B596-AA67C9226361}"/>
          </ac:spMkLst>
        </pc:spChg>
        <pc:spChg chg="del">
          <ac:chgData name="Visser, Peter" userId="1df7971b-b092-48b5-a84f-e47d8c08a425" providerId="ADAL" clId="{8827FC96-E9EC-4BF4-B17E-3CC07C71E8AB}" dt="2021-11-07T18:49:22.323" v="726" actId="478"/>
          <ac:spMkLst>
            <pc:docMk/>
            <pc:sldMk cId="3305518317" sldId="265"/>
            <ac:spMk id="11" creationId="{02C172DF-96EA-4F88-908B-161810E45408}"/>
          </ac:spMkLst>
        </pc:spChg>
        <pc:spChg chg="add del mod">
          <ac:chgData name="Visser, Peter" userId="1df7971b-b092-48b5-a84f-e47d8c08a425" providerId="ADAL" clId="{8827FC96-E9EC-4BF4-B17E-3CC07C71E8AB}" dt="2021-11-07T18:49:18.884" v="725" actId="478"/>
          <ac:spMkLst>
            <pc:docMk/>
            <pc:sldMk cId="3305518317" sldId="265"/>
            <ac:spMk id="13" creationId="{7C8D3170-CF41-404D-A7EE-C2B859CC5191}"/>
          </ac:spMkLst>
        </pc:spChg>
        <pc:spChg chg="add del mod">
          <ac:chgData name="Visser, Peter" userId="1df7971b-b092-48b5-a84f-e47d8c08a425" providerId="ADAL" clId="{8827FC96-E9EC-4BF4-B17E-3CC07C71E8AB}" dt="2021-11-07T18:49:17.335" v="724" actId="478"/>
          <ac:spMkLst>
            <pc:docMk/>
            <pc:sldMk cId="3305518317" sldId="265"/>
            <ac:spMk id="15" creationId="{7266DAE6-0102-4750-BCB6-42FDA871756A}"/>
          </ac:spMkLst>
        </pc:spChg>
        <pc:spChg chg="add del mod">
          <ac:chgData name="Visser, Peter" userId="1df7971b-b092-48b5-a84f-e47d8c08a425" providerId="ADAL" clId="{8827FC96-E9EC-4BF4-B17E-3CC07C71E8AB}" dt="2021-11-07T18:49:24.132" v="727" actId="478"/>
          <ac:spMkLst>
            <pc:docMk/>
            <pc:sldMk cId="3305518317" sldId="265"/>
            <ac:spMk id="17" creationId="{0E29F524-6413-476B-8155-2668BB5B630C}"/>
          </ac:spMkLst>
        </pc:spChg>
        <pc:spChg chg="add del mod">
          <ac:chgData name="Visser, Peter" userId="1df7971b-b092-48b5-a84f-e47d8c08a425" providerId="ADAL" clId="{8827FC96-E9EC-4BF4-B17E-3CC07C71E8AB}" dt="2021-11-07T18:49:24.132" v="727" actId="478"/>
          <ac:spMkLst>
            <pc:docMk/>
            <pc:sldMk cId="3305518317" sldId="265"/>
            <ac:spMk id="19" creationId="{C4F73264-21DC-49F6-B16A-3F4D16C998E1}"/>
          </ac:spMkLst>
        </pc:spChg>
        <pc:spChg chg="add del mod">
          <ac:chgData name="Visser, Peter" userId="1df7971b-b092-48b5-a84f-e47d8c08a425" providerId="ADAL" clId="{8827FC96-E9EC-4BF4-B17E-3CC07C71E8AB}" dt="2021-11-07T18:49:24.132" v="727" actId="478"/>
          <ac:spMkLst>
            <pc:docMk/>
            <pc:sldMk cId="3305518317" sldId="265"/>
            <ac:spMk id="21" creationId="{EA994E0E-1ABF-4707-A472-82906C10BD81}"/>
          </ac:spMkLst>
        </pc:spChg>
        <pc:spChg chg="add del mod">
          <ac:chgData name="Visser, Peter" userId="1df7971b-b092-48b5-a84f-e47d8c08a425" providerId="ADAL" clId="{8827FC96-E9EC-4BF4-B17E-3CC07C71E8AB}" dt="2021-11-07T18:49:24.132" v="727" actId="478"/>
          <ac:spMkLst>
            <pc:docMk/>
            <pc:sldMk cId="3305518317" sldId="265"/>
            <ac:spMk id="23" creationId="{92F18071-4E46-41CA-8232-3BCB06C5A566}"/>
          </ac:spMkLst>
        </pc:spChg>
        <pc:spChg chg="add mod">
          <ac:chgData name="Visser, Peter" userId="1df7971b-b092-48b5-a84f-e47d8c08a425" providerId="ADAL" clId="{8827FC96-E9EC-4BF4-B17E-3CC07C71E8AB}" dt="2021-11-07T18:51:00.409" v="779" actId="1076"/>
          <ac:spMkLst>
            <pc:docMk/>
            <pc:sldMk cId="3305518317" sldId="265"/>
            <ac:spMk id="24" creationId="{5C709588-8DFE-459A-8238-C0D5FD0C2B5D}"/>
          </ac:spMkLst>
        </pc:spChg>
      </pc:sldChg>
      <pc:sldChg chg="addSp delSp modSp mod modClrScheme chgLayout">
        <pc:chgData name="Visser, Peter" userId="1df7971b-b092-48b5-a84f-e47d8c08a425" providerId="ADAL" clId="{8827FC96-E9EC-4BF4-B17E-3CC07C71E8AB}" dt="2021-11-07T18:11:46.672" v="145" actId="20577"/>
        <pc:sldMkLst>
          <pc:docMk/>
          <pc:sldMk cId="1721841647" sldId="266"/>
        </pc:sldMkLst>
        <pc:spChg chg="mod">
          <ac:chgData name="Visser, Peter" userId="1df7971b-b092-48b5-a84f-e47d8c08a425" providerId="ADAL" clId="{8827FC96-E9EC-4BF4-B17E-3CC07C71E8AB}" dt="2021-11-07T18:11:35.575" v="118" actId="20577"/>
          <ac:spMkLst>
            <pc:docMk/>
            <pc:sldMk cId="1721841647" sldId="266"/>
            <ac:spMk id="2" creationId="{D4CB4489-FC73-422D-B916-0D61046F5294}"/>
          </ac:spMkLst>
        </pc:spChg>
        <pc:spChg chg="mod ord">
          <ac:chgData name="Visser, Peter" userId="1df7971b-b092-48b5-a84f-e47d8c08a425" providerId="ADAL" clId="{8827FC96-E9EC-4BF4-B17E-3CC07C71E8AB}" dt="2021-11-07T18:11:46.672" v="145" actId="20577"/>
          <ac:spMkLst>
            <pc:docMk/>
            <pc:sldMk cId="1721841647" sldId="266"/>
            <ac:spMk id="3" creationId="{0957B5A0-5976-4FBC-9F15-908902EAE359}"/>
          </ac:spMkLst>
        </pc:spChg>
        <pc:spChg chg="add del mod">
          <ac:chgData name="Visser, Peter" userId="1df7971b-b092-48b5-a84f-e47d8c08a425" providerId="ADAL" clId="{8827FC96-E9EC-4BF4-B17E-3CC07C71E8AB}" dt="2021-11-07T18:11:19.578" v="104"/>
          <ac:spMkLst>
            <pc:docMk/>
            <pc:sldMk cId="1721841647" sldId="266"/>
            <ac:spMk id="5" creationId="{F4D1BA61-8271-4700-8EA5-07CD31EA5AD8}"/>
          </ac:spMkLst>
        </pc:spChg>
        <pc:spChg chg="add mod">
          <ac:chgData name="Visser, Peter" userId="1df7971b-b092-48b5-a84f-e47d8c08a425" providerId="ADAL" clId="{8827FC96-E9EC-4BF4-B17E-3CC07C71E8AB}" dt="2021-11-07T18:11:28.565" v="106" actId="26606"/>
          <ac:spMkLst>
            <pc:docMk/>
            <pc:sldMk cId="1721841647" sldId="266"/>
            <ac:spMk id="71" creationId="{8FB7241D-180C-4764-9108-F91F8290071E}"/>
          </ac:spMkLst>
        </pc:spChg>
        <pc:spChg chg="add mod">
          <ac:chgData name="Visser, Peter" userId="1df7971b-b092-48b5-a84f-e47d8c08a425" providerId="ADAL" clId="{8827FC96-E9EC-4BF4-B17E-3CC07C71E8AB}" dt="2021-11-07T18:11:28.565" v="106" actId="26606"/>
          <ac:spMkLst>
            <pc:docMk/>
            <pc:sldMk cId="1721841647" sldId="266"/>
            <ac:spMk id="73" creationId="{EA508E9F-CE98-47C0-87DA-7AF95FDFB6CA}"/>
          </ac:spMkLst>
        </pc:spChg>
        <pc:spChg chg="add mod">
          <ac:chgData name="Visser, Peter" userId="1df7971b-b092-48b5-a84f-e47d8c08a425" providerId="ADAL" clId="{8827FC96-E9EC-4BF4-B17E-3CC07C71E8AB}" dt="2021-11-07T18:11:28.565" v="106" actId="26606"/>
          <ac:spMkLst>
            <pc:docMk/>
            <pc:sldMk cId="1721841647" sldId="266"/>
            <ac:spMk id="75" creationId="{EBFA5B96-70A8-4C41-91C6-84FD333099DA}"/>
          </ac:spMkLst>
        </pc:spChg>
        <pc:picChg chg="del">
          <ac:chgData name="Visser, Peter" userId="1df7971b-b092-48b5-a84f-e47d8c08a425" providerId="ADAL" clId="{8827FC96-E9EC-4BF4-B17E-3CC07C71E8AB}" dt="2021-11-07T18:11:13.257" v="103" actId="478"/>
          <ac:picMkLst>
            <pc:docMk/>
            <pc:sldMk cId="1721841647" sldId="266"/>
            <ac:picMk id="6" creationId="{2E4C2C15-C217-4490-A3A7-E98F49FDF079}"/>
          </ac:picMkLst>
        </pc:picChg>
        <pc:picChg chg="add mod">
          <ac:chgData name="Visser, Peter" userId="1df7971b-b092-48b5-a84f-e47d8c08a425" providerId="ADAL" clId="{8827FC96-E9EC-4BF4-B17E-3CC07C71E8AB}" dt="2021-11-07T18:11:28.565" v="106" actId="26606"/>
          <ac:picMkLst>
            <pc:docMk/>
            <pc:sldMk cId="1721841647" sldId="266"/>
            <ac:picMk id="3074" creationId="{D6F540D8-76E5-4A6E-A9E2-A86E78D08744}"/>
          </ac:picMkLst>
        </pc:picChg>
      </pc:sldChg>
      <pc:sldChg chg="addSp delSp modSp mod modClrScheme modAnim chgLayout">
        <pc:chgData name="Visser, Peter" userId="1df7971b-b092-48b5-a84f-e47d8c08a425" providerId="ADAL" clId="{8827FC96-E9EC-4BF4-B17E-3CC07C71E8AB}" dt="2021-11-07T18:47:56.989" v="719" actId="1076"/>
        <pc:sldMkLst>
          <pc:docMk/>
          <pc:sldMk cId="1173985025" sldId="267"/>
        </pc:sldMkLst>
        <pc:spChg chg="mod">
          <ac:chgData name="Visser, Peter" userId="1df7971b-b092-48b5-a84f-e47d8c08a425" providerId="ADAL" clId="{8827FC96-E9EC-4BF4-B17E-3CC07C71E8AB}" dt="2021-11-07T18:45:51.677" v="685" actId="26606"/>
          <ac:spMkLst>
            <pc:docMk/>
            <pc:sldMk cId="1173985025" sldId="267"/>
            <ac:spMk id="2" creationId="{D4A1E637-6C9C-485F-AF41-E8410EC71E3F}"/>
          </ac:spMkLst>
        </pc:spChg>
        <pc:spChg chg="del">
          <ac:chgData name="Visser, Peter" userId="1df7971b-b092-48b5-a84f-e47d8c08a425" providerId="ADAL" clId="{8827FC96-E9EC-4BF4-B17E-3CC07C71E8AB}" dt="2021-11-07T18:44:15.924" v="670" actId="478"/>
          <ac:spMkLst>
            <pc:docMk/>
            <pc:sldMk cId="1173985025" sldId="267"/>
            <ac:spMk id="4" creationId="{9B750561-F083-4333-8EC6-B48CC656AE8F}"/>
          </ac:spMkLst>
        </pc:spChg>
        <pc:spChg chg="del">
          <ac:chgData name="Visser, Peter" userId="1df7971b-b092-48b5-a84f-e47d8c08a425" providerId="ADAL" clId="{8827FC96-E9EC-4BF4-B17E-3CC07C71E8AB}" dt="2021-11-07T18:44:14.012" v="669" actId="478"/>
          <ac:spMkLst>
            <pc:docMk/>
            <pc:sldMk cId="1173985025" sldId="267"/>
            <ac:spMk id="5" creationId="{089BEA28-F6E8-4DD1-9A64-07CA2228CCF6}"/>
          </ac:spMkLst>
        </pc:spChg>
        <pc:spChg chg="mod ord">
          <ac:chgData name="Visser, Peter" userId="1df7971b-b092-48b5-a84f-e47d8c08a425" providerId="ADAL" clId="{8827FC96-E9EC-4BF4-B17E-3CC07C71E8AB}" dt="2021-11-07T18:45:51.677" v="685" actId="26606"/>
          <ac:spMkLst>
            <pc:docMk/>
            <pc:sldMk cId="1173985025" sldId="267"/>
            <ac:spMk id="6" creationId="{5B2C4556-246D-4E49-AEDB-521D1C50F0D0}"/>
          </ac:spMkLst>
        </pc:spChg>
        <pc:spChg chg="add del mod">
          <ac:chgData name="Visser, Peter" userId="1df7971b-b092-48b5-a84f-e47d8c08a425" providerId="ADAL" clId="{8827FC96-E9EC-4BF4-B17E-3CC07C71E8AB}" dt="2021-11-07T18:43:58.566" v="642" actId="478"/>
          <ac:spMkLst>
            <pc:docMk/>
            <pc:sldMk cId="1173985025" sldId="267"/>
            <ac:spMk id="7" creationId="{9C2C3DBE-9E87-4EC9-B8DA-4AC3D672326B}"/>
          </ac:spMkLst>
        </pc:spChg>
        <pc:spChg chg="add mod">
          <ac:chgData name="Visser, Peter" userId="1df7971b-b092-48b5-a84f-e47d8c08a425" providerId="ADAL" clId="{8827FC96-E9EC-4BF4-B17E-3CC07C71E8AB}" dt="2021-11-07T18:46:03.821" v="689" actId="1076"/>
          <ac:spMkLst>
            <pc:docMk/>
            <pc:sldMk cId="1173985025" sldId="267"/>
            <ac:spMk id="9" creationId="{D2FC0C14-651A-4524-9D4E-0ECB766DB222}"/>
          </ac:spMkLst>
        </pc:spChg>
        <pc:spChg chg="add mod">
          <ac:chgData name="Visser, Peter" userId="1df7971b-b092-48b5-a84f-e47d8c08a425" providerId="ADAL" clId="{8827FC96-E9EC-4BF4-B17E-3CC07C71E8AB}" dt="2021-11-07T18:45:51.677" v="685" actId="26606"/>
          <ac:spMkLst>
            <pc:docMk/>
            <pc:sldMk cId="1173985025" sldId="267"/>
            <ac:spMk id="71" creationId="{69E3501B-E8AC-410A-AC9B-B0A4B6786405}"/>
          </ac:spMkLst>
        </pc:spChg>
        <pc:spChg chg="add mod">
          <ac:chgData name="Visser, Peter" userId="1df7971b-b092-48b5-a84f-e47d8c08a425" providerId="ADAL" clId="{8827FC96-E9EC-4BF4-B17E-3CC07C71E8AB}" dt="2021-11-07T18:45:51.677" v="685" actId="26606"/>
          <ac:spMkLst>
            <pc:docMk/>
            <pc:sldMk cId="1173985025" sldId="267"/>
            <ac:spMk id="73" creationId="{867FDC67-0840-4C4F-A42E-83827773160F}"/>
          </ac:spMkLst>
        </pc:spChg>
        <pc:graphicFrameChg chg="del">
          <ac:chgData name="Visser, Peter" userId="1df7971b-b092-48b5-a84f-e47d8c08a425" providerId="ADAL" clId="{8827FC96-E9EC-4BF4-B17E-3CC07C71E8AB}" dt="2021-11-07T18:43:56.048" v="641" actId="478"/>
          <ac:graphicFrameMkLst>
            <pc:docMk/>
            <pc:sldMk cId="1173985025" sldId="267"/>
            <ac:graphicFrameMk id="13" creationId="{36CD7C1F-EB09-4D4A-B747-6E1FD459E5FC}"/>
          </ac:graphicFrameMkLst>
        </pc:graphicFrameChg>
        <pc:picChg chg="add del mod">
          <ac:chgData name="Visser, Peter" userId="1df7971b-b092-48b5-a84f-e47d8c08a425" providerId="ADAL" clId="{8827FC96-E9EC-4BF4-B17E-3CC07C71E8AB}" dt="2021-11-07T18:47:31.750" v="712" actId="21"/>
          <ac:picMkLst>
            <pc:docMk/>
            <pc:sldMk cId="1173985025" sldId="267"/>
            <ac:picMk id="15362" creationId="{90A1717A-CE04-437B-9E19-706848859B4B}"/>
          </ac:picMkLst>
        </pc:picChg>
        <pc:picChg chg="add mod">
          <ac:chgData name="Visser, Peter" userId="1df7971b-b092-48b5-a84f-e47d8c08a425" providerId="ADAL" clId="{8827FC96-E9EC-4BF4-B17E-3CC07C71E8AB}" dt="2021-11-07T18:47:56.989" v="719" actId="1076"/>
          <ac:picMkLst>
            <pc:docMk/>
            <pc:sldMk cId="1173985025" sldId="267"/>
            <ac:picMk id="15364" creationId="{2070CEFC-1313-473B-B7B7-6E15BAE998FC}"/>
          </ac:picMkLst>
        </pc:picChg>
      </pc:sldChg>
      <pc:sldChg chg="addSp delSp modSp mod modClrScheme chgLayout">
        <pc:chgData name="Visser, Peter" userId="1df7971b-b092-48b5-a84f-e47d8c08a425" providerId="ADAL" clId="{8827FC96-E9EC-4BF4-B17E-3CC07C71E8AB}" dt="2021-11-07T18:56:37.536" v="964" actId="1076"/>
        <pc:sldMkLst>
          <pc:docMk/>
          <pc:sldMk cId="2809739222" sldId="269"/>
        </pc:sldMkLst>
        <pc:spChg chg="mod">
          <ac:chgData name="Visser, Peter" userId="1df7971b-b092-48b5-a84f-e47d8c08a425" providerId="ADAL" clId="{8827FC96-E9EC-4BF4-B17E-3CC07C71E8AB}" dt="2021-11-07T18:19:00.119" v="285" actId="26606"/>
          <ac:spMkLst>
            <pc:docMk/>
            <pc:sldMk cId="2809739222" sldId="269"/>
            <ac:spMk id="2" creationId="{CC4FDDF4-5E5F-4266-BD01-618D384D0E9F}"/>
          </ac:spMkLst>
        </pc:spChg>
        <pc:spChg chg="mod">
          <ac:chgData name="Visser, Peter" userId="1df7971b-b092-48b5-a84f-e47d8c08a425" providerId="ADAL" clId="{8827FC96-E9EC-4BF4-B17E-3CC07C71E8AB}" dt="2021-11-07T18:19:00.119" v="285" actId="26606"/>
          <ac:spMkLst>
            <pc:docMk/>
            <pc:sldMk cId="2809739222" sldId="269"/>
            <ac:spMk id="3" creationId="{C86A883B-8665-48D9-9BB4-5C046036F62E}"/>
          </ac:spMkLst>
        </pc:spChg>
        <pc:spChg chg="add del mod">
          <ac:chgData name="Visser, Peter" userId="1df7971b-b092-48b5-a84f-e47d8c08a425" providerId="ADAL" clId="{8827FC96-E9EC-4BF4-B17E-3CC07C71E8AB}" dt="2021-11-07T18:19:08.811" v="292" actId="478"/>
          <ac:spMkLst>
            <pc:docMk/>
            <pc:sldMk cId="2809739222" sldId="269"/>
            <ac:spMk id="5" creationId="{8033CFAC-1864-406D-A1C1-FF3B2116E778}"/>
          </ac:spMkLst>
        </pc:spChg>
        <pc:spChg chg="add del mod">
          <ac:chgData name="Visser, Peter" userId="1df7971b-b092-48b5-a84f-e47d8c08a425" providerId="ADAL" clId="{8827FC96-E9EC-4BF4-B17E-3CC07C71E8AB}" dt="2021-11-07T18:19:02.076" v="289" actId="478"/>
          <ac:spMkLst>
            <pc:docMk/>
            <pc:sldMk cId="2809739222" sldId="269"/>
            <ac:spMk id="8" creationId="{10355A9D-595D-439D-A338-132B3E8CA68A}"/>
          </ac:spMkLst>
        </pc:spChg>
        <pc:spChg chg="mod">
          <ac:chgData name="Visser, Peter" userId="1df7971b-b092-48b5-a84f-e47d8c08a425" providerId="ADAL" clId="{8827FC96-E9EC-4BF4-B17E-3CC07C71E8AB}" dt="2021-11-07T18:19:00.119" v="285" actId="26606"/>
          <ac:spMkLst>
            <pc:docMk/>
            <pc:sldMk cId="2809739222" sldId="269"/>
            <ac:spMk id="10" creationId="{01DAA9EF-B023-4C9C-9D12-52BE393017CA}"/>
          </ac:spMkLst>
        </pc:spChg>
        <pc:spChg chg="del mod">
          <ac:chgData name="Visser, Peter" userId="1df7971b-b092-48b5-a84f-e47d8c08a425" providerId="ADAL" clId="{8827FC96-E9EC-4BF4-B17E-3CC07C71E8AB}" dt="2021-11-07T18:22:12.969" v="333" actId="478"/>
          <ac:spMkLst>
            <pc:docMk/>
            <pc:sldMk cId="2809739222" sldId="269"/>
            <ac:spMk id="11" creationId="{EEF02178-D437-443B-87D5-5E6B8F763F5C}"/>
          </ac:spMkLst>
        </pc:spChg>
        <pc:spChg chg="mod">
          <ac:chgData name="Visser, Peter" userId="1df7971b-b092-48b5-a84f-e47d8c08a425" providerId="ADAL" clId="{8827FC96-E9EC-4BF4-B17E-3CC07C71E8AB}" dt="2021-11-07T18:19:00.119" v="285" actId="26606"/>
          <ac:spMkLst>
            <pc:docMk/>
            <pc:sldMk cId="2809739222" sldId="269"/>
            <ac:spMk id="12" creationId="{4A36D853-EA47-4D86-90A0-8A1FAEE00B97}"/>
          </ac:spMkLst>
        </pc:spChg>
        <pc:spChg chg="add del mod">
          <ac:chgData name="Visser, Peter" userId="1df7971b-b092-48b5-a84f-e47d8c08a425" providerId="ADAL" clId="{8827FC96-E9EC-4BF4-B17E-3CC07C71E8AB}" dt="2021-11-07T18:19:11.004" v="294" actId="478"/>
          <ac:spMkLst>
            <pc:docMk/>
            <pc:sldMk cId="2809739222" sldId="269"/>
            <ac:spMk id="17" creationId="{31E34824-B31E-4734-8B41-3534129C60AE}"/>
          </ac:spMkLst>
        </pc:spChg>
        <pc:spChg chg="add del mod">
          <ac:chgData name="Visser, Peter" userId="1df7971b-b092-48b5-a84f-e47d8c08a425" providerId="ADAL" clId="{8827FC96-E9EC-4BF4-B17E-3CC07C71E8AB}" dt="2021-11-07T18:20:40.518" v="321" actId="478"/>
          <ac:spMkLst>
            <pc:docMk/>
            <pc:sldMk cId="2809739222" sldId="269"/>
            <ac:spMk id="19" creationId="{B435596E-B608-4ECE-B01A-D405BA24585F}"/>
          </ac:spMkLst>
        </pc:spChg>
        <pc:spChg chg="add mod">
          <ac:chgData name="Visser, Peter" userId="1df7971b-b092-48b5-a84f-e47d8c08a425" providerId="ADAL" clId="{8827FC96-E9EC-4BF4-B17E-3CC07C71E8AB}" dt="2021-11-07T18:22:00.870" v="331" actId="1076"/>
          <ac:spMkLst>
            <pc:docMk/>
            <pc:sldMk cId="2809739222" sldId="269"/>
            <ac:spMk id="20" creationId="{6E3C4FA0-BC63-4F48-84AA-F208BAE75885}"/>
          </ac:spMkLst>
        </pc:spChg>
        <pc:picChg chg="del">
          <ac:chgData name="Visser, Peter" userId="1df7971b-b092-48b5-a84f-e47d8c08a425" providerId="ADAL" clId="{8827FC96-E9EC-4BF4-B17E-3CC07C71E8AB}" dt="2021-11-07T18:18:26.814" v="277" actId="478"/>
          <ac:picMkLst>
            <pc:docMk/>
            <pc:sldMk cId="2809739222" sldId="269"/>
            <ac:picMk id="7" creationId="{23EFDF58-67CE-479D-9BFD-FE6D788538CB}"/>
          </ac:picMkLst>
        </pc:picChg>
        <pc:picChg chg="add del">
          <ac:chgData name="Visser, Peter" userId="1df7971b-b092-48b5-a84f-e47d8c08a425" providerId="ADAL" clId="{8827FC96-E9EC-4BF4-B17E-3CC07C71E8AB}" dt="2021-11-07T18:19:09.778" v="293" actId="478"/>
          <ac:picMkLst>
            <pc:docMk/>
            <pc:sldMk cId="2809739222" sldId="269"/>
            <ac:picMk id="9" creationId="{4FD4795F-3513-4012-91EE-FA9A56FDF967}"/>
          </ac:picMkLst>
        </pc:picChg>
        <pc:picChg chg="add del mod">
          <ac:chgData name="Visser, Peter" userId="1df7971b-b092-48b5-a84f-e47d8c08a425" providerId="ADAL" clId="{8827FC96-E9EC-4BF4-B17E-3CC07C71E8AB}" dt="2021-11-07T18:18:24.555" v="276"/>
          <ac:picMkLst>
            <pc:docMk/>
            <pc:sldMk cId="2809739222" sldId="269"/>
            <ac:picMk id="13" creationId="{39AE78CF-FACC-440D-9E7A-EC19D493AA86}"/>
          </ac:picMkLst>
        </pc:picChg>
        <pc:picChg chg="add del mod ord">
          <ac:chgData name="Visser, Peter" userId="1df7971b-b092-48b5-a84f-e47d8c08a425" providerId="ADAL" clId="{8827FC96-E9EC-4BF4-B17E-3CC07C71E8AB}" dt="2021-11-07T18:19:06.258" v="291"/>
          <ac:picMkLst>
            <pc:docMk/>
            <pc:sldMk cId="2809739222" sldId="269"/>
            <ac:picMk id="14" creationId="{752F49C9-9C48-4737-A635-08B4B5E0798D}"/>
          </ac:picMkLst>
        </pc:picChg>
        <pc:picChg chg="add del mod ord">
          <ac:chgData name="Visser, Peter" userId="1df7971b-b092-48b5-a84f-e47d8c08a425" providerId="ADAL" clId="{8827FC96-E9EC-4BF4-B17E-3CC07C71E8AB}" dt="2021-11-07T18:19:01.555" v="288"/>
          <ac:picMkLst>
            <pc:docMk/>
            <pc:sldMk cId="2809739222" sldId="269"/>
            <ac:picMk id="15" creationId="{5D0BAFC8-39B3-450B-A889-1B721EE8160F}"/>
          </ac:picMkLst>
        </pc:picChg>
        <pc:picChg chg="add mod">
          <ac:chgData name="Visser, Peter" userId="1df7971b-b092-48b5-a84f-e47d8c08a425" providerId="ADAL" clId="{8827FC96-E9EC-4BF4-B17E-3CC07C71E8AB}" dt="2021-11-07T18:21:57.935" v="330" actId="1076"/>
          <ac:picMkLst>
            <pc:docMk/>
            <pc:sldMk cId="2809739222" sldId="269"/>
            <ac:picMk id="18" creationId="{47B8C481-D29B-4A85-A34D-C609944C8886}"/>
          </ac:picMkLst>
        </pc:picChg>
        <pc:picChg chg="add mod">
          <ac:chgData name="Visser, Peter" userId="1df7971b-b092-48b5-a84f-e47d8c08a425" providerId="ADAL" clId="{8827FC96-E9EC-4BF4-B17E-3CC07C71E8AB}" dt="2021-11-07T18:56:37.536" v="964" actId="1076"/>
          <ac:picMkLst>
            <pc:docMk/>
            <pc:sldMk cId="2809739222" sldId="269"/>
            <ac:picMk id="5122" creationId="{4DFE8814-3815-42D9-9951-2F37874D43D2}"/>
          </ac:picMkLst>
        </pc:picChg>
      </pc:sldChg>
      <pc:sldChg chg="addSp delSp modSp mod modClrScheme chgLayout">
        <pc:chgData name="Visser, Peter" userId="1df7971b-b092-48b5-a84f-e47d8c08a425" providerId="ADAL" clId="{8827FC96-E9EC-4BF4-B17E-3CC07C71E8AB}" dt="2021-11-07T18:43:26.173" v="640" actId="1076"/>
        <pc:sldMkLst>
          <pc:docMk/>
          <pc:sldMk cId="1508071221" sldId="270"/>
        </pc:sldMkLst>
        <pc:spChg chg="mod">
          <ac:chgData name="Visser, Peter" userId="1df7971b-b092-48b5-a84f-e47d8c08a425" providerId="ADAL" clId="{8827FC96-E9EC-4BF4-B17E-3CC07C71E8AB}" dt="2021-11-07T18:43:08.522" v="632" actId="1076"/>
          <ac:spMkLst>
            <pc:docMk/>
            <pc:sldMk cId="1508071221" sldId="270"/>
            <ac:spMk id="2" creationId="{38017B37-3ABF-424E-9128-F20C2B7250DC}"/>
          </ac:spMkLst>
        </pc:spChg>
        <pc:spChg chg="del">
          <ac:chgData name="Visser, Peter" userId="1df7971b-b092-48b5-a84f-e47d8c08a425" providerId="ADAL" clId="{8827FC96-E9EC-4BF4-B17E-3CC07C71E8AB}" dt="2021-11-07T18:39:49.072" v="561" actId="478"/>
          <ac:spMkLst>
            <pc:docMk/>
            <pc:sldMk cId="1508071221" sldId="270"/>
            <ac:spMk id="4" creationId="{7F44DC3D-C5F6-4BF7-97BD-7548BB256C49}"/>
          </ac:spMkLst>
        </pc:spChg>
        <pc:spChg chg="del">
          <ac:chgData name="Visser, Peter" userId="1df7971b-b092-48b5-a84f-e47d8c08a425" providerId="ADAL" clId="{8827FC96-E9EC-4BF4-B17E-3CC07C71E8AB}" dt="2021-11-07T18:39:47.659" v="560" actId="478"/>
          <ac:spMkLst>
            <pc:docMk/>
            <pc:sldMk cId="1508071221" sldId="270"/>
            <ac:spMk id="5" creationId="{1911AF5F-8658-48C6-8F26-A03E38923927}"/>
          </ac:spMkLst>
        </pc:spChg>
        <pc:spChg chg="mod ord">
          <ac:chgData name="Visser, Peter" userId="1df7971b-b092-48b5-a84f-e47d8c08a425" providerId="ADAL" clId="{8827FC96-E9EC-4BF4-B17E-3CC07C71E8AB}" dt="2021-11-07T18:42:29.118" v="618" actId="26606"/>
          <ac:spMkLst>
            <pc:docMk/>
            <pc:sldMk cId="1508071221" sldId="270"/>
            <ac:spMk id="6" creationId="{29851974-A699-44BC-93B3-F64FE92D3C90}"/>
          </ac:spMkLst>
        </pc:spChg>
        <pc:spChg chg="add del mod">
          <ac:chgData name="Visser, Peter" userId="1df7971b-b092-48b5-a84f-e47d8c08a425" providerId="ADAL" clId="{8827FC96-E9EC-4BF4-B17E-3CC07C71E8AB}" dt="2021-11-07T18:39:45.509" v="559" actId="478"/>
          <ac:spMkLst>
            <pc:docMk/>
            <pc:sldMk cId="1508071221" sldId="270"/>
            <ac:spMk id="8" creationId="{0E68E518-6190-4331-BD67-2CD25F847A09}"/>
          </ac:spMkLst>
        </pc:spChg>
        <pc:spChg chg="add mod ord">
          <ac:chgData name="Visser, Peter" userId="1df7971b-b092-48b5-a84f-e47d8c08a425" providerId="ADAL" clId="{8827FC96-E9EC-4BF4-B17E-3CC07C71E8AB}" dt="2021-11-07T18:43:15.735" v="636" actId="1076"/>
          <ac:spMkLst>
            <pc:docMk/>
            <pc:sldMk cId="1508071221" sldId="270"/>
            <ac:spMk id="9" creationId="{06A973E0-001E-4F46-85D1-8F493DBC626D}"/>
          </ac:spMkLst>
        </pc:spChg>
        <pc:spChg chg="add del mod">
          <ac:chgData name="Visser, Peter" userId="1df7971b-b092-48b5-a84f-e47d8c08a425" providerId="ADAL" clId="{8827FC96-E9EC-4BF4-B17E-3CC07C71E8AB}" dt="2021-11-07T18:41:12.974" v="597" actId="26606"/>
          <ac:spMkLst>
            <pc:docMk/>
            <pc:sldMk cId="1508071221" sldId="270"/>
            <ac:spMk id="71" creationId="{70A6A3CF-25E2-4ED5-857F-10B5CFED324B}"/>
          </ac:spMkLst>
        </pc:spChg>
        <pc:spChg chg="add del mod">
          <ac:chgData name="Visser, Peter" userId="1df7971b-b092-48b5-a84f-e47d8c08a425" providerId="ADAL" clId="{8827FC96-E9EC-4BF4-B17E-3CC07C71E8AB}" dt="2021-11-07T18:41:12.974" v="597" actId="26606"/>
          <ac:spMkLst>
            <pc:docMk/>
            <pc:sldMk cId="1508071221" sldId="270"/>
            <ac:spMk id="73" creationId="{212FD43E-A44E-47B5-B118-64B3F531B0F5}"/>
          </ac:spMkLst>
        </pc:spChg>
        <pc:spChg chg="add del mod">
          <ac:chgData name="Visser, Peter" userId="1df7971b-b092-48b5-a84f-e47d8c08a425" providerId="ADAL" clId="{8827FC96-E9EC-4BF4-B17E-3CC07C71E8AB}" dt="2021-11-07T18:41:38.142" v="603" actId="26606"/>
          <ac:spMkLst>
            <pc:docMk/>
            <pc:sldMk cId="1508071221" sldId="270"/>
            <ac:spMk id="75" creationId="{15947F8A-2F2C-4651-9CB8-C39500A4DB37}"/>
          </ac:spMkLst>
        </pc:spChg>
        <pc:spChg chg="add del mod">
          <ac:chgData name="Visser, Peter" userId="1df7971b-b092-48b5-a84f-e47d8c08a425" providerId="ADAL" clId="{8827FC96-E9EC-4BF4-B17E-3CC07C71E8AB}" dt="2021-11-07T18:41:40.209" v="605"/>
          <ac:spMkLst>
            <pc:docMk/>
            <pc:sldMk cId="1508071221" sldId="270"/>
            <ac:spMk id="13316" creationId="{8046F99C-53F4-43CF-9AF5-64CD081E01BB}"/>
          </ac:spMkLst>
        </pc:spChg>
        <pc:spChg chg="add del mod">
          <ac:chgData name="Visser, Peter" userId="1df7971b-b092-48b5-a84f-e47d8c08a425" providerId="ADAL" clId="{8827FC96-E9EC-4BF4-B17E-3CC07C71E8AB}" dt="2021-11-07T18:41:40.209" v="605"/>
          <ac:spMkLst>
            <pc:docMk/>
            <pc:sldMk cId="1508071221" sldId="270"/>
            <ac:spMk id="13317" creationId="{00376247-B418-4D97-A72E-AFEE27C9E76F}"/>
          </ac:spMkLst>
        </pc:spChg>
        <pc:spChg chg="add del mod">
          <ac:chgData name="Visser, Peter" userId="1df7971b-b092-48b5-a84f-e47d8c08a425" providerId="ADAL" clId="{8827FC96-E9EC-4BF4-B17E-3CC07C71E8AB}" dt="2021-11-07T18:43:05.509" v="631" actId="478"/>
          <ac:spMkLst>
            <pc:docMk/>
            <pc:sldMk cId="1508071221" sldId="270"/>
            <ac:spMk id="13318" creationId="{7464D19E-4B10-487F-856F-266DD1999C32}"/>
          </ac:spMkLst>
        </pc:spChg>
        <pc:spChg chg="add del mod">
          <ac:chgData name="Visser, Peter" userId="1df7971b-b092-48b5-a84f-e47d8c08a425" providerId="ADAL" clId="{8827FC96-E9EC-4BF4-B17E-3CC07C71E8AB}" dt="2021-11-07T18:41:23.968" v="601" actId="26606"/>
          <ac:spMkLst>
            <pc:docMk/>
            <pc:sldMk cId="1508071221" sldId="270"/>
            <ac:spMk id="13319" creationId="{1FE881EC-FAC2-4B67-AE81-710FAF33DEFE}"/>
          </ac:spMkLst>
        </pc:spChg>
        <pc:spChg chg="add del mod">
          <ac:chgData name="Visser, Peter" userId="1df7971b-b092-48b5-a84f-e47d8c08a425" providerId="ADAL" clId="{8827FC96-E9EC-4BF4-B17E-3CC07C71E8AB}" dt="2021-11-07T18:41:23.968" v="601" actId="26606"/>
          <ac:spMkLst>
            <pc:docMk/>
            <pc:sldMk cId="1508071221" sldId="270"/>
            <ac:spMk id="13320" creationId="{090917EC-2A62-41EC-ACD2-385F7D8B7166}"/>
          </ac:spMkLst>
        </pc:spChg>
        <pc:spChg chg="add del mod">
          <ac:chgData name="Visser, Peter" userId="1df7971b-b092-48b5-a84f-e47d8c08a425" providerId="ADAL" clId="{8827FC96-E9EC-4BF4-B17E-3CC07C71E8AB}" dt="2021-11-07T18:43:22.131" v="639" actId="478"/>
          <ac:spMkLst>
            <pc:docMk/>
            <pc:sldMk cId="1508071221" sldId="270"/>
            <ac:spMk id="13321" creationId="{2F0E3BF2-15D2-4236-9608-6D732B33ABC0}"/>
          </ac:spMkLst>
        </pc:spChg>
        <pc:spChg chg="add del mod">
          <ac:chgData name="Visser, Peter" userId="1df7971b-b092-48b5-a84f-e47d8c08a425" providerId="ADAL" clId="{8827FC96-E9EC-4BF4-B17E-3CC07C71E8AB}" dt="2021-11-07T18:41:38.142" v="603" actId="26606"/>
          <ac:spMkLst>
            <pc:docMk/>
            <pc:sldMk cId="1508071221" sldId="270"/>
            <ac:spMk id="13322" creationId="{8B6F5CFB-E6DB-4904-BC9F-19D907B16163}"/>
          </ac:spMkLst>
        </pc:spChg>
        <pc:spChg chg="add del mod">
          <ac:chgData name="Visser, Peter" userId="1df7971b-b092-48b5-a84f-e47d8c08a425" providerId="ADAL" clId="{8827FC96-E9EC-4BF4-B17E-3CC07C71E8AB}" dt="2021-11-07T18:41:38.142" v="603" actId="26606"/>
          <ac:spMkLst>
            <pc:docMk/>
            <pc:sldMk cId="1508071221" sldId="270"/>
            <ac:spMk id="13323" creationId="{19C817E8-1758-4EA8-A310-F4F34664DC58}"/>
          </ac:spMkLst>
        </pc:spChg>
        <pc:graphicFrameChg chg="del">
          <ac:chgData name="Visser, Peter" userId="1df7971b-b092-48b5-a84f-e47d8c08a425" providerId="ADAL" clId="{8827FC96-E9EC-4BF4-B17E-3CC07C71E8AB}" dt="2021-11-07T18:39:44.230" v="558" actId="478"/>
          <ac:graphicFrameMkLst>
            <pc:docMk/>
            <pc:sldMk cId="1508071221" sldId="270"/>
            <ac:graphicFrameMk id="7" creationId="{C1BEDA54-2DC6-4AC7-850A-41264E941ACD}"/>
          </ac:graphicFrameMkLst>
        </pc:graphicFrameChg>
        <pc:picChg chg="add mod ord">
          <ac:chgData name="Visser, Peter" userId="1df7971b-b092-48b5-a84f-e47d8c08a425" providerId="ADAL" clId="{8827FC96-E9EC-4BF4-B17E-3CC07C71E8AB}" dt="2021-11-07T18:43:26.173" v="640" actId="1076"/>
          <ac:picMkLst>
            <pc:docMk/>
            <pc:sldMk cId="1508071221" sldId="270"/>
            <ac:picMk id="13314" creationId="{A560E875-9D3E-4DBE-B415-0AF731CFDE9D}"/>
          </ac:picMkLst>
        </pc:picChg>
      </pc:sldChg>
      <pc:sldChg chg="addSp delSp modSp add mod">
        <pc:chgData name="Visser, Peter" userId="1df7971b-b092-48b5-a84f-e47d8c08a425" providerId="ADAL" clId="{8827FC96-E9EC-4BF4-B17E-3CC07C71E8AB}" dt="2021-11-07T18:24:04.290" v="363" actId="14100"/>
        <pc:sldMkLst>
          <pc:docMk/>
          <pc:sldMk cId="4083846591" sldId="271"/>
        </pc:sldMkLst>
        <pc:spChg chg="mod">
          <ac:chgData name="Visser, Peter" userId="1df7971b-b092-48b5-a84f-e47d8c08a425" providerId="ADAL" clId="{8827FC96-E9EC-4BF4-B17E-3CC07C71E8AB}" dt="2021-11-07T18:23:06.477" v="350" actId="20577"/>
          <ac:spMkLst>
            <pc:docMk/>
            <pc:sldMk cId="4083846591" sldId="271"/>
            <ac:spMk id="2" creationId="{CC4FDDF4-5E5F-4266-BD01-618D384D0E9F}"/>
          </ac:spMkLst>
        </pc:spChg>
        <pc:spChg chg="del mod">
          <ac:chgData name="Visser, Peter" userId="1df7971b-b092-48b5-a84f-e47d8c08a425" providerId="ADAL" clId="{8827FC96-E9EC-4BF4-B17E-3CC07C71E8AB}" dt="2021-11-07T18:23:13.458" v="353" actId="478"/>
          <ac:spMkLst>
            <pc:docMk/>
            <pc:sldMk cId="4083846591" sldId="271"/>
            <ac:spMk id="3" creationId="{C86A883B-8665-48D9-9BB4-5C046036F62E}"/>
          </ac:spMkLst>
        </pc:spChg>
        <pc:spChg chg="mod">
          <ac:chgData name="Visser, Peter" userId="1df7971b-b092-48b5-a84f-e47d8c08a425" providerId="ADAL" clId="{8827FC96-E9EC-4BF4-B17E-3CC07C71E8AB}" dt="2021-11-07T18:24:04.290" v="363" actId="14100"/>
          <ac:spMkLst>
            <pc:docMk/>
            <pc:sldMk cId="4083846591" sldId="271"/>
            <ac:spMk id="20" creationId="{6E3C4FA0-BC63-4F48-84AA-F208BAE75885}"/>
          </ac:spMkLst>
        </pc:spChg>
        <pc:picChg chg="add mod">
          <ac:chgData name="Visser, Peter" userId="1df7971b-b092-48b5-a84f-e47d8c08a425" providerId="ADAL" clId="{8827FC96-E9EC-4BF4-B17E-3CC07C71E8AB}" dt="2021-11-07T18:23:20.478" v="355" actId="732"/>
          <ac:picMkLst>
            <pc:docMk/>
            <pc:sldMk cId="4083846591" sldId="271"/>
            <ac:picMk id="9" creationId="{4B8ACECC-86BA-40C2-AD0D-2992A60E150D}"/>
          </ac:picMkLst>
        </pc:picChg>
        <pc:picChg chg="add mod">
          <ac:chgData name="Visser, Peter" userId="1df7971b-b092-48b5-a84f-e47d8c08a425" providerId="ADAL" clId="{8827FC96-E9EC-4BF4-B17E-3CC07C71E8AB}" dt="2021-11-07T18:23:38.575" v="358" actId="1076"/>
          <ac:picMkLst>
            <pc:docMk/>
            <pc:sldMk cId="4083846591" sldId="271"/>
            <ac:picMk id="11" creationId="{AE9C1415-C3DC-4212-831F-5A7DB7B447E7}"/>
          </ac:picMkLst>
        </pc:picChg>
        <pc:picChg chg="add del mod">
          <ac:chgData name="Visser, Peter" userId="1df7971b-b092-48b5-a84f-e47d8c08a425" providerId="ADAL" clId="{8827FC96-E9EC-4BF4-B17E-3CC07C71E8AB}" dt="2021-11-07T18:22:59.812" v="338" actId="478"/>
          <ac:picMkLst>
            <pc:docMk/>
            <pc:sldMk cId="4083846591" sldId="271"/>
            <ac:picMk id="13" creationId="{06A23E58-C007-492A-9757-B6D7358D01C1}"/>
          </ac:picMkLst>
        </pc:picChg>
        <pc:picChg chg="mod">
          <ac:chgData name="Visser, Peter" userId="1df7971b-b092-48b5-a84f-e47d8c08a425" providerId="ADAL" clId="{8827FC96-E9EC-4BF4-B17E-3CC07C71E8AB}" dt="2021-11-07T18:23:55.254" v="360" actId="1076"/>
          <ac:picMkLst>
            <pc:docMk/>
            <pc:sldMk cId="4083846591" sldId="271"/>
            <ac:picMk id="18" creationId="{47B8C481-D29B-4A85-A34D-C609944C8886}"/>
          </ac:picMkLst>
        </pc:picChg>
        <pc:picChg chg="del">
          <ac:chgData name="Visser, Peter" userId="1df7971b-b092-48b5-a84f-e47d8c08a425" providerId="ADAL" clId="{8827FC96-E9EC-4BF4-B17E-3CC07C71E8AB}" dt="2021-11-07T18:22:53.843" v="335" actId="478"/>
          <ac:picMkLst>
            <pc:docMk/>
            <pc:sldMk cId="4083846591" sldId="271"/>
            <ac:picMk id="5122" creationId="{4DFE8814-3815-42D9-9951-2F37874D43D2}"/>
          </ac:picMkLst>
        </pc:picChg>
      </pc:sldChg>
      <pc:sldChg chg="addSp delSp modSp add mod">
        <pc:chgData name="Visser, Peter" userId="1df7971b-b092-48b5-a84f-e47d8c08a425" providerId="ADAL" clId="{8827FC96-E9EC-4BF4-B17E-3CC07C71E8AB}" dt="2021-11-07T18:25:41.691" v="388" actId="14100"/>
        <pc:sldMkLst>
          <pc:docMk/>
          <pc:sldMk cId="2889105347" sldId="272"/>
        </pc:sldMkLst>
        <pc:spChg chg="mod">
          <ac:chgData name="Visser, Peter" userId="1df7971b-b092-48b5-a84f-e47d8c08a425" providerId="ADAL" clId="{8827FC96-E9EC-4BF4-B17E-3CC07C71E8AB}" dt="2021-11-07T18:25:04.441" v="381" actId="20577"/>
          <ac:spMkLst>
            <pc:docMk/>
            <pc:sldMk cId="2889105347" sldId="272"/>
            <ac:spMk id="2" creationId="{CC4FDDF4-5E5F-4266-BD01-618D384D0E9F}"/>
          </ac:spMkLst>
        </pc:spChg>
        <pc:spChg chg="del">
          <ac:chgData name="Visser, Peter" userId="1df7971b-b092-48b5-a84f-e47d8c08a425" providerId="ADAL" clId="{8827FC96-E9EC-4BF4-B17E-3CC07C71E8AB}" dt="2021-11-07T18:24:59.106" v="369" actId="478"/>
          <ac:spMkLst>
            <pc:docMk/>
            <pc:sldMk cId="2889105347" sldId="272"/>
            <ac:spMk id="3" creationId="{C86A883B-8665-48D9-9BB4-5C046036F62E}"/>
          </ac:spMkLst>
        </pc:spChg>
        <pc:spChg chg="add del mod">
          <ac:chgData name="Visser, Peter" userId="1df7971b-b092-48b5-a84f-e47d8c08a425" providerId="ADAL" clId="{8827FC96-E9EC-4BF4-B17E-3CC07C71E8AB}" dt="2021-11-07T18:25:09.572" v="382" actId="478"/>
          <ac:spMkLst>
            <pc:docMk/>
            <pc:sldMk cId="2889105347" sldId="272"/>
            <ac:spMk id="5" creationId="{BA1034EE-2031-403E-A8F6-633CDC07BB69}"/>
          </ac:spMkLst>
        </pc:spChg>
        <pc:spChg chg="mod">
          <ac:chgData name="Visser, Peter" userId="1df7971b-b092-48b5-a84f-e47d8c08a425" providerId="ADAL" clId="{8827FC96-E9EC-4BF4-B17E-3CC07C71E8AB}" dt="2021-11-07T18:25:41.691" v="388" actId="14100"/>
          <ac:spMkLst>
            <pc:docMk/>
            <pc:sldMk cId="2889105347" sldId="272"/>
            <ac:spMk id="20" creationId="{6E3C4FA0-BC63-4F48-84AA-F208BAE75885}"/>
          </ac:spMkLst>
        </pc:spChg>
        <pc:picChg chg="mod">
          <ac:chgData name="Visser, Peter" userId="1df7971b-b092-48b5-a84f-e47d8c08a425" providerId="ADAL" clId="{8827FC96-E9EC-4BF4-B17E-3CC07C71E8AB}" dt="2021-11-07T18:25:32.611" v="385" actId="1076"/>
          <ac:picMkLst>
            <pc:docMk/>
            <pc:sldMk cId="2889105347" sldId="272"/>
            <ac:picMk id="18" creationId="{47B8C481-D29B-4A85-A34D-C609944C8886}"/>
          </ac:picMkLst>
        </pc:picChg>
        <pc:picChg chg="del">
          <ac:chgData name="Visser, Peter" userId="1df7971b-b092-48b5-a84f-e47d8c08a425" providerId="ADAL" clId="{8827FC96-E9EC-4BF4-B17E-3CC07C71E8AB}" dt="2021-11-07T18:24:18.589" v="365" actId="478"/>
          <ac:picMkLst>
            <pc:docMk/>
            <pc:sldMk cId="2889105347" sldId="272"/>
            <ac:picMk id="5122" creationId="{4DFE8814-3815-42D9-9951-2F37874D43D2}"/>
          </ac:picMkLst>
        </pc:picChg>
        <pc:picChg chg="add mod">
          <ac:chgData name="Visser, Peter" userId="1df7971b-b092-48b5-a84f-e47d8c08a425" providerId="ADAL" clId="{8827FC96-E9EC-4BF4-B17E-3CC07C71E8AB}" dt="2021-11-07T18:25:15.025" v="384" actId="1076"/>
          <ac:picMkLst>
            <pc:docMk/>
            <pc:sldMk cId="2889105347" sldId="272"/>
            <ac:picMk id="8194" creationId="{88975ED2-1497-4DED-8AA1-106427D67E2E}"/>
          </ac:picMkLst>
        </pc:picChg>
      </pc:sldChg>
      <pc:sldChg chg="addSp delSp modSp add mod">
        <pc:chgData name="Visser, Peter" userId="1df7971b-b092-48b5-a84f-e47d8c08a425" providerId="ADAL" clId="{8827FC96-E9EC-4BF4-B17E-3CC07C71E8AB}" dt="2021-11-07T18:30:55.007" v="423" actId="20577"/>
        <pc:sldMkLst>
          <pc:docMk/>
          <pc:sldMk cId="609988719" sldId="273"/>
        </pc:sldMkLst>
        <pc:spChg chg="mod">
          <ac:chgData name="Visser, Peter" userId="1df7971b-b092-48b5-a84f-e47d8c08a425" providerId="ADAL" clId="{8827FC96-E9EC-4BF4-B17E-3CC07C71E8AB}" dt="2021-11-07T18:30:55.007" v="423" actId="20577"/>
          <ac:spMkLst>
            <pc:docMk/>
            <pc:sldMk cId="609988719" sldId="273"/>
            <ac:spMk id="2" creationId="{CC4FDDF4-5E5F-4266-BD01-618D384D0E9F}"/>
          </ac:spMkLst>
        </pc:spChg>
        <pc:spChg chg="del">
          <ac:chgData name="Visser, Peter" userId="1df7971b-b092-48b5-a84f-e47d8c08a425" providerId="ADAL" clId="{8827FC96-E9EC-4BF4-B17E-3CC07C71E8AB}" dt="2021-11-07T18:29:19.260" v="418" actId="478"/>
          <ac:spMkLst>
            <pc:docMk/>
            <pc:sldMk cId="609988719" sldId="273"/>
            <ac:spMk id="3" creationId="{C86A883B-8665-48D9-9BB4-5C046036F62E}"/>
          </ac:spMkLst>
        </pc:spChg>
        <pc:spChg chg="add del mod">
          <ac:chgData name="Visser, Peter" userId="1df7971b-b092-48b5-a84f-e47d8c08a425" providerId="ADAL" clId="{8827FC96-E9EC-4BF4-B17E-3CC07C71E8AB}" dt="2021-11-07T18:29:23.758" v="419" actId="478"/>
          <ac:spMkLst>
            <pc:docMk/>
            <pc:sldMk cId="609988719" sldId="273"/>
            <ac:spMk id="5" creationId="{8221B5B2-C68E-480B-9F29-935F3A57EB4C}"/>
          </ac:spMkLst>
        </pc:spChg>
        <pc:spChg chg="mod">
          <ac:chgData name="Visser, Peter" userId="1df7971b-b092-48b5-a84f-e47d8c08a425" providerId="ADAL" clId="{8827FC96-E9EC-4BF4-B17E-3CC07C71E8AB}" dt="2021-11-07T18:30:39.349" v="422" actId="14100"/>
          <ac:spMkLst>
            <pc:docMk/>
            <pc:sldMk cId="609988719" sldId="273"/>
            <ac:spMk id="20" creationId="{6E3C4FA0-BC63-4F48-84AA-F208BAE75885}"/>
          </ac:spMkLst>
        </pc:spChg>
        <pc:picChg chg="mod">
          <ac:chgData name="Visser, Peter" userId="1df7971b-b092-48b5-a84f-e47d8c08a425" providerId="ADAL" clId="{8827FC96-E9EC-4BF4-B17E-3CC07C71E8AB}" dt="2021-11-07T18:29:28.362" v="420" actId="1076"/>
          <ac:picMkLst>
            <pc:docMk/>
            <pc:sldMk cId="609988719" sldId="273"/>
            <ac:picMk id="18" creationId="{47B8C481-D29B-4A85-A34D-C609944C8886}"/>
          </ac:picMkLst>
        </pc:picChg>
        <pc:picChg chg="del">
          <ac:chgData name="Visser, Peter" userId="1df7971b-b092-48b5-a84f-e47d8c08a425" providerId="ADAL" clId="{8827FC96-E9EC-4BF4-B17E-3CC07C71E8AB}" dt="2021-11-07T18:28:47.817" v="390" actId="478"/>
          <ac:picMkLst>
            <pc:docMk/>
            <pc:sldMk cId="609988719" sldId="273"/>
            <ac:picMk id="5122" creationId="{4DFE8814-3815-42D9-9951-2F37874D43D2}"/>
          </ac:picMkLst>
        </pc:picChg>
        <pc:picChg chg="add mod">
          <ac:chgData name="Visser, Peter" userId="1df7971b-b092-48b5-a84f-e47d8c08a425" providerId="ADAL" clId="{8827FC96-E9EC-4BF4-B17E-3CC07C71E8AB}" dt="2021-11-07T18:29:01.292" v="395" actId="14100"/>
          <ac:picMkLst>
            <pc:docMk/>
            <pc:sldMk cId="609988719" sldId="273"/>
            <ac:picMk id="10242" creationId="{D5591118-F6B0-4BDE-B0E3-E28482838464}"/>
          </ac:picMkLst>
        </pc:picChg>
      </pc:sldChg>
      <pc:sldChg chg="addSp delSp modSp add mod">
        <pc:chgData name="Visser, Peter" userId="1df7971b-b092-48b5-a84f-e47d8c08a425" providerId="ADAL" clId="{8827FC96-E9EC-4BF4-B17E-3CC07C71E8AB}" dt="2021-11-07T18:35:13.394" v="499" actId="1076"/>
        <pc:sldMkLst>
          <pc:docMk/>
          <pc:sldMk cId="4227629179" sldId="274"/>
        </pc:sldMkLst>
        <pc:spChg chg="mod">
          <ac:chgData name="Visser, Peter" userId="1df7971b-b092-48b5-a84f-e47d8c08a425" providerId="ADAL" clId="{8827FC96-E9EC-4BF4-B17E-3CC07C71E8AB}" dt="2021-11-07T18:31:34.032" v="449" actId="20577"/>
          <ac:spMkLst>
            <pc:docMk/>
            <pc:sldMk cId="4227629179" sldId="274"/>
            <ac:spMk id="2" creationId="{CC4FDDF4-5E5F-4266-BD01-618D384D0E9F}"/>
          </ac:spMkLst>
        </pc:spChg>
        <pc:spChg chg="del mod">
          <ac:chgData name="Visser, Peter" userId="1df7971b-b092-48b5-a84f-e47d8c08a425" providerId="ADAL" clId="{8827FC96-E9EC-4BF4-B17E-3CC07C71E8AB}" dt="2021-11-07T18:31:39.092" v="452" actId="478"/>
          <ac:spMkLst>
            <pc:docMk/>
            <pc:sldMk cId="4227629179" sldId="274"/>
            <ac:spMk id="3" creationId="{C86A883B-8665-48D9-9BB4-5C046036F62E}"/>
          </ac:spMkLst>
        </pc:spChg>
        <pc:spChg chg="add del mod">
          <ac:chgData name="Visser, Peter" userId="1df7971b-b092-48b5-a84f-e47d8c08a425" providerId="ADAL" clId="{8827FC96-E9EC-4BF4-B17E-3CC07C71E8AB}" dt="2021-11-07T18:31:40.798" v="453" actId="478"/>
          <ac:spMkLst>
            <pc:docMk/>
            <pc:sldMk cId="4227629179" sldId="274"/>
            <ac:spMk id="5" creationId="{98810785-EE5E-425A-A89F-811B3E288904}"/>
          </ac:spMkLst>
        </pc:spChg>
        <pc:spChg chg="add mod">
          <ac:chgData name="Visser, Peter" userId="1df7971b-b092-48b5-a84f-e47d8c08a425" providerId="ADAL" clId="{8827FC96-E9EC-4BF4-B17E-3CC07C71E8AB}" dt="2021-11-07T18:35:08.713" v="498" actId="1076"/>
          <ac:spMkLst>
            <pc:docMk/>
            <pc:sldMk cId="4227629179" sldId="274"/>
            <ac:spMk id="13" creationId="{ED19405D-959E-4E02-8FA2-05D7EAA84D0F}"/>
          </ac:spMkLst>
        </pc:spChg>
        <pc:spChg chg="mod">
          <ac:chgData name="Visser, Peter" userId="1df7971b-b092-48b5-a84f-e47d8c08a425" providerId="ADAL" clId="{8827FC96-E9EC-4BF4-B17E-3CC07C71E8AB}" dt="2021-11-07T18:34:00.263" v="459" actId="14100"/>
          <ac:spMkLst>
            <pc:docMk/>
            <pc:sldMk cId="4227629179" sldId="274"/>
            <ac:spMk id="20" creationId="{6E3C4FA0-BC63-4F48-84AA-F208BAE75885}"/>
          </ac:spMkLst>
        </pc:spChg>
        <pc:picChg chg="mod">
          <ac:chgData name="Visser, Peter" userId="1df7971b-b092-48b5-a84f-e47d8c08a425" providerId="ADAL" clId="{8827FC96-E9EC-4BF4-B17E-3CC07C71E8AB}" dt="2021-11-07T18:33:49.708" v="457" actId="1076"/>
          <ac:picMkLst>
            <pc:docMk/>
            <pc:sldMk cId="4227629179" sldId="274"/>
            <ac:picMk id="18" creationId="{47B8C481-D29B-4A85-A34D-C609944C8886}"/>
          </ac:picMkLst>
        </pc:picChg>
        <pc:picChg chg="del">
          <ac:chgData name="Visser, Peter" userId="1df7971b-b092-48b5-a84f-e47d8c08a425" providerId="ADAL" clId="{8827FC96-E9EC-4BF4-B17E-3CC07C71E8AB}" dt="2021-11-07T18:31:36.431" v="450" actId="478"/>
          <ac:picMkLst>
            <pc:docMk/>
            <pc:sldMk cId="4227629179" sldId="274"/>
            <ac:picMk id="5122" creationId="{4DFE8814-3815-42D9-9951-2F37874D43D2}"/>
          </ac:picMkLst>
        </pc:picChg>
        <pc:picChg chg="add mod">
          <ac:chgData name="Visser, Peter" userId="1df7971b-b092-48b5-a84f-e47d8c08a425" providerId="ADAL" clId="{8827FC96-E9EC-4BF4-B17E-3CC07C71E8AB}" dt="2021-11-07T18:35:13.394" v="499" actId="1076"/>
          <ac:picMkLst>
            <pc:docMk/>
            <pc:sldMk cId="4227629179" sldId="274"/>
            <ac:picMk id="11266" creationId="{9F8D5BFE-94FF-4AED-99B8-334D2314EFEE}"/>
          </ac:picMkLst>
        </pc:picChg>
        <pc:picChg chg="add mod">
          <ac:chgData name="Visser, Peter" userId="1df7971b-b092-48b5-a84f-e47d8c08a425" providerId="ADAL" clId="{8827FC96-E9EC-4BF4-B17E-3CC07C71E8AB}" dt="2021-11-07T18:34:30.436" v="464" actId="1076"/>
          <ac:picMkLst>
            <pc:docMk/>
            <pc:sldMk cId="4227629179" sldId="274"/>
            <ac:picMk id="11268" creationId="{4DC191DA-8032-4D60-8C57-655982FA7E7E}"/>
          </ac:picMkLst>
        </pc:picChg>
      </pc:sldChg>
      <pc:sldChg chg="addSp delSp modSp add mod">
        <pc:chgData name="Visser, Peter" userId="1df7971b-b092-48b5-a84f-e47d8c08a425" providerId="ADAL" clId="{8827FC96-E9EC-4BF4-B17E-3CC07C71E8AB}" dt="2021-11-07T18:37:43.596" v="529" actId="1076"/>
        <pc:sldMkLst>
          <pc:docMk/>
          <pc:sldMk cId="309633674" sldId="275"/>
        </pc:sldMkLst>
        <pc:spChg chg="mod">
          <ac:chgData name="Visser, Peter" userId="1df7971b-b092-48b5-a84f-e47d8c08a425" providerId="ADAL" clId="{8827FC96-E9EC-4BF4-B17E-3CC07C71E8AB}" dt="2021-11-07T18:35:34.194" v="509" actId="20577"/>
          <ac:spMkLst>
            <pc:docMk/>
            <pc:sldMk cId="309633674" sldId="275"/>
            <ac:spMk id="2" creationId="{CC4FDDF4-5E5F-4266-BD01-618D384D0E9F}"/>
          </ac:spMkLst>
        </pc:spChg>
        <pc:spChg chg="del">
          <ac:chgData name="Visser, Peter" userId="1df7971b-b092-48b5-a84f-e47d8c08a425" providerId="ADAL" clId="{8827FC96-E9EC-4BF4-B17E-3CC07C71E8AB}" dt="2021-11-07T18:35:52.876" v="514" actId="478"/>
          <ac:spMkLst>
            <pc:docMk/>
            <pc:sldMk cId="309633674" sldId="275"/>
            <ac:spMk id="3" creationId="{C86A883B-8665-48D9-9BB4-5C046036F62E}"/>
          </ac:spMkLst>
        </pc:spChg>
        <pc:spChg chg="add del mod">
          <ac:chgData name="Visser, Peter" userId="1df7971b-b092-48b5-a84f-e47d8c08a425" providerId="ADAL" clId="{8827FC96-E9EC-4BF4-B17E-3CC07C71E8AB}" dt="2021-11-07T18:36:35.042" v="522" actId="478"/>
          <ac:spMkLst>
            <pc:docMk/>
            <pc:sldMk cId="309633674" sldId="275"/>
            <ac:spMk id="5" creationId="{D792693A-CC58-491F-A2D6-30E9CDC3AE14}"/>
          </ac:spMkLst>
        </pc:spChg>
        <pc:spChg chg="mod ord">
          <ac:chgData name="Visser, Peter" userId="1df7971b-b092-48b5-a84f-e47d8c08a425" providerId="ADAL" clId="{8827FC96-E9EC-4BF4-B17E-3CC07C71E8AB}" dt="2021-11-07T18:37:43.596" v="529" actId="1076"/>
          <ac:spMkLst>
            <pc:docMk/>
            <pc:sldMk cId="309633674" sldId="275"/>
            <ac:spMk id="20" creationId="{6E3C4FA0-BC63-4F48-84AA-F208BAE75885}"/>
          </ac:spMkLst>
        </pc:spChg>
        <pc:picChg chg="add del mod">
          <ac:chgData name="Visser, Peter" userId="1df7971b-b092-48b5-a84f-e47d8c08a425" providerId="ADAL" clId="{8827FC96-E9EC-4BF4-B17E-3CC07C71E8AB}" dt="2021-11-07T18:37:27.670" v="524" actId="478"/>
          <ac:picMkLst>
            <pc:docMk/>
            <pc:sldMk cId="309633674" sldId="275"/>
            <ac:picMk id="9" creationId="{AA6144B6-4373-455E-81C6-FB499B455517}"/>
          </ac:picMkLst>
        </pc:picChg>
        <pc:picChg chg="add mod">
          <ac:chgData name="Visser, Peter" userId="1df7971b-b092-48b5-a84f-e47d8c08a425" providerId="ADAL" clId="{8827FC96-E9EC-4BF4-B17E-3CC07C71E8AB}" dt="2021-11-07T18:37:37.461" v="528" actId="1076"/>
          <ac:picMkLst>
            <pc:docMk/>
            <pc:sldMk cId="309633674" sldId="275"/>
            <ac:picMk id="11" creationId="{94378B9D-DBA2-4209-BF87-994A9F46E4C4}"/>
          </ac:picMkLst>
        </pc:picChg>
        <pc:picChg chg="del">
          <ac:chgData name="Visser, Peter" userId="1df7971b-b092-48b5-a84f-e47d8c08a425" providerId="ADAL" clId="{8827FC96-E9EC-4BF4-B17E-3CC07C71E8AB}" dt="2021-11-07T18:35:38.170" v="511" actId="478"/>
          <ac:picMkLst>
            <pc:docMk/>
            <pc:sldMk cId="309633674" sldId="275"/>
            <ac:picMk id="18" creationId="{47B8C481-D29B-4A85-A34D-C609944C8886}"/>
          </ac:picMkLst>
        </pc:picChg>
        <pc:picChg chg="del">
          <ac:chgData name="Visser, Peter" userId="1df7971b-b092-48b5-a84f-e47d8c08a425" providerId="ADAL" clId="{8827FC96-E9EC-4BF4-B17E-3CC07C71E8AB}" dt="2021-11-07T18:35:37.170" v="510" actId="478"/>
          <ac:picMkLst>
            <pc:docMk/>
            <pc:sldMk cId="309633674" sldId="275"/>
            <ac:picMk id="5122" creationId="{4DFE8814-3815-42D9-9951-2F37874D43D2}"/>
          </ac:picMkLst>
        </pc:picChg>
        <pc:picChg chg="add mod">
          <ac:chgData name="Visser, Peter" userId="1df7971b-b092-48b5-a84f-e47d8c08a425" providerId="ADAL" clId="{8827FC96-E9EC-4BF4-B17E-3CC07C71E8AB}" dt="2021-11-07T18:37:34.505" v="527" actId="1076"/>
          <ac:picMkLst>
            <pc:docMk/>
            <pc:sldMk cId="309633674" sldId="275"/>
            <ac:picMk id="12290" creationId="{BCF15D90-D329-48EA-96C7-E018B54AFCBC}"/>
          </ac:picMkLst>
        </pc:picChg>
      </pc:sldChg>
      <pc:sldChg chg="addSp delSp modSp add mod">
        <pc:chgData name="Visser, Peter" userId="1df7971b-b092-48b5-a84f-e47d8c08a425" providerId="ADAL" clId="{8827FC96-E9EC-4BF4-B17E-3CC07C71E8AB}" dt="2021-11-07T18:39:05.079" v="557" actId="14100"/>
        <pc:sldMkLst>
          <pc:docMk/>
          <pc:sldMk cId="3318477454" sldId="276"/>
        </pc:sldMkLst>
        <pc:spChg chg="mod">
          <ac:chgData name="Visser, Peter" userId="1df7971b-b092-48b5-a84f-e47d8c08a425" providerId="ADAL" clId="{8827FC96-E9EC-4BF4-B17E-3CC07C71E8AB}" dt="2021-11-07T18:38:27.036" v="547" actId="20577"/>
          <ac:spMkLst>
            <pc:docMk/>
            <pc:sldMk cId="3318477454" sldId="276"/>
            <ac:spMk id="2" creationId="{CC4FDDF4-5E5F-4266-BD01-618D384D0E9F}"/>
          </ac:spMkLst>
        </pc:spChg>
        <pc:spChg chg="del">
          <ac:chgData name="Visser, Peter" userId="1df7971b-b092-48b5-a84f-e47d8c08a425" providerId="ADAL" clId="{8827FC96-E9EC-4BF4-B17E-3CC07C71E8AB}" dt="2021-11-07T18:38:20.068" v="532" actId="478"/>
          <ac:spMkLst>
            <pc:docMk/>
            <pc:sldMk cId="3318477454" sldId="276"/>
            <ac:spMk id="3" creationId="{C86A883B-8665-48D9-9BB4-5C046036F62E}"/>
          </ac:spMkLst>
        </pc:spChg>
        <pc:spChg chg="add del mod">
          <ac:chgData name="Visser, Peter" userId="1df7971b-b092-48b5-a84f-e47d8c08a425" providerId="ADAL" clId="{8827FC96-E9EC-4BF4-B17E-3CC07C71E8AB}" dt="2021-11-07T18:38:22.208" v="533" actId="478"/>
          <ac:spMkLst>
            <pc:docMk/>
            <pc:sldMk cId="3318477454" sldId="276"/>
            <ac:spMk id="5" creationId="{D93EFE74-32C2-4C86-AD61-9271B94495C4}"/>
          </ac:spMkLst>
        </pc:spChg>
        <pc:spChg chg="mod ord">
          <ac:chgData name="Visser, Peter" userId="1df7971b-b092-48b5-a84f-e47d8c08a425" providerId="ADAL" clId="{8827FC96-E9EC-4BF4-B17E-3CC07C71E8AB}" dt="2021-11-07T18:39:05.079" v="557" actId="14100"/>
          <ac:spMkLst>
            <pc:docMk/>
            <pc:sldMk cId="3318477454" sldId="276"/>
            <ac:spMk id="20" creationId="{6E3C4FA0-BC63-4F48-84AA-F208BAE75885}"/>
          </ac:spMkLst>
        </pc:spChg>
        <pc:picChg chg="add mod">
          <ac:chgData name="Visser, Peter" userId="1df7971b-b092-48b5-a84f-e47d8c08a425" providerId="ADAL" clId="{8827FC96-E9EC-4BF4-B17E-3CC07C71E8AB}" dt="2021-11-07T18:38:43.044" v="550" actId="1076"/>
          <ac:picMkLst>
            <pc:docMk/>
            <pc:sldMk cId="3318477454" sldId="276"/>
            <ac:picMk id="11" creationId="{00C3F01B-6D92-4096-91E2-B72F63F34761}"/>
          </ac:picMkLst>
        </pc:picChg>
        <pc:picChg chg="add del mod">
          <ac:chgData name="Visser, Peter" userId="1df7971b-b092-48b5-a84f-e47d8c08a425" providerId="ADAL" clId="{8827FC96-E9EC-4BF4-B17E-3CC07C71E8AB}" dt="2021-11-07T18:38:50.847" v="552" actId="478"/>
          <ac:picMkLst>
            <pc:docMk/>
            <pc:sldMk cId="3318477454" sldId="276"/>
            <ac:picMk id="13" creationId="{BDAF6F8C-985E-4B70-923F-6F5466B86899}"/>
          </ac:picMkLst>
        </pc:picChg>
        <pc:picChg chg="add mod">
          <ac:chgData name="Visser, Peter" userId="1df7971b-b092-48b5-a84f-e47d8c08a425" providerId="ADAL" clId="{8827FC96-E9EC-4BF4-B17E-3CC07C71E8AB}" dt="2021-11-07T18:38:51.228" v="553"/>
          <ac:picMkLst>
            <pc:docMk/>
            <pc:sldMk cId="3318477454" sldId="276"/>
            <ac:picMk id="14" creationId="{E0C49BB5-16A1-43D1-8518-4EB87F22746A}"/>
          </ac:picMkLst>
        </pc:picChg>
        <pc:picChg chg="del">
          <ac:chgData name="Visser, Peter" userId="1df7971b-b092-48b5-a84f-e47d8c08a425" providerId="ADAL" clId="{8827FC96-E9EC-4BF4-B17E-3CC07C71E8AB}" dt="2021-11-07T18:38:29.133" v="548" actId="478"/>
          <ac:picMkLst>
            <pc:docMk/>
            <pc:sldMk cId="3318477454" sldId="276"/>
            <ac:picMk id="18" creationId="{47B8C481-D29B-4A85-A34D-C609944C8886}"/>
          </ac:picMkLst>
        </pc:picChg>
        <pc:picChg chg="del">
          <ac:chgData name="Visser, Peter" userId="1df7971b-b092-48b5-a84f-e47d8c08a425" providerId="ADAL" clId="{8827FC96-E9EC-4BF4-B17E-3CC07C71E8AB}" dt="2021-11-07T18:38:17.331" v="531" actId="478"/>
          <ac:picMkLst>
            <pc:docMk/>
            <pc:sldMk cId="3318477454" sldId="276"/>
            <ac:picMk id="5122" creationId="{4DFE8814-3815-42D9-9951-2F37874D43D2}"/>
          </ac:picMkLst>
        </pc:picChg>
      </pc:sldChg>
      <pc:sldChg chg="new del">
        <pc:chgData name="Visser, Peter" userId="1df7971b-b092-48b5-a84f-e47d8c08a425" providerId="ADAL" clId="{8827FC96-E9EC-4BF4-B17E-3CC07C71E8AB}" dt="2021-11-07T18:51:30.948" v="781" actId="47"/>
        <pc:sldMkLst>
          <pc:docMk/>
          <pc:sldMk cId="291551454" sldId="277"/>
        </pc:sldMkLst>
      </pc:sldChg>
      <pc:sldChg chg="addSp delSp modSp add mod delAnim">
        <pc:chgData name="Visser, Peter" userId="1df7971b-b092-48b5-a84f-e47d8c08a425" providerId="ADAL" clId="{8827FC96-E9EC-4BF4-B17E-3CC07C71E8AB}" dt="2021-11-07T18:53:47.391" v="849" actId="1076"/>
        <pc:sldMkLst>
          <pc:docMk/>
          <pc:sldMk cId="4061737903" sldId="277"/>
        </pc:sldMkLst>
        <pc:spChg chg="mod">
          <ac:chgData name="Visser, Peter" userId="1df7971b-b092-48b5-a84f-e47d8c08a425" providerId="ADAL" clId="{8827FC96-E9EC-4BF4-B17E-3CC07C71E8AB}" dt="2021-11-07T18:52:43.043" v="843" actId="6549"/>
          <ac:spMkLst>
            <pc:docMk/>
            <pc:sldMk cId="4061737903" sldId="277"/>
            <ac:spMk id="2" creationId="{619F56A6-A0B7-4AD3-A4A4-9522F249B031}"/>
          </ac:spMkLst>
        </pc:spChg>
        <pc:spChg chg="add del mod">
          <ac:chgData name="Visser, Peter" userId="1df7971b-b092-48b5-a84f-e47d8c08a425" providerId="ADAL" clId="{8827FC96-E9EC-4BF4-B17E-3CC07C71E8AB}" dt="2021-11-07T18:52:30.148" v="833" actId="478"/>
          <ac:spMkLst>
            <pc:docMk/>
            <pc:sldMk cId="4061737903" sldId="277"/>
            <ac:spMk id="4" creationId="{A39D217C-D8E5-488D-BBBC-6CA87846CAFE}"/>
          </ac:spMkLst>
        </pc:spChg>
        <pc:spChg chg="add mod">
          <ac:chgData name="Visser, Peter" userId="1df7971b-b092-48b5-a84f-e47d8c08a425" providerId="ADAL" clId="{8827FC96-E9EC-4BF4-B17E-3CC07C71E8AB}" dt="2021-11-07T18:53:02.900" v="846" actId="403"/>
          <ac:spMkLst>
            <pc:docMk/>
            <pc:sldMk cId="4061737903" sldId="277"/>
            <ac:spMk id="11" creationId="{6F955AF7-27AC-4E4B-B88B-0FBB672DB5C4}"/>
          </ac:spMkLst>
        </pc:spChg>
        <pc:spChg chg="del">
          <ac:chgData name="Visser, Peter" userId="1df7971b-b092-48b5-a84f-e47d8c08a425" providerId="ADAL" clId="{8827FC96-E9EC-4BF4-B17E-3CC07C71E8AB}" dt="2021-11-07T18:52:26.190" v="832" actId="478"/>
          <ac:spMkLst>
            <pc:docMk/>
            <pc:sldMk cId="4061737903" sldId="277"/>
            <ac:spMk id="18" creationId="{AB9B2541-7129-4365-8FA3-EF977F4DBD39}"/>
          </ac:spMkLst>
        </pc:spChg>
        <pc:graphicFrameChg chg="add mod">
          <ac:chgData name="Visser, Peter" userId="1df7971b-b092-48b5-a84f-e47d8c08a425" providerId="ADAL" clId="{8827FC96-E9EC-4BF4-B17E-3CC07C71E8AB}" dt="2021-11-07T18:52:36.522" v="836" actId="1076"/>
          <ac:graphicFrameMkLst>
            <pc:docMk/>
            <pc:sldMk cId="4061737903" sldId="277"/>
            <ac:graphicFrameMk id="8" creationId="{D32D3520-4B1E-4B25-8F1F-08F7CD1F6BB4}"/>
          </ac:graphicFrameMkLst>
        </pc:graphicFrameChg>
        <pc:graphicFrameChg chg="add mod">
          <ac:chgData name="Visser, Peter" userId="1df7971b-b092-48b5-a84f-e47d8c08a425" providerId="ADAL" clId="{8827FC96-E9EC-4BF4-B17E-3CC07C71E8AB}" dt="2021-11-07T18:52:36.522" v="836" actId="1076"/>
          <ac:graphicFrameMkLst>
            <pc:docMk/>
            <pc:sldMk cId="4061737903" sldId="277"/>
            <ac:graphicFrameMk id="10" creationId="{1B449158-2129-4A3B-A8FD-1D010560F521}"/>
          </ac:graphicFrameMkLst>
        </pc:graphicFrameChg>
        <pc:picChg chg="del">
          <ac:chgData name="Visser, Peter" userId="1df7971b-b092-48b5-a84f-e47d8c08a425" providerId="ADAL" clId="{8827FC96-E9EC-4BF4-B17E-3CC07C71E8AB}" dt="2021-11-07T18:52:32.362" v="834" actId="478"/>
          <ac:picMkLst>
            <pc:docMk/>
            <pc:sldMk cId="4061737903" sldId="277"/>
            <ac:picMk id="19" creationId="{EA4F6C26-C7DF-436C-815C-851228FFD0B3}"/>
          </ac:picMkLst>
        </pc:picChg>
        <pc:picChg chg="add mod">
          <ac:chgData name="Visser, Peter" userId="1df7971b-b092-48b5-a84f-e47d8c08a425" providerId="ADAL" clId="{8827FC96-E9EC-4BF4-B17E-3CC07C71E8AB}" dt="2021-11-07T18:53:47.391" v="849" actId="1076"/>
          <ac:picMkLst>
            <pc:docMk/>
            <pc:sldMk cId="4061737903" sldId="277"/>
            <ac:picMk id="17410" creationId="{7E7F6C3B-7701-4426-A5AE-60AC5233D1D3}"/>
          </ac:picMkLst>
        </pc:picChg>
      </pc:sldChg>
      <pc:sldChg chg="add">
        <pc:chgData name="Visser, Peter" userId="1df7971b-b092-48b5-a84f-e47d8c08a425" providerId="ADAL" clId="{8827FC96-E9EC-4BF4-B17E-3CC07C71E8AB}" dt="2021-11-07T18:54:27.160" v="850"/>
        <pc:sldMkLst>
          <pc:docMk/>
          <pc:sldMk cId="0" sldId="288"/>
        </pc:sldMkLst>
      </pc:sldChg>
      <pc:sldChg chg="modSp add mod">
        <pc:chgData name="Visser, Peter" userId="1df7971b-b092-48b5-a84f-e47d8c08a425" providerId="ADAL" clId="{8827FC96-E9EC-4BF4-B17E-3CC07C71E8AB}" dt="2021-11-07T18:54:27.246" v="851" actId="27636"/>
        <pc:sldMkLst>
          <pc:docMk/>
          <pc:sldMk cId="0" sldId="289"/>
        </pc:sldMkLst>
        <pc:spChg chg="mod">
          <ac:chgData name="Visser, Peter" userId="1df7971b-b092-48b5-a84f-e47d8c08a425" providerId="ADAL" clId="{8827FC96-E9EC-4BF4-B17E-3CC07C71E8AB}" dt="2021-11-07T18:54:27.246" v="851" actId="27636"/>
          <ac:spMkLst>
            <pc:docMk/>
            <pc:sldMk cId="0" sldId="289"/>
            <ac:spMk id="37892" creationId="{0137D285-C364-481E-AE66-8493A53C7FAD}"/>
          </ac:spMkLst>
        </pc:spChg>
      </pc:sldChg>
      <pc:sldChg chg="modSp add mod">
        <pc:chgData name="Visser, Peter" userId="1df7971b-b092-48b5-a84f-e47d8c08a425" providerId="ADAL" clId="{8827FC96-E9EC-4BF4-B17E-3CC07C71E8AB}" dt="2021-11-07T18:54:27.250" v="852" actId="27636"/>
        <pc:sldMkLst>
          <pc:docMk/>
          <pc:sldMk cId="0" sldId="290"/>
        </pc:sldMkLst>
        <pc:spChg chg="mod">
          <ac:chgData name="Visser, Peter" userId="1df7971b-b092-48b5-a84f-e47d8c08a425" providerId="ADAL" clId="{8827FC96-E9EC-4BF4-B17E-3CC07C71E8AB}" dt="2021-11-07T18:54:27.250" v="852" actId="27636"/>
          <ac:spMkLst>
            <pc:docMk/>
            <pc:sldMk cId="0" sldId="290"/>
            <ac:spMk id="44034" creationId="{B78553D5-398A-4AF4-A651-6027578894BC}"/>
          </ac:spMkLst>
        </pc:spChg>
      </pc:sldChg>
      <pc:sldChg chg="add">
        <pc:chgData name="Visser, Peter" userId="1df7971b-b092-48b5-a84f-e47d8c08a425" providerId="ADAL" clId="{8827FC96-E9EC-4BF4-B17E-3CC07C71E8AB}" dt="2021-11-07T18:54:27.160" v="850"/>
        <pc:sldMkLst>
          <pc:docMk/>
          <pc:sldMk cId="0" sldId="291"/>
        </pc:sldMkLst>
      </pc:sldChg>
      <pc:sldChg chg="modSp add mod">
        <pc:chgData name="Visser, Peter" userId="1df7971b-b092-48b5-a84f-e47d8c08a425" providerId="ADAL" clId="{8827FC96-E9EC-4BF4-B17E-3CC07C71E8AB}" dt="2021-11-07T18:54:27.255" v="853" actId="27636"/>
        <pc:sldMkLst>
          <pc:docMk/>
          <pc:sldMk cId="0" sldId="292"/>
        </pc:sldMkLst>
        <pc:spChg chg="mod">
          <ac:chgData name="Visser, Peter" userId="1df7971b-b092-48b5-a84f-e47d8c08a425" providerId="ADAL" clId="{8827FC96-E9EC-4BF4-B17E-3CC07C71E8AB}" dt="2021-11-07T18:54:27.255" v="853" actId="27636"/>
          <ac:spMkLst>
            <pc:docMk/>
            <pc:sldMk cId="0" sldId="292"/>
            <ac:spMk id="46082" creationId="{ED36C427-055E-44B5-8AE5-A6C099AA14ED}"/>
          </ac:spMkLst>
        </pc:spChg>
      </pc:sldChg>
      <pc:sldChg chg="add">
        <pc:chgData name="Visser, Peter" userId="1df7971b-b092-48b5-a84f-e47d8c08a425" providerId="ADAL" clId="{8827FC96-E9EC-4BF4-B17E-3CC07C71E8AB}" dt="2021-11-07T18:54:27.160" v="850"/>
        <pc:sldMkLst>
          <pc:docMk/>
          <pc:sldMk cId="0" sldId="293"/>
        </pc:sldMkLst>
      </pc:sldChg>
      <pc:sldChg chg="add">
        <pc:chgData name="Visser, Peter" userId="1df7971b-b092-48b5-a84f-e47d8c08a425" providerId="ADAL" clId="{8827FC96-E9EC-4BF4-B17E-3CC07C71E8AB}" dt="2021-11-07T18:54:27.160" v="850"/>
        <pc:sldMkLst>
          <pc:docMk/>
          <pc:sldMk cId="0" sldId="295"/>
        </pc:sldMkLst>
      </pc:sldChg>
      <pc:sldChg chg="add">
        <pc:chgData name="Visser, Peter" userId="1df7971b-b092-48b5-a84f-e47d8c08a425" providerId="ADAL" clId="{8827FC96-E9EC-4BF4-B17E-3CC07C71E8AB}" dt="2021-11-07T18:54:27.160" v="850"/>
        <pc:sldMkLst>
          <pc:docMk/>
          <pc:sldMk cId="0" sldId="299"/>
        </pc:sldMkLst>
      </pc:sldChg>
      <pc:sldChg chg="add">
        <pc:chgData name="Visser, Peter" userId="1df7971b-b092-48b5-a84f-e47d8c08a425" providerId="ADAL" clId="{8827FC96-E9EC-4BF4-B17E-3CC07C71E8AB}" dt="2021-11-07T18:54:27.160" v="850"/>
        <pc:sldMkLst>
          <pc:docMk/>
          <pc:sldMk cId="0" sldId="300"/>
        </pc:sldMkLst>
      </pc:sldChg>
      <pc:sldChg chg="add">
        <pc:chgData name="Visser, Peter" userId="1df7971b-b092-48b5-a84f-e47d8c08a425" providerId="ADAL" clId="{8827FC96-E9EC-4BF4-B17E-3CC07C71E8AB}" dt="2021-11-07T18:54:27.160" v="850"/>
        <pc:sldMkLst>
          <pc:docMk/>
          <pc:sldMk cId="0" sldId="301"/>
        </pc:sldMkLst>
      </pc:sldChg>
      <pc:sldChg chg="add">
        <pc:chgData name="Visser, Peter" userId="1df7971b-b092-48b5-a84f-e47d8c08a425" providerId="ADAL" clId="{8827FC96-E9EC-4BF4-B17E-3CC07C71E8AB}" dt="2021-11-07T18:54:27.160" v="850"/>
        <pc:sldMkLst>
          <pc:docMk/>
          <pc:sldMk cId="0" sldId="302"/>
        </pc:sldMkLst>
      </pc:sldChg>
      <pc:sldChg chg="add">
        <pc:chgData name="Visser, Peter" userId="1df7971b-b092-48b5-a84f-e47d8c08a425" providerId="ADAL" clId="{8827FC96-E9EC-4BF4-B17E-3CC07C71E8AB}" dt="2021-11-07T18:54:27.160" v="850"/>
        <pc:sldMkLst>
          <pc:docMk/>
          <pc:sldMk cId="0" sldId="304"/>
        </pc:sldMkLst>
      </pc:sldChg>
      <pc:sldChg chg="add">
        <pc:chgData name="Visser, Peter" userId="1df7971b-b092-48b5-a84f-e47d8c08a425" providerId="ADAL" clId="{8827FC96-E9EC-4BF4-B17E-3CC07C71E8AB}" dt="2021-11-07T18:54:27.160" v="850"/>
        <pc:sldMkLst>
          <pc:docMk/>
          <pc:sldMk cId="0" sldId="305"/>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a:extLst>
              <a:ext uri="{FF2B5EF4-FFF2-40B4-BE49-F238E27FC236}">
                <a16:creationId xmlns:a16="http://schemas.microsoft.com/office/drawing/2014/main" id="{CF1A4F8C-E918-4AA2-B7D6-8BA3DF09F0B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nl-NL"/>
          </a:p>
        </p:txBody>
      </p:sp>
      <p:sp>
        <p:nvSpPr>
          <p:cNvPr id="3" name="Tijdelijke aanduiding voor datum 2">
            <a:extLst>
              <a:ext uri="{FF2B5EF4-FFF2-40B4-BE49-F238E27FC236}">
                <a16:creationId xmlns:a16="http://schemas.microsoft.com/office/drawing/2014/main" id="{66F2EAE0-7046-43A4-A1B0-62E783DBF35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rtl="0"/>
            <a:fld id="{7A80DA52-E36C-48F1-B26A-086C627E3340}" type="datetime1">
              <a:rPr lang="nl-NL" smtClean="0"/>
              <a:t>10-11-2021</a:t>
            </a:fld>
            <a:endParaRPr lang="nl-NL" dirty="0"/>
          </a:p>
        </p:txBody>
      </p:sp>
      <p:sp>
        <p:nvSpPr>
          <p:cNvPr id="4" name="Tijdelijke aanduiding voor voettekst 3">
            <a:extLst>
              <a:ext uri="{FF2B5EF4-FFF2-40B4-BE49-F238E27FC236}">
                <a16:creationId xmlns:a16="http://schemas.microsoft.com/office/drawing/2014/main" id="{DBA7D107-515E-4AFF-A175-895B266E35C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nl-NL"/>
          </a:p>
        </p:txBody>
      </p:sp>
      <p:sp>
        <p:nvSpPr>
          <p:cNvPr id="5" name="Tijdelijke aanduiding voor dianummer 4">
            <a:extLst>
              <a:ext uri="{FF2B5EF4-FFF2-40B4-BE49-F238E27FC236}">
                <a16:creationId xmlns:a16="http://schemas.microsoft.com/office/drawing/2014/main" id="{F022CA95-5884-4688-8B0C-37914EB1085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B2490F62-96B5-44BE-A8A5-3DEBC6A2B636}" type="slidenum">
              <a:rPr lang="nl-NL" smtClean="0"/>
              <a:t>‹nr.›</a:t>
            </a:fld>
            <a:endParaRPr lang="nl-NL"/>
          </a:p>
        </p:txBody>
      </p:sp>
    </p:spTree>
    <p:extLst>
      <p:ext uri="{BB962C8B-B14F-4D97-AF65-F5344CB8AC3E}">
        <p14:creationId xmlns:p14="http://schemas.microsoft.com/office/powerpoint/2010/main" val="249220509"/>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nl-NL" noProof="0"/>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A75988D-5194-4F4C-819C-7EB31FCD3632}" type="datetime1">
              <a:rPr lang="nl-NL" smtClean="0"/>
              <a:pPr/>
              <a:t>10-11-2021</a:t>
            </a:fld>
            <a:endParaRPr lang="nl-NL" dirty="0"/>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nl-NL" noProof="0"/>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nl-NL" noProof="0"/>
              <a:t>Klik om de tekststijlen van het model te bewerken</a:t>
            </a:r>
          </a:p>
          <a:p>
            <a:pPr lvl="1" rtl="0"/>
            <a:r>
              <a:rPr lang="nl-NL" noProof="0"/>
              <a:t>Tweede niveau</a:t>
            </a:r>
          </a:p>
          <a:p>
            <a:pPr lvl="2" rtl="0"/>
            <a:r>
              <a:rPr lang="nl-NL" noProof="0"/>
              <a:t>Derde niveau</a:t>
            </a:r>
          </a:p>
          <a:p>
            <a:pPr lvl="3" rtl="0"/>
            <a:r>
              <a:rPr lang="nl-NL" noProof="0"/>
              <a:t>Vierde niveau</a:t>
            </a:r>
          </a:p>
          <a:p>
            <a:pPr lvl="4" rtl="0"/>
            <a:r>
              <a:rPr lang="nl-NL" noProof="0"/>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nl-NL" noProof="0"/>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B63359F2-43EF-4812-9DC0-98C0B1A40681}" type="slidenum">
              <a:rPr lang="nl-NL" noProof="0" smtClean="0"/>
              <a:t>‹nr.›</a:t>
            </a:fld>
            <a:endParaRPr lang="nl-NL" noProof="0"/>
          </a:p>
        </p:txBody>
      </p:sp>
    </p:spTree>
    <p:extLst>
      <p:ext uri="{BB962C8B-B14F-4D97-AF65-F5344CB8AC3E}">
        <p14:creationId xmlns:p14="http://schemas.microsoft.com/office/powerpoint/2010/main" val="470111602"/>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mens-en-gezondheid.infonu.nl/aandoeningen/198428-allergie-symptomen-oorzaken-onderzoek-en-behandeling.html" TargetMode="External"/><Relationship Id="rId2" Type="http://schemas.openxmlformats.org/officeDocument/2006/relationships/slide" Target="../slides/slide23.xml"/><Relationship Id="rId1" Type="http://schemas.openxmlformats.org/officeDocument/2006/relationships/notesMaster" Target="../notesMasters/notesMaster1.xml"/><Relationship Id="rId5" Type="http://schemas.openxmlformats.org/officeDocument/2006/relationships/hyperlink" Target="https://mens-en-gezondheid.infonu.nl/aandoeningen/175946-bloeddruk-onderdruk-en-bovendruk-en-het-meten-van-bloeddruk.html" TargetMode="External"/><Relationship Id="rId4" Type="http://schemas.openxmlformats.org/officeDocument/2006/relationships/hyperlink" Target="https://mens-en-gezondheid.infonu.nl/aandoeningen/57335-jeukende-huid-of-jeuk-oorzaken-van-jeuk-en-soorten-jeuk.html" TargetMode="Externa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nl.wikipedia.org/wiki/Lymfocyt" TargetMode="External"/><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pPr rtl="0"/>
            <a:fld id="{B63359F2-43EF-4812-9DC0-98C0B1A40681}" type="slidenum">
              <a:rPr lang="nl-NL" smtClean="0"/>
              <a:t>1</a:t>
            </a:fld>
            <a:endParaRPr lang="nl-NL"/>
          </a:p>
        </p:txBody>
      </p:sp>
    </p:spTree>
    <p:extLst>
      <p:ext uri="{BB962C8B-B14F-4D97-AF65-F5344CB8AC3E}">
        <p14:creationId xmlns:p14="http://schemas.microsoft.com/office/powerpoint/2010/main" val="33632358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pPr rtl="0"/>
            <a:fld id="{B63359F2-43EF-4812-9DC0-98C0B1A40681}" type="slidenum">
              <a:rPr lang="nl-NL" smtClean="0"/>
              <a:t>10</a:t>
            </a:fld>
            <a:endParaRPr lang="nl-NL"/>
          </a:p>
        </p:txBody>
      </p:sp>
    </p:spTree>
    <p:extLst>
      <p:ext uri="{BB962C8B-B14F-4D97-AF65-F5344CB8AC3E}">
        <p14:creationId xmlns:p14="http://schemas.microsoft.com/office/powerpoint/2010/main" val="5943830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pPr rtl="0"/>
            <a:fld id="{B63359F2-43EF-4812-9DC0-98C0B1A40681}" type="slidenum">
              <a:rPr lang="nl-NL" smtClean="0"/>
              <a:t>11</a:t>
            </a:fld>
            <a:endParaRPr lang="nl-NL"/>
          </a:p>
        </p:txBody>
      </p:sp>
    </p:spTree>
    <p:extLst>
      <p:ext uri="{BB962C8B-B14F-4D97-AF65-F5344CB8AC3E}">
        <p14:creationId xmlns:p14="http://schemas.microsoft.com/office/powerpoint/2010/main" val="25729841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pPr rtl="0"/>
            <a:fld id="{B63359F2-43EF-4812-9DC0-98C0B1A40681}" type="slidenum">
              <a:rPr lang="nl-NL" smtClean="0"/>
              <a:t>12</a:t>
            </a:fld>
            <a:endParaRPr lang="nl-NL"/>
          </a:p>
        </p:txBody>
      </p:sp>
    </p:spTree>
    <p:extLst>
      <p:ext uri="{BB962C8B-B14F-4D97-AF65-F5344CB8AC3E}">
        <p14:creationId xmlns:p14="http://schemas.microsoft.com/office/powerpoint/2010/main" val="26653734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pPr rtl="0"/>
            <a:fld id="{B63359F2-43EF-4812-9DC0-98C0B1A40681}" type="slidenum">
              <a:rPr lang="nl-NL" smtClean="0"/>
              <a:t>13</a:t>
            </a:fld>
            <a:endParaRPr lang="nl-NL"/>
          </a:p>
        </p:txBody>
      </p:sp>
    </p:spTree>
    <p:extLst>
      <p:ext uri="{BB962C8B-B14F-4D97-AF65-F5344CB8AC3E}">
        <p14:creationId xmlns:p14="http://schemas.microsoft.com/office/powerpoint/2010/main" val="28019932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pPr rtl="0"/>
            <a:fld id="{B63359F2-43EF-4812-9DC0-98C0B1A40681}" type="slidenum">
              <a:rPr lang="nl-NL" smtClean="0"/>
              <a:t>14</a:t>
            </a:fld>
            <a:endParaRPr lang="nl-NL"/>
          </a:p>
        </p:txBody>
      </p:sp>
    </p:spTree>
    <p:extLst>
      <p:ext uri="{BB962C8B-B14F-4D97-AF65-F5344CB8AC3E}">
        <p14:creationId xmlns:p14="http://schemas.microsoft.com/office/powerpoint/2010/main" val="8333436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pPr rtl="0"/>
            <a:fld id="{B63359F2-43EF-4812-9DC0-98C0B1A40681}" type="slidenum">
              <a:rPr lang="nl-NL" smtClean="0"/>
              <a:t>15</a:t>
            </a:fld>
            <a:endParaRPr lang="nl-NL"/>
          </a:p>
        </p:txBody>
      </p:sp>
    </p:spTree>
    <p:extLst>
      <p:ext uri="{BB962C8B-B14F-4D97-AF65-F5344CB8AC3E}">
        <p14:creationId xmlns:p14="http://schemas.microsoft.com/office/powerpoint/2010/main" val="20867517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pPr rtl="0"/>
            <a:fld id="{B63359F2-43EF-4812-9DC0-98C0B1A40681}" type="slidenum">
              <a:rPr lang="nl-NL" smtClean="0"/>
              <a:t>16</a:t>
            </a:fld>
            <a:endParaRPr lang="nl-NL"/>
          </a:p>
        </p:txBody>
      </p:sp>
    </p:spTree>
    <p:extLst>
      <p:ext uri="{BB962C8B-B14F-4D97-AF65-F5344CB8AC3E}">
        <p14:creationId xmlns:p14="http://schemas.microsoft.com/office/powerpoint/2010/main" val="29249449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pPr rtl="0"/>
            <a:fld id="{B63359F2-43EF-4812-9DC0-98C0B1A40681}" type="slidenum">
              <a:rPr lang="nl-NL" smtClean="0"/>
              <a:t>17</a:t>
            </a:fld>
            <a:endParaRPr lang="nl-NL"/>
          </a:p>
        </p:txBody>
      </p:sp>
    </p:spTree>
    <p:extLst>
      <p:ext uri="{BB962C8B-B14F-4D97-AF65-F5344CB8AC3E}">
        <p14:creationId xmlns:p14="http://schemas.microsoft.com/office/powerpoint/2010/main" val="163255718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pPr rtl="0"/>
            <a:fld id="{B63359F2-43EF-4812-9DC0-98C0B1A40681}" type="slidenum">
              <a:rPr lang="nl-NL" smtClean="0"/>
              <a:t>18</a:t>
            </a:fld>
            <a:endParaRPr lang="nl-NL"/>
          </a:p>
        </p:txBody>
      </p:sp>
    </p:spTree>
    <p:extLst>
      <p:ext uri="{BB962C8B-B14F-4D97-AF65-F5344CB8AC3E}">
        <p14:creationId xmlns:p14="http://schemas.microsoft.com/office/powerpoint/2010/main" val="185257204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jdelijke aanduiding voor dia-afbeelding 1">
            <a:extLst>
              <a:ext uri="{FF2B5EF4-FFF2-40B4-BE49-F238E27FC236}">
                <a16:creationId xmlns:a16="http://schemas.microsoft.com/office/drawing/2014/main" id="{4ADC4549-FCA1-4721-ADF0-DF444191F76D}"/>
              </a:ext>
            </a:extLst>
          </p:cNvPr>
          <p:cNvSpPr>
            <a:spLocks noGrp="1" noRot="1" noChangeAspect="1" noChangeArrowheads="1" noTextEdit="1"/>
          </p:cNvSpPr>
          <p:nvPr>
            <p:ph type="sldImg"/>
          </p:nvPr>
        </p:nvSpPr>
        <p:spPr>
          <a:ln/>
        </p:spPr>
      </p:sp>
      <p:sp>
        <p:nvSpPr>
          <p:cNvPr id="41987" name="Tijdelijke aanduiding voor notities 2">
            <a:extLst>
              <a:ext uri="{FF2B5EF4-FFF2-40B4-BE49-F238E27FC236}">
                <a16:creationId xmlns:a16="http://schemas.microsoft.com/office/drawing/2014/main" id="{FF2938EE-779F-421A-92DE-1F2501BD491B}"/>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nl-NL" altLang="nl-NL">
                <a:solidFill>
                  <a:srgbClr val="000000"/>
                </a:solidFill>
                <a:latin typeface="Arial" panose="020B0604020202020204" pitchFamily="34" charset="0"/>
              </a:rPr>
              <a:t>Eosinofielen maken veel stoffen aan die een rol spelen bij de afweer tegen bepaalde infecties, vooral infecties met parasieten en wormen. Patiënten die met parasieten of wormen zijn geïnfecteerd, hebben dan ook vaak een toename van eosinofielen in het bloed. Ook bij patiënten met allergische ziekten (zoals eczeem en astma) kan sprake zijn van een toename van eosinofielen in het bloed (</a:t>
            </a:r>
            <a:r>
              <a:rPr lang="nl-NL" altLang="nl-NL" u="sng">
                <a:solidFill>
                  <a:srgbClr val="000000"/>
                </a:solidFill>
                <a:latin typeface="Arial" panose="020B0604020202020204" pitchFamily="34" charset="0"/>
              </a:rPr>
              <a:t>dia 5</a:t>
            </a:r>
            <a:r>
              <a:rPr lang="nl-NL" altLang="nl-NL">
                <a:solidFill>
                  <a:srgbClr val="000000"/>
                </a:solidFill>
                <a:latin typeface="Arial" panose="020B0604020202020204" pitchFamily="34" charset="0"/>
              </a:rPr>
              <a:t>). Zo'n toename wordt eosinofilie genoemd.</a:t>
            </a:r>
          </a:p>
          <a:p>
            <a:r>
              <a:rPr lang="nl-NL" altLang="nl-NL" b="1">
                <a:solidFill>
                  <a:srgbClr val="003D79"/>
                </a:solidFill>
                <a:latin typeface="Arial" panose="020B0604020202020204" pitchFamily="34" charset="0"/>
              </a:rPr>
              <a:t>Rol en functie van de basofiele granulocyten</a:t>
            </a:r>
          </a:p>
          <a:p>
            <a:pPr>
              <a:buFontTx/>
              <a:buChar char="•"/>
            </a:pPr>
            <a:r>
              <a:rPr lang="nl-NL" altLang="nl-NL">
                <a:solidFill>
                  <a:srgbClr val="000000"/>
                </a:solidFill>
                <a:latin typeface="Arial" panose="020B0604020202020204" pitchFamily="34" charset="0"/>
              </a:rPr>
              <a:t>Basofiele granulocyten vormen het kleinste aandeel granulocyten (tot grofweg twee procent). Ze zijn bolvormig en 10 tot 16 μm (micrometer) in diameter, iets kleiner dan eosinofielen en neutrofielen. De korrels in de cel zien er donkerpaars tot blauw uit onder de microscoop. Zoals alle leukocyten, worden ze gevormd in het beenmerg en leven ze maar een paar dagen. Ze zijn genoemd naar de basofiele ingrediënten van het granulaat, bijvoorbeeld histamine en heparine. Basofielen hebben verschillende taken en zijn betrokken bij de immuunafweer, zoals:</a:t>
            </a:r>
            <a:br>
              <a:rPr lang="nl-NL" altLang="nl-NL"/>
            </a:br>
            <a:r>
              <a:rPr lang="nl-NL" altLang="nl-NL">
                <a:solidFill>
                  <a:srgbClr val="000000"/>
                </a:solidFill>
                <a:latin typeface="Arial" panose="020B0604020202020204" pitchFamily="34" charset="0"/>
              </a:rPr>
              <a:t>detectie en vernietiging van gedegenereerde cellen in de vroege stadia van kanker</a:t>
            </a:r>
          </a:p>
          <a:p>
            <a:pPr>
              <a:buFontTx/>
              <a:buChar char="•"/>
            </a:pPr>
            <a:r>
              <a:rPr lang="nl-NL" altLang="nl-NL">
                <a:solidFill>
                  <a:srgbClr val="000000"/>
                </a:solidFill>
                <a:latin typeface="Arial" panose="020B0604020202020204" pitchFamily="34" charset="0"/>
              </a:rPr>
              <a:t>deelname aan de verdediging tegen parasieten en schimmels</a:t>
            </a:r>
          </a:p>
          <a:p>
            <a:pPr>
              <a:buFontTx/>
              <a:buChar char="•"/>
            </a:pPr>
            <a:r>
              <a:rPr lang="nl-NL" altLang="nl-NL">
                <a:solidFill>
                  <a:srgbClr val="000000"/>
                </a:solidFill>
                <a:latin typeface="Arial" panose="020B0604020202020204" pitchFamily="34" charset="0"/>
              </a:rPr>
              <a:t>wondgenezing</a:t>
            </a:r>
          </a:p>
          <a:p>
            <a:pPr>
              <a:buFontTx/>
              <a:buChar char="•"/>
            </a:pPr>
            <a:br>
              <a:rPr lang="nl-NL" altLang="nl-NL"/>
            </a:br>
            <a:r>
              <a:rPr lang="nl-NL" altLang="nl-NL">
                <a:solidFill>
                  <a:srgbClr val="000000"/>
                </a:solidFill>
                <a:latin typeface="Arial" panose="020B0604020202020204" pitchFamily="34" charset="0"/>
              </a:rPr>
              <a:t>Een functie van de basofiele granulocyten is het vrijkomen van boodschappersstoffen wanneer ze indringers tegenkomen. De boodschappersstoffen worden beschouwd als een chemisch signaal dat met name eosinofiele granulocyten aantrekt. Deze bestrijden de indringer of het vreemde lichaam. Als gevolg hiervan zijn de basofielen indirect betrokken bij de strijd tegen ziekteverwekkers, vooral parasieten.</a:t>
            </a:r>
            <a:br>
              <a:rPr lang="nl-NL" altLang="nl-NL"/>
            </a:br>
            <a:br>
              <a:rPr lang="nl-NL" altLang="nl-NL"/>
            </a:br>
            <a:r>
              <a:rPr lang="nl-NL" altLang="nl-NL">
                <a:solidFill>
                  <a:srgbClr val="000000"/>
                </a:solidFill>
                <a:latin typeface="Arial" panose="020B0604020202020204" pitchFamily="34" charset="0"/>
              </a:rPr>
              <a:t>Het speelt ook een rol bij allergieën en ontstekingsreacties. Het oppervlak basofiele granulocyten heeft receptoren voor bepaalde exogene stoffen, zogenaamde antigenen. Zodra antigenen zoals pollen zich hechten aan de juiste receptor op de basofiele granulocyten, komen stoffen die in de korrels zijn opgeslagen, zoals heparine of histamine, vrij. Het vrijkomen van histamine leidt tot een onmiddellijke allergische reactie: type I-allergie. Vasculaire dilatatie treedt op en dus een verhoogde vasculaire permeabiliteit. De productie van slijm wordt verhoogd, met gelijktijdige samentrekking van de ademhalingsspieren. De luchtwegen zijn vernauwd. Afhankelijk van de ernst van de allergische reacties leidt dit tot de klassieke symptomen van een </a:t>
            </a:r>
            <a:r>
              <a:rPr lang="nl-NL" altLang="nl-NL">
                <a:solidFill>
                  <a:srgbClr val="003D79"/>
                </a:solidFill>
                <a:latin typeface="Arial" panose="020B0604020202020204" pitchFamily="34" charset="0"/>
                <a:hlinkClick r:id="rId3" tooltip="Allergie: symptomen, oorzaken, onderzoek en behandeling"/>
              </a:rPr>
              <a:t>allergie</a:t>
            </a:r>
            <a:r>
              <a:rPr lang="nl-NL" altLang="nl-NL">
                <a:solidFill>
                  <a:srgbClr val="000000"/>
                </a:solidFill>
                <a:latin typeface="Arial" panose="020B0604020202020204" pitchFamily="34" charset="0"/>
              </a:rPr>
              <a:t>:</a:t>
            </a:r>
            <a:br>
              <a:rPr lang="nl-NL" altLang="nl-NL"/>
            </a:br>
            <a:r>
              <a:rPr lang="nl-NL" altLang="nl-NL">
                <a:solidFill>
                  <a:srgbClr val="000000"/>
                </a:solidFill>
                <a:latin typeface="Arial" panose="020B0604020202020204" pitchFamily="34" charset="0"/>
              </a:rPr>
              <a:t>rood worden van de huid</a:t>
            </a:r>
          </a:p>
          <a:p>
            <a:pPr>
              <a:buFontTx/>
              <a:buChar char="•"/>
            </a:pPr>
            <a:r>
              <a:rPr lang="nl-NL" altLang="nl-NL">
                <a:solidFill>
                  <a:srgbClr val="003D79"/>
                </a:solidFill>
                <a:latin typeface="Arial" panose="020B0604020202020204" pitchFamily="34" charset="0"/>
                <a:hlinkClick r:id="rId4" tooltip="Jeukende huid of jeuk: oorzaken van jeuk en soorten jeuk"/>
              </a:rPr>
              <a:t>jeuk</a:t>
            </a:r>
            <a:endParaRPr lang="nl-NL" altLang="nl-NL">
              <a:solidFill>
                <a:srgbClr val="000000"/>
              </a:solidFill>
              <a:latin typeface="Arial" panose="020B0604020202020204" pitchFamily="34" charset="0"/>
            </a:endParaRPr>
          </a:p>
          <a:p>
            <a:pPr>
              <a:buFontTx/>
              <a:buChar char="•"/>
            </a:pPr>
            <a:r>
              <a:rPr lang="nl-NL" altLang="nl-NL">
                <a:solidFill>
                  <a:srgbClr val="000000"/>
                </a:solidFill>
                <a:latin typeface="Arial" panose="020B0604020202020204" pitchFamily="34" charset="0"/>
              </a:rPr>
              <a:t>daling van de </a:t>
            </a:r>
            <a:r>
              <a:rPr lang="nl-NL" altLang="nl-NL">
                <a:solidFill>
                  <a:srgbClr val="003D79"/>
                </a:solidFill>
                <a:latin typeface="Arial" panose="020B0604020202020204" pitchFamily="34" charset="0"/>
                <a:hlinkClick r:id="rId5" tooltip="Bloeddruk: onderdruk en bovendruk en het meten van bloeddruk"/>
              </a:rPr>
              <a:t>bloeddruk</a:t>
            </a:r>
            <a:endParaRPr lang="nl-NL" altLang="nl-NL">
              <a:solidFill>
                <a:srgbClr val="000000"/>
              </a:solidFill>
              <a:latin typeface="Arial" panose="020B0604020202020204" pitchFamily="34" charset="0"/>
            </a:endParaRPr>
          </a:p>
          <a:p>
            <a:pPr>
              <a:buFontTx/>
              <a:buChar char="•"/>
            </a:pPr>
            <a:r>
              <a:rPr lang="nl-NL" altLang="nl-NL">
                <a:solidFill>
                  <a:srgbClr val="000000"/>
                </a:solidFill>
                <a:latin typeface="Arial" panose="020B0604020202020204" pitchFamily="34" charset="0"/>
              </a:rPr>
              <a:t>moeilijke ademhaling</a:t>
            </a:r>
          </a:p>
          <a:p>
            <a:endParaRPr lang="nl-NL" altLang="nl-NL"/>
          </a:p>
        </p:txBody>
      </p:sp>
      <p:sp>
        <p:nvSpPr>
          <p:cNvPr id="41988" name="Tijdelijke aanduiding voor dianummer 3">
            <a:extLst>
              <a:ext uri="{FF2B5EF4-FFF2-40B4-BE49-F238E27FC236}">
                <a16:creationId xmlns:a16="http://schemas.microsoft.com/office/drawing/2014/main" id="{E3CC2118-2F2F-4554-8D3D-EC7BFED7A5FE}"/>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E1D0D7B0-8810-44E5-8E4E-39BB82A8B0D9}" type="slidenum">
              <a:rPr lang="en-GB" altLang="nl-NL" sz="1200" smtClean="0"/>
              <a:pPr/>
              <a:t>23</a:t>
            </a:fld>
            <a:endParaRPr lang="en-GB" altLang="nl-NL" sz="12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dirty="0"/>
              <a:t>Even teruggrijpen op urinepracticum. In de vroege middeleeuwen waren er ook al piskijkers. Aan de urine kon men veel vaststellen. Leerlingen zelf even laten waarnemen aan het schilderij. Roodachtige urine, bleke gelaat en dan even laten gokken wat de diagnose is. Deze is overigens:</a:t>
            </a:r>
            <a:r>
              <a:rPr lang="nl-NL" b="1" dirty="0">
                <a:latin typeface="+mn-lt"/>
              </a:rPr>
              <a:t> </a:t>
            </a:r>
            <a:r>
              <a:rPr lang="nl-NL" b="1" dirty="0" err="1">
                <a:latin typeface="+mn-lt"/>
              </a:rPr>
              <a:t>membraneuze</a:t>
            </a:r>
            <a:r>
              <a:rPr lang="nl-NL" b="1" dirty="0">
                <a:latin typeface="+mn-lt"/>
              </a:rPr>
              <a:t> </a:t>
            </a:r>
            <a:r>
              <a:rPr lang="nl-NL" b="1" dirty="0" err="1">
                <a:latin typeface="+mn-lt"/>
              </a:rPr>
              <a:t>glomerulonefritis</a:t>
            </a:r>
            <a:br>
              <a:rPr lang="nl-NL" dirty="0"/>
            </a:br>
            <a:r>
              <a:rPr lang="nl-NL" dirty="0">
                <a:latin typeface="+mn-lt"/>
              </a:rPr>
              <a:t>Nierziekte met een toegenomen doorlaatbaarheid van het glomerulaire basaalmembraan (GBM). Daardoor raakt bloed en eiwitten in de urine, vaak in zo'n ernstige mate dat het leidt tot </a:t>
            </a:r>
            <a:r>
              <a:rPr lang="nl-NL" dirty="0" err="1">
                <a:latin typeface="+mn-lt"/>
              </a:rPr>
              <a:t>hypoporteïnemie</a:t>
            </a:r>
            <a:r>
              <a:rPr lang="nl-NL" dirty="0">
                <a:latin typeface="+mn-lt"/>
              </a:rPr>
              <a:t> en oedeem. </a:t>
            </a:r>
            <a:r>
              <a:rPr lang="nl-NL" b="1" dirty="0">
                <a:latin typeface="+mn-lt"/>
              </a:rPr>
              <a:t>Bespreking</a:t>
            </a:r>
            <a:br>
              <a:rPr lang="nl-NL" dirty="0"/>
            </a:br>
            <a:r>
              <a:rPr lang="nl-NL" dirty="0">
                <a:latin typeface="+mn-lt"/>
              </a:rPr>
              <a:t>De doodsoorzaak is meestal verhoogd ureumgehalte in het bloed (uremie), vaak met bloedarmoede of infecties als complicatie.</a:t>
            </a:r>
            <a:br>
              <a:rPr lang="nl-NL" dirty="0"/>
            </a:br>
            <a:r>
              <a:rPr lang="nl-NL" dirty="0">
                <a:latin typeface="+mn-lt"/>
              </a:rPr>
              <a:t>In andere gevallen sterft de patiënt aan een hersenbloeding, hartfalen of een myocardinfarct. Een terminale niet-bacteriële pericarditis (ontsteking van het hartzakje) komt vaak </a:t>
            </a:r>
            <a:r>
              <a:rPr lang="nl-NL" dirty="0" err="1">
                <a:latin typeface="+mn-lt"/>
              </a:rPr>
              <a:t>voor.Een</a:t>
            </a:r>
            <a:r>
              <a:rPr lang="nl-NL" dirty="0">
                <a:latin typeface="+mn-lt"/>
              </a:rPr>
              <a:t> uroscopie ging in die tijd met een pompeuze ceremonie gepaard. Een staal van vroege ochtendurine werd in een speciale fles gedaan die een paar uur bleef staan teneinde alles te laten bezinken. Dan bekeek de arts de urine tegen het licht en liet alle details over kleur, consistentie en toevoegsels noteren. Hij schudde vervolgens de fles, evalueerde de vlottende deeltjes en vergelijk zijn bevindingen aan de hand van kleurentabellen en evaluatiekaarten. Ten slotte proclameerde hij plechtig de uiteindelijke diagnose.</a:t>
            </a:r>
            <a:br>
              <a:rPr lang="nl-NL" dirty="0"/>
            </a:br>
            <a:r>
              <a:rPr lang="nl-NL" dirty="0">
                <a:latin typeface="+mn-lt"/>
              </a:rPr>
              <a:t>De Engelse arts Thomas Willis hielp deze ceremoniën aan hun eind door in 1673 zijn </a:t>
            </a:r>
            <a:r>
              <a:rPr lang="nl-NL" i="1" dirty="0" err="1">
                <a:latin typeface="+mn-lt"/>
              </a:rPr>
              <a:t>Dissertatio</a:t>
            </a:r>
            <a:r>
              <a:rPr lang="nl-NL" i="1" dirty="0">
                <a:latin typeface="+mn-lt"/>
              </a:rPr>
              <a:t> de </a:t>
            </a:r>
            <a:r>
              <a:rPr lang="nl-NL" i="1" dirty="0" err="1">
                <a:latin typeface="+mn-lt"/>
              </a:rPr>
              <a:t>Urinis</a:t>
            </a:r>
            <a:r>
              <a:rPr lang="nl-NL" i="1" dirty="0">
                <a:latin typeface="+mn-lt"/>
              </a:rPr>
              <a:t> </a:t>
            </a:r>
            <a:r>
              <a:rPr lang="nl-NL" dirty="0">
                <a:latin typeface="+mn-lt"/>
              </a:rPr>
              <a:t>te publiceren en daarmee het chemische testen van de urine te introduceren. Nog in hetzelfde jaar ontdekte hij de zoete smaak in de urine van een diabetische patiënt.</a:t>
            </a:r>
            <a:br>
              <a:rPr lang="nl-NL" dirty="0"/>
            </a:br>
            <a:r>
              <a:rPr lang="nl-NL" dirty="0">
                <a:latin typeface="+mn-lt"/>
              </a:rPr>
              <a:t>De Nederlandse arts Frederik Dekkers ontdekte in 1694 hoe je door urine te koken albumine (oplosbare eiwitten) kon opsporen.</a:t>
            </a:r>
            <a:br>
              <a:rPr lang="nl-NL" dirty="0"/>
            </a:br>
            <a:r>
              <a:rPr lang="nl-NL" dirty="0">
                <a:latin typeface="+mn-lt"/>
              </a:rPr>
              <a:t>Uiteindelijk kwam de uroscopie of het </a:t>
            </a:r>
            <a:r>
              <a:rPr lang="nl-NL" i="1" dirty="0">
                <a:latin typeface="+mn-lt"/>
              </a:rPr>
              <a:t>piskijken</a:t>
            </a:r>
            <a:r>
              <a:rPr lang="nl-NL" dirty="0">
                <a:latin typeface="+mn-lt"/>
              </a:rPr>
              <a:t> in de medische folklore terecht.</a:t>
            </a:r>
            <a:endParaRPr lang="nl-NL" dirty="0"/>
          </a:p>
          <a:p>
            <a:endParaRPr lang="nl-NL" dirty="0"/>
          </a:p>
        </p:txBody>
      </p:sp>
      <p:sp>
        <p:nvSpPr>
          <p:cNvPr id="4" name="Tijdelijke aanduiding voor dianummer 3"/>
          <p:cNvSpPr>
            <a:spLocks noGrp="1"/>
          </p:cNvSpPr>
          <p:nvPr>
            <p:ph type="sldNum" sz="quarter" idx="5"/>
          </p:nvPr>
        </p:nvSpPr>
        <p:spPr/>
        <p:txBody>
          <a:bodyPr/>
          <a:lstStyle/>
          <a:p>
            <a:pPr rtl="0"/>
            <a:fld id="{B63359F2-43EF-4812-9DC0-98C0B1A40681}" type="slidenum">
              <a:rPr lang="nl-NL" smtClean="0"/>
              <a:t>2</a:t>
            </a:fld>
            <a:endParaRPr lang="nl-NL"/>
          </a:p>
        </p:txBody>
      </p:sp>
    </p:spTree>
    <p:extLst>
      <p:ext uri="{BB962C8B-B14F-4D97-AF65-F5344CB8AC3E}">
        <p14:creationId xmlns:p14="http://schemas.microsoft.com/office/powerpoint/2010/main" val="401227727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jdelijke aanduiding voor dia-afbeelding 1">
            <a:extLst>
              <a:ext uri="{FF2B5EF4-FFF2-40B4-BE49-F238E27FC236}">
                <a16:creationId xmlns:a16="http://schemas.microsoft.com/office/drawing/2014/main" id="{313F7A4B-455D-43EA-8134-C1AFD3ABCAAB}"/>
              </a:ext>
            </a:extLst>
          </p:cNvPr>
          <p:cNvSpPr>
            <a:spLocks noGrp="1" noRot="1" noChangeAspect="1" noChangeArrowheads="1" noTextEdit="1"/>
          </p:cNvSpPr>
          <p:nvPr>
            <p:ph type="sldImg"/>
          </p:nvPr>
        </p:nvSpPr>
        <p:spPr>
          <a:ln/>
        </p:spPr>
      </p:sp>
      <p:sp>
        <p:nvSpPr>
          <p:cNvPr id="48131" name="Tijdelijke aanduiding voor notities 2">
            <a:extLst>
              <a:ext uri="{FF2B5EF4-FFF2-40B4-BE49-F238E27FC236}">
                <a16:creationId xmlns:a16="http://schemas.microsoft.com/office/drawing/2014/main" id="{FEA4421A-2E3E-4758-ABE1-CA924362D83F}"/>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nl-NL" altLang="nl-NL">
                <a:solidFill>
                  <a:srgbClr val="202122"/>
                </a:solidFill>
                <a:latin typeface="Arial" panose="020B0604020202020204" pitchFamily="34" charset="0"/>
              </a:rPr>
              <a:t>Ze worden allemaal gemaakt door B-</a:t>
            </a:r>
            <a:r>
              <a:rPr lang="nl-NL" altLang="nl-NL">
                <a:solidFill>
                  <a:srgbClr val="0B0080"/>
                </a:solidFill>
                <a:latin typeface="Arial" panose="020B0604020202020204" pitchFamily="34" charset="0"/>
                <a:hlinkClick r:id="rId3" tooltip="Lymfocyt"/>
              </a:rPr>
              <a:t>lymfocyten</a:t>
            </a:r>
            <a:r>
              <a:rPr lang="nl-NL" altLang="nl-NL">
                <a:solidFill>
                  <a:srgbClr val="202122"/>
                </a:solidFill>
                <a:latin typeface="Arial" panose="020B0604020202020204" pitchFamily="34" charset="0"/>
              </a:rPr>
              <a:t>, maar onder verschillende omstandigheden.</a:t>
            </a:r>
            <a:endParaRPr lang="nl-NL" altLang="nl-NL"/>
          </a:p>
        </p:txBody>
      </p:sp>
      <p:sp>
        <p:nvSpPr>
          <p:cNvPr id="48132" name="Tijdelijke aanduiding voor dianummer 3">
            <a:extLst>
              <a:ext uri="{FF2B5EF4-FFF2-40B4-BE49-F238E27FC236}">
                <a16:creationId xmlns:a16="http://schemas.microsoft.com/office/drawing/2014/main" id="{29F04407-7815-4C3E-BED2-D6CAA39AEA1C}"/>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732644CD-9CE0-4E26-A96E-A681ED0BEE8A}" type="slidenum">
              <a:rPr lang="en-GB" altLang="nl-NL" sz="1200" smtClean="0"/>
              <a:pPr/>
              <a:t>28</a:t>
            </a:fld>
            <a:endParaRPr lang="en-GB" altLang="nl-NL" sz="120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rtlCol="0"/>
          <a:lstStyle/>
          <a:p>
            <a:pPr rtl="0"/>
            <a:endParaRPr lang="nl-NL"/>
          </a:p>
        </p:txBody>
      </p:sp>
      <p:sp>
        <p:nvSpPr>
          <p:cNvPr id="4" name="Tijdelijke aanduiding voor dianummer 3"/>
          <p:cNvSpPr>
            <a:spLocks noGrp="1"/>
          </p:cNvSpPr>
          <p:nvPr>
            <p:ph type="sldNum" sz="quarter" idx="5"/>
          </p:nvPr>
        </p:nvSpPr>
        <p:spPr/>
        <p:txBody>
          <a:bodyPr rtlCol="0"/>
          <a:lstStyle/>
          <a:p>
            <a:pPr rtl="0"/>
            <a:fld id="{B63359F2-43EF-4812-9DC0-98C0B1A40681}" type="slidenum">
              <a:rPr lang="nl-NL" smtClean="0"/>
              <a:t>31</a:t>
            </a:fld>
            <a:endParaRPr lang="nl-NL"/>
          </a:p>
        </p:txBody>
      </p:sp>
    </p:spTree>
    <p:extLst>
      <p:ext uri="{BB962C8B-B14F-4D97-AF65-F5344CB8AC3E}">
        <p14:creationId xmlns:p14="http://schemas.microsoft.com/office/powerpoint/2010/main" val="8689870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pPr rtl="0"/>
            <a:fld id="{B63359F2-43EF-4812-9DC0-98C0B1A40681}" type="slidenum">
              <a:rPr lang="nl-NL" smtClean="0"/>
              <a:t>3</a:t>
            </a:fld>
            <a:endParaRPr lang="nl-NL"/>
          </a:p>
        </p:txBody>
      </p:sp>
    </p:spTree>
    <p:extLst>
      <p:ext uri="{BB962C8B-B14F-4D97-AF65-F5344CB8AC3E}">
        <p14:creationId xmlns:p14="http://schemas.microsoft.com/office/powerpoint/2010/main" val="14117987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pPr rtl="0"/>
            <a:fld id="{B63359F2-43EF-4812-9DC0-98C0B1A40681}" type="slidenum">
              <a:rPr lang="nl-NL" smtClean="0"/>
              <a:t>4</a:t>
            </a:fld>
            <a:endParaRPr lang="nl-NL"/>
          </a:p>
        </p:txBody>
      </p:sp>
    </p:spTree>
    <p:extLst>
      <p:ext uri="{BB962C8B-B14F-4D97-AF65-F5344CB8AC3E}">
        <p14:creationId xmlns:p14="http://schemas.microsoft.com/office/powerpoint/2010/main" val="16332491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pPr rtl="0"/>
            <a:fld id="{B63359F2-43EF-4812-9DC0-98C0B1A40681}" type="slidenum">
              <a:rPr lang="nl-NL" smtClean="0"/>
              <a:t>5</a:t>
            </a:fld>
            <a:endParaRPr lang="nl-NL"/>
          </a:p>
        </p:txBody>
      </p:sp>
    </p:spTree>
    <p:extLst>
      <p:ext uri="{BB962C8B-B14F-4D97-AF65-F5344CB8AC3E}">
        <p14:creationId xmlns:p14="http://schemas.microsoft.com/office/powerpoint/2010/main" val="4045781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pPr rtl="0"/>
            <a:fld id="{B63359F2-43EF-4812-9DC0-98C0B1A40681}" type="slidenum">
              <a:rPr lang="nl-NL" smtClean="0"/>
              <a:t>6</a:t>
            </a:fld>
            <a:endParaRPr lang="nl-NL"/>
          </a:p>
        </p:txBody>
      </p:sp>
    </p:spTree>
    <p:extLst>
      <p:ext uri="{BB962C8B-B14F-4D97-AF65-F5344CB8AC3E}">
        <p14:creationId xmlns:p14="http://schemas.microsoft.com/office/powerpoint/2010/main" val="34604959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pPr rtl="0"/>
            <a:fld id="{B63359F2-43EF-4812-9DC0-98C0B1A40681}" type="slidenum">
              <a:rPr lang="nl-NL" smtClean="0"/>
              <a:t>7</a:t>
            </a:fld>
            <a:endParaRPr lang="nl-NL"/>
          </a:p>
        </p:txBody>
      </p:sp>
    </p:spTree>
    <p:extLst>
      <p:ext uri="{BB962C8B-B14F-4D97-AF65-F5344CB8AC3E}">
        <p14:creationId xmlns:p14="http://schemas.microsoft.com/office/powerpoint/2010/main" val="15645523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pPr rtl="0"/>
            <a:fld id="{B63359F2-43EF-4812-9DC0-98C0B1A40681}" type="slidenum">
              <a:rPr lang="nl-NL" smtClean="0"/>
              <a:t>8</a:t>
            </a:fld>
            <a:endParaRPr lang="nl-NL"/>
          </a:p>
        </p:txBody>
      </p:sp>
    </p:spTree>
    <p:extLst>
      <p:ext uri="{BB962C8B-B14F-4D97-AF65-F5344CB8AC3E}">
        <p14:creationId xmlns:p14="http://schemas.microsoft.com/office/powerpoint/2010/main" val="17106495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pPr rtl="0"/>
            <a:fld id="{B63359F2-43EF-4812-9DC0-98C0B1A40681}" type="slidenum">
              <a:rPr lang="nl-NL" smtClean="0"/>
              <a:t>9</a:t>
            </a:fld>
            <a:endParaRPr lang="nl-NL"/>
          </a:p>
        </p:txBody>
      </p:sp>
    </p:spTree>
    <p:extLst>
      <p:ext uri="{BB962C8B-B14F-4D97-AF65-F5344CB8AC3E}">
        <p14:creationId xmlns:p14="http://schemas.microsoft.com/office/powerpoint/2010/main" val="35054507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
    <p:spTree>
      <p:nvGrpSpPr>
        <p:cNvPr id="1" name=""/>
        <p:cNvGrpSpPr/>
        <p:nvPr/>
      </p:nvGrpSpPr>
      <p:grpSpPr>
        <a:xfrm>
          <a:off x="0" y="0"/>
          <a:ext cx="0" cy="0"/>
          <a:chOff x="0" y="0"/>
          <a:chExt cx="0" cy="0"/>
        </a:xfrm>
      </p:grpSpPr>
      <p:sp>
        <p:nvSpPr>
          <p:cNvPr id="15" name="Titel 1">
            <a:extLst>
              <a:ext uri="{FF2B5EF4-FFF2-40B4-BE49-F238E27FC236}">
                <a16:creationId xmlns:a16="http://schemas.microsoft.com/office/drawing/2014/main" id="{31937252-EACE-4232-855F-5C47E3F8B087}"/>
              </a:ext>
            </a:extLst>
          </p:cNvPr>
          <p:cNvSpPr>
            <a:spLocks noGrp="1"/>
          </p:cNvSpPr>
          <p:nvPr>
            <p:ph type="ctrTitle"/>
          </p:nvPr>
        </p:nvSpPr>
        <p:spPr>
          <a:xfrm>
            <a:off x="581191" y="704088"/>
            <a:ext cx="10993549" cy="1499616"/>
          </a:xfrm>
        </p:spPr>
        <p:txBody>
          <a:bodyPr rtlCol="0"/>
          <a:lstStyle/>
          <a:p>
            <a:pPr rtl="0"/>
            <a:r>
              <a:rPr lang="nl-NL" noProof="0"/>
              <a:t>Klik om stijl te bewerken</a:t>
            </a:r>
          </a:p>
        </p:txBody>
      </p:sp>
      <p:sp>
        <p:nvSpPr>
          <p:cNvPr id="16" name="Subtitel 2">
            <a:extLst>
              <a:ext uri="{FF2B5EF4-FFF2-40B4-BE49-F238E27FC236}">
                <a16:creationId xmlns:a16="http://schemas.microsoft.com/office/drawing/2014/main" id="{3507450D-E801-41C1-9FD7-923530A06BD4}"/>
              </a:ext>
            </a:extLst>
          </p:cNvPr>
          <p:cNvSpPr>
            <a:spLocks noGrp="1"/>
          </p:cNvSpPr>
          <p:nvPr>
            <p:ph type="subTitle" idx="1"/>
          </p:nvPr>
        </p:nvSpPr>
        <p:spPr>
          <a:xfrm>
            <a:off x="581194" y="2495445"/>
            <a:ext cx="10993546" cy="468233"/>
          </a:xfrm>
        </p:spPr>
        <p:txBody>
          <a:bodyPr rtlCol="0"/>
          <a:lstStyle>
            <a:lvl1pPr marL="0" indent="0">
              <a:buNone/>
              <a:defRPr/>
            </a:lvl1pPr>
          </a:lstStyle>
          <a:p>
            <a:pPr rtl="0"/>
            <a:r>
              <a:rPr lang="nl-NL" noProof="0"/>
              <a:t>Klikken om de ondertitelstijl van het model te bewerken</a:t>
            </a:r>
          </a:p>
        </p:txBody>
      </p:sp>
      <p:sp>
        <p:nvSpPr>
          <p:cNvPr id="25" name="Tijdelijke aanduiding voor afbeelding 24">
            <a:extLst>
              <a:ext uri="{FF2B5EF4-FFF2-40B4-BE49-F238E27FC236}">
                <a16:creationId xmlns:a16="http://schemas.microsoft.com/office/drawing/2014/main" id="{CBA6DBC1-39A1-48A6-8B81-3CD966D06E81}"/>
              </a:ext>
            </a:extLst>
          </p:cNvPr>
          <p:cNvSpPr>
            <a:spLocks noGrp="1"/>
          </p:cNvSpPr>
          <p:nvPr>
            <p:ph type="pic" sz="quarter" idx="13"/>
          </p:nvPr>
        </p:nvSpPr>
        <p:spPr>
          <a:xfrm>
            <a:off x="448056" y="3081528"/>
            <a:ext cx="11265408" cy="3310128"/>
          </a:xfrm>
          <a:solidFill>
            <a:schemeClr val="accent2"/>
          </a:solidFill>
        </p:spPr>
        <p:txBody>
          <a:bodyPr rtlCol="0"/>
          <a:lstStyle/>
          <a:p>
            <a:pPr rtl="0"/>
            <a:r>
              <a:rPr lang="nl-NL" noProof="0"/>
              <a:t>Klik op het pictogram als u een afbeelding wilt toevoegen</a:t>
            </a:r>
          </a:p>
        </p:txBody>
      </p:sp>
    </p:spTree>
    <p:extLst>
      <p:ext uri="{BB962C8B-B14F-4D97-AF65-F5344CB8AC3E}">
        <p14:creationId xmlns:p14="http://schemas.microsoft.com/office/powerpoint/2010/main" val="34252831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Overzicht">
    <p:spTree>
      <p:nvGrpSpPr>
        <p:cNvPr id="1" name=""/>
        <p:cNvGrpSpPr/>
        <p:nvPr/>
      </p:nvGrpSpPr>
      <p:grpSpPr>
        <a:xfrm>
          <a:off x="0" y="0"/>
          <a:ext cx="0" cy="0"/>
          <a:chOff x="0" y="0"/>
          <a:chExt cx="0" cy="0"/>
        </a:xfrm>
      </p:grpSpPr>
      <p:sp>
        <p:nvSpPr>
          <p:cNvPr id="5" name="Titel 1">
            <a:extLst>
              <a:ext uri="{FF2B5EF4-FFF2-40B4-BE49-F238E27FC236}">
                <a16:creationId xmlns:a16="http://schemas.microsoft.com/office/drawing/2014/main" id="{7E7D0488-B202-4F7B-9F3C-5F3540449364}"/>
              </a:ext>
            </a:extLst>
          </p:cNvPr>
          <p:cNvSpPr>
            <a:spLocks noGrp="1"/>
          </p:cNvSpPr>
          <p:nvPr>
            <p:ph type="title"/>
          </p:nvPr>
        </p:nvSpPr>
        <p:spPr>
          <a:xfrm>
            <a:off x="581192" y="3986411"/>
            <a:ext cx="3568661" cy="1872388"/>
          </a:xfrm>
        </p:spPr>
        <p:txBody>
          <a:bodyPr rtlCol="0" anchor="ctr"/>
          <a:lstStyle/>
          <a:p>
            <a:pPr algn="r" rtl="0"/>
            <a:r>
              <a:rPr lang="nl-NL" noProof="0">
                <a:solidFill>
                  <a:schemeClr val="tx2"/>
                </a:solidFill>
              </a:rPr>
              <a:t>Klik om stijl te bewerken</a:t>
            </a:r>
          </a:p>
        </p:txBody>
      </p:sp>
      <p:sp>
        <p:nvSpPr>
          <p:cNvPr id="12" name="Tijdelijke aanduiding voor afbeelding 11">
            <a:extLst>
              <a:ext uri="{FF2B5EF4-FFF2-40B4-BE49-F238E27FC236}">
                <a16:creationId xmlns:a16="http://schemas.microsoft.com/office/drawing/2014/main" id="{5972A87D-479C-4157-A7C5-33D8FC7B2974}"/>
              </a:ext>
            </a:extLst>
          </p:cNvPr>
          <p:cNvSpPr>
            <a:spLocks noGrp="1"/>
          </p:cNvSpPr>
          <p:nvPr>
            <p:ph type="pic" sz="quarter" idx="13"/>
          </p:nvPr>
        </p:nvSpPr>
        <p:spPr>
          <a:xfrm>
            <a:off x="448056" y="768096"/>
            <a:ext cx="2578608" cy="2816352"/>
          </a:xfrm>
          <a:solidFill>
            <a:schemeClr val="accent2"/>
          </a:solidFill>
        </p:spPr>
        <p:txBody>
          <a:bodyPr rtlCol="0"/>
          <a:lstStyle/>
          <a:p>
            <a:pPr rtl="0"/>
            <a:r>
              <a:rPr lang="nl-NL" noProof="0"/>
              <a:t>Klik op het pictogram als u een afbeelding wilt toevoegen</a:t>
            </a:r>
          </a:p>
        </p:txBody>
      </p:sp>
      <p:sp>
        <p:nvSpPr>
          <p:cNvPr id="13" name="Tijdelijke aanduiding voor afbeelding 11">
            <a:extLst>
              <a:ext uri="{FF2B5EF4-FFF2-40B4-BE49-F238E27FC236}">
                <a16:creationId xmlns:a16="http://schemas.microsoft.com/office/drawing/2014/main" id="{78EE581A-A98D-4A1B-B826-3C60801D6672}"/>
              </a:ext>
            </a:extLst>
          </p:cNvPr>
          <p:cNvSpPr>
            <a:spLocks noGrp="1"/>
          </p:cNvSpPr>
          <p:nvPr>
            <p:ph type="pic" sz="quarter" idx="14"/>
          </p:nvPr>
        </p:nvSpPr>
        <p:spPr>
          <a:xfrm>
            <a:off x="3352800" y="768096"/>
            <a:ext cx="2578608" cy="2816352"/>
          </a:xfrm>
          <a:solidFill>
            <a:schemeClr val="accent2"/>
          </a:solidFill>
        </p:spPr>
        <p:txBody>
          <a:bodyPr rtlCol="0"/>
          <a:lstStyle/>
          <a:p>
            <a:pPr rtl="0"/>
            <a:r>
              <a:rPr lang="nl-NL" noProof="0"/>
              <a:t>Klik op het pictogram als u een afbeelding wilt toevoegen</a:t>
            </a:r>
          </a:p>
        </p:txBody>
      </p:sp>
      <p:sp>
        <p:nvSpPr>
          <p:cNvPr id="14" name="Tijdelijke aanduiding voor afbeelding 11">
            <a:extLst>
              <a:ext uri="{FF2B5EF4-FFF2-40B4-BE49-F238E27FC236}">
                <a16:creationId xmlns:a16="http://schemas.microsoft.com/office/drawing/2014/main" id="{16AE88BE-E502-4D34-AAE9-6EE48F1ACE29}"/>
              </a:ext>
            </a:extLst>
          </p:cNvPr>
          <p:cNvSpPr>
            <a:spLocks noGrp="1"/>
          </p:cNvSpPr>
          <p:nvPr>
            <p:ph type="pic" sz="quarter" idx="15"/>
          </p:nvPr>
        </p:nvSpPr>
        <p:spPr>
          <a:xfrm>
            <a:off x="6257544" y="768096"/>
            <a:ext cx="2578608" cy="2816352"/>
          </a:xfrm>
          <a:solidFill>
            <a:schemeClr val="accent2"/>
          </a:solidFill>
        </p:spPr>
        <p:txBody>
          <a:bodyPr rtlCol="0"/>
          <a:lstStyle/>
          <a:p>
            <a:pPr rtl="0"/>
            <a:r>
              <a:rPr lang="nl-NL" noProof="0"/>
              <a:t>Klik op het pictogram als u een afbeelding wilt toevoegen</a:t>
            </a:r>
          </a:p>
        </p:txBody>
      </p:sp>
      <p:sp>
        <p:nvSpPr>
          <p:cNvPr id="16" name="Tijdelijke aanduiding voor afbeelding 11">
            <a:extLst>
              <a:ext uri="{FF2B5EF4-FFF2-40B4-BE49-F238E27FC236}">
                <a16:creationId xmlns:a16="http://schemas.microsoft.com/office/drawing/2014/main" id="{9FD0C6B3-E0D9-4177-8079-178D1B0F530D}"/>
              </a:ext>
            </a:extLst>
          </p:cNvPr>
          <p:cNvSpPr>
            <a:spLocks noGrp="1"/>
          </p:cNvSpPr>
          <p:nvPr>
            <p:ph type="pic" sz="quarter" idx="16"/>
          </p:nvPr>
        </p:nvSpPr>
        <p:spPr>
          <a:xfrm>
            <a:off x="9162288" y="768096"/>
            <a:ext cx="2578608" cy="2816352"/>
          </a:xfrm>
          <a:solidFill>
            <a:schemeClr val="accent2"/>
          </a:solidFill>
        </p:spPr>
        <p:txBody>
          <a:bodyPr rtlCol="0"/>
          <a:lstStyle/>
          <a:p>
            <a:pPr rtl="0"/>
            <a:r>
              <a:rPr lang="nl-NL" noProof="0"/>
              <a:t>Klik op het pictogram als u een afbeelding wilt toevoegen</a:t>
            </a:r>
          </a:p>
        </p:txBody>
      </p:sp>
      <p:sp>
        <p:nvSpPr>
          <p:cNvPr id="10" name="Tijdelijke aanduiding voor inhoud 2">
            <a:extLst>
              <a:ext uri="{FF2B5EF4-FFF2-40B4-BE49-F238E27FC236}">
                <a16:creationId xmlns:a16="http://schemas.microsoft.com/office/drawing/2014/main" id="{53AD8A25-150B-42DF-B6CC-FB1E5225D517}"/>
              </a:ext>
            </a:extLst>
          </p:cNvPr>
          <p:cNvSpPr>
            <a:spLocks noGrp="1"/>
          </p:cNvSpPr>
          <p:nvPr>
            <p:ph idx="1"/>
          </p:nvPr>
        </p:nvSpPr>
        <p:spPr>
          <a:xfrm>
            <a:off x="4520392" y="3956050"/>
            <a:ext cx="7225075" cy="1902749"/>
          </a:xfrm>
        </p:spPr>
        <p:txBody>
          <a:bodyPr rtlCol="0">
            <a:normAutofit/>
          </a:bodyPr>
          <a:lstStyle>
            <a:lvl1pPr marL="0" indent="0">
              <a:buNone/>
              <a:defRPr/>
            </a:lvl1pPr>
          </a:lstStyle>
          <a:p>
            <a:pPr lvl="0" rtl="0"/>
            <a:r>
              <a:rPr lang="nl-NL" noProof="0"/>
              <a:t>Klikken om de tekststijl van het model te bewerken</a:t>
            </a:r>
          </a:p>
        </p:txBody>
      </p:sp>
      <p:sp>
        <p:nvSpPr>
          <p:cNvPr id="3" name="Tijdelijke aanduiding voor voettekst 2"/>
          <p:cNvSpPr>
            <a:spLocks noGrp="1"/>
          </p:cNvSpPr>
          <p:nvPr>
            <p:ph type="ftr" sz="quarter" idx="11"/>
          </p:nvPr>
        </p:nvSpPr>
        <p:spPr/>
        <p:txBody>
          <a:bodyPr rtlCol="0"/>
          <a:lstStyle/>
          <a:p>
            <a:pPr rtl="0"/>
            <a:r>
              <a:rPr lang="nl-NL" noProof="0"/>
              <a:t>Voorbeeld van voettekst</a:t>
            </a:r>
          </a:p>
        </p:txBody>
      </p:sp>
      <p:sp>
        <p:nvSpPr>
          <p:cNvPr id="2" name="Tijdelijke aanduiding voor datum 1"/>
          <p:cNvSpPr>
            <a:spLocks noGrp="1"/>
          </p:cNvSpPr>
          <p:nvPr>
            <p:ph type="dt" sz="half" idx="10"/>
          </p:nvPr>
        </p:nvSpPr>
        <p:spPr/>
        <p:txBody>
          <a:bodyPr rtlCol="0"/>
          <a:lstStyle/>
          <a:p>
            <a:pPr rtl="0"/>
            <a:r>
              <a:rPr lang="nl-NL" noProof="0"/>
              <a:t>20XX</a:t>
            </a:r>
          </a:p>
        </p:txBody>
      </p:sp>
      <p:sp>
        <p:nvSpPr>
          <p:cNvPr id="4" name="Tijdelijke aanduiding voor dianummer 3"/>
          <p:cNvSpPr>
            <a:spLocks noGrp="1"/>
          </p:cNvSpPr>
          <p:nvPr>
            <p:ph type="sldNum" sz="quarter" idx="12"/>
          </p:nvPr>
        </p:nvSpPr>
        <p:spPr/>
        <p:txBody>
          <a:bodyPr rtlCol="0"/>
          <a:lstStyle/>
          <a:p>
            <a:pPr rtl="0"/>
            <a:fld id="{3A98EE3D-8CD1-4C3F-BD1C-C98C9596463C}" type="slidenum">
              <a:rPr lang="nl-NL" noProof="0" smtClean="0"/>
              <a:t>‹nr.›</a:t>
            </a:fld>
            <a:endParaRPr lang="nl-NL" noProof="0"/>
          </a:p>
        </p:txBody>
      </p:sp>
    </p:spTree>
    <p:extLst>
      <p:ext uri="{BB962C8B-B14F-4D97-AF65-F5344CB8AC3E}">
        <p14:creationId xmlns:p14="http://schemas.microsoft.com/office/powerpoint/2010/main" val="35069925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fsluiting">
    <p:spTree>
      <p:nvGrpSpPr>
        <p:cNvPr id="1" name=""/>
        <p:cNvGrpSpPr/>
        <p:nvPr/>
      </p:nvGrpSpPr>
      <p:grpSpPr>
        <a:xfrm>
          <a:off x="0" y="0"/>
          <a:ext cx="0" cy="0"/>
          <a:chOff x="0" y="0"/>
          <a:chExt cx="0" cy="0"/>
        </a:xfrm>
      </p:grpSpPr>
      <p:sp>
        <p:nvSpPr>
          <p:cNvPr id="9" name="Rechthoek 8">
            <a:extLst>
              <a:ext uri="{FF2B5EF4-FFF2-40B4-BE49-F238E27FC236}">
                <a16:creationId xmlns:a16="http://schemas.microsoft.com/office/drawing/2014/main" id="{720F9CA6-0CB1-4A9E-96E4-67800B107E21}"/>
              </a:ext>
              <a:ext uri="{C183D7F6-B498-43B3-948B-1728B52AA6E4}">
                <adec:decorative xmlns:adec="http://schemas.microsoft.com/office/drawing/2017/decorative" val="1"/>
              </a:ext>
            </a:extLst>
          </p:cNvPr>
          <p:cNvSpPr/>
          <p:nvPr userDrawn="1"/>
        </p:nvSpPr>
        <p:spPr>
          <a:xfrm>
            <a:off x="0" y="0"/>
            <a:ext cx="12192000" cy="6858000"/>
          </a:xfrm>
          <a:prstGeom prst="rect">
            <a:avLst/>
          </a:prstGeom>
          <a:solidFill>
            <a:schemeClr val="bg1">
              <a:lumMod val="75000"/>
              <a:lumOff val="2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1" name="Rechthoek 10">
            <a:extLst>
              <a:ext uri="{FF2B5EF4-FFF2-40B4-BE49-F238E27FC236}">
                <a16:creationId xmlns:a16="http://schemas.microsoft.com/office/drawing/2014/main" id="{05826FB8-73AC-4F8B-BD9C-B5E87FC9C6A9}"/>
              </a:ext>
              <a:ext uri="{C183D7F6-B498-43B3-948B-1728B52AA6E4}">
                <adec:decorative xmlns:adec="http://schemas.microsoft.com/office/drawing/2017/decorative" val="1"/>
              </a:ext>
            </a:extLst>
          </p:cNvPr>
          <p:cNvSpPr/>
          <p:nvPr userDrawn="1"/>
        </p:nvSpPr>
        <p:spPr>
          <a:xfrm>
            <a:off x="638620" y="457200"/>
            <a:ext cx="3511233" cy="91439"/>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5" name="Titel 1">
            <a:extLst>
              <a:ext uri="{FF2B5EF4-FFF2-40B4-BE49-F238E27FC236}">
                <a16:creationId xmlns:a16="http://schemas.microsoft.com/office/drawing/2014/main" id="{D0F196A1-2430-4797-B656-A38302FAFF33}"/>
              </a:ext>
            </a:extLst>
          </p:cNvPr>
          <p:cNvSpPr>
            <a:spLocks noGrp="1"/>
          </p:cNvSpPr>
          <p:nvPr>
            <p:ph type="title"/>
          </p:nvPr>
        </p:nvSpPr>
        <p:spPr>
          <a:xfrm>
            <a:off x="609906" y="702156"/>
            <a:ext cx="3568661" cy="1188720"/>
          </a:xfrm>
        </p:spPr>
        <p:txBody>
          <a:bodyPr rtlCol="0"/>
          <a:lstStyle/>
          <a:p>
            <a:pPr rtl="0"/>
            <a:r>
              <a:rPr lang="nl-NL" noProof="0"/>
              <a:t>Klik om stijl te bewerken</a:t>
            </a:r>
          </a:p>
        </p:txBody>
      </p:sp>
      <p:sp>
        <p:nvSpPr>
          <p:cNvPr id="6" name="Tijdelijke aanduiding voor inhoud 2">
            <a:extLst>
              <a:ext uri="{FF2B5EF4-FFF2-40B4-BE49-F238E27FC236}">
                <a16:creationId xmlns:a16="http://schemas.microsoft.com/office/drawing/2014/main" id="{F7AE5FA5-AF50-4B00-8E20-1B20A667A3BF}"/>
              </a:ext>
            </a:extLst>
          </p:cNvPr>
          <p:cNvSpPr>
            <a:spLocks noGrp="1"/>
          </p:cNvSpPr>
          <p:nvPr>
            <p:ph idx="1"/>
          </p:nvPr>
        </p:nvSpPr>
        <p:spPr>
          <a:xfrm>
            <a:off x="609906" y="2340864"/>
            <a:ext cx="3568661" cy="3634486"/>
          </a:xfrm>
        </p:spPr>
        <p:txBody>
          <a:bodyPr rtlCol="0">
            <a:normAutofit/>
          </a:bodyPr>
          <a:lstStyle>
            <a:lvl1pPr marL="0" indent="0">
              <a:buNone/>
              <a:defRPr/>
            </a:lvl1pPr>
          </a:lstStyle>
          <a:p>
            <a:pPr lvl="0" rtl="0"/>
            <a:r>
              <a:rPr lang="nl-NL" noProof="0"/>
              <a:t>Klikken om de tekststijl van het model te bewerken</a:t>
            </a:r>
          </a:p>
        </p:txBody>
      </p:sp>
      <p:sp>
        <p:nvSpPr>
          <p:cNvPr id="3" name="Tijdelijke aanduiding voor voettekst 2"/>
          <p:cNvSpPr>
            <a:spLocks noGrp="1"/>
          </p:cNvSpPr>
          <p:nvPr>
            <p:ph type="ftr" sz="quarter" idx="11"/>
          </p:nvPr>
        </p:nvSpPr>
        <p:spPr/>
        <p:txBody>
          <a:bodyPr rtlCol="0"/>
          <a:lstStyle/>
          <a:p>
            <a:pPr rtl="0"/>
            <a:r>
              <a:rPr lang="nl-NL" noProof="0"/>
              <a:t>Voorbeeld van voettekst</a:t>
            </a:r>
          </a:p>
        </p:txBody>
      </p:sp>
      <p:sp>
        <p:nvSpPr>
          <p:cNvPr id="13" name="Tijdelijke aanduiding voor afbeelding 12">
            <a:extLst>
              <a:ext uri="{FF2B5EF4-FFF2-40B4-BE49-F238E27FC236}">
                <a16:creationId xmlns:a16="http://schemas.microsoft.com/office/drawing/2014/main" id="{83237575-909D-45C0-B594-0B7A40F04B52}"/>
              </a:ext>
            </a:extLst>
          </p:cNvPr>
          <p:cNvSpPr>
            <a:spLocks noGrp="1"/>
          </p:cNvSpPr>
          <p:nvPr>
            <p:ph type="pic" sz="quarter" idx="13"/>
          </p:nvPr>
        </p:nvSpPr>
        <p:spPr>
          <a:xfrm>
            <a:off x="4657344" y="0"/>
            <a:ext cx="7534656" cy="6858000"/>
          </a:xfrm>
          <a:solidFill>
            <a:schemeClr val="accent2"/>
          </a:solidFill>
        </p:spPr>
        <p:txBody>
          <a:bodyPr rtlCol="0"/>
          <a:lstStyle/>
          <a:p>
            <a:pPr rtl="0"/>
            <a:r>
              <a:rPr lang="nl-NL" noProof="0"/>
              <a:t>Klik op het pictogram als u een afbeelding wilt toevoegen</a:t>
            </a:r>
          </a:p>
        </p:txBody>
      </p:sp>
      <p:sp>
        <p:nvSpPr>
          <p:cNvPr id="2" name="Tijdelijke aanduiding voor datum 1"/>
          <p:cNvSpPr>
            <a:spLocks noGrp="1"/>
          </p:cNvSpPr>
          <p:nvPr>
            <p:ph type="dt" sz="half" idx="10"/>
          </p:nvPr>
        </p:nvSpPr>
        <p:spPr/>
        <p:txBody>
          <a:bodyPr rtlCol="0"/>
          <a:lstStyle/>
          <a:p>
            <a:pPr rtl="0"/>
            <a:r>
              <a:rPr lang="nl-NL" noProof="0"/>
              <a:t>20XX</a:t>
            </a:r>
          </a:p>
        </p:txBody>
      </p:sp>
      <p:sp>
        <p:nvSpPr>
          <p:cNvPr id="4" name="Tijdelijke aanduiding voor dianummer 3"/>
          <p:cNvSpPr>
            <a:spLocks noGrp="1"/>
          </p:cNvSpPr>
          <p:nvPr>
            <p:ph type="sldNum" sz="quarter" idx="12"/>
          </p:nvPr>
        </p:nvSpPr>
        <p:spPr/>
        <p:txBody>
          <a:bodyPr rtlCol="0"/>
          <a:lstStyle/>
          <a:p>
            <a:pPr rtl="0"/>
            <a:fld id="{3A98EE3D-8CD1-4C3F-BD1C-C98C9596463C}" type="slidenum">
              <a:rPr lang="nl-NL" noProof="0" smtClean="0"/>
              <a:t>‹nr.›</a:t>
            </a:fld>
            <a:endParaRPr lang="nl-NL" noProof="0"/>
          </a:p>
        </p:txBody>
      </p:sp>
    </p:spTree>
    <p:extLst>
      <p:ext uri="{BB962C8B-B14F-4D97-AF65-F5344CB8AC3E}">
        <p14:creationId xmlns:p14="http://schemas.microsoft.com/office/powerpoint/2010/main" val="19822543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8" name="Rechthoek 7">
            <a:extLst>
              <a:ext uri="{C183D7F6-B498-43B3-948B-1728B52AA6E4}">
                <adec:decorative xmlns:adec="http://schemas.microsoft.com/office/drawing/2017/decorative" val="1"/>
              </a:ext>
            </a:extLst>
          </p:cNvPr>
          <p:cNvSpPr>
            <a:spLocks noChangeAspect="1"/>
          </p:cNvSpPr>
          <p:nvPr/>
        </p:nvSpPr>
        <p:spPr>
          <a:xfrm>
            <a:off x="447817" y="5141974"/>
            <a:ext cx="11290860" cy="1258827"/>
          </a:xfrm>
          <a:prstGeom prst="rect">
            <a:avLst/>
          </a:prstGeom>
          <a:solidFill>
            <a:srgbClr val="465359"/>
          </a:solidFill>
          <a:ln>
            <a:noFill/>
          </a:ln>
          <a:effectLst/>
        </p:spPr>
        <p:style>
          <a:lnRef idx="1">
            <a:schemeClr val="accent1"/>
          </a:lnRef>
          <a:fillRef idx="3">
            <a:schemeClr val="accent1"/>
          </a:fillRef>
          <a:effectRef idx="2">
            <a:schemeClr val="accent1"/>
          </a:effectRef>
          <a:fontRef idx="minor">
            <a:schemeClr val="lt1"/>
          </a:fontRef>
        </p:style>
      </p:sp>
      <p:sp>
        <p:nvSpPr>
          <p:cNvPr id="2" name="Titel 1"/>
          <p:cNvSpPr>
            <a:spLocks noGrp="1"/>
          </p:cNvSpPr>
          <p:nvPr>
            <p:ph type="title" hasCustomPrompt="1"/>
          </p:nvPr>
        </p:nvSpPr>
        <p:spPr>
          <a:xfrm>
            <a:off x="581193" y="2393950"/>
            <a:ext cx="11029615" cy="2147467"/>
          </a:xfrm>
        </p:spPr>
        <p:txBody>
          <a:bodyPr rtlCol="0" anchor="b">
            <a:normAutofit/>
          </a:bodyPr>
          <a:lstStyle>
            <a:lvl1pPr algn="l">
              <a:defRPr sz="3600" b="0" cap="all">
                <a:solidFill>
                  <a:schemeClr val="tx1">
                    <a:lumMod val="75000"/>
                    <a:lumOff val="25000"/>
                  </a:schemeClr>
                </a:solidFill>
              </a:defRPr>
            </a:lvl1pPr>
          </a:lstStyle>
          <a:p>
            <a:pPr rtl="0"/>
            <a:r>
              <a:rPr lang="nl-NL" noProof="0"/>
              <a:t>Klik om de titelstijl van het model te bewerken</a:t>
            </a:r>
          </a:p>
        </p:txBody>
      </p:sp>
      <p:sp>
        <p:nvSpPr>
          <p:cNvPr id="3" name="Tijdelijke aanduiding voor tekst 2"/>
          <p:cNvSpPr>
            <a:spLocks noGrp="1"/>
          </p:cNvSpPr>
          <p:nvPr>
            <p:ph type="body" idx="1" hasCustomPrompt="1"/>
          </p:nvPr>
        </p:nvSpPr>
        <p:spPr>
          <a:xfrm>
            <a:off x="581192" y="4541417"/>
            <a:ext cx="11029615" cy="600556"/>
          </a:xfrm>
        </p:spPr>
        <p:txBody>
          <a:bodyPr rtlCol="0" anchor="t">
            <a:normAutofit/>
          </a:bodyPr>
          <a:lstStyle>
            <a:lvl1pPr marL="0" indent="0" algn="l">
              <a:buNone/>
              <a:defRPr sz="18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rtl="0"/>
            <a:r>
              <a:rPr lang="nl-NL" noProof="0"/>
              <a:t>Klik om de tekststijlen van het model te bewerken</a:t>
            </a:r>
          </a:p>
        </p:txBody>
      </p:sp>
    </p:spTree>
    <p:extLst>
      <p:ext uri="{BB962C8B-B14F-4D97-AF65-F5344CB8AC3E}">
        <p14:creationId xmlns:p14="http://schemas.microsoft.com/office/powerpoint/2010/main" val="290843933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Twee, inhoud">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581193" y="729658"/>
            <a:ext cx="11029616" cy="988332"/>
          </a:xfrm>
        </p:spPr>
        <p:txBody>
          <a:bodyPr rtlCol="0"/>
          <a:lstStyle/>
          <a:p>
            <a:pPr rtl="0"/>
            <a:r>
              <a:rPr lang="nl-NL" noProof="0"/>
              <a:t>Klik om de titelstijl van het model te bewerken</a:t>
            </a:r>
          </a:p>
        </p:txBody>
      </p:sp>
      <p:sp>
        <p:nvSpPr>
          <p:cNvPr id="3" name="Tijdelijke aanduiding voor inhoud 2"/>
          <p:cNvSpPr>
            <a:spLocks noGrp="1"/>
          </p:cNvSpPr>
          <p:nvPr>
            <p:ph sz="half" idx="1" hasCustomPrompt="1"/>
          </p:nvPr>
        </p:nvSpPr>
        <p:spPr>
          <a:xfrm>
            <a:off x="581193" y="2228003"/>
            <a:ext cx="5194767" cy="3633047"/>
          </a:xfrm>
        </p:spPr>
        <p:txBody>
          <a:bodyPr rtlCol="0">
            <a:normAutofit/>
          </a:bodyPr>
          <a:lstStyle/>
          <a:p>
            <a:pPr lvl="0" rtl="0"/>
            <a:r>
              <a:rPr lang="nl-NL" noProof="0"/>
              <a:t>Klik om de tekststijlen van het model te bewerken</a:t>
            </a:r>
          </a:p>
          <a:p>
            <a:pPr lvl="1" rtl="0"/>
            <a:r>
              <a:rPr lang="nl-NL" noProof="0"/>
              <a:t>Tweede niveau</a:t>
            </a:r>
          </a:p>
          <a:p>
            <a:pPr lvl="2" rtl="0"/>
            <a:r>
              <a:rPr lang="nl-NL" noProof="0"/>
              <a:t>Derde niveau</a:t>
            </a:r>
          </a:p>
          <a:p>
            <a:pPr lvl="3" rtl="0"/>
            <a:r>
              <a:rPr lang="nl-NL" noProof="0"/>
              <a:t>Vierde niveau</a:t>
            </a:r>
          </a:p>
          <a:p>
            <a:pPr lvl="4" rtl="0"/>
            <a:r>
              <a:rPr lang="nl-NL" noProof="0"/>
              <a:t>Vijfde niveau</a:t>
            </a:r>
          </a:p>
        </p:txBody>
      </p:sp>
      <p:sp>
        <p:nvSpPr>
          <p:cNvPr id="4" name="Tijdelijke aanduiding voor inhoud 3"/>
          <p:cNvSpPr>
            <a:spLocks noGrp="1"/>
          </p:cNvSpPr>
          <p:nvPr>
            <p:ph sz="half" idx="2" hasCustomPrompt="1"/>
          </p:nvPr>
        </p:nvSpPr>
        <p:spPr>
          <a:xfrm>
            <a:off x="6416039" y="2228003"/>
            <a:ext cx="5194769" cy="3633047"/>
          </a:xfrm>
        </p:spPr>
        <p:txBody>
          <a:bodyPr rtlCol="0">
            <a:normAutofit/>
          </a:bodyPr>
          <a:lstStyle/>
          <a:p>
            <a:pPr lvl="0" rtl="0"/>
            <a:r>
              <a:rPr lang="nl-NL" noProof="0"/>
              <a:t>Klik om de tekststijlen van het model te bewerken</a:t>
            </a:r>
          </a:p>
          <a:p>
            <a:pPr lvl="1" rtl="0"/>
            <a:r>
              <a:rPr lang="nl-NL" noProof="0"/>
              <a:t>Tweede niveau</a:t>
            </a:r>
          </a:p>
          <a:p>
            <a:pPr lvl="2" rtl="0"/>
            <a:r>
              <a:rPr lang="nl-NL" noProof="0"/>
              <a:t>Derde niveau</a:t>
            </a:r>
          </a:p>
          <a:p>
            <a:pPr lvl="3" rtl="0"/>
            <a:r>
              <a:rPr lang="nl-NL" noProof="0"/>
              <a:t>Vierde niveau</a:t>
            </a:r>
          </a:p>
          <a:p>
            <a:pPr lvl="4" rtl="0"/>
            <a:r>
              <a:rPr lang="nl-NL" noProof="0"/>
              <a:t>Vijfde niveau</a:t>
            </a:r>
          </a:p>
        </p:txBody>
      </p:sp>
      <p:sp>
        <p:nvSpPr>
          <p:cNvPr id="6" name="Tijdelijke aanduiding voor voettekst 5"/>
          <p:cNvSpPr>
            <a:spLocks noGrp="1"/>
          </p:cNvSpPr>
          <p:nvPr>
            <p:ph type="ftr" sz="quarter" idx="11"/>
          </p:nvPr>
        </p:nvSpPr>
        <p:spPr/>
        <p:txBody>
          <a:bodyPr rtlCol="0"/>
          <a:lstStyle/>
          <a:p>
            <a:pPr rtl="0"/>
            <a:r>
              <a:rPr lang="nl-NL" noProof="0"/>
              <a:t>Voorbeeld van voettekst</a:t>
            </a:r>
          </a:p>
        </p:txBody>
      </p:sp>
      <p:sp>
        <p:nvSpPr>
          <p:cNvPr id="5" name="Tijdelijke aanduiding voor datum 4"/>
          <p:cNvSpPr>
            <a:spLocks noGrp="1"/>
          </p:cNvSpPr>
          <p:nvPr>
            <p:ph type="dt" sz="half" idx="10"/>
          </p:nvPr>
        </p:nvSpPr>
        <p:spPr/>
        <p:txBody>
          <a:bodyPr rtlCol="0"/>
          <a:lstStyle/>
          <a:p>
            <a:pPr rtl="0"/>
            <a:r>
              <a:rPr lang="nl-NL" noProof="0"/>
              <a:t>20XX</a:t>
            </a:r>
          </a:p>
        </p:txBody>
      </p:sp>
      <p:sp>
        <p:nvSpPr>
          <p:cNvPr id="7" name="Tijdelijke aanduiding voor dianummer 6"/>
          <p:cNvSpPr>
            <a:spLocks noGrp="1"/>
          </p:cNvSpPr>
          <p:nvPr>
            <p:ph type="sldNum" sz="quarter" idx="12"/>
          </p:nvPr>
        </p:nvSpPr>
        <p:spPr/>
        <p:txBody>
          <a:bodyPr rtlCol="0"/>
          <a:lstStyle/>
          <a:p>
            <a:pPr rtl="0"/>
            <a:fld id="{3A98EE3D-8CD1-4C3F-BD1C-C98C9596463C}" type="slidenum">
              <a:rPr lang="nl-NL" noProof="0" smtClean="0"/>
              <a:t>‹nr.›</a:t>
            </a:fld>
            <a:endParaRPr lang="nl-NL" noProof="0"/>
          </a:p>
        </p:txBody>
      </p:sp>
    </p:spTree>
    <p:extLst>
      <p:ext uri="{BB962C8B-B14F-4D97-AF65-F5344CB8AC3E}">
        <p14:creationId xmlns:p14="http://schemas.microsoft.com/office/powerpoint/2010/main" val="9679185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3" name="Tijdelijke aanduiding voor voettekst 2"/>
          <p:cNvSpPr>
            <a:spLocks noGrp="1"/>
          </p:cNvSpPr>
          <p:nvPr>
            <p:ph type="ftr" sz="quarter" idx="11"/>
          </p:nvPr>
        </p:nvSpPr>
        <p:spPr/>
        <p:txBody>
          <a:bodyPr rtlCol="0"/>
          <a:lstStyle/>
          <a:p>
            <a:pPr rtl="0"/>
            <a:r>
              <a:rPr lang="nl-NL" noProof="0"/>
              <a:t>Voorbeeld van voettekst</a:t>
            </a:r>
          </a:p>
        </p:txBody>
      </p:sp>
      <p:sp>
        <p:nvSpPr>
          <p:cNvPr id="2" name="Tijdelijke aanduiding voor datum 1"/>
          <p:cNvSpPr>
            <a:spLocks noGrp="1"/>
          </p:cNvSpPr>
          <p:nvPr>
            <p:ph type="dt" sz="half" idx="10"/>
          </p:nvPr>
        </p:nvSpPr>
        <p:spPr/>
        <p:txBody>
          <a:bodyPr rtlCol="0"/>
          <a:lstStyle/>
          <a:p>
            <a:pPr rtl="0"/>
            <a:r>
              <a:rPr lang="nl-NL" noProof="0"/>
              <a:t>20XX</a:t>
            </a:r>
          </a:p>
        </p:txBody>
      </p:sp>
      <p:sp>
        <p:nvSpPr>
          <p:cNvPr id="4" name="Tijdelijke aanduiding voor dianummer 3"/>
          <p:cNvSpPr>
            <a:spLocks noGrp="1"/>
          </p:cNvSpPr>
          <p:nvPr>
            <p:ph type="sldNum" sz="quarter" idx="12"/>
          </p:nvPr>
        </p:nvSpPr>
        <p:spPr/>
        <p:txBody>
          <a:bodyPr rtlCol="0"/>
          <a:lstStyle/>
          <a:p>
            <a:pPr rtl="0"/>
            <a:fld id="{3A98EE3D-8CD1-4C3F-BD1C-C98C9596463C}" type="slidenum">
              <a:rPr lang="nl-NL" noProof="0" smtClean="0"/>
              <a:t>‹nr.›</a:t>
            </a:fld>
            <a:endParaRPr lang="nl-NL" noProof="0"/>
          </a:p>
        </p:txBody>
      </p:sp>
    </p:spTree>
    <p:extLst>
      <p:ext uri="{BB962C8B-B14F-4D97-AF65-F5344CB8AC3E}">
        <p14:creationId xmlns:p14="http://schemas.microsoft.com/office/powerpoint/2010/main" val="230789867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9" name="Rechthoek 8">
            <a:extLst>
              <a:ext uri="{C183D7F6-B498-43B3-948B-1728B52AA6E4}">
                <adec:decorative xmlns:adec="http://schemas.microsoft.com/office/drawing/2017/decorative" val="1"/>
              </a:ext>
            </a:extLst>
          </p:cNvPr>
          <p:cNvSpPr>
            <a:spLocks noChangeAspect="1"/>
          </p:cNvSpPr>
          <p:nvPr/>
        </p:nvSpPr>
        <p:spPr>
          <a:xfrm>
            <a:off x="447817" y="601200"/>
            <a:ext cx="3682723" cy="5815475"/>
          </a:xfrm>
          <a:prstGeom prst="rect">
            <a:avLst/>
          </a:prstGeom>
          <a:solidFill>
            <a:srgbClr val="465359"/>
          </a:solidFill>
          <a:ln>
            <a:noFill/>
          </a:ln>
          <a:effectLst/>
        </p:spPr>
        <p:style>
          <a:lnRef idx="1">
            <a:schemeClr val="accent1"/>
          </a:lnRef>
          <a:fillRef idx="3">
            <a:schemeClr val="accent1"/>
          </a:fillRef>
          <a:effectRef idx="2">
            <a:schemeClr val="accent1"/>
          </a:effectRef>
          <a:fontRef idx="minor">
            <a:schemeClr val="lt1"/>
          </a:fontRef>
        </p:style>
      </p:sp>
      <p:sp>
        <p:nvSpPr>
          <p:cNvPr id="2" name="Titel 1"/>
          <p:cNvSpPr>
            <a:spLocks noGrp="1"/>
          </p:cNvSpPr>
          <p:nvPr>
            <p:ph type="title" hasCustomPrompt="1"/>
          </p:nvPr>
        </p:nvSpPr>
        <p:spPr>
          <a:xfrm>
            <a:off x="767857" y="933450"/>
            <a:ext cx="3031852" cy="1722419"/>
          </a:xfrm>
        </p:spPr>
        <p:txBody>
          <a:bodyPr rtlCol="0" anchor="b">
            <a:normAutofit/>
          </a:bodyPr>
          <a:lstStyle>
            <a:lvl1pPr algn="l">
              <a:defRPr sz="2400" b="0">
                <a:solidFill>
                  <a:srgbClr val="FFFFFF"/>
                </a:solidFill>
              </a:defRPr>
            </a:lvl1pPr>
          </a:lstStyle>
          <a:p>
            <a:pPr rtl="0"/>
            <a:r>
              <a:rPr lang="nl-NL" noProof="0"/>
              <a:t>Klik om de titelstijl van het model te bewerken</a:t>
            </a:r>
          </a:p>
        </p:txBody>
      </p:sp>
      <p:sp>
        <p:nvSpPr>
          <p:cNvPr id="3" name="Tijdelijke aanduiding voor inhoud 2"/>
          <p:cNvSpPr>
            <a:spLocks noGrp="1"/>
          </p:cNvSpPr>
          <p:nvPr>
            <p:ph idx="1" hasCustomPrompt="1"/>
          </p:nvPr>
        </p:nvSpPr>
        <p:spPr>
          <a:xfrm>
            <a:off x="4900928" y="1179829"/>
            <a:ext cx="6650991" cy="4658216"/>
          </a:xfrm>
        </p:spPr>
        <p:txBody>
          <a:bodyPr rtlCol="0" anchor="ctr">
            <a:normAutofit/>
          </a:bodyPr>
          <a:lstStyle>
            <a:lvl1pPr>
              <a:defRPr sz="2000">
                <a:solidFill>
                  <a:schemeClr val="tx2"/>
                </a:solidFill>
              </a:defRPr>
            </a:lvl1pPr>
            <a:lvl2pPr>
              <a:defRPr sz="1800">
                <a:solidFill>
                  <a:schemeClr val="tx2"/>
                </a:solidFill>
              </a:defRPr>
            </a:lvl2pPr>
            <a:lvl3pPr>
              <a:defRPr sz="1600">
                <a:solidFill>
                  <a:schemeClr val="tx2"/>
                </a:solidFill>
              </a:defRPr>
            </a:lvl3pPr>
            <a:lvl4pPr>
              <a:defRPr sz="1400">
                <a:solidFill>
                  <a:schemeClr val="tx2"/>
                </a:solidFill>
              </a:defRPr>
            </a:lvl4pPr>
            <a:lvl5pPr>
              <a:defRPr sz="1400">
                <a:solidFill>
                  <a:schemeClr val="tx2"/>
                </a:solidFill>
              </a:defRPr>
            </a:lvl5pPr>
            <a:lvl6pPr>
              <a:defRPr sz="1400">
                <a:solidFill>
                  <a:schemeClr val="tx2"/>
                </a:solidFill>
              </a:defRPr>
            </a:lvl6pPr>
            <a:lvl7pPr>
              <a:defRPr sz="1400">
                <a:solidFill>
                  <a:schemeClr val="tx2"/>
                </a:solidFill>
              </a:defRPr>
            </a:lvl7pPr>
            <a:lvl8pPr>
              <a:defRPr sz="1400">
                <a:solidFill>
                  <a:schemeClr val="tx2"/>
                </a:solidFill>
              </a:defRPr>
            </a:lvl8pPr>
            <a:lvl9pPr>
              <a:defRPr sz="1400">
                <a:solidFill>
                  <a:schemeClr val="tx2"/>
                </a:solidFill>
              </a:defRPr>
            </a:lvl9pPr>
          </a:lstStyle>
          <a:p>
            <a:pPr lvl="0" rtl="0"/>
            <a:r>
              <a:rPr lang="nl-NL" noProof="0"/>
              <a:t>Klik om de tekststijlen van het model te bewerken</a:t>
            </a:r>
          </a:p>
          <a:p>
            <a:pPr lvl="1" rtl="0"/>
            <a:r>
              <a:rPr lang="nl-NL" noProof="0"/>
              <a:t>Tweede niveau</a:t>
            </a:r>
          </a:p>
          <a:p>
            <a:pPr lvl="2" rtl="0"/>
            <a:r>
              <a:rPr lang="nl-NL" noProof="0"/>
              <a:t>Derde niveau</a:t>
            </a:r>
          </a:p>
          <a:p>
            <a:pPr lvl="3" rtl="0"/>
            <a:r>
              <a:rPr lang="nl-NL" noProof="0"/>
              <a:t>Vierde niveau</a:t>
            </a:r>
          </a:p>
          <a:p>
            <a:pPr lvl="4" rtl="0"/>
            <a:r>
              <a:rPr lang="nl-NL" noProof="0"/>
              <a:t>Vijfde niveau</a:t>
            </a:r>
          </a:p>
        </p:txBody>
      </p:sp>
      <p:sp>
        <p:nvSpPr>
          <p:cNvPr id="4" name="Tijdelijke aanduiding voor tekst 3"/>
          <p:cNvSpPr>
            <a:spLocks noGrp="1"/>
          </p:cNvSpPr>
          <p:nvPr>
            <p:ph type="body" sz="half" idx="2" hasCustomPrompt="1"/>
          </p:nvPr>
        </p:nvSpPr>
        <p:spPr>
          <a:xfrm>
            <a:off x="767857" y="2836654"/>
            <a:ext cx="3031852" cy="3001392"/>
          </a:xfrm>
        </p:spPr>
        <p:txBody>
          <a:bodyPr rtlCol="0" anchor="t">
            <a:normAutofit/>
          </a:bodyPr>
          <a:lstStyle>
            <a:lvl1pPr marL="0" indent="0" algn="l">
              <a:buNone/>
              <a:defRPr sz="1600">
                <a:solidFill>
                  <a:srgbClr val="FFFFFF"/>
                </a:solidFill>
              </a:defRPr>
            </a:lvl1pPr>
            <a:lvl2pPr marL="457200" indent="0">
              <a:buNone/>
              <a:defRPr sz="11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nl-NL" noProof="0"/>
              <a:t>Klik om de tekststijlen van het model te bewerken</a:t>
            </a:r>
          </a:p>
        </p:txBody>
      </p:sp>
      <p:sp>
        <p:nvSpPr>
          <p:cNvPr id="10" name="Tijdelijke aanduiding voor voettekst 9">
            <a:extLst>
              <a:ext uri="{FF2B5EF4-FFF2-40B4-BE49-F238E27FC236}">
                <a16:creationId xmlns:a16="http://schemas.microsoft.com/office/drawing/2014/main" id="{B72412AE-119E-4982-8B24-63365EFCA796}"/>
              </a:ext>
            </a:extLst>
          </p:cNvPr>
          <p:cNvSpPr>
            <a:spLocks noGrp="1"/>
          </p:cNvSpPr>
          <p:nvPr>
            <p:ph type="ftr" sz="quarter" idx="11"/>
          </p:nvPr>
        </p:nvSpPr>
        <p:spPr>
          <a:xfrm>
            <a:off x="581192" y="6452590"/>
            <a:ext cx="6917210" cy="365125"/>
          </a:xfrm>
        </p:spPr>
        <p:txBody>
          <a:bodyPr rtlCol="0"/>
          <a:lstStyle/>
          <a:p>
            <a:pPr rtl="0"/>
            <a:r>
              <a:rPr lang="nl-NL" noProof="0"/>
              <a:t>Voorbeeld van voettekst</a:t>
            </a:r>
          </a:p>
        </p:txBody>
      </p:sp>
      <p:sp>
        <p:nvSpPr>
          <p:cNvPr id="8" name="Tijdelijke aanduiding voor datum 7">
            <a:extLst>
              <a:ext uri="{FF2B5EF4-FFF2-40B4-BE49-F238E27FC236}">
                <a16:creationId xmlns:a16="http://schemas.microsoft.com/office/drawing/2014/main" id="{0B919CC2-2A65-446F-B538-9E6249035445}"/>
              </a:ext>
            </a:extLst>
          </p:cNvPr>
          <p:cNvSpPr>
            <a:spLocks noGrp="1"/>
          </p:cNvSpPr>
          <p:nvPr>
            <p:ph type="dt" sz="half" idx="10"/>
          </p:nvPr>
        </p:nvSpPr>
        <p:spPr>
          <a:xfrm>
            <a:off x="7605951" y="6456916"/>
            <a:ext cx="2844799" cy="365125"/>
          </a:xfrm>
        </p:spPr>
        <p:txBody>
          <a:bodyPr rtlCol="0"/>
          <a:lstStyle/>
          <a:p>
            <a:pPr rtl="0"/>
            <a:r>
              <a:rPr lang="nl-NL" noProof="0"/>
              <a:t>20XX</a:t>
            </a:r>
          </a:p>
        </p:txBody>
      </p:sp>
      <p:sp>
        <p:nvSpPr>
          <p:cNvPr id="11" name="Tijdelijke aanduiding voor dianummer 10">
            <a:extLst>
              <a:ext uri="{FF2B5EF4-FFF2-40B4-BE49-F238E27FC236}">
                <a16:creationId xmlns:a16="http://schemas.microsoft.com/office/drawing/2014/main" id="{7FC4BB19-6AD1-45CF-9F99-00B109890FAB}"/>
              </a:ext>
            </a:extLst>
          </p:cNvPr>
          <p:cNvSpPr>
            <a:spLocks noGrp="1"/>
          </p:cNvSpPr>
          <p:nvPr>
            <p:ph type="sldNum" sz="quarter" idx="12"/>
          </p:nvPr>
        </p:nvSpPr>
        <p:spPr>
          <a:xfrm>
            <a:off x="10558300" y="6456916"/>
            <a:ext cx="1052510" cy="365125"/>
          </a:xfrm>
        </p:spPr>
        <p:txBody>
          <a:bodyPr rtlCol="0"/>
          <a:lstStyle/>
          <a:p>
            <a:pPr rtl="0"/>
            <a:fld id="{3A98EE3D-8CD1-4C3F-BD1C-C98C9596463C}" type="slidenum">
              <a:rPr lang="nl-NL" noProof="0" smtClean="0"/>
              <a:pPr rtl="0"/>
              <a:t>‹nr.›</a:t>
            </a:fld>
            <a:endParaRPr lang="nl-NL" noProof="0"/>
          </a:p>
        </p:txBody>
      </p:sp>
    </p:spTree>
    <p:extLst>
      <p:ext uri="{BB962C8B-B14F-4D97-AF65-F5344CB8AC3E}">
        <p14:creationId xmlns:p14="http://schemas.microsoft.com/office/powerpoint/2010/main" val="21592844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581193" y="4693389"/>
            <a:ext cx="11029616" cy="566738"/>
          </a:xfrm>
        </p:spPr>
        <p:txBody>
          <a:bodyPr rtlCol="0" anchor="b">
            <a:normAutofit/>
          </a:bodyPr>
          <a:lstStyle>
            <a:lvl1pPr algn="l">
              <a:defRPr sz="2400" b="0">
                <a:solidFill>
                  <a:schemeClr val="tx1">
                    <a:lumMod val="75000"/>
                    <a:lumOff val="25000"/>
                  </a:schemeClr>
                </a:solidFill>
              </a:defRPr>
            </a:lvl1pPr>
          </a:lstStyle>
          <a:p>
            <a:pPr rtl="0"/>
            <a:r>
              <a:rPr lang="nl-NL" noProof="0"/>
              <a:t>Klik om de titelstijl van het model te bewerken</a:t>
            </a:r>
          </a:p>
        </p:txBody>
      </p:sp>
      <p:sp>
        <p:nvSpPr>
          <p:cNvPr id="3" name="Tijdelijke aanduiding voor afbeelding 2"/>
          <p:cNvSpPr>
            <a:spLocks noGrp="1" noChangeAspect="1"/>
          </p:cNvSpPr>
          <p:nvPr>
            <p:ph type="pic" idx="1" hasCustomPrompt="1"/>
          </p:nvPr>
        </p:nvSpPr>
        <p:spPr>
          <a:xfrm>
            <a:off x="447817" y="641350"/>
            <a:ext cx="11290859" cy="3651249"/>
          </a:xfrm>
        </p:spPr>
        <p:txBody>
          <a:bodyPr rtlCol="0"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rtl="0"/>
            <a:r>
              <a:rPr lang="nl-NL" noProof="0"/>
              <a:t>Klik op pictogram om afbeelding toe te voegen</a:t>
            </a:r>
          </a:p>
        </p:txBody>
      </p:sp>
      <p:sp>
        <p:nvSpPr>
          <p:cNvPr id="4" name="Tijdelijke aanduiding voor tekst 3"/>
          <p:cNvSpPr>
            <a:spLocks noGrp="1"/>
          </p:cNvSpPr>
          <p:nvPr>
            <p:ph type="body" sz="half" idx="2" hasCustomPrompt="1"/>
          </p:nvPr>
        </p:nvSpPr>
        <p:spPr>
          <a:xfrm>
            <a:off x="581192" y="5260127"/>
            <a:ext cx="11029617" cy="998148"/>
          </a:xfrm>
        </p:spPr>
        <p:txBody>
          <a:bodyPr rtlCol="0"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nl-NL" noProof="0"/>
              <a:t>Klik om de tekststijlen van het model te bewerken</a:t>
            </a:r>
          </a:p>
        </p:txBody>
      </p:sp>
      <p:sp>
        <p:nvSpPr>
          <p:cNvPr id="6" name="Tijdelijke aanduiding voor voettekst 5"/>
          <p:cNvSpPr>
            <a:spLocks noGrp="1"/>
          </p:cNvSpPr>
          <p:nvPr>
            <p:ph type="ftr" sz="quarter" idx="11"/>
          </p:nvPr>
        </p:nvSpPr>
        <p:spPr/>
        <p:txBody>
          <a:bodyPr rtlCol="0"/>
          <a:lstStyle/>
          <a:p>
            <a:pPr algn="l" rtl="0"/>
            <a:r>
              <a:rPr lang="nl-NL" noProof="0"/>
              <a:t>Voorbeeld van voettekst</a:t>
            </a:r>
          </a:p>
        </p:txBody>
      </p:sp>
      <p:sp>
        <p:nvSpPr>
          <p:cNvPr id="5" name="Tijdelijke aanduiding voor datum 4"/>
          <p:cNvSpPr>
            <a:spLocks noGrp="1"/>
          </p:cNvSpPr>
          <p:nvPr>
            <p:ph type="dt" sz="half" idx="10"/>
          </p:nvPr>
        </p:nvSpPr>
        <p:spPr/>
        <p:txBody>
          <a:bodyPr rtlCol="0"/>
          <a:lstStyle/>
          <a:p>
            <a:pPr rtl="0"/>
            <a:r>
              <a:rPr lang="nl-NL" noProof="0"/>
              <a:t>20XX</a:t>
            </a:r>
          </a:p>
        </p:txBody>
      </p:sp>
      <p:sp>
        <p:nvSpPr>
          <p:cNvPr id="7" name="Tijdelijke aanduiding voor dianummer 6"/>
          <p:cNvSpPr>
            <a:spLocks noGrp="1"/>
          </p:cNvSpPr>
          <p:nvPr>
            <p:ph type="sldNum" sz="quarter" idx="12"/>
          </p:nvPr>
        </p:nvSpPr>
        <p:spPr/>
        <p:txBody>
          <a:bodyPr rtlCol="0"/>
          <a:lstStyle/>
          <a:p>
            <a:pPr rtl="0"/>
            <a:fld id="{3A98EE3D-8CD1-4C3F-BD1C-C98C9596463C}" type="slidenum">
              <a:rPr lang="nl-NL" noProof="0" smtClean="0"/>
              <a:t>‹nr.›</a:t>
            </a:fld>
            <a:endParaRPr lang="nl-NL" noProof="0"/>
          </a:p>
        </p:txBody>
      </p:sp>
    </p:spTree>
    <p:extLst>
      <p:ext uri="{BB962C8B-B14F-4D97-AF65-F5344CB8AC3E}">
        <p14:creationId xmlns:p14="http://schemas.microsoft.com/office/powerpoint/2010/main" val="271650602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Only">
  <p:cSld name="Object">
    <p:spTree>
      <p:nvGrpSpPr>
        <p:cNvPr id="1" name=""/>
        <p:cNvGrpSpPr/>
        <p:nvPr/>
      </p:nvGrpSpPr>
      <p:grpSpPr>
        <a:xfrm>
          <a:off x="0" y="0"/>
          <a:ext cx="0" cy="0"/>
          <a:chOff x="0" y="0"/>
          <a:chExt cx="0" cy="0"/>
        </a:xfrm>
      </p:grpSpPr>
      <p:sp>
        <p:nvSpPr>
          <p:cNvPr id="2" name="Tijdelijke aanduiding voor inhoud 1"/>
          <p:cNvSpPr>
            <a:spLocks noGrp="1"/>
          </p:cNvSpPr>
          <p:nvPr>
            <p:ph/>
          </p:nvPr>
        </p:nvSpPr>
        <p:spPr>
          <a:xfrm>
            <a:off x="406400" y="444500"/>
            <a:ext cx="11582400" cy="5321300"/>
          </a:xfrm>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3" name="Rectangle 102">
            <a:extLst>
              <a:ext uri="{FF2B5EF4-FFF2-40B4-BE49-F238E27FC236}">
                <a16:creationId xmlns:a16="http://schemas.microsoft.com/office/drawing/2014/main" id="{BBE175D0-F415-4C9A-A874-6364988354FB}"/>
              </a:ext>
            </a:extLst>
          </p:cNvPr>
          <p:cNvSpPr>
            <a:spLocks noGrp="1" noChangeArrowheads="1"/>
          </p:cNvSpPr>
          <p:nvPr>
            <p:ph type="ftr" sz="quarter" idx="10"/>
          </p:nvPr>
        </p:nvSpPr>
        <p:spPr>
          <a:ln/>
        </p:spPr>
        <p:txBody>
          <a:bodyPr/>
          <a:lstStyle>
            <a:lvl1pPr>
              <a:defRPr/>
            </a:lvl1pPr>
          </a:lstStyle>
          <a:p>
            <a:pPr>
              <a:defRPr/>
            </a:pPr>
            <a:r>
              <a:rPr lang="nl-NL" altLang="nl-NL"/>
              <a:t>	</a:t>
            </a:r>
            <a:fld id="{B7553FDB-9325-488C-AF02-5C2DB7F6173C}" type="slidenum">
              <a:rPr lang="nl-NL" altLang="nl-NL" smtClean="0"/>
              <a:pPr>
                <a:defRPr/>
              </a:pPr>
              <a:t>‹nr.›</a:t>
            </a:fld>
            <a:endParaRPr lang="nl-NL" altLang="nl-NL"/>
          </a:p>
        </p:txBody>
      </p:sp>
    </p:spTree>
    <p:extLst>
      <p:ext uri="{BB962C8B-B14F-4D97-AF65-F5344CB8AC3E}">
        <p14:creationId xmlns:p14="http://schemas.microsoft.com/office/powerpoint/2010/main" val="402980522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Rectangle 102">
            <a:extLst>
              <a:ext uri="{FF2B5EF4-FFF2-40B4-BE49-F238E27FC236}">
                <a16:creationId xmlns:a16="http://schemas.microsoft.com/office/drawing/2014/main" id="{529B1956-CF44-4F7B-BE61-EA45B3A00584}"/>
              </a:ext>
            </a:extLst>
          </p:cNvPr>
          <p:cNvSpPr>
            <a:spLocks noGrp="1" noChangeArrowheads="1"/>
          </p:cNvSpPr>
          <p:nvPr>
            <p:ph type="ftr" sz="quarter" idx="10"/>
          </p:nvPr>
        </p:nvSpPr>
        <p:spPr>
          <a:ln/>
        </p:spPr>
        <p:txBody>
          <a:bodyPr/>
          <a:lstStyle>
            <a:lvl1pPr>
              <a:defRPr/>
            </a:lvl1pPr>
          </a:lstStyle>
          <a:p>
            <a:pPr>
              <a:defRPr/>
            </a:pPr>
            <a:r>
              <a:rPr lang="nl-NL" altLang="nl-NL"/>
              <a:t>	</a:t>
            </a:r>
            <a:fld id="{7DB53A5A-F294-4C38-8F0B-22369360F5F2}" type="slidenum">
              <a:rPr lang="nl-NL" altLang="nl-NL" smtClean="0"/>
              <a:pPr>
                <a:defRPr/>
              </a:pPr>
              <a:t>‹nr.›</a:t>
            </a:fld>
            <a:endParaRPr lang="nl-NL" altLang="nl-NL"/>
          </a:p>
        </p:txBody>
      </p:sp>
    </p:spTree>
    <p:extLst>
      <p:ext uri="{BB962C8B-B14F-4D97-AF65-F5344CB8AC3E}">
        <p14:creationId xmlns:p14="http://schemas.microsoft.com/office/powerpoint/2010/main" val="22723131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5" name="Titel 4">
            <a:extLst>
              <a:ext uri="{FF2B5EF4-FFF2-40B4-BE49-F238E27FC236}">
                <a16:creationId xmlns:a16="http://schemas.microsoft.com/office/drawing/2014/main" id="{6926BD44-2224-46FF-A4E7-9C9FFE19726B}"/>
              </a:ext>
            </a:extLst>
          </p:cNvPr>
          <p:cNvSpPr>
            <a:spLocks noGrp="1"/>
          </p:cNvSpPr>
          <p:nvPr>
            <p:ph type="title"/>
          </p:nvPr>
        </p:nvSpPr>
        <p:spPr>
          <a:xfrm>
            <a:off x="581192" y="702155"/>
            <a:ext cx="3424138" cy="1500131"/>
          </a:xfrm>
        </p:spPr>
        <p:txBody>
          <a:bodyPr rtlCol="0"/>
          <a:lstStyle>
            <a:lvl1pPr>
              <a:defRPr/>
            </a:lvl1pPr>
          </a:lstStyle>
          <a:p>
            <a:pPr rtl="0"/>
            <a:r>
              <a:rPr lang="nl-NL" noProof="0"/>
              <a:t>Klik om stijl te bewerken</a:t>
            </a:r>
          </a:p>
        </p:txBody>
      </p:sp>
      <p:sp>
        <p:nvSpPr>
          <p:cNvPr id="6" name="Tijdelijke aanduiding voor inhoud 5">
            <a:extLst>
              <a:ext uri="{FF2B5EF4-FFF2-40B4-BE49-F238E27FC236}">
                <a16:creationId xmlns:a16="http://schemas.microsoft.com/office/drawing/2014/main" id="{728249B4-F572-49E8-9B53-CB4E629EB93F}"/>
              </a:ext>
            </a:extLst>
          </p:cNvPr>
          <p:cNvSpPr>
            <a:spLocks noGrp="1"/>
          </p:cNvSpPr>
          <p:nvPr>
            <p:ph idx="1"/>
          </p:nvPr>
        </p:nvSpPr>
        <p:spPr>
          <a:xfrm>
            <a:off x="581193" y="2414788"/>
            <a:ext cx="3424138" cy="3975776"/>
          </a:xfrm>
        </p:spPr>
        <p:txBody>
          <a:bodyPr rtlCol="0"/>
          <a:lstStyle>
            <a:lvl1pPr marL="0" indent="0">
              <a:buNone/>
              <a:defRPr/>
            </a:lvl1pPr>
          </a:lstStyle>
          <a:p>
            <a:pPr lvl="0" rtl="0"/>
            <a:r>
              <a:rPr lang="nl-NL" noProof="0"/>
              <a:t>Klikken om de tekststijl van het model te bewerken</a:t>
            </a:r>
          </a:p>
        </p:txBody>
      </p:sp>
      <p:sp>
        <p:nvSpPr>
          <p:cNvPr id="10" name="Tijdelijke aanduiding voor afbeelding 9">
            <a:extLst>
              <a:ext uri="{FF2B5EF4-FFF2-40B4-BE49-F238E27FC236}">
                <a16:creationId xmlns:a16="http://schemas.microsoft.com/office/drawing/2014/main" id="{06C12940-675F-4BDC-8733-71FEBC2FDCCF}"/>
              </a:ext>
            </a:extLst>
          </p:cNvPr>
          <p:cNvSpPr>
            <a:spLocks noGrp="1"/>
          </p:cNvSpPr>
          <p:nvPr>
            <p:ph type="pic" sz="quarter" idx="13"/>
          </p:nvPr>
        </p:nvSpPr>
        <p:spPr>
          <a:xfrm>
            <a:off x="4242815" y="640080"/>
            <a:ext cx="3703320" cy="5751576"/>
          </a:xfrm>
          <a:solidFill>
            <a:schemeClr val="accent2"/>
          </a:solidFill>
        </p:spPr>
        <p:txBody>
          <a:bodyPr rtlCol="0"/>
          <a:lstStyle/>
          <a:p>
            <a:pPr rtl="0"/>
            <a:r>
              <a:rPr lang="nl-NL" noProof="0"/>
              <a:t>Klik op het pictogram als u een afbeelding wilt toevoegen</a:t>
            </a:r>
          </a:p>
        </p:txBody>
      </p:sp>
      <p:sp>
        <p:nvSpPr>
          <p:cNvPr id="11" name="Tijdelijke aanduiding voor afbeelding 9">
            <a:extLst>
              <a:ext uri="{FF2B5EF4-FFF2-40B4-BE49-F238E27FC236}">
                <a16:creationId xmlns:a16="http://schemas.microsoft.com/office/drawing/2014/main" id="{63AD391F-F462-4773-B9C7-B512F55F6812}"/>
              </a:ext>
            </a:extLst>
          </p:cNvPr>
          <p:cNvSpPr>
            <a:spLocks noGrp="1"/>
          </p:cNvSpPr>
          <p:nvPr>
            <p:ph type="pic" sz="quarter" idx="14"/>
          </p:nvPr>
        </p:nvSpPr>
        <p:spPr>
          <a:xfrm>
            <a:off x="8046720" y="640080"/>
            <a:ext cx="3703320" cy="5751576"/>
          </a:xfrm>
          <a:solidFill>
            <a:schemeClr val="accent2"/>
          </a:solidFill>
        </p:spPr>
        <p:txBody>
          <a:bodyPr rtlCol="0"/>
          <a:lstStyle/>
          <a:p>
            <a:pPr rtl="0"/>
            <a:r>
              <a:rPr lang="nl-NL" noProof="0"/>
              <a:t>Klik op het pictogram als u een afbeelding wilt toevoegen</a:t>
            </a:r>
          </a:p>
        </p:txBody>
      </p:sp>
      <p:sp>
        <p:nvSpPr>
          <p:cNvPr id="3" name="Tijdelijke aanduiding voor voettekst 2"/>
          <p:cNvSpPr>
            <a:spLocks noGrp="1"/>
          </p:cNvSpPr>
          <p:nvPr>
            <p:ph type="ftr" sz="quarter" idx="11"/>
          </p:nvPr>
        </p:nvSpPr>
        <p:spPr/>
        <p:txBody>
          <a:bodyPr rtlCol="0"/>
          <a:lstStyle/>
          <a:p>
            <a:pPr rtl="0"/>
            <a:r>
              <a:rPr lang="nl-NL" noProof="0"/>
              <a:t>Voorbeeld van voettekst</a:t>
            </a:r>
          </a:p>
        </p:txBody>
      </p:sp>
      <p:sp>
        <p:nvSpPr>
          <p:cNvPr id="2" name="Tijdelijke aanduiding voor datum 1"/>
          <p:cNvSpPr>
            <a:spLocks noGrp="1"/>
          </p:cNvSpPr>
          <p:nvPr>
            <p:ph type="dt" sz="half" idx="10"/>
          </p:nvPr>
        </p:nvSpPr>
        <p:spPr/>
        <p:txBody>
          <a:bodyPr rtlCol="0"/>
          <a:lstStyle/>
          <a:p>
            <a:pPr rtl="0"/>
            <a:r>
              <a:rPr lang="nl-NL" noProof="0"/>
              <a:t>20XX</a:t>
            </a:r>
          </a:p>
        </p:txBody>
      </p:sp>
      <p:sp>
        <p:nvSpPr>
          <p:cNvPr id="4" name="Tijdelijke aanduiding voor dianummer 3"/>
          <p:cNvSpPr>
            <a:spLocks noGrp="1"/>
          </p:cNvSpPr>
          <p:nvPr>
            <p:ph type="sldNum" sz="quarter" idx="12"/>
          </p:nvPr>
        </p:nvSpPr>
        <p:spPr/>
        <p:txBody>
          <a:bodyPr rtlCol="0"/>
          <a:lstStyle/>
          <a:p>
            <a:pPr rtl="0"/>
            <a:fld id="{3A98EE3D-8CD1-4C3F-BD1C-C98C9596463C}" type="slidenum">
              <a:rPr lang="nl-NL" noProof="0" smtClean="0"/>
              <a:t>‹nr.›</a:t>
            </a:fld>
            <a:endParaRPr lang="nl-NL" noProof="0"/>
          </a:p>
        </p:txBody>
      </p:sp>
    </p:spTree>
    <p:extLst>
      <p:ext uri="{BB962C8B-B14F-4D97-AF65-F5344CB8AC3E}">
        <p14:creationId xmlns:p14="http://schemas.microsoft.com/office/powerpoint/2010/main" val="28889797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nleiding">
    <p:spTree>
      <p:nvGrpSpPr>
        <p:cNvPr id="1" name=""/>
        <p:cNvGrpSpPr/>
        <p:nvPr/>
      </p:nvGrpSpPr>
      <p:grpSpPr>
        <a:xfrm>
          <a:off x="0" y="0"/>
          <a:ext cx="0" cy="0"/>
          <a:chOff x="0" y="0"/>
          <a:chExt cx="0" cy="0"/>
        </a:xfrm>
      </p:grpSpPr>
      <p:sp>
        <p:nvSpPr>
          <p:cNvPr id="5" name="Titel 1">
            <a:extLst>
              <a:ext uri="{FF2B5EF4-FFF2-40B4-BE49-F238E27FC236}">
                <a16:creationId xmlns:a16="http://schemas.microsoft.com/office/drawing/2014/main" id="{F9CC542F-D03C-4537-9B6E-7F653B651524}"/>
              </a:ext>
            </a:extLst>
          </p:cNvPr>
          <p:cNvSpPr>
            <a:spLocks noGrp="1"/>
          </p:cNvSpPr>
          <p:nvPr>
            <p:ph type="title"/>
          </p:nvPr>
        </p:nvSpPr>
        <p:spPr>
          <a:xfrm>
            <a:off x="581192" y="730730"/>
            <a:ext cx="3475915" cy="1478341"/>
          </a:xfrm>
        </p:spPr>
        <p:txBody>
          <a:bodyPr rtlCol="0">
            <a:normAutofit/>
          </a:bodyPr>
          <a:lstStyle/>
          <a:p>
            <a:pPr rtl="0"/>
            <a:r>
              <a:rPr lang="nl-NL" noProof="0">
                <a:solidFill>
                  <a:schemeClr val="tx2"/>
                </a:solidFill>
              </a:rPr>
              <a:t>Klik om stijl te bewerken</a:t>
            </a:r>
          </a:p>
        </p:txBody>
      </p:sp>
      <p:sp>
        <p:nvSpPr>
          <p:cNvPr id="6" name="Tijdelijke aanduiding voor inhoud 2" descr="Tag=AccentColor&#10;Flavor=Light&#10;Target=Bullets">
            <a:extLst>
              <a:ext uri="{FF2B5EF4-FFF2-40B4-BE49-F238E27FC236}">
                <a16:creationId xmlns:a16="http://schemas.microsoft.com/office/drawing/2014/main" id="{C768CCB8-0718-4D4E-8EE1-1D287550057B}"/>
              </a:ext>
            </a:extLst>
          </p:cNvPr>
          <p:cNvSpPr>
            <a:spLocks noGrp="1"/>
          </p:cNvSpPr>
          <p:nvPr>
            <p:ph idx="1"/>
          </p:nvPr>
        </p:nvSpPr>
        <p:spPr>
          <a:xfrm>
            <a:off x="581192" y="2180496"/>
            <a:ext cx="3475915" cy="3678303"/>
          </a:xfrm>
        </p:spPr>
        <p:txBody>
          <a:bodyPr rtlCol="0">
            <a:normAutofit/>
          </a:bodyPr>
          <a:lstStyle>
            <a:lvl1pPr marL="0" indent="0">
              <a:buNone/>
              <a:defRPr/>
            </a:lvl1pPr>
          </a:lstStyle>
          <a:p>
            <a:pPr lvl="0" rtl="0"/>
            <a:r>
              <a:rPr lang="nl-NL" noProof="0"/>
              <a:t>Klikken om de tekststijl van het model te bewerken</a:t>
            </a:r>
          </a:p>
        </p:txBody>
      </p:sp>
      <p:sp>
        <p:nvSpPr>
          <p:cNvPr id="11" name="Tijdelijke aanduiding voor afbeelding 10">
            <a:extLst>
              <a:ext uri="{FF2B5EF4-FFF2-40B4-BE49-F238E27FC236}">
                <a16:creationId xmlns:a16="http://schemas.microsoft.com/office/drawing/2014/main" id="{5C3A8825-378F-41FE-A716-644287762A49}"/>
              </a:ext>
            </a:extLst>
          </p:cNvPr>
          <p:cNvSpPr>
            <a:spLocks noGrp="1"/>
          </p:cNvSpPr>
          <p:nvPr>
            <p:ph type="pic" sz="quarter" idx="13"/>
          </p:nvPr>
        </p:nvSpPr>
        <p:spPr>
          <a:xfrm>
            <a:off x="4241800" y="630936"/>
            <a:ext cx="7504113" cy="3520440"/>
          </a:xfrm>
          <a:solidFill>
            <a:schemeClr val="accent2"/>
          </a:solidFill>
        </p:spPr>
        <p:txBody>
          <a:bodyPr rtlCol="0"/>
          <a:lstStyle/>
          <a:p>
            <a:pPr rtl="0"/>
            <a:r>
              <a:rPr lang="nl-NL" noProof="0"/>
              <a:t>Klik op het pictogram als u een afbeelding wilt toevoegen</a:t>
            </a:r>
          </a:p>
        </p:txBody>
      </p:sp>
      <p:sp>
        <p:nvSpPr>
          <p:cNvPr id="12" name="Tijdelijke aanduiding voor afbeelding 10">
            <a:extLst>
              <a:ext uri="{FF2B5EF4-FFF2-40B4-BE49-F238E27FC236}">
                <a16:creationId xmlns:a16="http://schemas.microsoft.com/office/drawing/2014/main" id="{2E6B2055-B099-48CF-84C8-2AF6D5618697}"/>
              </a:ext>
            </a:extLst>
          </p:cNvPr>
          <p:cNvSpPr>
            <a:spLocks noGrp="1"/>
          </p:cNvSpPr>
          <p:nvPr>
            <p:ph type="pic" sz="quarter" idx="14"/>
          </p:nvPr>
        </p:nvSpPr>
        <p:spPr>
          <a:xfrm>
            <a:off x="4242816" y="4234252"/>
            <a:ext cx="3703320" cy="2139696"/>
          </a:xfrm>
          <a:solidFill>
            <a:schemeClr val="accent2"/>
          </a:solidFill>
        </p:spPr>
        <p:txBody>
          <a:bodyPr rtlCol="0"/>
          <a:lstStyle/>
          <a:p>
            <a:pPr rtl="0"/>
            <a:r>
              <a:rPr lang="nl-NL" noProof="0"/>
              <a:t>Klik op het pictogram als u een afbeelding wilt toevoegen</a:t>
            </a:r>
          </a:p>
        </p:txBody>
      </p:sp>
      <p:sp>
        <p:nvSpPr>
          <p:cNvPr id="13" name="Tijdelijke aanduiding voor afbeelding 10">
            <a:extLst>
              <a:ext uri="{FF2B5EF4-FFF2-40B4-BE49-F238E27FC236}">
                <a16:creationId xmlns:a16="http://schemas.microsoft.com/office/drawing/2014/main" id="{EED74C29-FF8A-4470-8221-FD11E7FB7D76}"/>
              </a:ext>
            </a:extLst>
          </p:cNvPr>
          <p:cNvSpPr>
            <a:spLocks noGrp="1"/>
          </p:cNvSpPr>
          <p:nvPr>
            <p:ph type="pic" sz="quarter" idx="15"/>
          </p:nvPr>
        </p:nvSpPr>
        <p:spPr>
          <a:xfrm>
            <a:off x="8046720" y="4233672"/>
            <a:ext cx="3703320" cy="2139696"/>
          </a:xfrm>
          <a:solidFill>
            <a:schemeClr val="accent2"/>
          </a:solidFill>
        </p:spPr>
        <p:txBody>
          <a:bodyPr rtlCol="0"/>
          <a:lstStyle/>
          <a:p>
            <a:pPr rtl="0"/>
            <a:r>
              <a:rPr lang="nl-NL" noProof="0"/>
              <a:t>Klik op het pictogram als u een afbeelding wilt toevoegen</a:t>
            </a:r>
          </a:p>
        </p:txBody>
      </p:sp>
      <p:sp>
        <p:nvSpPr>
          <p:cNvPr id="3" name="Tijdelijke aanduiding voor voettekst 2"/>
          <p:cNvSpPr>
            <a:spLocks noGrp="1"/>
          </p:cNvSpPr>
          <p:nvPr>
            <p:ph type="ftr" sz="quarter" idx="11"/>
          </p:nvPr>
        </p:nvSpPr>
        <p:spPr/>
        <p:txBody>
          <a:bodyPr rtlCol="0"/>
          <a:lstStyle/>
          <a:p>
            <a:pPr rtl="0"/>
            <a:r>
              <a:rPr lang="nl-NL" noProof="0"/>
              <a:t>Voorbeeld van voettekst</a:t>
            </a:r>
          </a:p>
        </p:txBody>
      </p:sp>
      <p:sp>
        <p:nvSpPr>
          <p:cNvPr id="2" name="Tijdelijke aanduiding voor datum 1"/>
          <p:cNvSpPr>
            <a:spLocks noGrp="1"/>
          </p:cNvSpPr>
          <p:nvPr>
            <p:ph type="dt" sz="half" idx="10"/>
          </p:nvPr>
        </p:nvSpPr>
        <p:spPr/>
        <p:txBody>
          <a:bodyPr rtlCol="0"/>
          <a:lstStyle/>
          <a:p>
            <a:pPr rtl="0"/>
            <a:r>
              <a:rPr lang="nl-NL" noProof="0"/>
              <a:t>20XX</a:t>
            </a:r>
          </a:p>
        </p:txBody>
      </p:sp>
      <p:sp>
        <p:nvSpPr>
          <p:cNvPr id="4" name="Tijdelijke aanduiding voor dianummer 3"/>
          <p:cNvSpPr>
            <a:spLocks noGrp="1"/>
          </p:cNvSpPr>
          <p:nvPr>
            <p:ph type="sldNum" sz="quarter" idx="12"/>
          </p:nvPr>
        </p:nvSpPr>
        <p:spPr/>
        <p:txBody>
          <a:bodyPr rtlCol="0"/>
          <a:lstStyle/>
          <a:p>
            <a:pPr rtl="0"/>
            <a:fld id="{3A98EE3D-8CD1-4C3F-BD1C-C98C9596463C}" type="slidenum">
              <a:rPr lang="nl-NL" noProof="0" smtClean="0"/>
              <a:t>‹nr.›</a:t>
            </a:fld>
            <a:endParaRPr lang="nl-NL" noProof="0"/>
          </a:p>
        </p:txBody>
      </p:sp>
    </p:spTree>
    <p:extLst>
      <p:ext uri="{BB962C8B-B14F-4D97-AF65-F5344CB8AC3E}">
        <p14:creationId xmlns:p14="http://schemas.microsoft.com/office/powerpoint/2010/main" val="1874943644"/>
      </p:ext>
    </p:extLst>
  </p:cSld>
  <p:clrMapOvr>
    <a:masterClrMapping/>
  </p:clrMapOvr>
  <p:extLst>
    <p:ext uri="{DCECCB84-F9BA-43D5-87BE-67443E8EF086}">
      <p15:sldGuideLst xmlns:p15="http://schemas.microsoft.com/office/powerpoint/2012/main">
        <p15:guide id="1" orient="horz"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e-einde">
    <p:spTree>
      <p:nvGrpSpPr>
        <p:cNvPr id="1" name=""/>
        <p:cNvGrpSpPr/>
        <p:nvPr/>
      </p:nvGrpSpPr>
      <p:grpSpPr>
        <a:xfrm>
          <a:off x="0" y="0"/>
          <a:ext cx="0" cy="0"/>
          <a:chOff x="0" y="0"/>
          <a:chExt cx="0" cy="0"/>
        </a:xfrm>
      </p:grpSpPr>
      <p:sp>
        <p:nvSpPr>
          <p:cNvPr id="5" name="Titel 1">
            <a:extLst>
              <a:ext uri="{FF2B5EF4-FFF2-40B4-BE49-F238E27FC236}">
                <a16:creationId xmlns:a16="http://schemas.microsoft.com/office/drawing/2014/main" id="{6E787D40-90B5-470E-95A2-784F1CB479C9}"/>
              </a:ext>
            </a:extLst>
          </p:cNvPr>
          <p:cNvSpPr>
            <a:spLocks noGrp="1"/>
          </p:cNvSpPr>
          <p:nvPr>
            <p:ph type="ctrTitle"/>
          </p:nvPr>
        </p:nvSpPr>
        <p:spPr>
          <a:xfrm>
            <a:off x="581191" y="4322102"/>
            <a:ext cx="10993549" cy="1153609"/>
          </a:xfrm>
        </p:spPr>
        <p:txBody>
          <a:bodyPr rtlCol="0"/>
          <a:lstStyle/>
          <a:p>
            <a:pPr rtl="0"/>
            <a:r>
              <a:rPr lang="nl-NL" noProof="0"/>
              <a:t>Klik om stijl te bewerken</a:t>
            </a:r>
          </a:p>
        </p:txBody>
      </p:sp>
      <p:sp>
        <p:nvSpPr>
          <p:cNvPr id="6" name="Subtitel 2">
            <a:extLst>
              <a:ext uri="{FF2B5EF4-FFF2-40B4-BE49-F238E27FC236}">
                <a16:creationId xmlns:a16="http://schemas.microsoft.com/office/drawing/2014/main" id="{DDD90A03-8871-46F6-B527-27A279CAF3FE}"/>
              </a:ext>
            </a:extLst>
          </p:cNvPr>
          <p:cNvSpPr>
            <a:spLocks noGrp="1"/>
          </p:cNvSpPr>
          <p:nvPr>
            <p:ph type="subTitle" idx="1"/>
          </p:nvPr>
        </p:nvSpPr>
        <p:spPr>
          <a:xfrm>
            <a:off x="581194" y="5475712"/>
            <a:ext cx="10993546" cy="590321"/>
          </a:xfrm>
        </p:spPr>
        <p:txBody>
          <a:bodyPr rtlCol="0"/>
          <a:lstStyle>
            <a:lvl1pPr marL="0" indent="0">
              <a:buNone/>
              <a:defRPr/>
            </a:lvl1pPr>
          </a:lstStyle>
          <a:p>
            <a:pPr rtl="0"/>
            <a:r>
              <a:rPr lang="nl-NL" noProof="0"/>
              <a:t>Klikken om de ondertitelstijl van het model te bewerken</a:t>
            </a:r>
          </a:p>
        </p:txBody>
      </p:sp>
      <p:sp>
        <p:nvSpPr>
          <p:cNvPr id="9" name="Tijdelijke aanduiding voor afbeelding 8">
            <a:extLst>
              <a:ext uri="{FF2B5EF4-FFF2-40B4-BE49-F238E27FC236}">
                <a16:creationId xmlns:a16="http://schemas.microsoft.com/office/drawing/2014/main" id="{18C0DC8A-3006-4A75-A9BA-FCA96D2C38A9}"/>
              </a:ext>
            </a:extLst>
          </p:cNvPr>
          <p:cNvSpPr>
            <a:spLocks noGrp="1"/>
          </p:cNvSpPr>
          <p:nvPr>
            <p:ph type="pic" sz="quarter" idx="13"/>
          </p:nvPr>
        </p:nvSpPr>
        <p:spPr>
          <a:xfrm>
            <a:off x="449580" y="603504"/>
            <a:ext cx="11292840" cy="3557016"/>
          </a:xfrm>
          <a:solidFill>
            <a:schemeClr val="accent2"/>
          </a:solidFill>
        </p:spPr>
        <p:txBody>
          <a:bodyPr rtlCol="0"/>
          <a:lstStyle/>
          <a:p>
            <a:pPr rtl="0"/>
            <a:r>
              <a:rPr lang="nl-NL" noProof="0"/>
              <a:t>Klik op het pictogram als u een afbeelding wilt toevoegen</a:t>
            </a:r>
          </a:p>
        </p:txBody>
      </p:sp>
    </p:spTree>
    <p:extLst>
      <p:ext uri="{BB962C8B-B14F-4D97-AF65-F5344CB8AC3E}">
        <p14:creationId xmlns:p14="http://schemas.microsoft.com/office/powerpoint/2010/main" val="35185048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el en inhoud">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581192" y="731520"/>
            <a:ext cx="11029616" cy="987552"/>
          </a:xfrm>
        </p:spPr>
        <p:txBody>
          <a:bodyPr rtlCol="0"/>
          <a:lstStyle/>
          <a:p>
            <a:pPr rtl="0"/>
            <a:r>
              <a:rPr lang="nl-NL" noProof="0"/>
              <a:t>Klik om de titelstijl van het model te bewerken</a:t>
            </a:r>
          </a:p>
        </p:txBody>
      </p:sp>
      <p:sp>
        <p:nvSpPr>
          <p:cNvPr id="3" name="Tijdelijke aanduiding voor inhoud 2"/>
          <p:cNvSpPr>
            <a:spLocks noGrp="1"/>
          </p:cNvSpPr>
          <p:nvPr>
            <p:ph idx="1" hasCustomPrompt="1"/>
          </p:nvPr>
        </p:nvSpPr>
        <p:spPr>
          <a:xfrm>
            <a:off x="581192" y="2340864"/>
            <a:ext cx="11029615" cy="3634486"/>
          </a:xfrm>
        </p:spPr>
        <p:txBody>
          <a:bodyPr rtlCol="0"/>
          <a:lstStyle/>
          <a:p>
            <a:pPr lvl="0" rtl="0"/>
            <a:r>
              <a:rPr lang="nl-NL" noProof="0"/>
              <a:t>Klik om de tekststijlen van het model te bewerken</a:t>
            </a:r>
          </a:p>
          <a:p>
            <a:pPr lvl="1" rtl="0"/>
            <a:r>
              <a:rPr lang="nl-NL" noProof="0"/>
              <a:t>Tweede niveau</a:t>
            </a:r>
          </a:p>
          <a:p>
            <a:pPr lvl="2" rtl="0"/>
            <a:r>
              <a:rPr lang="nl-NL" noProof="0"/>
              <a:t>Derde niveau</a:t>
            </a:r>
          </a:p>
          <a:p>
            <a:pPr lvl="3" rtl="0"/>
            <a:r>
              <a:rPr lang="nl-NL" noProof="0"/>
              <a:t>Vierde niveau</a:t>
            </a:r>
          </a:p>
          <a:p>
            <a:pPr lvl="4" rtl="0"/>
            <a:r>
              <a:rPr lang="nl-NL" noProof="0"/>
              <a:t>Vijfde niveau</a:t>
            </a:r>
          </a:p>
        </p:txBody>
      </p:sp>
      <p:sp>
        <p:nvSpPr>
          <p:cNvPr id="9" name="Tijdelijke aanduiding voor voettekst 8">
            <a:extLst>
              <a:ext uri="{FF2B5EF4-FFF2-40B4-BE49-F238E27FC236}">
                <a16:creationId xmlns:a16="http://schemas.microsoft.com/office/drawing/2014/main" id="{1356D3B5-6063-4A89-B88F-9D3043916FF8}"/>
              </a:ext>
            </a:extLst>
          </p:cNvPr>
          <p:cNvSpPr>
            <a:spLocks noGrp="1"/>
          </p:cNvSpPr>
          <p:nvPr>
            <p:ph type="ftr" sz="quarter" idx="11"/>
          </p:nvPr>
        </p:nvSpPr>
        <p:spPr/>
        <p:txBody>
          <a:bodyPr rtlCol="0"/>
          <a:lstStyle/>
          <a:p>
            <a:pPr rtl="0"/>
            <a:r>
              <a:rPr lang="nl-NL" noProof="0"/>
              <a:t>Voorbeeld van voettekst</a:t>
            </a:r>
          </a:p>
        </p:txBody>
      </p:sp>
      <p:sp>
        <p:nvSpPr>
          <p:cNvPr id="8" name="Tijdelijke aanduiding voor datum 7">
            <a:extLst>
              <a:ext uri="{FF2B5EF4-FFF2-40B4-BE49-F238E27FC236}">
                <a16:creationId xmlns:a16="http://schemas.microsoft.com/office/drawing/2014/main" id="{770E6237-3456-439F-802D-3BA93FC7E3E5}"/>
              </a:ext>
            </a:extLst>
          </p:cNvPr>
          <p:cNvSpPr>
            <a:spLocks noGrp="1"/>
          </p:cNvSpPr>
          <p:nvPr>
            <p:ph type="dt" sz="half" idx="10"/>
          </p:nvPr>
        </p:nvSpPr>
        <p:spPr/>
        <p:txBody>
          <a:bodyPr rtlCol="0"/>
          <a:lstStyle/>
          <a:p>
            <a:pPr rtl="0"/>
            <a:r>
              <a:rPr lang="nl-NL" noProof="0"/>
              <a:t>20XX</a:t>
            </a:r>
          </a:p>
        </p:txBody>
      </p:sp>
      <p:sp>
        <p:nvSpPr>
          <p:cNvPr id="10" name="Tijdelijke aanduiding voor dianummer 9">
            <a:extLst>
              <a:ext uri="{FF2B5EF4-FFF2-40B4-BE49-F238E27FC236}">
                <a16:creationId xmlns:a16="http://schemas.microsoft.com/office/drawing/2014/main" id="{02B78BF7-69D3-4CE0-A631-50EFD41EEEB8}"/>
              </a:ext>
            </a:extLst>
          </p:cNvPr>
          <p:cNvSpPr>
            <a:spLocks noGrp="1"/>
          </p:cNvSpPr>
          <p:nvPr>
            <p:ph type="sldNum" sz="quarter" idx="12"/>
          </p:nvPr>
        </p:nvSpPr>
        <p:spPr/>
        <p:txBody>
          <a:bodyPr rtlCol="0"/>
          <a:lstStyle/>
          <a:p>
            <a:pPr rtl="0"/>
            <a:fld id="{3A98EE3D-8CD1-4C3F-BD1C-C98C9596463C}" type="slidenum">
              <a:rPr lang="nl-NL" noProof="0" smtClean="0"/>
              <a:t>‹nr.›</a:t>
            </a:fld>
            <a:endParaRPr lang="nl-NL" noProof="0"/>
          </a:p>
        </p:txBody>
      </p:sp>
    </p:spTree>
    <p:extLst>
      <p:ext uri="{BB962C8B-B14F-4D97-AF65-F5344CB8AC3E}">
        <p14:creationId xmlns:p14="http://schemas.microsoft.com/office/powerpoint/2010/main" val="24668871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itaat">
    <p:spTree>
      <p:nvGrpSpPr>
        <p:cNvPr id="1" name=""/>
        <p:cNvGrpSpPr/>
        <p:nvPr/>
      </p:nvGrpSpPr>
      <p:grpSpPr>
        <a:xfrm>
          <a:off x="0" y="0"/>
          <a:ext cx="0" cy="0"/>
          <a:chOff x="0" y="0"/>
          <a:chExt cx="0" cy="0"/>
        </a:xfrm>
      </p:grpSpPr>
      <p:sp>
        <p:nvSpPr>
          <p:cNvPr id="5" name="Titel 1">
            <a:extLst>
              <a:ext uri="{FF2B5EF4-FFF2-40B4-BE49-F238E27FC236}">
                <a16:creationId xmlns:a16="http://schemas.microsoft.com/office/drawing/2014/main" id="{19AD7E45-24A5-4020-858E-57CFA0955730}"/>
              </a:ext>
            </a:extLst>
          </p:cNvPr>
          <p:cNvSpPr>
            <a:spLocks noGrp="1"/>
          </p:cNvSpPr>
          <p:nvPr>
            <p:ph type="ctrTitle"/>
          </p:nvPr>
        </p:nvSpPr>
        <p:spPr>
          <a:xfrm>
            <a:off x="581191" y="1020431"/>
            <a:ext cx="10993549" cy="1475013"/>
          </a:xfrm>
        </p:spPr>
        <p:txBody>
          <a:bodyPr rtlCol="0"/>
          <a:lstStyle/>
          <a:p>
            <a:pPr rtl="0"/>
            <a:r>
              <a:rPr lang="nl-NL" noProof="0"/>
              <a:t>Klik om stijl te bewerken</a:t>
            </a:r>
          </a:p>
        </p:txBody>
      </p:sp>
      <p:sp>
        <p:nvSpPr>
          <p:cNvPr id="6" name="Subtitel 2">
            <a:extLst>
              <a:ext uri="{FF2B5EF4-FFF2-40B4-BE49-F238E27FC236}">
                <a16:creationId xmlns:a16="http://schemas.microsoft.com/office/drawing/2014/main" id="{9C213B6D-04F4-4E9D-AD86-E50884CB4CB3}"/>
              </a:ext>
            </a:extLst>
          </p:cNvPr>
          <p:cNvSpPr>
            <a:spLocks noGrp="1"/>
          </p:cNvSpPr>
          <p:nvPr>
            <p:ph type="subTitle" idx="1"/>
          </p:nvPr>
        </p:nvSpPr>
        <p:spPr>
          <a:xfrm>
            <a:off x="581194" y="2495445"/>
            <a:ext cx="10993546" cy="468233"/>
          </a:xfrm>
        </p:spPr>
        <p:txBody>
          <a:bodyPr rtlCol="0"/>
          <a:lstStyle>
            <a:lvl1pPr marL="0" indent="0">
              <a:buNone/>
              <a:defRPr/>
            </a:lvl1pPr>
          </a:lstStyle>
          <a:p>
            <a:pPr rtl="0"/>
            <a:r>
              <a:rPr lang="nl-NL" noProof="0"/>
              <a:t>Klikken om de ondertitelstijl van het model te bewerken</a:t>
            </a:r>
          </a:p>
        </p:txBody>
      </p:sp>
      <p:sp>
        <p:nvSpPr>
          <p:cNvPr id="10" name="Tijdelijke aanduiding voor afbeelding 9">
            <a:extLst>
              <a:ext uri="{FF2B5EF4-FFF2-40B4-BE49-F238E27FC236}">
                <a16:creationId xmlns:a16="http://schemas.microsoft.com/office/drawing/2014/main" id="{52DB8B62-62C2-4723-85AF-F5D87B489A63}"/>
              </a:ext>
            </a:extLst>
          </p:cNvPr>
          <p:cNvSpPr>
            <a:spLocks noGrp="1"/>
          </p:cNvSpPr>
          <p:nvPr>
            <p:ph type="pic" sz="quarter" idx="13"/>
          </p:nvPr>
        </p:nvSpPr>
        <p:spPr>
          <a:xfrm>
            <a:off x="448056" y="3081528"/>
            <a:ext cx="5486400" cy="3310128"/>
          </a:xfrm>
          <a:solidFill>
            <a:schemeClr val="accent2"/>
          </a:solidFill>
        </p:spPr>
        <p:txBody>
          <a:bodyPr rtlCol="0"/>
          <a:lstStyle/>
          <a:p>
            <a:pPr rtl="0"/>
            <a:r>
              <a:rPr lang="nl-NL" noProof="0"/>
              <a:t>Klik op het pictogram als u een afbeelding wilt toevoegen</a:t>
            </a:r>
          </a:p>
        </p:txBody>
      </p:sp>
      <p:sp>
        <p:nvSpPr>
          <p:cNvPr id="11" name="Tijdelijke aanduiding voor afbeelding 9">
            <a:extLst>
              <a:ext uri="{FF2B5EF4-FFF2-40B4-BE49-F238E27FC236}">
                <a16:creationId xmlns:a16="http://schemas.microsoft.com/office/drawing/2014/main" id="{D1329640-D9D1-44D4-8E40-04E753A2B826}"/>
              </a:ext>
            </a:extLst>
          </p:cNvPr>
          <p:cNvSpPr>
            <a:spLocks noGrp="1"/>
          </p:cNvSpPr>
          <p:nvPr>
            <p:ph type="pic" sz="quarter" idx="14"/>
          </p:nvPr>
        </p:nvSpPr>
        <p:spPr>
          <a:xfrm>
            <a:off x="6254496" y="3081528"/>
            <a:ext cx="5486400" cy="3310128"/>
          </a:xfrm>
          <a:solidFill>
            <a:schemeClr val="accent2"/>
          </a:solidFill>
        </p:spPr>
        <p:txBody>
          <a:bodyPr rtlCol="0"/>
          <a:lstStyle/>
          <a:p>
            <a:pPr rtl="0"/>
            <a:r>
              <a:rPr lang="nl-NL" noProof="0"/>
              <a:t>Klik op het pictogram als u een afbeelding wilt toevoegen</a:t>
            </a:r>
          </a:p>
        </p:txBody>
      </p:sp>
      <p:sp>
        <p:nvSpPr>
          <p:cNvPr id="3" name="Tijdelijke aanduiding voor voettekst 2"/>
          <p:cNvSpPr>
            <a:spLocks noGrp="1"/>
          </p:cNvSpPr>
          <p:nvPr>
            <p:ph type="ftr" sz="quarter" idx="11"/>
          </p:nvPr>
        </p:nvSpPr>
        <p:spPr/>
        <p:txBody>
          <a:bodyPr rtlCol="0"/>
          <a:lstStyle/>
          <a:p>
            <a:pPr rtl="0"/>
            <a:r>
              <a:rPr lang="nl-NL" noProof="0"/>
              <a:t>Voorbeeld van voettekst</a:t>
            </a:r>
          </a:p>
        </p:txBody>
      </p:sp>
      <p:sp>
        <p:nvSpPr>
          <p:cNvPr id="2" name="Tijdelijke aanduiding voor datum 1"/>
          <p:cNvSpPr>
            <a:spLocks noGrp="1"/>
          </p:cNvSpPr>
          <p:nvPr>
            <p:ph type="dt" sz="half" idx="10"/>
          </p:nvPr>
        </p:nvSpPr>
        <p:spPr/>
        <p:txBody>
          <a:bodyPr rtlCol="0"/>
          <a:lstStyle/>
          <a:p>
            <a:pPr rtl="0"/>
            <a:r>
              <a:rPr lang="nl-NL" noProof="0"/>
              <a:t>20XX</a:t>
            </a:r>
          </a:p>
        </p:txBody>
      </p:sp>
      <p:sp>
        <p:nvSpPr>
          <p:cNvPr id="4" name="Tijdelijke aanduiding voor dianummer 3"/>
          <p:cNvSpPr>
            <a:spLocks noGrp="1"/>
          </p:cNvSpPr>
          <p:nvPr>
            <p:ph type="sldNum" sz="quarter" idx="12"/>
          </p:nvPr>
        </p:nvSpPr>
        <p:spPr/>
        <p:txBody>
          <a:bodyPr rtlCol="0"/>
          <a:lstStyle/>
          <a:p>
            <a:pPr rtl="0"/>
            <a:fld id="{3A98EE3D-8CD1-4C3F-BD1C-C98C9596463C}" type="slidenum">
              <a:rPr lang="nl-NL" noProof="0" smtClean="0"/>
              <a:t>‹nr.›</a:t>
            </a:fld>
            <a:endParaRPr lang="nl-NL" noProof="0"/>
          </a:p>
        </p:txBody>
      </p:sp>
    </p:spTree>
    <p:extLst>
      <p:ext uri="{BB962C8B-B14F-4D97-AF65-F5344CB8AC3E}">
        <p14:creationId xmlns:p14="http://schemas.microsoft.com/office/powerpoint/2010/main" val="25578571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am">
    <p:spTree>
      <p:nvGrpSpPr>
        <p:cNvPr id="1" name=""/>
        <p:cNvGrpSpPr/>
        <p:nvPr/>
      </p:nvGrpSpPr>
      <p:grpSpPr>
        <a:xfrm>
          <a:off x="0" y="0"/>
          <a:ext cx="0" cy="0"/>
          <a:chOff x="0" y="0"/>
          <a:chExt cx="0" cy="0"/>
        </a:xfrm>
      </p:grpSpPr>
      <p:sp>
        <p:nvSpPr>
          <p:cNvPr id="8" name="Titel 1"/>
          <p:cNvSpPr>
            <a:spLocks noGrp="1"/>
          </p:cNvSpPr>
          <p:nvPr>
            <p:ph type="title" hasCustomPrompt="1"/>
          </p:nvPr>
        </p:nvSpPr>
        <p:spPr>
          <a:xfrm>
            <a:off x="575894" y="729658"/>
            <a:ext cx="11029616" cy="988332"/>
          </a:xfrm>
        </p:spPr>
        <p:txBody>
          <a:bodyPr rtlCol="0"/>
          <a:lstStyle/>
          <a:p>
            <a:pPr rtl="0"/>
            <a:r>
              <a:rPr lang="nl-NL" noProof="0"/>
              <a:t>Klik om de titelstijl van het model te bewerken</a:t>
            </a:r>
          </a:p>
        </p:txBody>
      </p:sp>
      <p:sp>
        <p:nvSpPr>
          <p:cNvPr id="15" name="Tijdelijke aanduiding voor SmartArt 14">
            <a:extLst>
              <a:ext uri="{FF2B5EF4-FFF2-40B4-BE49-F238E27FC236}">
                <a16:creationId xmlns:a16="http://schemas.microsoft.com/office/drawing/2014/main" id="{1A07AFA2-B97F-4965-B3E3-0399F8696B92}"/>
              </a:ext>
            </a:extLst>
          </p:cNvPr>
          <p:cNvSpPr>
            <a:spLocks noGrp="1"/>
          </p:cNvSpPr>
          <p:nvPr>
            <p:ph type="dgm" sz="quarter" idx="13"/>
          </p:nvPr>
        </p:nvSpPr>
        <p:spPr>
          <a:xfrm>
            <a:off x="576263" y="2290762"/>
            <a:ext cx="2286000" cy="2514600"/>
          </a:xfrm>
          <a:solidFill>
            <a:schemeClr val="accent2"/>
          </a:solidFill>
        </p:spPr>
        <p:txBody>
          <a:bodyPr rtlCol="0"/>
          <a:lstStyle/>
          <a:p>
            <a:pPr rtl="0"/>
            <a:r>
              <a:rPr lang="nl-NL" noProof="0"/>
              <a:t>Klik op het pictogram om een SmartArt-graphic toe te voegen</a:t>
            </a:r>
          </a:p>
        </p:txBody>
      </p:sp>
      <p:sp>
        <p:nvSpPr>
          <p:cNvPr id="16" name="Tijdelijke aanduiding voor SmartArt 14">
            <a:extLst>
              <a:ext uri="{FF2B5EF4-FFF2-40B4-BE49-F238E27FC236}">
                <a16:creationId xmlns:a16="http://schemas.microsoft.com/office/drawing/2014/main" id="{FBD83F25-25EA-4FCB-9180-B7567885BE7A}"/>
              </a:ext>
            </a:extLst>
          </p:cNvPr>
          <p:cNvSpPr>
            <a:spLocks noGrp="1"/>
          </p:cNvSpPr>
          <p:nvPr>
            <p:ph type="dgm" sz="quarter" idx="14"/>
          </p:nvPr>
        </p:nvSpPr>
        <p:spPr>
          <a:xfrm>
            <a:off x="3486759" y="2290762"/>
            <a:ext cx="2286000" cy="2514600"/>
          </a:xfrm>
          <a:solidFill>
            <a:schemeClr val="accent2"/>
          </a:solidFill>
        </p:spPr>
        <p:txBody>
          <a:bodyPr rtlCol="0"/>
          <a:lstStyle/>
          <a:p>
            <a:pPr rtl="0"/>
            <a:r>
              <a:rPr lang="nl-NL" noProof="0"/>
              <a:t>Klik op het pictogram om een SmartArt-graphic toe te voegen</a:t>
            </a:r>
          </a:p>
        </p:txBody>
      </p:sp>
      <p:sp>
        <p:nvSpPr>
          <p:cNvPr id="17" name="Tijdelijke aanduiding voor SmartArt 14">
            <a:extLst>
              <a:ext uri="{FF2B5EF4-FFF2-40B4-BE49-F238E27FC236}">
                <a16:creationId xmlns:a16="http://schemas.microsoft.com/office/drawing/2014/main" id="{C19AF1FD-578A-4AC1-8006-BF395C098188}"/>
              </a:ext>
            </a:extLst>
          </p:cNvPr>
          <p:cNvSpPr>
            <a:spLocks noGrp="1"/>
          </p:cNvSpPr>
          <p:nvPr>
            <p:ph type="dgm" sz="quarter" idx="15"/>
          </p:nvPr>
        </p:nvSpPr>
        <p:spPr>
          <a:xfrm>
            <a:off x="6397255" y="2290762"/>
            <a:ext cx="2286000" cy="2514600"/>
          </a:xfrm>
          <a:solidFill>
            <a:schemeClr val="accent2"/>
          </a:solidFill>
        </p:spPr>
        <p:txBody>
          <a:bodyPr rtlCol="0"/>
          <a:lstStyle/>
          <a:p>
            <a:pPr rtl="0"/>
            <a:r>
              <a:rPr lang="nl-NL" noProof="0"/>
              <a:t>Klik op het pictogram om een SmartArt-graphic toe te voegen</a:t>
            </a:r>
          </a:p>
        </p:txBody>
      </p:sp>
      <p:sp>
        <p:nvSpPr>
          <p:cNvPr id="18" name="Tijdelijke aanduiding voor SmartArt 14">
            <a:extLst>
              <a:ext uri="{FF2B5EF4-FFF2-40B4-BE49-F238E27FC236}">
                <a16:creationId xmlns:a16="http://schemas.microsoft.com/office/drawing/2014/main" id="{A30FAB41-D651-4537-9674-A090F9541E38}"/>
              </a:ext>
            </a:extLst>
          </p:cNvPr>
          <p:cNvSpPr>
            <a:spLocks noGrp="1"/>
          </p:cNvSpPr>
          <p:nvPr>
            <p:ph type="dgm" sz="quarter" idx="16"/>
          </p:nvPr>
        </p:nvSpPr>
        <p:spPr>
          <a:xfrm>
            <a:off x="9307750" y="2290762"/>
            <a:ext cx="2286000" cy="2514600"/>
          </a:xfrm>
          <a:solidFill>
            <a:schemeClr val="accent2"/>
          </a:solidFill>
        </p:spPr>
        <p:txBody>
          <a:bodyPr rtlCol="0"/>
          <a:lstStyle/>
          <a:p>
            <a:pPr rtl="0"/>
            <a:r>
              <a:rPr lang="nl-NL" noProof="0"/>
              <a:t>Klik op het pictogram om een SmartArt-graphic toe te voegen</a:t>
            </a:r>
          </a:p>
        </p:txBody>
      </p:sp>
      <p:sp>
        <p:nvSpPr>
          <p:cNvPr id="20" name="Tijdelijke aanduiding voor tekst 19">
            <a:extLst>
              <a:ext uri="{FF2B5EF4-FFF2-40B4-BE49-F238E27FC236}">
                <a16:creationId xmlns:a16="http://schemas.microsoft.com/office/drawing/2014/main" id="{6FF70985-87A5-4813-BB21-CD79732947F5}"/>
              </a:ext>
            </a:extLst>
          </p:cNvPr>
          <p:cNvSpPr>
            <a:spLocks noGrp="1"/>
          </p:cNvSpPr>
          <p:nvPr>
            <p:ph type="body" sz="quarter" idx="17" hasCustomPrompt="1"/>
          </p:nvPr>
        </p:nvSpPr>
        <p:spPr>
          <a:xfrm>
            <a:off x="576263" y="4943475"/>
            <a:ext cx="2286000" cy="365760"/>
          </a:xfrm>
        </p:spPr>
        <p:txBody>
          <a:bodyPr rtlCol="0">
            <a:noAutofit/>
          </a:bodyPr>
          <a:lstStyle>
            <a:lvl1pPr marL="0" indent="0">
              <a:buNone/>
              <a:defRPr sz="1800"/>
            </a:lvl1pPr>
            <a:lvl2pPr marL="324000" indent="0">
              <a:buNone/>
              <a:defRPr sz="1800"/>
            </a:lvl2pPr>
            <a:lvl3pPr marL="630000" indent="0">
              <a:buNone/>
              <a:defRPr sz="1800"/>
            </a:lvl3pPr>
            <a:lvl4pPr marL="1008000" indent="0">
              <a:buNone/>
              <a:defRPr sz="1800"/>
            </a:lvl4pPr>
            <a:lvl5pPr marL="1368000" indent="0">
              <a:buNone/>
              <a:defRPr sz="1800"/>
            </a:lvl5pPr>
          </a:lstStyle>
          <a:p>
            <a:pPr lvl="0" rtl="0"/>
            <a:r>
              <a:rPr lang="nl-NL" noProof="0"/>
              <a:t>Naam</a:t>
            </a:r>
          </a:p>
        </p:txBody>
      </p:sp>
      <p:sp>
        <p:nvSpPr>
          <p:cNvPr id="22" name="Tijdelijke aanduiding voor tekst 21">
            <a:extLst>
              <a:ext uri="{FF2B5EF4-FFF2-40B4-BE49-F238E27FC236}">
                <a16:creationId xmlns:a16="http://schemas.microsoft.com/office/drawing/2014/main" id="{8F30C930-1919-4A13-98BD-6CB6119CC11A}"/>
              </a:ext>
            </a:extLst>
          </p:cNvPr>
          <p:cNvSpPr>
            <a:spLocks noGrp="1"/>
          </p:cNvSpPr>
          <p:nvPr>
            <p:ph type="body" sz="quarter" idx="18" hasCustomPrompt="1"/>
          </p:nvPr>
        </p:nvSpPr>
        <p:spPr>
          <a:xfrm>
            <a:off x="575894" y="5447348"/>
            <a:ext cx="2286000" cy="365760"/>
          </a:xfrm>
        </p:spPr>
        <p:txBody>
          <a:bodyPr rtlCol="0">
            <a:noAutofit/>
          </a:bodyPr>
          <a:lstStyle>
            <a:lvl1pPr marL="0" indent="0">
              <a:buNone/>
              <a:defRPr sz="1600"/>
            </a:lvl1pPr>
            <a:lvl2pPr marL="324000" indent="0">
              <a:buNone/>
              <a:defRPr sz="1600"/>
            </a:lvl2pPr>
            <a:lvl3pPr marL="630000" indent="0">
              <a:buNone/>
              <a:defRPr sz="1600"/>
            </a:lvl3pPr>
            <a:lvl4pPr marL="1008000" indent="0">
              <a:buNone/>
              <a:defRPr sz="1600"/>
            </a:lvl4pPr>
            <a:lvl5pPr marL="1368000" indent="0">
              <a:buNone/>
              <a:defRPr sz="1600"/>
            </a:lvl5pPr>
          </a:lstStyle>
          <a:p>
            <a:pPr lvl="0" rtl="0"/>
            <a:r>
              <a:rPr lang="nl-NL" noProof="0"/>
              <a:t>Titel</a:t>
            </a:r>
          </a:p>
        </p:txBody>
      </p:sp>
      <p:sp>
        <p:nvSpPr>
          <p:cNvPr id="23" name="Tijdelijke aanduiding voor tekst 19">
            <a:extLst>
              <a:ext uri="{FF2B5EF4-FFF2-40B4-BE49-F238E27FC236}">
                <a16:creationId xmlns:a16="http://schemas.microsoft.com/office/drawing/2014/main" id="{6E4126AC-7681-4156-8274-2A6414894394}"/>
              </a:ext>
            </a:extLst>
          </p:cNvPr>
          <p:cNvSpPr>
            <a:spLocks noGrp="1"/>
          </p:cNvSpPr>
          <p:nvPr>
            <p:ph type="body" sz="quarter" idx="19" hasCustomPrompt="1"/>
          </p:nvPr>
        </p:nvSpPr>
        <p:spPr>
          <a:xfrm>
            <a:off x="3487128" y="4943475"/>
            <a:ext cx="2286000" cy="365760"/>
          </a:xfrm>
        </p:spPr>
        <p:txBody>
          <a:bodyPr rtlCol="0">
            <a:noAutofit/>
          </a:bodyPr>
          <a:lstStyle>
            <a:lvl1pPr marL="0" indent="0">
              <a:buNone/>
              <a:defRPr sz="1800"/>
            </a:lvl1pPr>
            <a:lvl2pPr marL="324000" indent="0">
              <a:buNone/>
              <a:defRPr sz="1800"/>
            </a:lvl2pPr>
            <a:lvl3pPr marL="630000" indent="0">
              <a:buNone/>
              <a:defRPr sz="1800"/>
            </a:lvl3pPr>
            <a:lvl4pPr marL="1008000" indent="0">
              <a:buNone/>
              <a:defRPr sz="1800"/>
            </a:lvl4pPr>
            <a:lvl5pPr marL="1368000" indent="0">
              <a:buNone/>
              <a:defRPr sz="1800"/>
            </a:lvl5pPr>
          </a:lstStyle>
          <a:p>
            <a:pPr lvl="0" rtl="0"/>
            <a:r>
              <a:rPr lang="nl-NL" noProof="0"/>
              <a:t>Naam</a:t>
            </a:r>
          </a:p>
        </p:txBody>
      </p:sp>
      <p:sp>
        <p:nvSpPr>
          <p:cNvPr id="24" name="Tijdelijke aanduiding voor tekst 21">
            <a:extLst>
              <a:ext uri="{FF2B5EF4-FFF2-40B4-BE49-F238E27FC236}">
                <a16:creationId xmlns:a16="http://schemas.microsoft.com/office/drawing/2014/main" id="{D03485ED-1755-41FA-942B-ED95B3913DBF}"/>
              </a:ext>
            </a:extLst>
          </p:cNvPr>
          <p:cNvSpPr>
            <a:spLocks noGrp="1"/>
          </p:cNvSpPr>
          <p:nvPr>
            <p:ph type="body" sz="quarter" idx="20" hasCustomPrompt="1"/>
          </p:nvPr>
        </p:nvSpPr>
        <p:spPr>
          <a:xfrm>
            <a:off x="3486759" y="5447348"/>
            <a:ext cx="2286000" cy="365760"/>
          </a:xfrm>
        </p:spPr>
        <p:txBody>
          <a:bodyPr rtlCol="0">
            <a:noAutofit/>
          </a:bodyPr>
          <a:lstStyle>
            <a:lvl1pPr marL="0" indent="0">
              <a:buNone/>
              <a:defRPr sz="1600"/>
            </a:lvl1pPr>
            <a:lvl2pPr marL="324000" indent="0">
              <a:buNone/>
              <a:defRPr sz="1600"/>
            </a:lvl2pPr>
            <a:lvl3pPr marL="630000" indent="0">
              <a:buNone/>
              <a:defRPr sz="1600"/>
            </a:lvl3pPr>
            <a:lvl4pPr marL="1008000" indent="0">
              <a:buNone/>
              <a:defRPr sz="1600"/>
            </a:lvl4pPr>
            <a:lvl5pPr marL="1368000" indent="0">
              <a:buNone/>
              <a:defRPr sz="1600"/>
            </a:lvl5pPr>
          </a:lstStyle>
          <a:p>
            <a:pPr lvl="0" rtl="0"/>
            <a:r>
              <a:rPr lang="nl-NL" noProof="0"/>
              <a:t>Titel</a:t>
            </a:r>
          </a:p>
        </p:txBody>
      </p:sp>
      <p:sp>
        <p:nvSpPr>
          <p:cNvPr id="25" name="Tijdelijke aanduiding voor tekst 19">
            <a:extLst>
              <a:ext uri="{FF2B5EF4-FFF2-40B4-BE49-F238E27FC236}">
                <a16:creationId xmlns:a16="http://schemas.microsoft.com/office/drawing/2014/main" id="{42AFEFC9-586E-4B97-AD51-F02AC6AC6A60}"/>
              </a:ext>
            </a:extLst>
          </p:cNvPr>
          <p:cNvSpPr>
            <a:spLocks noGrp="1"/>
          </p:cNvSpPr>
          <p:nvPr>
            <p:ph type="body" sz="quarter" idx="21" hasCustomPrompt="1"/>
          </p:nvPr>
        </p:nvSpPr>
        <p:spPr>
          <a:xfrm>
            <a:off x="6397624" y="4943475"/>
            <a:ext cx="2286000" cy="365760"/>
          </a:xfrm>
        </p:spPr>
        <p:txBody>
          <a:bodyPr rtlCol="0">
            <a:noAutofit/>
          </a:bodyPr>
          <a:lstStyle>
            <a:lvl1pPr marL="0" indent="0">
              <a:buNone/>
              <a:defRPr sz="1800"/>
            </a:lvl1pPr>
            <a:lvl2pPr marL="324000" indent="0">
              <a:buNone/>
              <a:defRPr sz="1800"/>
            </a:lvl2pPr>
            <a:lvl3pPr marL="630000" indent="0">
              <a:buNone/>
              <a:defRPr sz="1800"/>
            </a:lvl3pPr>
            <a:lvl4pPr marL="1008000" indent="0">
              <a:buNone/>
              <a:defRPr sz="1800"/>
            </a:lvl4pPr>
            <a:lvl5pPr marL="1368000" indent="0">
              <a:buNone/>
              <a:defRPr sz="1800"/>
            </a:lvl5pPr>
          </a:lstStyle>
          <a:p>
            <a:pPr lvl="0" rtl="0"/>
            <a:r>
              <a:rPr lang="nl-NL" noProof="0"/>
              <a:t>Naam</a:t>
            </a:r>
          </a:p>
        </p:txBody>
      </p:sp>
      <p:sp>
        <p:nvSpPr>
          <p:cNvPr id="26" name="Tijdelijke aanduiding voor tekst 21">
            <a:extLst>
              <a:ext uri="{FF2B5EF4-FFF2-40B4-BE49-F238E27FC236}">
                <a16:creationId xmlns:a16="http://schemas.microsoft.com/office/drawing/2014/main" id="{E94B1769-BE23-4EBA-A0DA-9A01476DAC50}"/>
              </a:ext>
            </a:extLst>
          </p:cNvPr>
          <p:cNvSpPr>
            <a:spLocks noGrp="1"/>
          </p:cNvSpPr>
          <p:nvPr>
            <p:ph type="body" sz="quarter" idx="22" hasCustomPrompt="1"/>
          </p:nvPr>
        </p:nvSpPr>
        <p:spPr>
          <a:xfrm>
            <a:off x="6397255" y="5447348"/>
            <a:ext cx="2286000" cy="365760"/>
          </a:xfrm>
        </p:spPr>
        <p:txBody>
          <a:bodyPr rtlCol="0">
            <a:noAutofit/>
          </a:bodyPr>
          <a:lstStyle>
            <a:lvl1pPr marL="0" indent="0">
              <a:buNone/>
              <a:defRPr sz="1600"/>
            </a:lvl1pPr>
            <a:lvl2pPr marL="324000" indent="0">
              <a:buNone/>
              <a:defRPr sz="1600"/>
            </a:lvl2pPr>
            <a:lvl3pPr marL="630000" indent="0">
              <a:buNone/>
              <a:defRPr sz="1600"/>
            </a:lvl3pPr>
            <a:lvl4pPr marL="1008000" indent="0">
              <a:buNone/>
              <a:defRPr sz="1600"/>
            </a:lvl4pPr>
            <a:lvl5pPr marL="1368000" indent="0">
              <a:buNone/>
              <a:defRPr sz="1600"/>
            </a:lvl5pPr>
          </a:lstStyle>
          <a:p>
            <a:pPr lvl="0" rtl="0"/>
            <a:r>
              <a:rPr lang="nl-NL" noProof="0"/>
              <a:t>Titel</a:t>
            </a:r>
          </a:p>
        </p:txBody>
      </p:sp>
      <p:sp>
        <p:nvSpPr>
          <p:cNvPr id="27" name="Tijdelijke aanduiding voor tekst 19">
            <a:extLst>
              <a:ext uri="{FF2B5EF4-FFF2-40B4-BE49-F238E27FC236}">
                <a16:creationId xmlns:a16="http://schemas.microsoft.com/office/drawing/2014/main" id="{9A7362AB-6137-4C5C-9219-392C3875AD9B}"/>
              </a:ext>
            </a:extLst>
          </p:cNvPr>
          <p:cNvSpPr>
            <a:spLocks noGrp="1"/>
          </p:cNvSpPr>
          <p:nvPr>
            <p:ph type="body" sz="quarter" idx="23" hasCustomPrompt="1"/>
          </p:nvPr>
        </p:nvSpPr>
        <p:spPr>
          <a:xfrm>
            <a:off x="9308119" y="4957131"/>
            <a:ext cx="2286000" cy="365760"/>
          </a:xfrm>
        </p:spPr>
        <p:txBody>
          <a:bodyPr rtlCol="0">
            <a:noAutofit/>
          </a:bodyPr>
          <a:lstStyle>
            <a:lvl1pPr marL="0" indent="0">
              <a:buNone/>
              <a:defRPr sz="1800"/>
            </a:lvl1pPr>
            <a:lvl2pPr marL="324000" indent="0">
              <a:buNone/>
              <a:defRPr sz="1800"/>
            </a:lvl2pPr>
            <a:lvl3pPr marL="630000" indent="0">
              <a:buNone/>
              <a:defRPr sz="1800"/>
            </a:lvl3pPr>
            <a:lvl4pPr marL="1008000" indent="0">
              <a:buNone/>
              <a:defRPr sz="1800"/>
            </a:lvl4pPr>
            <a:lvl5pPr marL="1368000" indent="0">
              <a:buNone/>
              <a:defRPr sz="1800"/>
            </a:lvl5pPr>
          </a:lstStyle>
          <a:p>
            <a:pPr lvl="0" rtl="0"/>
            <a:r>
              <a:rPr lang="nl-NL" noProof="0"/>
              <a:t>Naam</a:t>
            </a:r>
          </a:p>
        </p:txBody>
      </p:sp>
      <p:sp>
        <p:nvSpPr>
          <p:cNvPr id="28" name="Tijdelijke aanduiding voor tekst 21">
            <a:extLst>
              <a:ext uri="{FF2B5EF4-FFF2-40B4-BE49-F238E27FC236}">
                <a16:creationId xmlns:a16="http://schemas.microsoft.com/office/drawing/2014/main" id="{DA6F45F2-E17A-4027-AAA9-B9B703C26A2F}"/>
              </a:ext>
            </a:extLst>
          </p:cNvPr>
          <p:cNvSpPr>
            <a:spLocks noGrp="1"/>
          </p:cNvSpPr>
          <p:nvPr>
            <p:ph type="body" sz="quarter" idx="24" hasCustomPrompt="1"/>
          </p:nvPr>
        </p:nvSpPr>
        <p:spPr>
          <a:xfrm>
            <a:off x="9307750" y="5461004"/>
            <a:ext cx="2286000" cy="365760"/>
          </a:xfrm>
        </p:spPr>
        <p:txBody>
          <a:bodyPr rtlCol="0">
            <a:noAutofit/>
          </a:bodyPr>
          <a:lstStyle>
            <a:lvl1pPr marL="0" indent="0">
              <a:buNone/>
              <a:defRPr sz="1600"/>
            </a:lvl1pPr>
            <a:lvl2pPr marL="324000" indent="0">
              <a:buNone/>
              <a:defRPr sz="1600"/>
            </a:lvl2pPr>
            <a:lvl3pPr marL="630000" indent="0">
              <a:buNone/>
              <a:defRPr sz="1600"/>
            </a:lvl3pPr>
            <a:lvl4pPr marL="1008000" indent="0">
              <a:buNone/>
              <a:defRPr sz="1600"/>
            </a:lvl4pPr>
            <a:lvl5pPr marL="1368000" indent="0">
              <a:buNone/>
              <a:defRPr sz="1600"/>
            </a:lvl5pPr>
          </a:lstStyle>
          <a:p>
            <a:pPr lvl="0" rtl="0"/>
            <a:r>
              <a:rPr lang="nl-NL" noProof="0"/>
              <a:t>Titel</a:t>
            </a:r>
          </a:p>
        </p:txBody>
      </p:sp>
      <p:sp>
        <p:nvSpPr>
          <p:cNvPr id="4" name="Tijdelijke aanduiding voor voettekst 3"/>
          <p:cNvSpPr>
            <a:spLocks noGrp="1"/>
          </p:cNvSpPr>
          <p:nvPr>
            <p:ph type="ftr" sz="quarter" idx="11"/>
          </p:nvPr>
        </p:nvSpPr>
        <p:spPr/>
        <p:txBody>
          <a:bodyPr rtlCol="0"/>
          <a:lstStyle/>
          <a:p>
            <a:pPr rtl="0"/>
            <a:r>
              <a:rPr lang="nl-NL" noProof="0"/>
              <a:t>Voorbeeld van voettekst</a:t>
            </a:r>
          </a:p>
        </p:txBody>
      </p:sp>
      <p:sp>
        <p:nvSpPr>
          <p:cNvPr id="3" name="Tijdelijke aanduiding voor datum 2"/>
          <p:cNvSpPr>
            <a:spLocks noGrp="1"/>
          </p:cNvSpPr>
          <p:nvPr>
            <p:ph type="dt" sz="half" idx="10"/>
          </p:nvPr>
        </p:nvSpPr>
        <p:spPr/>
        <p:txBody>
          <a:bodyPr rtlCol="0"/>
          <a:lstStyle/>
          <a:p>
            <a:pPr rtl="0"/>
            <a:r>
              <a:rPr lang="nl-NL" noProof="0"/>
              <a:t>20XX</a:t>
            </a:r>
          </a:p>
        </p:txBody>
      </p:sp>
      <p:sp>
        <p:nvSpPr>
          <p:cNvPr id="5" name="Tijdelijke aanduiding voor dianummer 4"/>
          <p:cNvSpPr>
            <a:spLocks noGrp="1"/>
          </p:cNvSpPr>
          <p:nvPr>
            <p:ph type="sldNum" sz="quarter" idx="12"/>
          </p:nvPr>
        </p:nvSpPr>
        <p:spPr/>
        <p:txBody>
          <a:bodyPr rtlCol="0"/>
          <a:lstStyle/>
          <a:p>
            <a:pPr rtl="0"/>
            <a:fld id="{3A98EE3D-8CD1-4C3F-BD1C-C98C9596463C}" type="slidenum">
              <a:rPr lang="nl-NL" noProof="0" smtClean="0"/>
              <a:t>‹nr.›</a:t>
            </a:fld>
            <a:endParaRPr lang="nl-NL" noProof="0"/>
          </a:p>
        </p:txBody>
      </p:sp>
    </p:spTree>
    <p:extLst>
      <p:ext uri="{BB962C8B-B14F-4D97-AF65-F5344CB8AC3E}">
        <p14:creationId xmlns:p14="http://schemas.microsoft.com/office/powerpoint/2010/main" val="1392637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Vergelijking">
    <p:spTree>
      <p:nvGrpSpPr>
        <p:cNvPr id="1" name=""/>
        <p:cNvGrpSpPr/>
        <p:nvPr/>
      </p:nvGrpSpPr>
      <p:grpSpPr>
        <a:xfrm>
          <a:off x="0" y="0"/>
          <a:ext cx="0" cy="0"/>
          <a:chOff x="0" y="0"/>
          <a:chExt cx="0" cy="0"/>
        </a:xfrm>
      </p:grpSpPr>
      <p:sp>
        <p:nvSpPr>
          <p:cNvPr id="12" name="Titel 1"/>
          <p:cNvSpPr>
            <a:spLocks noGrp="1"/>
          </p:cNvSpPr>
          <p:nvPr>
            <p:ph type="title" hasCustomPrompt="1"/>
          </p:nvPr>
        </p:nvSpPr>
        <p:spPr>
          <a:xfrm>
            <a:off x="581193" y="729658"/>
            <a:ext cx="11029616" cy="988332"/>
          </a:xfrm>
        </p:spPr>
        <p:txBody>
          <a:bodyPr rtlCol="0"/>
          <a:lstStyle/>
          <a:p>
            <a:pPr rtl="0"/>
            <a:r>
              <a:rPr lang="nl-NL" noProof="0"/>
              <a:t>Klik om de titelstijl van het model te bewerken</a:t>
            </a:r>
          </a:p>
        </p:txBody>
      </p:sp>
      <p:sp>
        <p:nvSpPr>
          <p:cNvPr id="3" name="Tijdelijke aanduiding voor tekst 2"/>
          <p:cNvSpPr>
            <a:spLocks noGrp="1"/>
          </p:cNvSpPr>
          <p:nvPr>
            <p:ph type="body" idx="1" hasCustomPrompt="1"/>
          </p:nvPr>
        </p:nvSpPr>
        <p:spPr>
          <a:xfrm>
            <a:off x="581191" y="2250891"/>
            <a:ext cx="5194769" cy="557784"/>
          </a:xfrm>
        </p:spPr>
        <p:txBody>
          <a:bodyPr rtlCol="0" anchor="ctr">
            <a:noAutofit/>
          </a:bodyPr>
          <a:lstStyle>
            <a:lvl1pPr marL="0" indent="0">
              <a:buNone/>
              <a:defRPr sz="2000" b="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nl-NL" noProof="0"/>
              <a:t>Klik om de tekststijlen van het model te bewerken</a:t>
            </a:r>
          </a:p>
        </p:txBody>
      </p:sp>
      <p:sp>
        <p:nvSpPr>
          <p:cNvPr id="4" name="Tijdelijke aanduiding voor inhoud 3"/>
          <p:cNvSpPr>
            <a:spLocks noGrp="1"/>
          </p:cNvSpPr>
          <p:nvPr>
            <p:ph sz="half" idx="2" hasCustomPrompt="1"/>
          </p:nvPr>
        </p:nvSpPr>
        <p:spPr>
          <a:xfrm>
            <a:off x="581194" y="2926052"/>
            <a:ext cx="5194766" cy="2934999"/>
          </a:xfrm>
        </p:spPr>
        <p:txBody>
          <a:bodyPr rtlCol="0" anchor="t">
            <a:normAutofit/>
          </a:bodyPr>
          <a:lstStyle/>
          <a:p>
            <a:pPr lvl="0" rtl="0"/>
            <a:r>
              <a:rPr lang="nl-NL" noProof="0"/>
              <a:t>Klik om de tekststijlen van het model te bewerken</a:t>
            </a:r>
          </a:p>
          <a:p>
            <a:pPr lvl="1" rtl="0"/>
            <a:r>
              <a:rPr lang="nl-NL" noProof="0"/>
              <a:t>Tweede niveau</a:t>
            </a:r>
          </a:p>
          <a:p>
            <a:pPr lvl="2" rtl="0"/>
            <a:r>
              <a:rPr lang="nl-NL" noProof="0"/>
              <a:t>Derde niveau</a:t>
            </a:r>
          </a:p>
          <a:p>
            <a:pPr lvl="3" rtl="0"/>
            <a:r>
              <a:rPr lang="nl-NL" noProof="0"/>
              <a:t>Vierde niveau</a:t>
            </a:r>
          </a:p>
          <a:p>
            <a:pPr lvl="4" rtl="0"/>
            <a:r>
              <a:rPr lang="nl-NL" noProof="0"/>
              <a:t>Vijfde niveau</a:t>
            </a:r>
          </a:p>
        </p:txBody>
      </p:sp>
      <p:sp>
        <p:nvSpPr>
          <p:cNvPr id="5" name="Tijdelijke aanduiding voor tekst 4"/>
          <p:cNvSpPr>
            <a:spLocks noGrp="1"/>
          </p:cNvSpPr>
          <p:nvPr>
            <p:ph type="body" sz="quarter" idx="3" hasCustomPrompt="1"/>
          </p:nvPr>
        </p:nvSpPr>
        <p:spPr>
          <a:xfrm>
            <a:off x="6416039" y="2250892"/>
            <a:ext cx="5194770" cy="553373"/>
          </a:xfrm>
        </p:spPr>
        <p:txBody>
          <a:bodyPr rtlCol="0" anchor="ctr">
            <a:noAutofit/>
          </a:bodyPr>
          <a:lstStyle>
            <a:lvl1pPr marL="0" marR="0" indent="0" algn="l" defTabSz="457200" rtl="0" eaLnBrk="1" fontAlgn="auto" latinLnBrk="0" hangingPunct="1">
              <a:lnSpc>
                <a:spcPct val="100000"/>
              </a:lnSpc>
              <a:spcBef>
                <a:spcPct val="20000"/>
              </a:spcBef>
              <a:spcAft>
                <a:spcPts val="600"/>
              </a:spcAft>
              <a:buClr>
                <a:schemeClr val="accent1"/>
              </a:buClr>
              <a:buSzPct val="92000"/>
              <a:buFont typeface="Wingdings 2" panose="05020102010507070707" pitchFamily="18" charset="2"/>
              <a:buNone/>
              <a:tabLst/>
              <a:defRPr sz="2000" b="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marR="0" lvl="0" indent="0" algn="l" defTabSz="457200" rtl="0" eaLnBrk="1" fontAlgn="auto" latinLnBrk="0" hangingPunct="1">
              <a:lnSpc>
                <a:spcPct val="100000"/>
              </a:lnSpc>
              <a:spcBef>
                <a:spcPct val="20000"/>
              </a:spcBef>
              <a:spcAft>
                <a:spcPts val="600"/>
              </a:spcAft>
              <a:buClr>
                <a:schemeClr val="accent1"/>
              </a:buClr>
              <a:buSzPct val="92000"/>
              <a:buFont typeface="Wingdings 2" panose="05020102010507070707" pitchFamily="18" charset="2"/>
              <a:buNone/>
              <a:tabLst/>
              <a:defRPr/>
            </a:pPr>
            <a:r>
              <a:rPr lang="nl-NL" noProof="0"/>
              <a:t>Klik om de tekststijlen van het model te bewerken</a:t>
            </a:r>
          </a:p>
        </p:txBody>
      </p:sp>
      <p:sp>
        <p:nvSpPr>
          <p:cNvPr id="6" name="Tijdelijke aanduiding voor inhoud 5"/>
          <p:cNvSpPr>
            <a:spLocks noGrp="1"/>
          </p:cNvSpPr>
          <p:nvPr>
            <p:ph sz="quarter" idx="4" hasCustomPrompt="1"/>
          </p:nvPr>
        </p:nvSpPr>
        <p:spPr>
          <a:xfrm>
            <a:off x="6416037" y="2926052"/>
            <a:ext cx="5194771" cy="2934999"/>
          </a:xfrm>
        </p:spPr>
        <p:txBody>
          <a:bodyPr rtlCol="0" anchor="t">
            <a:normAutofit/>
          </a:bodyPr>
          <a:lstStyle/>
          <a:p>
            <a:pPr lvl="0" rtl="0"/>
            <a:r>
              <a:rPr lang="nl-NL" noProof="0"/>
              <a:t>Klik om de tekststijlen van het model te bewerken</a:t>
            </a:r>
          </a:p>
          <a:p>
            <a:pPr lvl="1" rtl="0"/>
            <a:r>
              <a:rPr lang="nl-NL" noProof="0"/>
              <a:t>Tweede niveau</a:t>
            </a:r>
          </a:p>
          <a:p>
            <a:pPr lvl="2" rtl="0"/>
            <a:r>
              <a:rPr lang="nl-NL" noProof="0"/>
              <a:t>Derde niveau</a:t>
            </a:r>
          </a:p>
          <a:p>
            <a:pPr lvl="3" rtl="0"/>
            <a:r>
              <a:rPr lang="nl-NL" noProof="0"/>
              <a:t>Vierde niveau</a:t>
            </a:r>
          </a:p>
          <a:p>
            <a:pPr lvl="4" rtl="0"/>
            <a:r>
              <a:rPr lang="nl-NL" noProof="0"/>
              <a:t>Vijfde niveau</a:t>
            </a:r>
          </a:p>
        </p:txBody>
      </p:sp>
      <p:sp>
        <p:nvSpPr>
          <p:cNvPr id="8" name="Tijdelijke aanduiding voor voettekst 7"/>
          <p:cNvSpPr>
            <a:spLocks noGrp="1"/>
          </p:cNvSpPr>
          <p:nvPr>
            <p:ph type="ftr" sz="quarter" idx="11"/>
          </p:nvPr>
        </p:nvSpPr>
        <p:spPr/>
        <p:txBody>
          <a:bodyPr rtlCol="0"/>
          <a:lstStyle/>
          <a:p>
            <a:pPr rtl="0"/>
            <a:r>
              <a:rPr lang="nl-NL" noProof="0"/>
              <a:t>Voorbeeld van voettekst</a:t>
            </a:r>
          </a:p>
        </p:txBody>
      </p:sp>
      <p:sp>
        <p:nvSpPr>
          <p:cNvPr id="7" name="Tijdelijke aanduiding voor datum 6"/>
          <p:cNvSpPr>
            <a:spLocks noGrp="1"/>
          </p:cNvSpPr>
          <p:nvPr>
            <p:ph type="dt" sz="half" idx="10"/>
          </p:nvPr>
        </p:nvSpPr>
        <p:spPr/>
        <p:txBody>
          <a:bodyPr rtlCol="0"/>
          <a:lstStyle/>
          <a:p>
            <a:pPr rtl="0"/>
            <a:r>
              <a:rPr lang="nl-NL" noProof="0"/>
              <a:t>20XX</a:t>
            </a:r>
          </a:p>
        </p:txBody>
      </p:sp>
      <p:sp>
        <p:nvSpPr>
          <p:cNvPr id="9" name="Tijdelijke aanduiding voor dianummer 8"/>
          <p:cNvSpPr>
            <a:spLocks noGrp="1"/>
          </p:cNvSpPr>
          <p:nvPr>
            <p:ph type="sldNum" sz="quarter" idx="12"/>
          </p:nvPr>
        </p:nvSpPr>
        <p:spPr/>
        <p:txBody>
          <a:bodyPr rtlCol="0"/>
          <a:lstStyle/>
          <a:p>
            <a:pPr rtl="0"/>
            <a:fld id="{3A98EE3D-8CD1-4C3F-BD1C-C98C9596463C}" type="slidenum">
              <a:rPr lang="nl-NL" noProof="0" smtClean="0"/>
              <a:t>‹nr.›</a:t>
            </a:fld>
            <a:endParaRPr lang="nl-NL" noProof="0"/>
          </a:p>
        </p:txBody>
      </p:sp>
    </p:spTree>
    <p:extLst>
      <p:ext uri="{BB962C8B-B14F-4D97-AF65-F5344CB8AC3E}">
        <p14:creationId xmlns:p14="http://schemas.microsoft.com/office/powerpoint/2010/main" val="6142808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Drie, inhoud">
    <p:spTree>
      <p:nvGrpSpPr>
        <p:cNvPr id="1" name=""/>
        <p:cNvGrpSpPr/>
        <p:nvPr/>
      </p:nvGrpSpPr>
      <p:grpSpPr>
        <a:xfrm>
          <a:off x="0" y="0"/>
          <a:ext cx="0" cy="0"/>
          <a:chOff x="0" y="0"/>
          <a:chExt cx="0" cy="0"/>
        </a:xfrm>
      </p:grpSpPr>
      <p:sp>
        <p:nvSpPr>
          <p:cNvPr id="12" name="Titel 1"/>
          <p:cNvSpPr>
            <a:spLocks noGrp="1"/>
          </p:cNvSpPr>
          <p:nvPr>
            <p:ph type="title" hasCustomPrompt="1"/>
          </p:nvPr>
        </p:nvSpPr>
        <p:spPr>
          <a:xfrm>
            <a:off x="581193" y="729658"/>
            <a:ext cx="11029616" cy="988332"/>
          </a:xfrm>
        </p:spPr>
        <p:txBody>
          <a:bodyPr rtlCol="0"/>
          <a:lstStyle/>
          <a:p>
            <a:pPr rtl="0"/>
            <a:r>
              <a:rPr lang="nl-NL" noProof="0"/>
              <a:t>Klik om de titelstijl van het model te bewerken</a:t>
            </a:r>
          </a:p>
        </p:txBody>
      </p:sp>
      <p:sp>
        <p:nvSpPr>
          <p:cNvPr id="3" name="Tijdelijke aanduiding voor tekst 2"/>
          <p:cNvSpPr>
            <a:spLocks noGrp="1"/>
          </p:cNvSpPr>
          <p:nvPr>
            <p:ph type="body" idx="1" hasCustomPrompt="1"/>
          </p:nvPr>
        </p:nvSpPr>
        <p:spPr>
          <a:xfrm>
            <a:off x="581191" y="2250891"/>
            <a:ext cx="3200400" cy="557784"/>
          </a:xfrm>
        </p:spPr>
        <p:txBody>
          <a:bodyPr rtlCol="0" anchor="ctr">
            <a:noAutofit/>
          </a:bodyPr>
          <a:lstStyle>
            <a:lvl1pPr marL="0" indent="0">
              <a:buNone/>
              <a:defRPr sz="2000" b="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nl-NL" noProof="0"/>
              <a:t>Klik om de tekststijlen van het model te bewerken</a:t>
            </a:r>
          </a:p>
        </p:txBody>
      </p:sp>
      <p:sp>
        <p:nvSpPr>
          <p:cNvPr id="4" name="Tijdelijke aanduiding voor inhoud 3"/>
          <p:cNvSpPr>
            <a:spLocks noGrp="1"/>
          </p:cNvSpPr>
          <p:nvPr>
            <p:ph sz="half" idx="2" hasCustomPrompt="1"/>
          </p:nvPr>
        </p:nvSpPr>
        <p:spPr>
          <a:xfrm>
            <a:off x="581194" y="2926052"/>
            <a:ext cx="3200400" cy="2934999"/>
          </a:xfrm>
        </p:spPr>
        <p:txBody>
          <a:bodyPr rtlCol="0" anchor="t">
            <a:normAutofit/>
          </a:bodyPr>
          <a:lstStyle/>
          <a:p>
            <a:pPr lvl="0" rtl="0"/>
            <a:r>
              <a:rPr lang="nl-NL" noProof="0"/>
              <a:t>Klik om de tekststijlen van het model te bewerken</a:t>
            </a:r>
          </a:p>
          <a:p>
            <a:pPr lvl="1" rtl="0"/>
            <a:r>
              <a:rPr lang="nl-NL" noProof="0"/>
              <a:t>Tweede niveau</a:t>
            </a:r>
          </a:p>
          <a:p>
            <a:pPr lvl="2" rtl="0"/>
            <a:r>
              <a:rPr lang="nl-NL" noProof="0"/>
              <a:t>Derde niveau</a:t>
            </a:r>
          </a:p>
          <a:p>
            <a:pPr lvl="3" rtl="0"/>
            <a:r>
              <a:rPr lang="nl-NL" noProof="0"/>
              <a:t>Vierde niveau</a:t>
            </a:r>
          </a:p>
          <a:p>
            <a:pPr lvl="4" rtl="0"/>
            <a:r>
              <a:rPr lang="nl-NL" noProof="0"/>
              <a:t>Vijfde niveau</a:t>
            </a:r>
          </a:p>
        </p:txBody>
      </p:sp>
      <p:sp>
        <p:nvSpPr>
          <p:cNvPr id="5" name="Tijdelijke aanduiding voor tekst 4"/>
          <p:cNvSpPr>
            <a:spLocks noGrp="1"/>
          </p:cNvSpPr>
          <p:nvPr>
            <p:ph type="body" sz="quarter" idx="3" hasCustomPrompt="1"/>
          </p:nvPr>
        </p:nvSpPr>
        <p:spPr>
          <a:xfrm>
            <a:off x="4412343" y="2250891"/>
            <a:ext cx="3200400" cy="553373"/>
          </a:xfrm>
        </p:spPr>
        <p:txBody>
          <a:bodyPr rtlCol="0" anchor="ctr">
            <a:noAutofit/>
          </a:bodyPr>
          <a:lstStyle>
            <a:lvl1pPr marL="0" marR="0" indent="0" algn="l" defTabSz="457200" rtl="0" eaLnBrk="1" fontAlgn="auto" latinLnBrk="0" hangingPunct="1">
              <a:lnSpc>
                <a:spcPct val="100000"/>
              </a:lnSpc>
              <a:spcBef>
                <a:spcPct val="20000"/>
              </a:spcBef>
              <a:spcAft>
                <a:spcPts val="600"/>
              </a:spcAft>
              <a:buClr>
                <a:schemeClr val="accent1"/>
              </a:buClr>
              <a:buSzPct val="92000"/>
              <a:buFont typeface="Wingdings 2" panose="05020102010507070707" pitchFamily="18" charset="2"/>
              <a:buNone/>
              <a:tabLst/>
              <a:defRPr sz="2000" b="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marR="0" lvl="0" indent="0" algn="l" defTabSz="457200" rtl="0" eaLnBrk="1" fontAlgn="auto" latinLnBrk="0" hangingPunct="1">
              <a:lnSpc>
                <a:spcPct val="100000"/>
              </a:lnSpc>
              <a:spcBef>
                <a:spcPct val="20000"/>
              </a:spcBef>
              <a:spcAft>
                <a:spcPts val="600"/>
              </a:spcAft>
              <a:buClr>
                <a:schemeClr val="accent1"/>
              </a:buClr>
              <a:buSzPct val="92000"/>
              <a:buFont typeface="Wingdings 2" panose="05020102010507070707" pitchFamily="18" charset="2"/>
              <a:buNone/>
              <a:tabLst/>
              <a:defRPr/>
            </a:pPr>
            <a:r>
              <a:rPr lang="nl-NL" noProof="0"/>
              <a:t>Klik om de tekststijlen van het model te bewerken</a:t>
            </a:r>
          </a:p>
        </p:txBody>
      </p:sp>
      <p:sp>
        <p:nvSpPr>
          <p:cNvPr id="6" name="Tijdelijke aanduiding voor inhoud 5"/>
          <p:cNvSpPr>
            <a:spLocks noGrp="1"/>
          </p:cNvSpPr>
          <p:nvPr>
            <p:ph sz="quarter" idx="4" hasCustomPrompt="1"/>
          </p:nvPr>
        </p:nvSpPr>
        <p:spPr>
          <a:xfrm>
            <a:off x="4412341" y="2926051"/>
            <a:ext cx="3200400" cy="2934999"/>
          </a:xfrm>
        </p:spPr>
        <p:txBody>
          <a:bodyPr rtlCol="0" anchor="t">
            <a:normAutofit/>
          </a:bodyPr>
          <a:lstStyle/>
          <a:p>
            <a:pPr lvl="0" rtl="0"/>
            <a:r>
              <a:rPr lang="nl-NL" noProof="0"/>
              <a:t>Klik om de tekststijlen van het model te bewerken</a:t>
            </a:r>
          </a:p>
          <a:p>
            <a:pPr lvl="1" rtl="0"/>
            <a:r>
              <a:rPr lang="nl-NL" noProof="0"/>
              <a:t>Tweede niveau</a:t>
            </a:r>
          </a:p>
          <a:p>
            <a:pPr lvl="2" rtl="0"/>
            <a:r>
              <a:rPr lang="nl-NL" noProof="0"/>
              <a:t>Derde niveau</a:t>
            </a:r>
          </a:p>
          <a:p>
            <a:pPr lvl="3" rtl="0"/>
            <a:r>
              <a:rPr lang="nl-NL" noProof="0"/>
              <a:t>Vierde niveau</a:t>
            </a:r>
          </a:p>
          <a:p>
            <a:pPr lvl="4" rtl="0"/>
            <a:r>
              <a:rPr lang="nl-NL" noProof="0"/>
              <a:t>Vijfde niveau</a:t>
            </a:r>
          </a:p>
        </p:txBody>
      </p:sp>
      <p:sp>
        <p:nvSpPr>
          <p:cNvPr id="10" name="Tijdelijke aanduiding voor tekst 4">
            <a:extLst>
              <a:ext uri="{FF2B5EF4-FFF2-40B4-BE49-F238E27FC236}">
                <a16:creationId xmlns:a16="http://schemas.microsoft.com/office/drawing/2014/main" id="{4F00371C-297D-40EF-8A7B-A4A10A3E0F58}"/>
              </a:ext>
            </a:extLst>
          </p:cNvPr>
          <p:cNvSpPr>
            <a:spLocks noGrp="1"/>
          </p:cNvSpPr>
          <p:nvPr>
            <p:ph type="body" sz="quarter" idx="13" hasCustomPrompt="1"/>
          </p:nvPr>
        </p:nvSpPr>
        <p:spPr>
          <a:xfrm>
            <a:off x="8243499" y="2250891"/>
            <a:ext cx="3200400" cy="553373"/>
          </a:xfrm>
        </p:spPr>
        <p:txBody>
          <a:bodyPr rtlCol="0" anchor="ctr">
            <a:noAutofit/>
          </a:bodyPr>
          <a:lstStyle>
            <a:lvl1pPr marL="0" marR="0" indent="0" algn="l" defTabSz="457200" rtl="0" eaLnBrk="1" fontAlgn="auto" latinLnBrk="0" hangingPunct="1">
              <a:lnSpc>
                <a:spcPct val="100000"/>
              </a:lnSpc>
              <a:spcBef>
                <a:spcPct val="20000"/>
              </a:spcBef>
              <a:spcAft>
                <a:spcPts val="600"/>
              </a:spcAft>
              <a:buClr>
                <a:schemeClr val="accent1"/>
              </a:buClr>
              <a:buSzPct val="92000"/>
              <a:buFont typeface="Wingdings 2" panose="05020102010507070707" pitchFamily="18" charset="2"/>
              <a:buNone/>
              <a:tabLst/>
              <a:defRPr sz="2000" b="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marR="0" lvl="0" indent="0" algn="l" defTabSz="457200" rtl="0" eaLnBrk="1" fontAlgn="auto" latinLnBrk="0" hangingPunct="1">
              <a:lnSpc>
                <a:spcPct val="100000"/>
              </a:lnSpc>
              <a:spcBef>
                <a:spcPct val="20000"/>
              </a:spcBef>
              <a:spcAft>
                <a:spcPts val="600"/>
              </a:spcAft>
              <a:buClr>
                <a:schemeClr val="accent1"/>
              </a:buClr>
              <a:buSzPct val="92000"/>
              <a:buFont typeface="Wingdings 2" panose="05020102010507070707" pitchFamily="18" charset="2"/>
              <a:buNone/>
              <a:tabLst/>
              <a:defRPr/>
            </a:pPr>
            <a:r>
              <a:rPr lang="nl-NL" noProof="0"/>
              <a:t>Klik om de tekststijlen van het model te bewerken</a:t>
            </a:r>
          </a:p>
        </p:txBody>
      </p:sp>
      <p:sp>
        <p:nvSpPr>
          <p:cNvPr id="11" name="Tijdelijke aanduiding voor inhoud 5">
            <a:extLst>
              <a:ext uri="{FF2B5EF4-FFF2-40B4-BE49-F238E27FC236}">
                <a16:creationId xmlns:a16="http://schemas.microsoft.com/office/drawing/2014/main" id="{54C654D6-9180-439B-AA80-A486173B740A}"/>
              </a:ext>
            </a:extLst>
          </p:cNvPr>
          <p:cNvSpPr>
            <a:spLocks noGrp="1"/>
          </p:cNvSpPr>
          <p:nvPr>
            <p:ph sz="quarter" idx="14" hasCustomPrompt="1"/>
          </p:nvPr>
        </p:nvSpPr>
        <p:spPr>
          <a:xfrm>
            <a:off x="8243497" y="2926051"/>
            <a:ext cx="3200400" cy="2934999"/>
          </a:xfrm>
        </p:spPr>
        <p:txBody>
          <a:bodyPr rtlCol="0" anchor="t">
            <a:normAutofit/>
          </a:bodyPr>
          <a:lstStyle/>
          <a:p>
            <a:pPr lvl="0" rtl="0"/>
            <a:r>
              <a:rPr lang="nl-NL" noProof="0"/>
              <a:t>Klik om de tekststijlen van het model te bewerken</a:t>
            </a:r>
          </a:p>
          <a:p>
            <a:pPr lvl="1" rtl="0"/>
            <a:r>
              <a:rPr lang="nl-NL" noProof="0"/>
              <a:t>Tweede niveau</a:t>
            </a:r>
          </a:p>
          <a:p>
            <a:pPr lvl="2" rtl="0"/>
            <a:r>
              <a:rPr lang="nl-NL" noProof="0"/>
              <a:t>Derde niveau</a:t>
            </a:r>
          </a:p>
          <a:p>
            <a:pPr lvl="3" rtl="0"/>
            <a:r>
              <a:rPr lang="nl-NL" noProof="0"/>
              <a:t>Vierde niveau</a:t>
            </a:r>
          </a:p>
          <a:p>
            <a:pPr lvl="4" rtl="0"/>
            <a:r>
              <a:rPr lang="nl-NL" noProof="0"/>
              <a:t>Vijfde niveau</a:t>
            </a:r>
          </a:p>
        </p:txBody>
      </p:sp>
      <p:sp>
        <p:nvSpPr>
          <p:cNvPr id="8" name="Tijdelijke aanduiding voor voettekst 7"/>
          <p:cNvSpPr>
            <a:spLocks noGrp="1"/>
          </p:cNvSpPr>
          <p:nvPr>
            <p:ph type="ftr" sz="quarter" idx="11"/>
          </p:nvPr>
        </p:nvSpPr>
        <p:spPr/>
        <p:txBody>
          <a:bodyPr rtlCol="0"/>
          <a:lstStyle/>
          <a:p>
            <a:pPr rtl="0"/>
            <a:r>
              <a:rPr lang="nl-NL" noProof="0"/>
              <a:t>Voorbeeld van voettekst</a:t>
            </a:r>
          </a:p>
        </p:txBody>
      </p:sp>
      <p:sp>
        <p:nvSpPr>
          <p:cNvPr id="7" name="Tijdelijke aanduiding voor datum 6"/>
          <p:cNvSpPr>
            <a:spLocks noGrp="1"/>
          </p:cNvSpPr>
          <p:nvPr>
            <p:ph type="dt" sz="half" idx="10"/>
          </p:nvPr>
        </p:nvSpPr>
        <p:spPr/>
        <p:txBody>
          <a:bodyPr rtlCol="0"/>
          <a:lstStyle/>
          <a:p>
            <a:pPr rtl="0"/>
            <a:r>
              <a:rPr lang="nl-NL" noProof="0"/>
              <a:t>20XX</a:t>
            </a:r>
          </a:p>
        </p:txBody>
      </p:sp>
      <p:sp>
        <p:nvSpPr>
          <p:cNvPr id="9" name="Tijdelijke aanduiding voor dianummer 8"/>
          <p:cNvSpPr>
            <a:spLocks noGrp="1"/>
          </p:cNvSpPr>
          <p:nvPr>
            <p:ph type="sldNum" sz="quarter" idx="12"/>
          </p:nvPr>
        </p:nvSpPr>
        <p:spPr/>
        <p:txBody>
          <a:bodyPr rtlCol="0"/>
          <a:lstStyle/>
          <a:p>
            <a:pPr rtl="0"/>
            <a:fld id="{3A98EE3D-8CD1-4C3F-BD1C-C98C9596463C}" type="slidenum">
              <a:rPr lang="nl-NL" noProof="0" smtClean="0"/>
              <a:t>‹nr.›</a:t>
            </a:fld>
            <a:endParaRPr lang="nl-NL" noProof="0"/>
          </a:p>
        </p:txBody>
      </p:sp>
    </p:spTree>
    <p:extLst>
      <p:ext uri="{BB962C8B-B14F-4D97-AF65-F5344CB8AC3E}">
        <p14:creationId xmlns:p14="http://schemas.microsoft.com/office/powerpoint/2010/main" val="31197359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8" name="Rechte verbindingslijn 7">
            <a:extLst>
              <a:ext uri="{FF2B5EF4-FFF2-40B4-BE49-F238E27FC236}">
                <a16:creationId xmlns:a16="http://schemas.microsoft.com/office/drawing/2014/main" id="{DA78C165-B12A-4B46-AC7E-8E730F42CBBA}"/>
              </a:ext>
            </a:extLst>
          </p:cNvPr>
          <p:cNvCxnSpPr>
            <a:cxnSpLocks/>
          </p:cNvCxnSpPr>
          <p:nvPr userDrawn="1"/>
        </p:nvCxnSpPr>
        <p:spPr>
          <a:xfrm>
            <a:off x="4241830" y="495574"/>
            <a:ext cx="3703320" cy="0"/>
          </a:xfrm>
          <a:prstGeom prst="line">
            <a:avLst/>
          </a:prstGeom>
          <a:ln w="82550" cap="flat">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3" name="Rechte verbindingslijn 12">
            <a:extLst>
              <a:ext uri="{FF2B5EF4-FFF2-40B4-BE49-F238E27FC236}">
                <a16:creationId xmlns:a16="http://schemas.microsoft.com/office/drawing/2014/main" id="{B15F2DE1-F272-49DD-84C1-C2FB82B723E3}"/>
              </a:ext>
            </a:extLst>
          </p:cNvPr>
          <p:cNvCxnSpPr>
            <a:cxnSpLocks/>
          </p:cNvCxnSpPr>
          <p:nvPr userDrawn="1"/>
        </p:nvCxnSpPr>
        <p:spPr>
          <a:xfrm>
            <a:off x="8042147" y="495574"/>
            <a:ext cx="3703320" cy="0"/>
          </a:xfrm>
          <a:prstGeom prst="line">
            <a:avLst/>
          </a:prstGeom>
          <a:ln w="82550" cap="flat">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4" name="Rechte verbindingslijn 13">
            <a:extLst>
              <a:ext uri="{FF2B5EF4-FFF2-40B4-BE49-F238E27FC236}">
                <a16:creationId xmlns:a16="http://schemas.microsoft.com/office/drawing/2014/main" id="{D20BB053-86D6-405E-A719-7B6EF23E7207}"/>
              </a:ext>
            </a:extLst>
          </p:cNvPr>
          <p:cNvCxnSpPr>
            <a:cxnSpLocks/>
          </p:cNvCxnSpPr>
          <p:nvPr userDrawn="1"/>
        </p:nvCxnSpPr>
        <p:spPr>
          <a:xfrm>
            <a:off x="437009" y="495574"/>
            <a:ext cx="3703320" cy="0"/>
          </a:xfrm>
          <a:prstGeom prst="line">
            <a:avLst/>
          </a:prstGeom>
          <a:ln w="82550" cap="flat">
            <a:solidFill>
              <a:schemeClr val="accent3"/>
            </a:solidFill>
          </a:ln>
        </p:spPr>
        <p:style>
          <a:lnRef idx="1">
            <a:schemeClr val="accent1"/>
          </a:lnRef>
          <a:fillRef idx="0">
            <a:schemeClr val="accent1"/>
          </a:fillRef>
          <a:effectRef idx="0">
            <a:schemeClr val="accent1"/>
          </a:effectRef>
          <a:fontRef idx="minor">
            <a:schemeClr val="tx1"/>
          </a:fontRef>
        </p:style>
      </p:cxnSp>
      <p:sp>
        <p:nvSpPr>
          <p:cNvPr id="2" name="Tijdelijke aanduiding voor titel 1"/>
          <p:cNvSpPr>
            <a:spLocks noGrp="1"/>
          </p:cNvSpPr>
          <p:nvPr>
            <p:ph type="title"/>
          </p:nvPr>
        </p:nvSpPr>
        <p:spPr>
          <a:xfrm>
            <a:off x="581192" y="705124"/>
            <a:ext cx="11029616" cy="1189554"/>
          </a:xfrm>
          <a:prstGeom prst="rect">
            <a:avLst/>
          </a:prstGeom>
        </p:spPr>
        <p:txBody>
          <a:bodyPr vert="horz" lIns="91440" tIns="45720" rIns="91440" bIns="45720" rtlCol="0" anchor="b">
            <a:normAutofit/>
          </a:bodyPr>
          <a:lstStyle/>
          <a:p>
            <a:pPr rtl="0"/>
            <a:r>
              <a:rPr lang="nl-NL" noProof="0"/>
              <a:t>Klik om de titelstijl van het model te bewerken</a:t>
            </a:r>
          </a:p>
        </p:txBody>
      </p:sp>
      <p:sp>
        <p:nvSpPr>
          <p:cNvPr id="3" name="Tijdelijke aanduiding voor tekst 2"/>
          <p:cNvSpPr>
            <a:spLocks noGrp="1"/>
          </p:cNvSpPr>
          <p:nvPr>
            <p:ph type="body" idx="1"/>
          </p:nvPr>
        </p:nvSpPr>
        <p:spPr>
          <a:xfrm>
            <a:off x="581192" y="2336002"/>
            <a:ext cx="11029616" cy="3652047"/>
          </a:xfrm>
          <a:prstGeom prst="rect">
            <a:avLst/>
          </a:prstGeom>
        </p:spPr>
        <p:txBody>
          <a:bodyPr vert="horz" lIns="91440" tIns="45720" rIns="91440" bIns="45720" rtlCol="0" anchor="ctr">
            <a:normAutofit/>
          </a:bodyPr>
          <a:lstStyle/>
          <a:p>
            <a:pPr lvl="0" rtl="0"/>
            <a:r>
              <a:rPr lang="nl-NL" noProof="0"/>
              <a:t>Klik om de tekststijlen van het model te bewerken</a:t>
            </a:r>
          </a:p>
          <a:p>
            <a:pPr lvl="1" rtl="0"/>
            <a:r>
              <a:rPr lang="nl-NL" noProof="0"/>
              <a:t>Tweede niveau</a:t>
            </a:r>
          </a:p>
          <a:p>
            <a:pPr lvl="2" rtl="0"/>
            <a:r>
              <a:rPr lang="nl-NL" noProof="0"/>
              <a:t>Derde niveau</a:t>
            </a:r>
          </a:p>
          <a:p>
            <a:pPr lvl="3" rtl="0"/>
            <a:r>
              <a:rPr lang="nl-NL" noProof="0"/>
              <a:t>Vierde niveau</a:t>
            </a:r>
          </a:p>
          <a:p>
            <a:pPr lvl="4" rtl="0"/>
            <a:r>
              <a:rPr lang="nl-NL" noProof="0"/>
              <a:t>Vijfde niveau</a:t>
            </a:r>
          </a:p>
        </p:txBody>
      </p:sp>
      <p:sp>
        <p:nvSpPr>
          <p:cNvPr id="4" name="Tijdelijke aanduiding voor datum 3"/>
          <p:cNvSpPr>
            <a:spLocks noGrp="1"/>
          </p:cNvSpPr>
          <p:nvPr>
            <p:ph type="dt" sz="half" idx="2"/>
          </p:nvPr>
        </p:nvSpPr>
        <p:spPr>
          <a:xfrm>
            <a:off x="7605951" y="6423914"/>
            <a:ext cx="2844799" cy="365125"/>
          </a:xfrm>
          <a:prstGeom prst="rect">
            <a:avLst/>
          </a:prstGeom>
        </p:spPr>
        <p:txBody>
          <a:bodyPr vert="horz" lIns="91440" tIns="45720" rIns="91440" bIns="45720" rtlCol="0" anchor="ctr"/>
          <a:lstStyle>
            <a:lvl1pPr algn="r">
              <a:defRPr sz="900">
                <a:solidFill>
                  <a:schemeClr val="tx1">
                    <a:lumMod val="75000"/>
                    <a:lumOff val="25000"/>
                  </a:schemeClr>
                </a:solidFill>
              </a:defRPr>
            </a:lvl1pPr>
          </a:lstStyle>
          <a:p>
            <a:pPr rtl="0"/>
            <a:r>
              <a:rPr lang="nl-NL" noProof="0"/>
              <a:t>20XX</a:t>
            </a:r>
          </a:p>
        </p:txBody>
      </p:sp>
      <p:sp>
        <p:nvSpPr>
          <p:cNvPr id="5" name="Tijdelijke aanduiding voor voettekst 4"/>
          <p:cNvSpPr>
            <a:spLocks noGrp="1"/>
          </p:cNvSpPr>
          <p:nvPr>
            <p:ph type="ftr" sz="quarter" idx="3"/>
          </p:nvPr>
        </p:nvSpPr>
        <p:spPr>
          <a:xfrm>
            <a:off x="581192" y="6423914"/>
            <a:ext cx="6917210" cy="365125"/>
          </a:xfrm>
          <a:prstGeom prst="rect">
            <a:avLst/>
          </a:prstGeom>
        </p:spPr>
        <p:txBody>
          <a:bodyPr vert="horz" lIns="91440" tIns="45720" rIns="91440" bIns="45720" rtlCol="0" anchor="ctr"/>
          <a:lstStyle>
            <a:lvl1pPr algn="l">
              <a:defRPr sz="900" cap="all">
                <a:solidFill>
                  <a:schemeClr val="tx1">
                    <a:lumMod val="75000"/>
                    <a:lumOff val="25000"/>
                  </a:schemeClr>
                </a:solidFill>
              </a:defRPr>
            </a:lvl1pPr>
          </a:lstStyle>
          <a:p>
            <a:pPr rtl="0"/>
            <a:r>
              <a:rPr lang="nl-NL" noProof="0"/>
              <a:t>Voorbeeld van voettekst</a:t>
            </a:r>
          </a:p>
        </p:txBody>
      </p:sp>
      <p:sp>
        <p:nvSpPr>
          <p:cNvPr id="6" name="Tijdelijke aanduiding voor dianummer 5"/>
          <p:cNvSpPr>
            <a:spLocks noGrp="1"/>
          </p:cNvSpPr>
          <p:nvPr>
            <p:ph type="sldNum" sz="quarter" idx="4"/>
          </p:nvPr>
        </p:nvSpPr>
        <p:spPr>
          <a:xfrm>
            <a:off x="10558300" y="6423914"/>
            <a:ext cx="1052510" cy="365125"/>
          </a:xfrm>
          <a:prstGeom prst="rect">
            <a:avLst/>
          </a:prstGeom>
        </p:spPr>
        <p:txBody>
          <a:bodyPr vert="horz" lIns="91440" tIns="45720" rIns="91440" bIns="45720" rtlCol="0" anchor="ctr"/>
          <a:lstStyle>
            <a:lvl1pPr algn="r">
              <a:defRPr sz="900">
                <a:solidFill>
                  <a:schemeClr val="tx1">
                    <a:lumMod val="75000"/>
                    <a:lumOff val="25000"/>
                  </a:schemeClr>
                </a:solidFill>
              </a:defRPr>
            </a:lvl1pPr>
          </a:lstStyle>
          <a:p>
            <a:pPr rtl="0"/>
            <a:fld id="{3A98EE3D-8CD1-4C3F-BD1C-C98C9596463C}" type="slidenum">
              <a:rPr lang="nl-NL" noProof="0" smtClean="0"/>
              <a:t>‹nr.›</a:t>
            </a:fld>
            <a:endParaRPr lang="nl-NL" noProof="0"/>
          </a:p>
        </p:txBody>
      </p:sp>
    </p:spTree>
    <p:extLst>
      <p:ext uri="{BB962C8B-B14F-4D97-AF65-F5344CB8AC3E}">
        <p14:creationId xmlns:p14="http://schemas.microsoft.com/office/powerpoint/2010/main" val="2179292126"/>
      </p:ext>
    </p:extLst>
  </p:cSld>
  <p:clrMap bg1="lt1" tx1="dk1" bg2="lt2" tx2="dk2" accent1="accent1" accent2="accent2" accent3="accent3" accent4="accent4" accent5="accent5" accent6="accent6" hlink="hlink" folHlink="folHlink"/>
  <p:sldLayoutIdLst>
    <p:sldLayoutId id="2147483774" r:id="rId1"/>
    <p:sldLayoutId id="2147483775" r:id="rId2"/>
    <p:sldLayoutId id="2147483777" r:id="rId3"/>
    <p:sldLayoutId id="2147483780" r:id="rId4"/>
    <p:sldLayoutId id="2147483764" r:id="rId5"/>
    <p:sldLayoutId id="2147483783" r:id="rId6"/>
    <p:sldLayoutId id="2147483784" r:id="rId7"/>
    <p:sldLayoutId id="2147483767" r:id="rId8"/>
    <p:sldLayoutId id="2147483782" r:id="rId9"/>
    <p:sldLayoutId id="2147483778" r:id="rId10"/>
    <p:sldLayoutId id="2147483779" r:id="rId11"/>
    <p:sldLayoutId id="2147483765" r:id="rId12"/>
    <p:sldLayoutId id="2147483766" r:id="rId13"/>
    <p:sldLayoutId id="2147483769" r:id="rId14"/>
    <p:sldLayoutId id="2147483770" r:id="rId15"/>
    <p:sldLayoutId id="2147483771" r:id="rId16"/>
    <p:sldLayoutId id="2147483785" r:id="rId17"/>
    <p:sldLayoutId id="2147483786" r:id="rId18"/>
  </p:sldLayoutIdLst>
  <p:hf hdr="0"/>
  <p:txStyles>
    <p:titleStyle>
      <a:lvl1pPr algn="l" defTabSz="457200" rtl="0" eaLnBrk="1" latinLnBrk="0" hangingPunct="1">
        <a:spcBef>
          <a:spcPct val="0"/>
        </a:spcBef>
        <a:buNone/>
        <a:defRPr sz="2800" b="0" kern="1200" cap="all">
          <a:solidFill>
            <a:schemeClr val="tx1">
              <a:lumMod val="75000"/>
              <a:lumOff val="2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06000" indent="-306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800" kern="1200">
          <a:solidFill>
            <a:schemeClr val="tx1">
              <a:lumMod val="75000"/>
              <a:lumOff val="25000"/>
            </a:schemeClr>
          </a:solidFill>
          <a:latin typeface="+mn-lt"/>
          <a:ea typeface="+mn-ea"/>
          <a:cs typeface="+mn-cs"/>
        </a:defRPr>
      </a:lvl1pPr>
      <a:lvl2pPr marL="630000" indent="-306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600" kern="1200">
          <a:solidFill>
            <a:schemeClr val="tx1">
              <a:lumMod val="75000"/>
              <a:lumOff val="25000"/>
            </a:schemeClr>
          </a:solidFill>
          <a:latin typeface="+mn-lt"/>
          <a:ea typeface="+mn-ea"/>
          <a:cs typeface="+mn-cs"/>
        </a:defRPr>
      </a:lvl2pPr>
      <a:lvl3pPr marL="900000" indent="-270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400" kern="1200">
          <a:solidFill>
            <a:schemeClr val="tx1">
              <a:lumMod val="75000"/>
              <a:lumOff val="25000"/>
            </a:schemeClr>
          </a:solidFill>
          <a:latin typeface="+mn-lt"/>
          <a:ea typeface="+mn-ea"/>
          <a:cs typeface="+mn-cs"/>
        </a:defRPr>
      </a:lvl3pPr>
      <a:lvl4pPr marL="124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200" kern="1200">
          <a:solidFill>
            <a:schemeClr val="tx1">
              <a:lumMod val="75000"/>
              <a:lumOff val="25000"/>
            </a:schemeClr>
          </a:solidFill>
          <a:latin typeface="+mn-lt"/>
          <a:ea typeface="+mn-ea"/>
          <a:cs typeface="+mn-cs"/>
        </a:defRPr>
      </a:lvl4pPr>
      <a:lvl5pPr marL="160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200" kern="1200">
          <a:solidFill>
            <a:schemeClr val="tx1">
              <a:lumMod val="75000"/>
              <a:lumOff val="25000"/>
            </a:schemeClr>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3.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6.xml"/><Relationship Id="rId4" Type="http://schemas.openxmlformats.org/officeDocument/2006/relationships/image" Target="../media/image18.jpeg"/></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6.xml"/><Relationship Id="rId5" Type="http://schemas.openxmlformats.org/officeDocument/2006/relationships/image" Target="../media/image20.png"/><Relationship Id="rId4" Type="http://schemas.openxmlformats.org/officeDocument/2006/relationships/image" Target="../media/image19.jpeg"/></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2.xml"/><Relationship Id="rId1" Type="http://schemas.openxmlformats.org/officeDocument/2006/relationships/slideLayout" Target="../slideLayouts/slideLayout6.xml"/><Relationship Id="rId4" Type="http://schemas.openxmlformats.org/officeDocument/2006/relationships/image" Target="../media/image22.png"/></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3.xml"/><Relationship Id="rId1" Type="http://schemas.openxmlformats.org/officeDocument/2006/relationships/slideLayout" Target="../slideLayouts/slideLayout6.xml"/><Relationship Id="rId4" Type="http://schemas.openxmlformats.org/officeDocument/2006/relationships/image" Target="../media/image21.png"/></Relationships>
</file>

<file path=ppt/slides/_rels/slide14.xml.rels><?xml version="1.0" encoding="UTF-8" standalone="yes"?>
<Relationships xmlns="http://schemas.openxmlformats.org/package/2006/relationships"><Relationship Id="rId8" Type="http://schemas.openxmlformats.org/officeDocument/2006/relationships/hyperlink" Target="http://nl.wikipedia.org/wiki/Lijst_van_laboratoriumbepalingen_in_bloed" TargetMode="External"/><Relationship Id="rId3" Type="http://schemas.openxmlformats.org/officeDocument/2006/relationships/hyperlink" Target="http://www.uwbloedserieus.nl/aanvraagformulier.php" TargetMode="External"/><Relationship Id="rId7" Type="http://schemas.openxmlformats.org/officeDocument/2006/relationships/hyperlink" Target="http://www.globalrph.com/labs_home.htm" TargetMode="External"/><Relationship Id="rId2" Type="http://schemas.openxmlformats.org/officeDocument/2006/relationships/notesSlide" Target="../notesSlides/notesSlide14.xml"/><Relationship Id="rId1" Type="http://schemas.openxmlformats.org/officeDocument/2006/relationships/slideLayout" Target="../slideLayouts/slideLayout11.xml"/><Relationship Id="rId6" Type="http://schemas.openxmlformats.org/officeDocument/2006/relationships/hyperlink" Target="http://www.vumc.nl/afdelingen/klinische-chemie/htw-Laboratoriumbepalingen/Referentiewaarden-KCMei2011.pdf/" TargetMode="External"/><Relationship Id="rId5" Type="http://schemas.openxmlformats.org/officeDocument/2006/relationships/hyperlink" Target="http://www.farmacotherapeutischkompas.nl/voorna/i/inl%20referentiewaarden%20klinische%20chemie.asp?route=bladeren" TargetMode="External"/><Relationship Id="rId10" Type="http://schemas.openxmlformats.org/officeDocument/2006/relationships/image" Target="../media/image24.png"/><Relationship Id="rId4" Type="http://schemas.openxmlformats.org/officeDocument/2006/relationships/hyperlink" Target="http://memoboek.dynapaper.nl/" TargetMode="External"/><Relationship Id="rId9" Type="http://schemas.openxmlformats.org/officeDocument/2006/relationships/hyperlink" Target="http://www.nvkc.nl/kwaliteitsborging/documents/LESA_Lab_Diag_Web_boek1.pdf"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17.xml"/><Relationship Id="rId4" Type="http://schemas.openxmlformats.org/officeDocument/2006/relationships/image" Target="../media/image30.png"/></Relationships>
</file>

<file path=ppt/slides/_rels/slide21.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7.xml"/></Relationships>
</file>

<file path=ppt/slides/_rels/slide23.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9.xml"/><Relationship Id="rId1" Type="http://schemas.openxmlformats.org/officeDocument/2006/relationships/slideLayout" Target="../slideLayouts/slideLayout17.xml"/></Relationships>
</file>

<file path=ppt/slides/_rels/slide2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jpeg"/><Relationship Id="rId1" Type="http://schemas.openxmlformats.org/officeDocument/2006/relationships/slideLayout" Target="../slideLayouts/slideLayout17.xml"/></Relationships>
</file>

<file path=ppt/slides/_rels/slide25.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0.xml"/><Relationship Id="rId1" Type="http://schemas.openxmlformats.org/officeDocument/2006/relationships/slideLayout" Target="../slideLayouts/slideLayout18.xml"/><Relationship Id="rId6" Type="http://schemas.openxmlformats.org/officeDocument/2006/relationships/image" Target="../media/image40.jpeg"/><Relationship Id="rId5" Type="http://schemas.openxmlformats.org/officeDocument/2006/relationships/hyperlink" Target="https://nl.wikipedia.org/wiki/Class_switching" TargetMode="External"/><Relationship Id="rId4" Type="http://schemas.openxmlformats.org/officeDocument/2006/relationships/hyperlink" Target="https://nl.wikipedia.org/wiki/T-helpercel" TargetMode="External"/></Relationships>
</file>

<file path=ppt/slides/_rels/slide29.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7.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1.xml.rels><?xml version="1.0" encoding="UTF-8" standalone="yes"?>
<Relationships xmlns="http://schemas.openxmlformats.org/package/2006/relationships"><Relationship Id="rId3" Type="http://schemas.openxmlformats.org/officeDocument/2006/relationships/hyperlink" Target="mailto:hvnetten@hetnet.nl" TargetMode="External"/><Relationship Id="rId2" Type="http://schemas.openxmlformats.org/officeDocument/2006/relationships/notesSlide" Target="../notesSlides/notesSlide21.xml"/><Relationship Id="rId1" Type="http://schemas.openxmlformats.org/officeDocument/2006/relationships/slideLayout" Target="../slideLayouts/slideLayout11.xml"/><Relationship Id="rId4" Type="http://schemas.openxmlformats.org/officeDocument/2006/relationships/image" Target="../media/image43.jpeg"/></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5.xml"/><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5.xml"/><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openxmlformats.org/officeDocument/2006/relationships/image" Target="../media/image14.jpeg"/></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6.xml"/><Relationship Id="rId5" Type="http://schemas.openxmlformats.org/officeDocument/2006/relationships/image" Target="../media/image16.png"/><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6.xml"/><Relationship Id="rId4" Type="http://schemas.openxmlformats.org/officeDocument/2006/relationships/image" Target="../media/image1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8359453A-78E9-42AE-AE23-C9D218CBC378}"/>
              </a:ext>
            </a:extLst>
          </p:cNvPr>
          <p:cNvSpPr>
            <a:spLocks noGrp="1"/>
          </p:cNvSpPr>
          <p:nvPr>
            <p:ph type="title"/>
          </p:nvPr>
        </p:nvSpPr>
        <p:spPr>
          <a:xfrm>
            <a:off x="983312" y="827609"/>
            <a:ext cx="7406641" cy="988332"/>
          </a:xfrm>
        </p:spPr>
        <p:txBody>
          <a:bodyPr rtlCol="0" anchor="b">
            <a:normAutofit fontScale="90000"/>
          </a:bodyPr>
          <a:lstStyle/>
          <a:p>
            <a:pPr rtl="0"/>
            <a:r>
              <a:rPr lang="nl-NL" sz="4000" dirty="0"/>
              <a:t>Met je plasje naar de dokter!</a:t>
            </a:r>
          </a:p>
        </p:txBody>
      </p:sp>
      <p:pic>
        <p:nvPicPr>
          <p:cNvPr id="7" name="Picture 4" descr="Physician">
            <a:extLst>
              <a:ext uri="{FF2B5EF4-FFF2-40B4-BE49-F238E27FC236}">
                <a16:creationId xmlns:a16="http://schemas.microsoft.com/office/drawing/2014/main" id="{12AD5D60-1296-4BDE-904C-9BFD0923CA48}"/>
              </a:ext>
            </a:extLst>
          </p:cNvPr>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tretch>
            <a:fillRect/>
          </a:stretch>
        </p:blipFill>
        <p:spPr bwMode="auto">
          <a:xfrm>
            <a:off x="1670519" y="2228003"/>
            <a:ext cx="3016114" cy="363304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5" name="Subtitel 4">
            <a:extLst>
              <a:ext uri="{FF2B5EF4-FFF2-40B4-BE49-F238E27FC236}">
                <a16:creationId xmlns:a16="http://schemas.microsoft.com/office/drawing/2014/main" id="{639AF166-E191-409C-98AE-C2A47C576895}"/>
              </a:ext>
            </a:extLst>
          </p:cNvPr>
          <p:cNvSpPr>
            <a:spLocks noGrp="1"/>
          </p:cNvSpPr>
          <p:nvPr>
            <p:ph sz="half" idx="2"/>
          </p:nvPr>
        </p:nvSpPr>
        <p:spPr>
          <a:xfrm>
            <a:off x="5772151" y="1966742"/>
            <a:ext cx="5632918" cy="3633047"/>
          </a:xfrm>
        </p:spPr>
        <p:txBody>
          <a:bodyPr rtlCol="0" anchor="ctr">
            <a:normAutofit/>
          </a:bodyPr>
          <a:lstStyle/>
          <a:p>
            <a:pPr rtl="0"/>
            <a:r>
              <a:rPr lang="nl-NL" sz="2400" dirty="0"/>
              <a:t>Henk van Netten en Peter Visser, </a:t>
            </a:r>
            <a:br>
              <a:rPr lang="nl-NL" sz="2400" dirty="0"/>
            </a:br>
            <a:r>
              <a:rPr lang="nl-NL" sz="2400" dirty="0"/>
              <a:t>docenten biologie CSG Dingstede</a:t>
            </a:r>
          </a:p>
        </p:txBody>
      </p:sp>
      <p:sp>
        <p:nvSpPr>
          <p:cNvPr id="16" name="Slide Number Placeholder 6">
            <a:extLst>
              <a:ext uri="{FF2B5EF4-FFF2-40B4-BE49-F238E27FC236}">
                <a16:creationId xmlns:a16="http://schemas.microsoft.com/office/drawing/2014/main" id="{B315EACA-323B-41D1-A88B-C8FE2B9D5C13}"/>
              </a:ext>
            </a:extLst>
          </p:cNvPr>
          <p:cNvSpPr>
            <a:spLocks noGrp="1"/>
          </p:cNvSpPr>
          <p:nvPr>
            <p:ph type="sldNum" sz="quarter" idx="12"/>
          </p:nvPr>
        </p:nvSpPr>
        <p:spPr>
          <a:xfrm>
            <a:off x="10558300" y="6423914"/>
            <a:ext cx="1052510" cy="365125"/>
          </a:xfrm>
        </p:spPr>
        <p:txBody>
          <a:bodyPr/>
          <a:lstStyle/>
          <a:p>
            <a:pPr rtl="0">
              <a:spcAft>
                <a:spcPts val="600"/>
              </a:spcAft>
            </a:pPr>
            <a:fld id="{3A98EE3D-8CD1-4C3F-BD1C-C98C9596463C}" type="slidenum">
              <a:rPr lang="nl-NL" noProof="0" smtClean="0"/>
              <a:pPr rtl="0">
                <a:spcAft>
                  <a:spcPts val="600"/>
                </a:spcAft>
              </a:pPr>
              <a:t>1</a:t>
            </a:fld>
            <a:endParaRPr lang="nl-NL" noProof="0"/>
          </a:p>
        </p:txBody>
      </p:sp>
      <p:pic>
        <p:nvPicPr>
          <p:cNvPr id="2050" name="Picture 2" descr="Oog voor verschil - Mavo, Havo en Atheneum - CSG Dingstede Meppel">
            <a:extLst>
              <a:ext uri="{FF2B5EF4-FFF2-40B4-BE49-F238E27FC236}">
                <a16:creationId xmlns:a16="http://schemas.microsoft.com/office/drawing/2014/main" id="{3CBB92C2-3C20-47AF-B88E-3870F2E60BE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099081" y="687016"/>
            <a:ext cx="2844799" cy="1735327"/>
          </a:xfrm>
          <a:prstGeom prst="rect">
            <a:avLst/>
          </a:prstGeom>
          <a:noFill/>
          <a:extLst>
            <a:ext uri="{909E8E84-426E-40DD-AFC4-6F175D3DCCD1}">
              <a14:hiddenFill xmlns:a14="http://schemas.microsoft.com/office/drawing/2010/main">
                <a:solidFill>
                  <a:srgbClr val="FFFFFF"/>
                </a:solidFill>
              </a14:hiddenFill>
            </a:ext>
          </a:extLst>
        </p:spPr>
      </p:pic>
      <p:sp>
        <p:nvSpPr>
          <p:cNvPr id="6" name="Tekstvak 5">
            <a:extLst>
              <a:ext uri="{FF2B5EF4-FFF2-40B4-BE49-F238E27FC236}">
                <a16:creationId xmlns:a16="http://schemas.microsoft.com/office/drawing/2014/main" id="{587A8807-E0FD-4F39-8C40-8F444706D60B}"/>
              </a:ext>
            </a:extLst>
          </p:cNvPr>
          <p:cNvSpPr txBox="1"/>
          <p:nvPr/>
        </p:nvSpPr>
        <p:spPr>
          <a:xfrm>
            <a:off x="2514932" y="6237144"/>
            <a:ext cx="3462958" cy="369332"/>
          </a:xfrm>
          <a:prstGeom prst="rect">
            <a:avLst/>
          </a:prstGeom>
          <a:noFill/>
        </p:spPr>
        <p:txBody>
          <a:bodyPr wrap="square" rtlCol="0">
            <a:spAutoFit/>
          </a:bodyPr>
          <a:lstStyle/>
          <a:p>
            <a:r>
              <a:rPr lang="nl-NL" dirty="0"/>
              <a:t>De piskijker</a:t>
            </a:r>
          </a:p>
        </p:txBody>
      </p:sp>
    </p:spTree>
    <p:extLst>
      <p:ext uri="{BB962C8B-B14F-4D97-AF65-F5344CB8AC3E}">
        <p14:creationId xmlns:p14="http://schemas.microsoft.com/office/powerpoint/2010/main" val="103975908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C4FDDF4-5E5F-4266-BD01-618D384D0E9F}"/>
              </a:ext>
            </a:extLst>
          </p:cNvPr>
          <p:cNvSpPr>
            <a:spLocks noGrp="1"/>
          </p:cNvSpPr>
          <p:nvPr>
            <p:ph type="ctrTitle"/>
          </p:nvPr>
        </p:nvSpPr>
        <p:spPr>
          <a:xfrm>
            <a:off x="581191" y="1020431"/>
            <a:ext cx="10993549" cy="1475013"/>
          </a:xfrm>
        </p:spPr>
        <p:txBody>
          <a:bodyPr rtlCol="0" anchor="ctr" anchorCtr="0"/>
          <a:lstStyle/>
          <a:p>
            <a:pPr rtl="0"/>
            <a:r>
              <a:rPr lang="nl-NL" dirty="0"/>
              <a:t>Hart-enzymen/eiwitten</a:t>
            </a:r>
          </a:p>
        </p:txBody>
      </p:sp>
      <p:sp>
        <p:nvSpPr>
          <p:cNvPr id="10" name="Tijdelijke aanduiding voor datum 9">
            <a:extLst>
              <a:ext uri="{FF2B5EF4-FFF2-40B4-BE49-F238E27FC236}">
                <a16:creationId xmlns:a16="http://schemas.microsoft.com/office/drawing/2014/main" id="{01DAA9EF-B023-4C9C-9D12-52BE393017CA}"/>
              </a:ext>
            </a:extLst>
          </p:cNvPr>
          <p:cNvSpPr>
            <a:spLocks noGrp="1"/>
          </p:cNvSpPr>
          <p:nvPr>
            <p:ph type="dt" sz="half" idx="10"/>
          </p:nvPr>
        </p:nvSpPr>
        <p:spPr>
          <a:xfrm>
            <a:off x="7605951" y="6423914"/>
            <a:ext cx="2844799" cy="365125"/>
          </a:xfrm>
        </p:spPr>
        <p:txBody>
          <a:bodyPr rtlCol="0"/>
          <a:lstStyle/>
          <a:p>
            <a:pPr rtl="0"/>
            <a:r>
              <a:rPr lang="nl-NL"/>
              <a:t>20XX</a:t>
            </a:r>
          </a:p>
        </p:txBody>
      </p:sp>
      <p:sp>
        <p:nvSpPr>
          <p:cNvPr id="12" name="Tijdelijke aanduiding voor dianummer 11">
            <a:extLst>
              <a:ext uri="{FF2B5EF4-FFF2-40B4-BE49-F238E27FC236}">
                <a16:creationId xmlns:a16="http://schemas.microsoft.com/office/drawing/2014/main" id="{4A36D853-EA47-4D86-90A0-8A1FAEE00B97}"/>
              </a:ext>
            </a:extLst>
          </p:cNvPr>
          <p:cNvSpPr>
            <a:spLocks noGrp="1"/>
          </p:cNvSpPr>
          <p:nvPr>
            <p:ph type="sldNum" sz="quarter" idx="12"/>
          </p:nvPr>
        </p:nvSpPr>
        <p:spPr>
          <a:xfrm>
            <a:off x="10558300" y="6423914"/>
            <a:ext cx="1052510" cy="365125"/>
          </a:xfrm>
        </p:spPr>
        <p:txBody>
          <a:bodyPr rtlCol="0"/>
          <a:lstStyle/>
          <a:p>
            <a:pPr rtl="0"/>
            <a:fld id="{3A98EE3D-8CD1-4C3F-BD1C-C98C9596463C}" type="slidenum">
              <a:rPr lang="nl-NL" smtClean="0"/>
              <a:pPr rtl="0"/>
              <a:t>10</a:t>
            </a:fld>
            <a:endParaRPr lang="nl-NL"/>
          </a:p>
        </p:txBody>
      </p:sp>
      <p:pic>
        <p:nvPicPr>
          <p:cNvPr id="18" name="Picture 5">
            <a:extLst>
              <a:ext uri="{FF2B5EF4-FFF2-40B4-BE49-F238E27FC236}">
                <a16:creationId xmlns:a16="http://schemas.microsoft.com/office/drawing/2014/main" id="{47B8C481-D29B-4A85-A34D-C609944C888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2117"/>
          <a:stretch/>
        </p:blipFill>
        <p:spPr bwMode="auto">
          <a:xfrm rot="-60000">
            <a:off x="7328306" y="-2188993"/>
            <a:ext cx="3176219" cy="10422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Rechthoek 19">
            <a:extLst>
              <a:ext uri="{FF2B5EF4-FFF2-40B4-BE49-F238E27FC236}">
                <a16:creationId xmlns:a16="http://schemas.microsoft.com/office/drawing/2014/main" id="{6E3C4FA0-BC63-4F48-84AA-F208BAE75885}"/>
              </a:ext>
            </a:extLst>
          </p:cNvPr>
          <p:cNvSpPr/>
          <p:nvPr/>
        </p:nvSpPr>
        <p:spPr>
          <a:xfrm>
            <a:off x="7505836" y="4893628"/>
            <a:ext cx="2821158" cy="1229770"/>
          </a:xfrm>
          <a:prstGeom prst="rect">
            <a:avLst/>
          </a:prstGeom>
          <a:noFill/>
          <a:ln w="476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pic>
        <p:nvPicPr>
          <p:cNvPr id="10242" name="Picture 2" descr="Myoglobine/CK-MB/Troponine bloedtest - RDSM">
            <a:extLst>
              <a:ext uri="{FF2B5EF4-FFF2-40B4-BE49-F238E27FC236}">
                <a16:creationId xmlns:a16="http://schemas.microsoft.com/office/drawing/2014/main" id="{D5591118-F6B0-4BDE-B0E3-E2848283846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5696" y="2753474"/>
            <a:ext cx="5011784" cy="35959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099887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C4FDDF4-5E5F-4266-BD01-618D384D0E9F}"/>
              </a:ext>
            </a:extLst>
          </p:cNvPr>
          <p:cNvSpPr>
            <a:spLocks noGrp="1"/>
          </p:cNvSpPr>
          <p:nvPr>
            <p:ph type="ctrTitle"/>
          </p:nvPr>
        </p:nvSpPr>
        <p:spPr>
          <a:xfrm>
            <a:off x="581191" y="1020431"/>
            <a:ext cx="10993549" cy="1475013"/>
          </a:xfrm>
        </p:spPr>
        <p:txBody>
          <a:bodyPr rtlCol="0" anchor="ctr" anchorCtr="0"/>
          <a:lstStyle/>
          <a:p>
            <a:pPr rtl="0"/>
            <a:r>
              <a:rPr lang="nl-NL" dirty="0" err="1"/>
              <a:t>Ijzer</a:t>
            </a:r>
            <a:r>
              <a:rPr lang="nl-NL" dirty="0"/>
              <a:t> en andere elementen</a:t>
            </a:r>
          </a:p>
        </p:txBody>
      </p:sp>
      <p:sp>
        <p:nvSpPr>
          <p:cNvPr id="10" name="Tijdelijke aanduiding voor datum 9">
            <a:extLst>
              <a:ext uri="{FF2B5EF4-FFF2-40B4-BE49-F238E27FC236}">
                <a16:creationId xmlns:a16="http://schemas.microsoft.com/office/drawing/2014/main" id="{01DAA9EF-B023-4C9C-9D12-52BE393017CA}"/>
              </a:ext>
            </a:extLst>
          </p:cNvPr>
          <p:cNvSpPr>
            <a:spLocks noGrp="1"/>
          </p:cNvSpPr>
          <p:nvPr>
            <p:ph type="dt" sz="half" idx="10"/>
          </p:nvPr>
        </p:nvSpPr>
        <p:spPr>
          <a:xfrm>
            <a:off x="7605951" y="6423914"/>
            <a:ext cx="2844799" cy="365125"/>
          </a:xfrm>
        </p:spPr>
        <p:txBody>
          <a:bodyPr rtlCol="0"/>
          <a:lstStyle/>
          <a:p>
            <a:pPr rtl="0"/>
            <a:r>
              <a:rPr lang="nl-NL"/>
              <a:t>20XX</a:t>
            </a:r>
          </a:p>
        </p:txBody>
      </p:sp>
      <p:sp>
        <p:nvSpPr>
          <p:cNvPr id="12" name="Tijdelijke aanduiding voor dianummer 11">
            <a:extLst>
              <a:ext uri="{FF2B5EF4-FFF2-40B4-BE49-F238E27FC236}">
                <a16:creationId xmlns:a16="http://schemas.microsoft.com/office/drawing/2014/main" id="{4A36D853-EA47-4D86-90A0-8A1FAEE00B97}"/>
              </a:ext>
            </a:extLst>
          </p:cNvPr>
          <p:cNvSpPr>
            <a:spLocks noGrp="1"/>
          </p:cNvSpPr>
          <p:nvPr>
            <p:ph type="sldNum" sz="quarter" idx="12"/>
          </p:nvPr>
        </p:nvSpPr>
        <p:spPr>
          <a:xfrm>
            <a:off x="10558300" y="6423914"/>
            <a:ext cx="1052510" cy="365125"/>
          </a:xfrm>
        </p:spPr>
        <p:txBody>
          <a:bodyPr rtlCol="0"/>
          <a:lstStyle/>
          <a:p>
            <a:pPr rtl="0"/>
            <a:fld id="{3A98EE3D-8CD1-4C3F-BD1C-C98C9596463C}" type="slidenum">
              <a:rPr lang="nl-NL" smtClean="0"/>
              <a:pPr rtl="0"/>
              <a:t>11</a:t>
            </a:fld>
            <a:endParaRPr lang="nl-NL"/>
          </a:p>
        </p:txBody>
      </p:sp>
      <p:pic>
        <p:nvPicPr>
          <p:cNvPr id="18" name="Picture 5">
            <a:extLst>
              <a:ext uri="{FF2B5EF4-FFF2-40B4-BE49-F238E27FC236}">
                <a16:creationId xmlns:a16="http://schemas.microsoft.com/office/drawing/2014/main" id="{47B8C481-D29B-4A85-A34D-C609944C888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2117"/>
          <a:stretch/>
        </p:blipFill>
        <p:spPr bwMode="auto">
          <a:xfrm rot="-60000">
            <a:off x="7382081" y="-3998971"/>
            <a:ext cx="3176219" cy="10422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Rechthoek 19">
            <a:extLst>
              <a:ext uri="{FF2B5EF4-FFF2-40B4-BE49-F238E27FC236}">
                <a16:creationId xmlns:a16="http://schemas.microsoft.com/office/drawing/2014/main" id="{6E3C4FA0-BC63-4F48-84AA-F208BAE75885}"/>
              </a:ext>
            </a:extLst>
          </p:cNvPr>
          <p:cNvSpPr/>
          <p:nvPr/>
        </p:nvSpPr>
        <p:spPr>
          <a:xfrm>
            <a:off x="7605951" y="5182688"/>
            <a:ext cx="2821158" cy="1241226"/>
          </a:xfrm>
          <a:prstGeom prst="rect">
            <a:avLst/>
          </a:prstGeom>
          <a:noFill/>
          <a:ln w="476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pic>
        <p:nvPicPr>
          <p:cNvPr id="11266" name="Picture 2" descr="Transferrine - Wikipedia">
            <a:extLst>
              <a:ext uri="{FF2B5EF4-FFF2-40B4-BE49-F238E27FC236}">
                <a16:creationId xmlns:a16="http://schemas.microsoft.com/office/drawing/2014/main" id="{9F8D5BFE-94FF-4AED-99B8-334D2314EFE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1992" y="2744742"/>
            <a:ext cx="3510068" cy="2628900"/>
          </a:xfrm>
          <a:prstGeom prst="rect">
            <a:avLst/>
          </a:prstGeom>
          <a:noFill/>
          <a:extLst>
            <a:ext uri="{909E8E84-426E-40DD-AFC4-6F175D3DCCD1}">
              <a14:hiddenFill xmlns:a14="http://schemas.microsoft.com/office/drawing/2010/main">
                <a:solidFill>
                  <a:srgbClr val="FFFFFF"/>
                </a:solidFill>
              </a14:hiddenFill>
            </a:ext>
          </a:extLst>
        </p:spPr>
      </p:pic>
      <p:pic>
        <p:nvPicPr>
          <p:cNvPr id="11268" name="Picture 4" descr="Heemverbinding - Wikipedia">
            <a:extLst>
              <a:ext uri="{FF2B5EF4-FFF2-40B4-BE49-F238E27FC236}">
                <a16:creationId xmlns:a16="http://schemas.microsoft.com/office/drawing/2014/main" id="{4DC191DA-8032-4D60-8C57-655982FA7E7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60599" y="2553788"/>
            <a:ext cx="2381250" cy="2628900"/>
          </a:xfrm>
          <a:prstGeom prst="rect">
            <a:avLst/>
          </a:prstGeom>
          <a:noFill/>
          <a:extLst>
            <a:ext uri="{909E8E84-426E-40DD-AFC4-6F175D3DCCD1}">
              <a14:hiddenFill xmlns:a14="http://schemas.microsoft.com/office/drawing/2010/main">
                <a:solidFill>
                  <a:srgbClr val="FFFFFF"/>
                </a:solidFill>
              </a14:hiddenFill>
            </a:ext>
          </a:extLst>
        </p:spPr>
      </p:pic>
      <p:sp>
        <p:nvSpPr>
          <p:cNvPr id="13" name="Subtitel 2">
            <a:extLst>
              <a:ext uri="{FF2B5EF4-FFF2-40B4-BE49-F238E27FC236}">
                <a16:creationId xmlns:a16="http://schemas.microsoft.com/office/drawing/2014/main" id="{ED19405D-959E-4E02-8FA2-05D7EAA84D0F}"/>
              </a:ext>
            </a:extLst>
          </p:cNvPr>
          <p:cNvSpPr>
            <a:spLocks noGrp="1"/>
          </p:cNvSpPr>
          <p:nvPr>
            <p:ph type="subTitle" idx="1"/>
          </p:nvPr>
        </p:nvSpPr>
        <p:spPr>
          <a:xfrm>
            <a:off x="1023972" y="5699367"/>
            <a:ext cx="5603852" cy="468233"/>
          </a:xfrm>
        </p:spPr>
        <p:txBody>
          <a:bodyPr rtlCol="0"/>
          <a:lstStyle/>
          <a:p>
            <a:pPr rtl="0"/>
            <a:r>
              <a:rPr lang="nl-NL" dirty="0"/>
              <a:t>Transferrine							heemgroep</a:t>
            </a:r>
          </a:p>
          <a:p>
            <a:pPr rtl="0"/>
            <a:endParaRPr lang="nl-NL" dirty="0"/>
          </a:p>
        </p:txBody>
      </p:sp>
    </p:spTree>
    <p:extLst>
      <p:ext uri="{BB962C8B-B14F-4D97-AF65-F5344CB8AC3E}">
        <p14:creationId xmlns:p14="http://schemas.microsoft.com/office/powerpoint/2010/main" val="42276291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C4FDDF4-5E5F-4266-BD01-618D384D0E9F}"/>
              </a:ext>
            </a:extLst>
          </p:cNvPr>
          <p:cNvSpPr>
            <a:spLocks noGrp="1"/>
          </p:cNvSpPr>
          <p:nvPr>
            <p:ph type="ctrTitle"/>
          </p:nvPr>
        </p:nvSpPr>
        <p:spPr>
          <a:xfrm>
            <a:off x="581191" y="1020431"/>
            <a:ext cx="10993549" cy="1475013"/>
          </a:xfrm>
        </p:spPr>
        <p:txBody>
          <a:bodyPr rtlCol="0" anchor="ctr" anchorCtr="0"/>
          <a:lstStyle/>
          <a:p>
            <a:pPr rtl="0"/>
            <a:r>
              <a:rPr lang="nl-NL" dirty="0"/>
              <a:t>Beademing</a:t>
            </a:r>
          </a:p>
        </p:txBody>
      </p:sp>
      <p:sp>
        <p:nvSpPr>
          <p:cNvPr id="10" name="Tijdelijke aanduiding voor datum 9">
            <a:extLst>
              <a:ext uri="{FF2B5EF4-FFF2-40B4-BE49-F238E27FC236}">
                <a16:creationId xmlns:a16="http://schemas.microsoft.com/office/drawing/2014/main" id="{01DAA9EF-B023-4C9C-9D12-52BE393017CA}"/>
              </a:ext>
            </a:extLst>
          </p:cNvPr>
          <p:cNvSpPr>
            <a:spLocks noGrp="1"/>
          </p:cNvSpPr>
          <p:nvPr>
            <p:ph type="dt" sz="half" idx="10"/>
          </p:nvPr>
        </p:nvSpPr>
        <p:spPr>
          <a:xfrm>
            <a:off x="7605951" y="6423914"/>
            <a:ext cx="2844799" cy="365125"/>
          </a:xfrm>
        </p:spPr>
        <p:txBody>
          <a:bodyPr rtlCol="0"/>
          <a:lstStyle/>
          <a:p>
            <a:pPr rtl="0"/>
            <a:r>
              <a:rPr lang="nl-NL"/>
              <a:t>20XX</a:t>
            </a:r>
          </a:p>
        </p:txBody>
      </p:sp>
      <p:sp>
        <p:nvSpPr>
          <p:cNvPr id="12" name="Tijdelijke aanduiding voor dianummer 11">
            <a:extLst>
              <a:ext uri="{FF2B5EF4-FFF2-40B4-BE49-F238E27FC236}">
                <a16:creationId xmlns:a16="http://schemas.microsoft.com/office/drawing/2014/main" id="{4A36D853-EA47-4D86-90A0-8A1FAEE00B97}"/>
              </a:ext>
            </a:extLst>
          </p:cNvPr>
          <p:cNvSpPr>
            <a:spLocks noGrp="1"/>
          </p:cNvSpPr>
          <p:nvPr>
            <p:ph type="sldNum" sz="quarter" idx="12"/>
          </p:nvPr>
        </p:nvSpPr>
        <p:spPr>
          <a:xfrm>
            <a:off x="10558300" y="6423914"/>
            <a:ext cx="1052510" cy="365125"/>
          </a:xfrm>
        </p:spPr>
        <p:txBody>
          <a:bodyPr rtlCol="0"/>
          <a:lstStyle/>
          <a:p>
            <a:pPr rtl="0"/>
            <a:fld id="{3A98EE3D-8CD1-4C3F-BD1C-C98C9596463C}" type="slidenum">
              <a:rPr lang="nl-NL" smtClean="0"/>
              <a:pPr rtl="0"/>
              <a:t>12</a:t>
            </a:fld>
            <a:endParaRPr lang="nl-NL"/>
          </a:p>
        </p:txBody>
      </p:sp>
      <p:pic>
        <p:nvPicPr>
          <p:cNvPr id="11" name="Picture 6">
            <a:extLst>
              <a:ext uri="{FF2B5EF4-FFF2-40B4-BE49-F238E27FC236}">
                <a16:creationId xmlns:a16="http://schemas.microsoft.com/office/drawing/2014/main" id="{94378B9D-DBA2-4209-BF87-994A9F46E4C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60000">
            <a:off x="7366571" y="2341894"/>
            <a:ext cx="2819400" cy="349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Rechthoek 19">
            <a:extLst>
              <a:ext uri="{FF2B5EF4-FFF2-40B4-BE49-F238E27FC236}">
                <a16:creationId xmlns:a16="http://schemas.microsoft.com/office/drawing/2014/main" id="{6E3C4FA0-BC63-4F48-84AA-F208BAE75885}"/>
              </a:ext>
            </a:extLst>
          </p:cNvPr>
          <p:cNvSpPr/>
          <p:nvPr/>
        </p:nvSpPr>
        <p:spPr>
          <a:xfrm>
            <a:off x="7495204" y="4718086"/>
            <a:ext cx="2562134" cy="1041243"/>
          </a:xfrm>
          <a:prstGeom prst="rect">
            <a:avLst/>
          </a:prstGeom>
          <a:noFill/>
          <a:ln w="476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pic>
        <p:nvPicPr>
          <p:cNvPr id="12290" name="Picture 2" descr="Wat doet beademing met het lichaam? - Indiveo">
            <a:extLst>
              <a:ext uri="{FF2B5EF4-FFF2-40B4-BE49-F238E27FC236}">
                <a16:creationId xmlns:a16="http://schemas.microsoft.com/office/drawing/2014/main" id="{BCF15D90-D329-48EA-96C7-E018B54AFCB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7260" y="2414348"/>
            <a:ext cx="6085726" cy="34232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96336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C4FDDF4-5E5F-4266-BD01-618D384D0E9F}"/>
              </a:ext>
            </a:extLst>
          </p:cNvPr>
          <p:cNvSpPr>
            <a:spLocks noGrp="1"/>
          </p:cNvSpPr>
          <p:nvPr>
            <p:ph type="ctrTitle"/>
          </p:nvPr>
        </p:nvSpPr>
        <p:spPr>
          <a:xfrm>
            <a:off x="581191" y="1020431"/>
            <a:ext cx="10993549" cy="1475013"/>
          </a:xfrm>
        </p:spPr>
        <p:txBody>
          <a:bodyPr rtlCol="0" anchor="ctr" anchorCtr="0"/>
          <a:lstStyle/>
          <a:p>
            <a:pPr rtl="0"/>
            <a:r>
              <a:rPr lang="nl-NL" dirty="0"/>
              <a:t>Ook handig</a:t>
            </a:r>
          </a:p>
        </p:txBody>
      </p:sp>
      <p:sp>
        <p:nvSpPr>
          <p:cNvPr id="10" name="Tijdelijke aanduiding voor datum 9">
            <a:extLst>
              <a:ext uri="{FF2B5EF4-FFF2-40B4-BE49-F238E27FC236}">
                <a16:creationId xmlns:a16="http://schemas.microsoft.com/office/drawing/2014/main" id="{01DAA9EF-B023-4C9C-9D12-52BE393017CA}"/>
              </a:ext>
            </a:extLst>
          </p:cNvPr>
          <p:cNvSpPr>
            <a:spLocks noGrp="1"/>
          </p:cNvSpPr>
          <p:nvPr>
            <p:ph type="dt" sz="half" idx="10"/>
          </p:nvPr>
        </p:nvSpPr>
        <p:spPr>
          <a:xfrm>
            <a:off x="7605951" y="6423914"/>
            <a:ext cx="2844799" cy="365125"/>
          </a:xfrm>
        </p:spPr>
        <p:txBody>
          <a:bodyPr rtlCol="0"/>
          <a:lstStyle/>
          <a:p>
            <a:pPr rtl="0"/>
            <a:r>
              <a:rPr lang="nl-NL"/>
              <a:t>20XX</a:t>
            </a:r>
          </a:p>
        </p:txBody>
      </p:sp>
      <p:sp>
        <p:nvSpPr>
          <p:cNvPr id="12" name="Tijdelijke aanduiding voor dianummer 11">
            <a:extLst>
              <a:ext uri="{FF2B5EF4-FFF2-40B4-BE49-F238E27FC236}">
                <a16:creationId xmlns:a16="http://schemas.microsoft.com/office/drawing/2014/main" id="{4A36D853-EA47-4D86-90A0-8A1FAEE00B97}"/>
              </a:ext>
            </a:extLst>
          </p:cNvPr>
          <p:cNvSpPr>
            <a:spLocks noGrp="1"/>
          </p:cNvSpPr>
          <p:nvPr>
            <p:ph type="sldNum" sz="quarter" idx="12"/>
          </p:nvPr>
        </p:nvSpPr>
        <p:spPr>
          <a:xfrm>
            <a:off x="10558300" y="6423914"/>
            <a:ext cx="1052510" cy="365125"/>
          </a:xfrm>
        </p:spPr>
        <p:txBody>
          <a:bodyPr rtlCol="0"/>
          <a:lstStyle/>
          <a:p>
            <a:pPr rtl="0"/>
            <a:fld id="{3A98EE3D-8CD1-4C3F-BD1C-C98C9596463C}" type="slidenum">
              <a:rPr lang="nl-NL" smtClean="0"/>
              <a:pPr rtl="0"/>
              <a:t>13</a:t>
            </a:fld>
            <a:endParaRPr lang="nl-NL"/>
          </a:p>
        </p:txBody>
      </p:sp>
      <p:pic>
        <p:nvPicPr>
          <p:cNvPr id="11" name="Picture 4">
            <a:extLst>
              <a:ext uri="{FF2B5EF4-FFF2-40B4-BE49-F238E27FC236}">
                <a16:creationId xmlns:a16="http://schemas.microsoft.com/office/drawing/2014/main" id="{00C3F01B-6D92-4096-91E2-B72F63F3476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7260" y="2326240"/>
            <a:ext cx="4648200" cy="379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6">
            <a:extLst>
              <a:ext uri="{FF2B5EF4-FFF2-40B4-BE49-F238E27FC236}">
                <a16:creationId xmlns:a16="http://schemas.microsoft.com/office/drawing/2014/main" id="{E0C49BB5-16A1-43D1-8518-4EB87F22746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60000">
            <a:off x="7366571" y="2341894"/>
            <a:ext cx="2819400" cy="349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Rechthoek 19">
            <a:extLst>
              <a:ext uri="{FF2B5EF4-FFF2-40B4-BE49-F238E27FC236}">
                <a16:creationId xmlns:a16="http://schemas.microsoft.com/office/drawing/2014/main" id="{6E3C4FA0-BC63-4F48-84AA-F208BAE75885}"/>
              </a:ext>
            </a:extLst>
          </p:cNvPr>
          <p:cNvSpPr/>
          <p:nvPr/>
        </p:nvSpPr>
        <p:spPr>
          <a:xfrm>
            <a:off x="7366571" y="3690132"/>
            <a:ext cx="2821158" cy="809949"/>
          </a:xfrm>
          <a:prstGeom prst="rect">
            <a:avLst/>
          </a:prstGeom>
          <a:noFill/>
          <a:ln w="476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Tree>
    <p:extLst>
      <p:ext uri="{BB962C8B-B14F-4D97-AF65-F5344CB8AC3E}">
        <p14:creationId xmlns:p14="http://schemas.microsoft.com/office/powerpoint/2010/main" val="33184774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8017B37-3ABF-424E-9128-F20C2B7250DC}"/>
              </a:ext>
            </a:extLst>
          </p:cNvPr>
          <p:cNvSpPr>
            <a:spLocks noGrp="1"/>
          </p:cNvSpPr>
          <p:nvPr>
            <p:ph type="title"/>
          </p:nvPr>
        </p:nvSpPr>
        <p:spPr>
          <a:xfrm>
            <a:off x="660400" y="767207"/>
            <a:ext cx="3568661" cy="1188720"/>
          </a:xfrm>
        </p:spPr>
        <p:txBody>
          <a:bodyPr vert="horz" lIns="91440" tIns="45720" rIns="91440" bIns="45720" rtlCol="0" anchor="b">
            <a:normAutofit/>
          </a:bodyPr>
          <a:lstStyle/>
          <a:p>
            <a:r>
              <a:rPr lang="nl-NL" b="0" kern="1200" cap="all" dirty="0">
                <a:latin typeface="+mj-lt"/>
                <a:ea typeface="+mj-ea"/>
                <a:cs typeface="+mj-cs"/>
              </a:rPr>
              <a:t>Wat zeggen deze bloedwaardes?</a:t>
            </a:r>
          </a:p>
        </p:txBody>
      </p:sp>
      <p:sp>
        <p:nvSpPr>
          <p:cNvPr id="9" name="Tekstvak 5">
            <a:extLst>
              <a:ext uri="{FF2B5EF4-FFF2-40B4-BE49-F238E27FC236}">
                <a16:creationId xmlns:a16="http://schemas.microsoft.com/office/drawing/2014/main" id="{06A973E0-001E-4F46-85D1-8F493DBC626D}"/>
              </a:ext>
            </a:extLst>
          </p:cNvPr>
          <p:cNvSpPr txBox="1">
            <a:spLocks noChangeArrowheads="1"/>
          </p:cNvSpPr>
          <p:nvPr/>
        </p:nvSpPr>
        <p:spPr bwMode="auto">
          <a:xfrm>
            <a:off x="4635500" y="-88900"/>
            <a:ext cx="7308083" cy="3634486"/>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rtlCol="0" anchor="ctr">
            <a:norm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nSpc>
                <a:spcPct val="90000"/>
              </a:lnSpc>
              <a:spcBef>
                <a:spcPct val="20000"/>
              </a:spcBef>
              <a:spcAft>
                <a:spcPts val="600"/>
              </a:spcAft>
              <a:buClr>
                <a:schemeClr val="accent1"/>
              </a:buClr>
              <a:buSzPct val="92000"/>
            </a:pPr>
            <a:r>
              <a:rPr lang="nl-NL" altLang="nl-NL" sz="1400" kern="1200" dirty="0">
                <a:solidFill>
                  <a:schemeClr val="tx1">
                    <a:lumMod val="75000"/>
                    <a:lumOff val="25000"/>
                  </a:schemeClr>
                </a:solidFill>
                <a:latin typeface="+mn-lt"/>
                <a:ea typeface="+mn-ea"/>
                <a:cs typeface="+mn-cs"/>
              </a:rPr>
              <a:t>Normaalwaarden / referentiewaarden</a:t>
            </a:r>
            <a:r>
              <a:rPr lang="nl-NL" altLang="nl-NL" sz="1100" kern="1200" dirty="0">
                <a:solidFill>
                  <a:schemeClr val="tx1">
                    <a:lumMod val="75000"/>
                    <a:lumOff val="25000"/>
                  </a:schemeClr>
                </a:solidFill>
                <a:latin typeface="+mn-lt"/>
                <a:ea typeface="+mn-ea"/>
                <a:cs typeface="+mn-cs"/>
              </a:rPr>
              <a:t>:</a:t>
            </a:r>
          </a:p>
          <a:p>
            <a:pPr>
              <a:lnSpc>
                <a:spcPct val="90000"/>
              </a:lnSpc>
              <a:spcBef>
                <a:spcPct val="20000"/>
              </a:spcBef>
              <a:spcAft>
                <a:spcPts val="600"/>
              </a:spcAft>
              <a:buClr>
                <a:schemeClr val="accent1"/>
              </a:buClr>
              <a:buSzPct val="92000"/>
            </a:pPr>
            <a:r>
              <a:rPr lang="nl-NL" altLang="nl-NL" sz="1100" u="sng" kern="1200" dirty="0">
                <a:solidFill>
                  <a:schemeClr val="tx1">
                    <a:lumMod val="75000"/>
                    <a:lumOff val="25000"/>
                  </a:schemeClr>
                </a:solidFill>
                <a:latin typeface="+mn-lt"/>
                <a:ea typeface="+mn-ea"/>
                <a:cs typeface="+mn-cs"/>
                <a:hlinkClick r:id="rId3"/>
              </a:rPr>
              <a:t>http://www.uwbloedserieus.nl/aanvraagformulier.php</a:t>
            </a:r>
            <a:endParaRPr lang="nl-NL" altLang="nl-NL" sz="1100" kern="1200" dirty="0">
              <a:solidFill>
                <a:schemeClr val="tx1">
                  <a:lumMod val="75000"/>
                  <a:lumOff val="25000"/>
                </a:schemeClr>
              </a:solidFill>
              <a:latin typeface="+mn-lt"/>
              <a:ea typeface="+mn-ea"/>
              <a:cs typeface="+mn-cs"/>
            </a:endParaRPr>
          </a:p>
          <a:p>
            <a:pPr>
              <a:lnSpc>
                <a:spcPct val="90000"/>
              </a:lnSpc>
              <a:spcBef>
                <a:spcPct val="20000"/>
              </a:spcBef>
              <a:spcAft>
                <a:spcPts val="600"/>
              </a:spcAft>
              <a:buClr>
                <a:schemeClr val="accent1"/>
              </a:buClr>
              <a:buSzPct val="92000"/>
            </a:pPr>
            <a:r>
              <a:rPr lang="nl-NL" altLang="nl-NL" sz="1100" u="sng" kern="1200" dirty="0">
                <a:solidFill>
                  <a:schemeClr val="tx1">
                    <a:lumMod val="75000"/>
                    <a:lumOff val="25000"/>
                  </a:schemeClr>
                </a:solidFill>
                <a:latin typeface="+mn-lt"/>
                <a:ea typeface="+mn-ea"/>
                <a:cs typeface="+mn-cs"/>
                <a:hlinkClick r:id="rId4"/>
              </a:rPr>
              <a:t>http://memoboek.dynapaper.nl/</a:t>
            </a:r>
            <a:endParaRPr lang="nl-NL" altLang="nl-NL" sz="1100" kern="1200" dirty="0">
              <a:solidFill>
                <a:schemeClr val="tx1">
                  <a:lumMod val="75000"/>
                  <a:lumOff val="25000"/>
                </a:schemeClr>
              </a:solidFill>
              <a:latin typeface="+mn-lt"/>
              <a:ea typeface="+mn-ea"/>
              <a:cs typeface="+mn-cs"/>
            </a:endParaRPr>
          </a:p>
          <a:p>
            <a:pPr>
              <a:lnSpc>
                <a:spcPct val="90000"/>
              </a:lnSpc>
              <a:spcBef>
                <a:spcPct val="20000"/>
              </a:spcBef>
              <a:spcAft>
                <a:spcPts val="600"/>
              </a:spcAft>
              <a:buClr>
                <a:schemeClr val="accent1"/>
              </a:buClr>
              <a:buSzPct val="92000"/>
            </a:pPr>
            <a:r>
              <a:rPr lang="nl-NL" altLang="nl-NL" sz="1100" u="sng" kern="1200" dirty="0">
                <a:solidFill>
                  <a:schemeClr val="tx1">
                    <a:lumMod val="75000"/>
                    <a:lumOff val="25000"/>
                  </a:schemeClr>
                </a:solidFill>
                <a:latin typeface="+mn-lt"/>
                <a:ea typeface="+mn-ea"/>
                <a:cs typeface="+mn-cs"/>
                <a:hlinkClick r:id="rId5"/>
              </a:rPr>
              <a:t>http://www.farmacotherapeutischkompas.nl/voorna/i/inl%20referentiewaarden%20klinische%20chemie.asp?route=bladeren</a:t>
            </a:r>
            <a:endParaRPr lang="nl-NL" altLang="nl-NL" sz="1100" u="sng" kern="1200" dirty="0">
              <a:solidFill>
                <a:schemeClr val="tx1">
                  <a:lumMod val="75000"/>
                  <a:lumOff val="25000"/>
                </a:schemeClr>
              </a:solidFill>
              <a:latin typeface="+mn-lt"/>
              <a:ea typeface="+mn-ea"/>
              <a:cs typeface="+mn-cs"/>
            </a:endParaRPr>
          </a:p>
          <a:p>
            <a:pPr>
              <a:lnSpc>
                <a:spcPct val="90000"/>
              </a:lnSpc>
              <a:spcBef>
                <a:spcPct val="20000"/>
              </a:spcBef>
              <a:spcAft>
                <a:spcPts val="600"/>
              </a:spcAft>
              <a:buClr>
                <a:schemeClr val="accent1"/>
              </a:buClr>
              <a:buSzPct val="92000"/>
            </a:pPr>
            <a:r>
              <a:rPr lang="nl-NL" altLang="nl-NL" sz="1100" u="sng" kern="1200" dirty="0">
                <a:solidFill>
                  <a:schemeClr val="tx1">
                    <a:lumMod val="75000"/>
                    <a:lumOff val="25000"/>
                  </a:schemeClr>
                </a:solidFill>
                <a:latin typeface="+mn-lt"/>
                <a:ea typeface="+mn-ea"/>
                <a:cs typeface="+mn-cs"/>
                <a:hlinkClick r:id="rId6"/>
              </a:rPr>
              <a:t>http://www.vumc.nl/afdelingen/klinische-chemie/htw-Laboratoriumbepalingen/Referentiewaarden-KCMei2011.pdf/</a:t>
            </a:r>
            <a:endParaRPr lang="nl-NL" altLang="nl-NL" sz="1100" kern="1200" dirty="0">
              <a:solidFill>
                <a:schemeClr val="tx1">
                  <a:lumMod val="75000"/>
                  <a:lumOff val="25000"/>
                </a:schemeClr>
              </a:solidFill>
              <a:latin typeface="+mn-lt"/>
              <a:ea typeface="+mn-ea"/>
              <a:cs typeface="+mn-cs"/>
            </a:endParaRPr>
          </a:p>
          <a:p>
            <a:pPr>
              <a:lnSpc>
                <a:spcPct val="90000"/>
              </a:lnSpc>
              <a:spcBef>
                <a:spcPct val="20000"/>
              </a:spcBef>
              <a:spcAft>
                <a:spcPts val="600"/>
              </a:spcAft>
              <a:buClr>
                <a:schemeClr val="accent1"/>
              </a:buClr>
              <a:buSzPct val="92000"/>
            </a:pPr>
            <a:r>
              <a:rPr lang="nl-NL" altLang="nl-NL" sz="1100" u="sng" kern="1200" dirty="0">
                <a:solidFill>
                  <a:schemeClr val="tx1">
                    <a:lumMod val="75000"/>
                    <a:lumOff val="25000"/>
                  </a:schemeClr>
                </a:solidFill>
                <a:latin typeface="+mn-lt"/>
                <a:ea typeface="+mn-ea"/>
                <a:cs typeface="+mn-cs"/>
                <a:hlinkClick r:id="rId7"/>
              </a:rPr>
              <a:t>http://www.globalrph.com/labs_home.htm</a:t>
            </a:r>
            <a:endParaRPr lang="nl-NL" altLang="nl-NL" sz="1100" kern="1200" dirty="0">
              <a:solidFill>
                <a:schemeClr val="tx1">
                  <a:lumMod val="75000"/>
                  <a:lumOff val="25000"/>
                </a:schemeClr>
              </a:solidFill>
              <a:latin typeface="+mn-lt"/>
              <a:ea typeface="+mn-ea"/>
              <a:cs typeface="+mn-cs"/>
            </a:endParaRPr>
          </a:p>
          <a:p>
            <a:pPr>
              <a:lnSpc>
                <a:spcPct val="90000"/>
              </a:lnSpc>
              <a:spcBef>
                <a:spcPct val="20000"/>
              </a:spcBef>
              <a:spcAft>
                <a:spcPts val="600"/>
              </a:spcAft>
              <a:buClr>
                <a:schemeClr val="accent1"/>
              </a:buClr>
              <a:buSzPct val="92000"/>
            </a:pPr>
            <a:r>
              <a:rPr lang="nl-NL" altLang="nl-NL" sz="1100" u="sng" kern="1200" dirty="0">
                <a:solidFill>
                  <a:schemeClr val="tx1">
                    <a:lumMod val="75000"/>
                    <a:lumOff val="25000"/>
                  </a:schemeClr>
                </a:solidFill>
                <a:latin typeface="+mn-lt"/>
                <a:ea typeface="+mn-ea"/>
                <a:cs typeface="+mn-cs"/>
                <a:hlinkClick r:id="rId8"/>
              </a:rPr>
              <a:t>http://nl.wikipedia.org/wiki/Lijst_van_laboratoriumbepalingen_in_bloed</a:t>
            </a:r>
            <a:endParaRPr lang="nl-NL" altLang="nl-NL" sz="1100" kern="1200" dirty="0">
              <a:solidFill>
                <a:schemeClr val="tx1">
                  <a:lumMod val="75000"/>
                  <a:lumOff val="25000"/>
                </a:schemeClr>
              </a:solidFill>
              <a:latin typeface="+mn-lt"/>
              <a:ea typeface="+mn-ea"/>
              <a:cs typeface="+mn-cs"/>
            </a:endParaRPr>
          </a:p>
          <a:p>
            <a:pPr>
              <a:lnSpc>
                <a:spcPct val="90000"/>
              </a:lnSpc>
              <a:spcBef>
                <a:spcPct val="20000"/>
              </a:spcBef>
              <a:spcAft>
                <a:spcPts val="600"/>
              </a:spcAft>
              <a:buClr>
                <a:schemeClr val="accent1"/>
              </a:buClr>
              <a:buSzPct val="92000"/>
            </a:pPr>
            <a:r>
              <a:rPr lang="nl-NL" altLang="nl-NL" sz="1100" kern="1200" dirty="0">
                <a:solidFill>
                  <a:schemeClr val="tx1">
                    <a:lumMod val="75000"/>
                    <a:lumOff val="25000"/>
                  </a:schemeClr>
                </a:solidFill>
                <a:latin typeface="+mn-lt"/>
                <a:ea typeface="+mn-ea"/>
                <a:cs typeface="+mn-cs"/>
              </a:rPr>
              <a:t> </a:t>
            </a:r>
            <a:r>
              <a:rPr lang="nl-NL" altLang="nl-NL" sz="1400" kern="1200" dirty="0">
                <a:solidFill>
                  <a:schemeClr val="tx1">
                    <a:lumMod val="75000"/>
                    <a:lumOff val="25000"/>
                  </a:schemeClr>
                </a:solidFill>
                <a:latin typeface="+mn-lt"/>
                <a:ea typeface="+mn-ea"/>
                <a:cs typeface="+mn-cs"/>
              </a:rPr>
              <a:t>laboratoriumdiagnostiek:</a:t>
            </a:r>
          </a:p>
          <a:p>
            <a:pPr>
              <a:lnSpc>
                <a:spcPct val="90000"/>
              </a:lnSpc>
              <a:spcBef>
                <a:spcPct val="20000"/>
              </a:spcBef>
              <a:spcAft>
                <a:spcPts val="600"/>
              </a:spcAft>
              <a:buClr>
                <a:schemeClr val="accent1"/>
              </a:buClr>
              <a:buSzPct val="92000"/>
            </a:pPr>
            <a:r>
              <a:rPr lang="nl-NL" altLang="nl-NL" sz="1100" u="sng" kern="1200" dirty="0">
                <a:solidFill>
                  <a:schemeClr val="tx1">
                    <a:lumMod val="75000"/>
                    <a:lumOff val="25000"/>
                  </a:schemeClr>
                </a:solidFill>
                <a:latin typeface="+mn-lt"/>
                <a:ea typeface="+mn-ea"/>
                <a:cs typeface="+mn-cs"/>
                <a:hlinkClick r:id="rId9"/>
              </a:rPr>
              <a:t>http://www.nvkc.nl/kwaliteitsborging/documents/LESA_Lab_Diag_Web_boek1.pdf</a:t>
            </a:r>
            <a:r>
              <a:rPr lang="nl-NL" altLang="nl-NL" sz="1100" kern="1200" dirty="0">
                <a:solidFill>
                  <a:schemeClr val="tx1">
                    <a:lumMod val="75000"/>
                    <a:lumOff val="25000"/>
                  </a:schemeClr>
                </a:solidFill>
                <a:latin typeface="+mn-lt"/>
                <a:ea typeface="+mn-ea"/>
                <a:cs typeface="+mn-cs"/>
              </a:rPr>
              <a:t>  </a:t>
            </a:r>
          </a:p>
          <a:p>
            <a:pPr>
              <a:lnSpc>
                <a:spcPct val="90000"/>
              </a:lnSpc>
              <a:spcBef>
                <a:spcPct val="20000"/>
              </a:spcBef>
              <a:spcAft>
                <a:spcPts val="600"/>
              </a:spcAft>
              <a:buClr>
                <a:schemeClr val="accent1"/>
              </a:buClr>
              <a:buSzPct val="92000"/>
            </a:pPr>
            <a:endParaRPr lang="nl-NL" altLang="nl-NL" sz="1100" kern="1200" dirty="0">
              <a:solidFill>
                <a:schemeClr val="tx1">
                  <a:lumMod val="75000"/>
                  <a:lumOff val="25000"/>
                </a:schemeClr>
              </a:solidFill>
              <a:latin typeface="+mn-lt"/>
              <a:ea typeface="+mn-ea"/>
              <a:cs typeface="+mn-cs"/>
            </a:endParaRPr>
          </a:p>
        </p:txBody>
      </p:sp>
      <p:pic>
        <p:nvPicPr>
          <p:cNvPr id="13314" name="Picture 2" descr="uitgebreid bloedbeeld inclusief Leuco Diff - Bloedwaardentest">
            <a:extLst>
              <a:ext uri="{FF2B5EF4-FFF2-40B4-BE49-F238E27FC236}">
                <a16:creationId xmlns:a16="http://schemas.microsoft.com/office/drawing/2014/main" id="{A560E875-9D3E-4DBE-B415-0AF731CFDE9D}"/>
              </a:ext>
            </a:extLst>
          </p:cNvPr>
          <p:cNvPicPr>
            <a:picLocks noChangeAspect="1" noChangeArrowheads="1"/>
          </p:cNvPicPr>
          <p:nvPr/>
        </p:nvPicPr>
        <p:blipFill>
          <a:blip r:embed="rId10">
            <a:extLst>
              <a:ext uri="{28A0092B-C50C-407E-A947-70E740481C1C}">
                <a14:useLocalDpi xmlns:a14="http://schemas.microsoft.com/office/drawing/2010/main" val="0"/>
              </a:ext>
            </a:extLst>
          </a:blip>
          <a:stretch>
            <a:fillRect/>
          </a:stretch>
        </p:blipFill>
        <p:spPr bwMode="auto">
          <a:xfrm>
            <a:off x="248417" y="3023433"/>
            <a:ext cx="11225700" cy="3311581"/>
          </a:xfrm>
          <a:prstGeom prst="rect">
            <a:avLst/>
          </a:prstGeom>
          <a:noFill/>
          <a:extLst>
            <a:ext uri="{909E8E84-426E-40DD-AFC4-6F175D3DCCD1}">
              <a14:hiddenFill xmlns:a14="http://schemas.microsoft.com/office/drawing/2010/main">
                <a:solidFill>
                  <a:srgbClr val="FFFFFF"/>
                </a:solidFill>
              </a14:hiddenFill>
            </a:ext>
          </a:extLst>
        </p:spPr>
      </p:pic>
      <p:sp>
        <p:nvSpPr>
          <p:cNvPr id="6" name="Tijdelijke aanduiding voor dianummer 5">
            <a:extLst>
              <a:ext uri="{FF2B5EF4-FFF2-40B4-BE49-F238E27FC236}">
                <a16:creationId xmlns:a16="http://schemas.microsoft.com/office/drawing/2014/main" id="{29851974-A699-44BC-93B3-F64FE92D3C90}"/>
              </a:ext>
            </a:extLst>
          </p:cNvPr>
          <p:cNvSpPr>
            <a:spLocks noGrp="1"/>
          </p:cNvSpPr>
          <p:nvPr>
            <p:ph type="sldNum" sz="quarter" idx="12"/>
          </p:nvPr>
        </p:nvSpPr>
        <p:spPr>
          <a:xfrm>
            <a:off x="10558300" y="6423914"/>
            <a:ext cx="1052510" cy="365125"/>
          </a:xfrm>
        </p:spPr>
        <p:txBody>
          <a:bodyPr vert="horz" lIns="91440" tIns="45720" rIns="91440" bIns="45720" rtlCol="0" anchor="ctr">
            <a:normAutofit/>
          </a:bodyPr>
          <a:lstStyle/>
          <a:p>
            <a:pPr>
              <a:spcAft>
                <a:spcPts val="600"/>
              </a:spcAft>
            </a:pPr>
            <a:fld id="{3A98EE3D-8CD1-4C3F-BD1C-C98C9596463C}" type="slidenum">
              <a:rPr lang="nl-NL" smtClean="0"/>
              <a:pPr>
                <a:spcAft>
                  <a:spcPts val="600"/>
                </a:spcAft>
              </a:pPr>
              <a:t>14</a:t>
            </a:fld>
            <a:endParaRPr lang="nl-NL"/>
          </a:p>
        </p:txBody>
      </p:sp>
    </p:spTree>
    <p:extLst>
      <p:ext uri="{BB962C8B-B14F-4D97-AF65-F5344CB8AC3E}">
        <p14:creationId xmlns:p14="http://schemas.microsoft.com/office/powerpoint/2010/main" val="150807122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4A1E637-6C9C-485F-AF41-E8410EC71E3F}"/>
              </a:ext>
            </a:extLst>
          </p:cNvPr>
          <p:cNvSpPr>
            <a:spLocks noGrp="1"/>
          </p:cNvSpPr>
          <p:nvPr>
            <p:ph type="title"/>
          </p:nvPr>
        </p:nvSpPr>
        <p:spPr>
          <a:xfrm>
            <a:off x="581193" y="729658"/>
            <a:ext cx="11029616" cy="988332"/>
          </a:xfrm>
        </p:spPr>
        <p:txBody>
          <a:bodyPr vert="horz" lIns="91440" tIns="45720" rIns="91440" bIns="45720" rtlCol="0" anchor="b">
            <a:normAutofit/>
          </a:bodyPr>
          <a:lstStyle/>
          <a:p>
            <a:r>
              <a:rPr lang="nl-NL" b="0" kern="1200" cap="all">
                <a:latin typeface="+mj-lt"/>
                <a:ea typeface="+mj-ea"/>
                <a:cs typeface="+mj-cs"/>
              </a:rPr>
              <a:t>Onderzoeksstappen Arts</a:t>
            </a:r>
          </a:p>
        </p:txBody>
      </p:sp>
      <p:sp>
        <p:nvSpPr>
          <p:cNvPr id="9" name="Rectangle 3">
            <a:extLst>
              <a:ext uri="{FF2B5EF4-FFF2-40B4-BE49-F238E27FC236}">
                <a16:creationId xmlns:a16="http://schemas.microsoft.com/office/drawing/2014/main" id="{D2FC0C14-651A-4524-9D4E-0ECB766DB222}"/>
              </a:ext>
            </a:extLst>
          </p:cNvPr>
          <p:cNvSpPr txBox="1">
            <a:spLocks noChangeArrowheads="1"/>
          </p:cNvSpPr>
          <p:nvPr/>
        </p:nvSpPr>
        <p:spPr>
          <a:xfrm>
            <a:off x="581192" y="2228002"/>
            <a:ext cx="6276807" cy="3633047"/>
          </a:xfrm>
          <a:prstGeom prst="rect">
            <a:avLst/>
          </a:prstGeom>
        </p:spPr>
        <p:txBody>
          <a:bodyPr vert="horz" lIns="91440" tIns="45720" rIns="91440" bIns="45720" rtlCol="0" anchor="ctr">
            <a:noAutofit/>
          </a:bodyPr>
          <a:lstStyle>
            <a:lvl1pPr marL="306000" indent="-306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800" kern="1200">
                <a:solidFill>
                  <a:schemeClr val="tx1">
                    <a:lumMod val="75000"/>
                    <a:lumOff val="25000"/>
                  </a:schemeClr>
                </a:solidFill>
                <a:latin typeface="+mn-lt"/>
                <a:ea typeface="+mn-ea"/>
                <a:cs typeface="+mn-cs"/>
              </a:defRPr>
            </a:lvl1pPr>
            <a:lvl2pPr marL="630000" indent="-306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600" kern="1200">
                <a:solidFill>
                  <a:schemeClr val="tx1">
                    <a:lumMod val="75000"/>
                    <a:lumOff val="25000"/>
                  </a:schemeClr>
                </a:solidFill>
                <a:latin typeface="+mn-lt"/>
                <a:ea typeface="+mn-ea"/>
                <a:cs typeface="+mn-cs"/>
              </a:defRPr>
            </a:lvl2pPr>
            <a:lvl3pPr marL="900000" indent="-270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400" kern="1200">
                <a:solidFill>
                  <a:schemeClr val="tx1">
                    <a:lumMod val="75000"/>
                    <a:lumOff val="25000"/>
                  </a:schemeClr>
                </a:solidFill>
                <a:latin typeface="+mn-lt"/>
                <a:ea typeface="+mn-ea"/>
                <a:cs typeface="+mn-cs"/>
              </a:defRPr>
            </a:lvl3pPr>
            <a:lvl4pPr marL="124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200" kern="1200">
                <a:solidFill>
                  <a:schemeClr val="tx1">
                    <a:lumMod val="75000"/>
                    <a:lumOff val="25000"/>
                  </a:schemeClr>
                </a:solidFill>
                <a:latin typeface="+mn-lt"/>
                <a:ea typeface="+mn-ea"/>
                <a:cs typeface="+mn-cs"/>
              </a:defRPr>
            </a:lvl4pPr>
            <a:lvl5pPr marL="160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200" kern="1200">
                <a:solidFill>
                  <a:schemeClr val="tx1">
                    <a:lumMod val="75000"/>
                    <a:lumOff val="25000"/>
                  </a:schemeClr>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a:lnSpc>
                <a:spcPct val="90000"/>
              </a:lnSpc>
            </a:pPr>
            <a:r>
              <a:rPr lang="nl-NL" altLang="nl-NL" dirty="0"/>
              <a:t>Patiënt presenteert zich met klacht</a:t>
            </a:r>
          </a:p>
          <a:p>
            <a:pPr>
              <a:lnSpc>
                <a:spcPct val="90000"/>
              </a:lnSpc>
            </a:pPr>
            <a:r>
              <a:rPr lang="nl-NL" altLang="nl-NL" dirty="0"/>
              <a:t>ALECOBO</a:t>
            </a:r>
          </a:p>
          <a:p>
            <a:pPr lvl="1">
              <a:lnSpc>
                <a:spcPct val="90000"/>
              </a:lnSpc>
            </a:pPr>
            <a:r>
              <a:rPr lang="nl-NL" altLang="nl-NL" sz="1800" i="1" dirty="0"/>
              <a:t>1</a:t>
            </a:r>
            <a:r>
              <a:rPr lang="nl-NL" altLang="nl-NL" sz="1800" i="1" baseline="30000" dirty="0"/>
              <a:t>e</a:t>
            </a:r>
            <a:r>
              <a:rPr lang="nl-NL" altLang="nl-NL" sz="1800" i="1" dirty="0"/>
              <a:t> DD</a:t>
            </a:r>
          </a:p>
          <a:p>
            <a:pPr>
              <a:lnSpc>
                <a:spcPct val="90000"/>
              </a:lnSpc>
            </a:pPr>
            <a:r>
              <a:rPr lang="nl-NL" altLang="nl-NL" dirty="0"/>
              <a:t>Specifieke (</a:t>
            </a:r>
            <a:r>
              <a:rPr lang="nl-NL" altLang="nl-NL" dirty="0" err="1"/>
              <a:t>hypothesetoetsende</a:t>
            </a:r>
            <a:r>
              <a:rPr lang="nl-NL" altLang="nl-NL" dirty="0"/>
              <a:t>) en algemene anamnese</a:t>
            </a:r>
          </a:p>
          <a:p>
            <a:pPr lvl="1">
              <a:lnSpc>
                <a:spcPct val="90000"/>
              </a:lnSpc>
            </a:pPr>
            <a:r>
              <a:rPr lang="nl-NL" altLang="nl-NL" sz="1800" i="1" dirty="0"/>
              <a:t>2</a:t>
            </a:r>
            <a:r>
              <a:rPr lang="nl-NL" altLang="nl-NL" sz="1800" i="1" baseline="30000" dirty="0"/>
              <a:t>e</a:t>
            </a:r>
            <a:r>
              <a:rPr lang="nl-NL" altLang="nl-NL" sz="1800" i="1" dirty="0"/>
              <a:t> DD</a:t>
            </a:r>
          </a:p>
          <a:p>
            <a:pPr>
              <a:lnSpc>
                <a:spcPct val="90000"/>
              </a:lnSpc>
            </a:pPr>
            <a:r>
              <a:rPr lang="nl-NL" altLang="nl-NL" dirty="0"/>
              <a:t>Lichamelijk onderzoek</a:t>
            </a:r>
          </a:p>
          <a:p>
            <a:pPr lvl="1">
              <a:lnSpc>
                <a:spcPct val="90000"/>
              </a:lnSpc>
            </a:pPr>
            <a:r>
              <a:rPr lang="nl-NL" altLang="nl-NL" sz="1800" i="1" dirty="0"/>
              <a:t>3</a:t>
            </a:r>
            <a:r>
              <a:rPr lang="nl-NL" altLang="nl-NL" sz="1800" i="1" baseline="30000" dirty="0"/>
              <a:t>e</a:t>
            </a:r>
            <a:r>
              <a:rPr lang="nl-NL" altLang="nl-NL" sz="1800" i="1" dirty="0"/>
              <a:t> DD</a:t>
            </a:r>
          </a:p>
          <a:p>
            <a:pPr>
              <a:lnSpc>
                <a:spcPct val="90000"/>
              </a:lnSpc>
            </a:pPr>
            <a:r>
              <a:rPr lang="nl-NL" altLang="nl-NL" dirty="0"/>
              <a:t>Eventueel beeldvorming en laboratoriumdiagnostiek</a:t>
            </a:r>
          </a:p>
          <a:p>
            <a:pPr lvl="1">
              <a:lnSpc>
                <a:spcPct val="90000"/>
              </a:lnSpc>
            </a:pPr>
            <a:r>
              <a:rPr lang="nl-NL" altLang="nl-NL" sz="1800" i="1" dirty="0"/>
              <a:t>4</a:t>
            </a:r>
            <a:r>
              <a:rPr lang="nl-NL" altLang="nl-NL" sz="1800" i="1" baseline="30000" dirty="0"/>
              <a:t>e</a:t>
            </a:r>
            <a:r>
              <a:rPr lang="nl-NL" altLang="nl-NL" sz="1800" i="1" dirty="0"/>
              <a:t> DD</a:t>
            </a:r>
            <a:r>
              <a:rPr lang="nl-NL" altLang="nl-NL" sz="1800" dirty="0"/>
              <a:t>  verder onderzoek</a:t>
            </a:r>
          </a:p>
          <a:p>
            <a:pPr lvl="1">
              <a:lnSpc>
                <a:spcPct val="90000"/>
              </a:lnSpc>
            </a:pPr>
            <a:r>
              <a:rPr lang="nl-NL" altLang="nl-NL" sz="1800" dirty="0"/>
              <a:t>Werkdiagnose  therapie</a:t>
            </a:r>
          </a:p>
        </p:txBody>
      </p:sp>
      <p:sp>
        <p:nvSpPr>
          <p:cNvPr id="71" name="Footer Placeholder 4">
            <a:extLst>
              <a:ext uri="{FF2B5EF4-FFF2-40B4-BE49-F238E27FC236}">
                <a16:creationId xmlns:a16="http://schemas.microsoft.com/office/drawing/2014/main" id="{69E3501B-E8AC-410A-AC9B-B0A4B6786405}"/>
              </a:ext>
            </a:extLst>
          </p:cNvPr>
          <p:cNvSpPr>
            <a:spLocks noGrp="1"/>
          </p:cNvSpPr>
          <p:nvPr>
            <p:ph type="ftr" sz="quarter" idx="11"/>
          </p:nvPr>
        </p:nvSpPr>
        <p:spPr>
          <a:xfrm>
            <a:off x="581192" y="6423914"/>
            <a:ext cx="6917210" cy="365125"/>
          </a:xfrm>
        </p:spPr>
        <p:txBody>
          <a:bodyPr/>
          <a:lstStyle/>
          <a:p>
            <a:pPr rtl="0">
              <a:spcAft>
                <a:spcPts val="600"/>
              </a:spcAft>
            </a:pPr>
            <a:r>
              <a:rPr lang="nl-NL" noProof="0"/>
              <a:t>Voorbeeld van voettekst</a:t>
            </a:r>
          </a:p>
        </p:txBody>
      </p:sp>
      <p:sp>
        <p:nvSpPr>
          <p:cNvPr id="73" name="Date Placeholder 5">
            <a:extLst>
              <a:ext uri="{FF2B5EF4-FFF2-40B4-BE49-F238E27FC236}">
                <a16:creationId xmlns:a16="http://schemas.microsoft.com/office/drawing/2014/main" id="{867FDC67-0840-4C4F-A42E-83827773160F}"/>
              </a:ext>
            </a:extLst>
          </p:cNvPr>
          <p:cNvSpPr>
            <a:spLocks noGrp="1"/>
          </p:cNvSpPr>
          <p:nvPr>
            <p:ph type="dt" sz="half" idx="10"/>
          </p:nvPr>
        </p:nvSpPr>
        <p:spPr>
          <a:xfrm>
            <a:off x="7605951" y="6423914"/>
            <a:ext cx="2844799" cy="365125"/>
          </a:xfrm>
        </p:spPr>
        <p:txBody>
          <a:bodyPr/>
          <a:lstStyle/>
          <a:p>
            <a:pPr rtl="0">
              <a:spcAft>
                <a:spcPts val="600"/>
              </a:spcAft>
            </a:pPr>
            <a:r>
              <a:rPr lang="nl-NL" noProof="0"/>
              <a:t>20XX</a:t>
            </a:r>
          </a:p>
        </p:txBody>
      </p:sp>
      <p:sp>
        <p:nvSpPr>
          <p:cNvPr id="6" name="Tijdelijke aanduiding voor dianummer 5">
            <a:extLst>
              <a:ext uri="{FF2B5EF4-FFF2-40B4-BE49-F238E27FC236}">
                <a16:creationId xmlns:a16="http://schemas.microsoft.com/office/drawing/2014/main" id="{5B2C4556-246D-4E49-AEDB-521D1C50F0D0}"/>
              </a:ext>
            </a:extLst>
          </p:cNvPr>
          <p:cNvSpPr>
            <a:spLocks noGrp="1"/>
          </p:cNvSpPr>
          <p:nvPr>
            <p:ph type="sldNum" sz="quarter" idx="12"/>
          </p:nvPr>
        </p:nvSpPr>
        <p:spPr>
          <a:xfrm>
            <a:off x="10558300" y="6423914"/>
            <a:ext cx="1052510" cy="365125"/>
          </a:xfrm>
        </p:spPr>
        <p:txBody>
          <a:bodyPr vert="horz" lIns="91440" tIns="45720" rIns="91440" bIns="45720" rtlCol="0" anchor="ctr">
            <a:normAutofit/>
          </a:bodyPr>
          <a:lstStyle/>
          <a:p>
            <a:pPr>
              <a:spcAft>
                <a:spcPts val="600"/>
              </a:spcAft>
            </a:pPr>
            <a:fld id="{3A98EE3D-8CD1-4C3F-BD1C-C98C9596463C}" type="slidenum">
              <a:rPr lang="nl-NL" smtClean="0"/>
              <a:pPr>
                <a:spcAft>
                  <a:spcPts val="600"/>
                </a:spcAft>
              </a:pPr>
              <a:t>15</a:t>
            </a:fld>
            <a:endParaRPr lang="nl-NL"/>
          </a:p>
        </p:txBody>
      </p:sp>
      <p:pic>
        <p:nvPicPr>
          <p:cNvPr id="15364" name="Picture 4" descr="anamnese – samjansensport">
            <a:extLst>
              <a:ext uri="{FF2B5EF4-FFF2-40B4-BE49-F238E27FC236}">
                <a16:creationId xmlns:a16="http://schemas.microsoft.com/office/drawing/2014/main" id="{2070CEFC-1313-473B-B7B7-6E15BAE998F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71769" y="2001838"/>
            <a:ext cx="3713162" cy="37131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739850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
                                            <p:txEl>
                                              <p:pRg st="7" end="7"/>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9">
                                            <p:txEl>
                                              <p:pRg st="8" end="8"/>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9">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19F56A6-A0B7-4AD3-A4A4-9522F249B031}"/>
              </a:ext>
            </a:extLst>
          </p:cNvPr>
          <p:cNvSpPr>
            <a:spLocks noGrp="1"/>
          </p:cNvSpPr>
          <p:nvPr>
            <p:ph type="title"/>
          </p:nvPr>
        </p:nvSpPr>
        <p:spPr>
          <a:xfrm>
            <a:off x="581193" y="729658"/>
            <a:ext cx="11029616" cy="988332"/>
          </a:xfrm>
        </p:spPr>
        <p:txBody>
          <a:bodyPr rtlCol="0"/>
          <a:lstStyle/>
          <a:p>
            <a:pPr rtl="0"/>
            <a:r>
              <a:rPr lang="nl-NL" dirty="0" err="1"/>
              <a:t>Alecobo</a:t>
            </a:r>
            <a:endParaRPr lang="nl-NL" dirty="0"/>
          </a:p>
        </p:txBody>
      </p:sp>
      <p:sp>
        <p:nvSpPr>
          <p:cNvPr id="9" name="Tijdelijke aanduiding voor dianummer 8">
            <a:extLst>
              <a:ext uri="{FF2B5EF4-FFF2-40B4-BE49-F238E27FC236}">
                <a16:creationId xmlns:a16="http://schemas.microsoft.com/office/drawing/2014/main" id="{534A0150-AECF-4D8C-A650-1671E51D36E8}"/>
              </a:ext>
            </a:extLst>
          </p:cNvPr>
          <p:cNvSpPr>
            <a:spLocks noGrp="1"/>
          </p:cNvSpPr>
          <p:nvPr>
            <p:ph type="sldNum" sz="quarter" idx="12"/>
          </p:nvPr>
        </p:nvSpPr>
        <p:spPr>
          <a:xfrm>
            <a:off x="10558300" y="6423914"/>
            <a:ext cx="1052510" cy="365125"/>
          </a:xfrm>
        </p:spPr>
        <p:txBody>
          <a:bodyPr rtlCol="0"/>
          <a:lstStyle/>
          <a:p>
            <a:pPr rtl="0"/>
            <a:fld id="{3A98EE3D-8CD1-4C3F-BD1C-C98C9596463C}" type="slidenum">
              <a:rPr lang="nl-NL" smtClean="0"/>
              <a:pPr rtl="0"/>
              <a:t>16</a:t>
            </a:fld>
            <a:endParaRPr lang="nl-NL"/>
          </a:p>
        </p:txBody>
      </p:sp>
      <p:sp>
        <p:nvSpPr>
          <p:cNvPr id="18" name="Rectangle 3">
            <a:extLst>
              <a:ext uri="{FF2B5EF4-FFF2-40B4-BE49-F238E27FC236}">
                <a16:creationId xmlns:a16="http://schemas.microsoft.com/office/drawing/2014/main" id="{AB9B2541-7129-4365-8FA3-EF977F4DBD39}"/>
              </a:ext>
            </a:extLst>
          </p:cNvPr>
          <p:cNvSpPr>
            <a:spLocks noGrp="1" noChangeArrowheads="1"/>
          </p:cNvSpPr>
          <p:nvPr>
            <p:ph type="body" idx="1"/>
          </p:nvPr>
        </p:nvSpPr>
        <p:spPr>
          <a:xfrm>
            <a:off x="581193" y="2298700"/>
            <a:ext cx="7772400" cy="3146425"/>
          </a:xfrm>
        </p:spPr>
        <p:txBody>
          <a:bodyPr/>
          <a:lstStyle/>
          <a:p>
            <a:pPr marL="342900" indent="-342900">
              <a:buFont typeface="Arial" panose="020B0604020202020204" pitchFamily="34" charset="0"/>
              <a:buChar char="•"/>
              <a:defRPr/>
            </a:pPr>
            <a:r>
              <a:rPr lang="nl-NL" sz="2400">
                <a:latin typeface="+mj-lt"/>
              </a:rPr>
              <a:t>Aard: omschrijving van klachtsoort, pijnsoort</a:t>
            </a:r>
          </a:p>
          <a:p>
            <a:pPr marL="342900" indent="-342900">
              <a:buFont typeface="Arial" panose="020B0604020202020204" pitchFamily="34" charset="0"/>
              <a:buChar char="•"/>
              <a:defRPr/>
            </a:pPr>
            <a:r>
              <a:rPr lang="nl-NL" sz="2400">
                <a:latin typeface="+mj-lt"/>
              </a:rPr>
              <a:t>Lokalisatie: specifieke plaats of systemisch</a:t>
            </a:r>
          </a:p>
          <a:p>
            <a:pPr marL="342900" indent="-342900">
              <a:buFont typeface="Arial" panose="020B0604020202020204" pitchFamily="34" charset="0"/>
              <a:buChar char="•"/>
              <a:defRPr/>
            </a:pPr>
            <a:r>
              <a:rPr lang="nl-NL" sz="2400">
                <a:latin typeface="+mj-lt"/>
              </a:rPr>
              <a:t>Ernst: beperkingen in ADL</a:t>
            </a:r>
          </a:p>
          <a:p>
            <a:pPr marL="342900" indent="-342900">
              <a:buFont typeface="Arial" panose="020B0604020202020204" pitchFamily="34" charset="0"/>
              <a:buChar char="•"/>
              <a:defRPr/>
            </a:pPr>
            <a:r>
              <a:rPr lang="nl-NL" sz="2400">
                <a:latin typeface="+mj-lt"/>
              </a:rPr>
              <a:t>Chronologie: verloop klacht tot nu toe</a:t>
            </a:r>
          </a:p>
          <a:p>
            <a:pPr marL="342900" indent="-342900">
              <a:buFont typeface="Arial" panose="020B0604020202020204" pitchFamily="34" charset="0"/>
              <a:buChar char="•"/>
              <a:defRPr/>
            </a:pPr>
            <a:r>
              <a:rPr lang="nl-NL" sz="2400">
                <a:latin typeface="+mj-lt"/>
              </a:rPr>
              <a:t>Ontstaan: uitlokkend moment</a:t>
            </a:r>
          </a:p>
          <a:p>
            <a:pPr marL="342900" indent="-342900">
              <a:buFont typeface="Arial" panose="020B0604020202020204" pitchFamily="34" charset="0"/>
              <a:buChar char="•"/>
              <a:defRPr/>
            </a:pPr>
            <a:r>
              <a:rPr lang="nl-NL" sz="2400">
                <a:latin typeface="+mj-lt"/>
              </a:rPr>
              <a:t>Beïnvloeding: wat helpt, wat verergert</a:t>
            </a:r>
          </a:p>
          <a:p>
            <a:pPr marL="342900" indent="-342900">
              <a:buFont typeface="Arial" panose="020B0604020202020204" pitchFamily="34" charset="0"/>
              <a:buChar char="•"/>
              <a:defRPr/>
            </a:pPr>
            <a:r>
              <a:rPr lang="nl-NL" sz="2400">
                <a:latin typeface="+mj-lt"/>
              </a:rPr>
              <a:t>Opvatting: het idee van de patiënt zelf</a:t>
            </a:r>
            <a:endParaRPr lang="nl-NL" sz="2400" dirty="0">
              <a:latin typeface="+mj-lt"/>
            </a:endParaRPr>
          </a:p>
        </p:txBody>
      </p:sp>
      <p:pic>
        <p:nvPicPr>
          <p:cNvPr id="19" name="Picture 2" descr="De Coassistent - Onmisbare kennis: Anamnese — De Coassistent">
            <a:extLst>
              <a:ext uri="{FF2B5EF4-FFF2-40B4-BE49-F238E27FC236}">
                <a16:creationId xmlns:a16="http://schemas.microsoft.com/office/drawing/2014/main" id="{EA4F6C26-C7DF-436C-815C-851228FFD0B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4556" r="1" b="1"/>
          <a:stretch/>
        </p:blipFill>
        <p:spPr bwMode="auto">
          <a:xfrm>
            <a:off x="6999956" y="2298700"/>
            <a:ext cx="4839452" cy="3384550"/>
          </a:xfrm>
          <a:prstGeom prst="rect">
            <a:avLst/>
          </a:prstGeom>
          <a:solidFill>
            <a:srgbClr val="FFFFFF"/>
          </a:solidFill>
        </p:spPr>
      </p:pic>
    </p:spTree>
    <p:extLst>
      <p:ext uri="{BB962C8B-B14F-4D97-AF65-F5344CB8AC3E}">
        <p14:creationId xmlns:p14="http://schemas.microsoft.com/office/powerpoint/2010/main" val="17154007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8">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8">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8">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8">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54B1C6D-2105-499D-AAC9-8AA51C7BCD1C}"/>
              </a:ext>
            </a:extLst>
          </p:cNvPr>
          <p:cNvSpPr>
            <a:spLocks noGrp="1"/>
          </p:cNvSpPr>
          <p:nvPr>
            <p:ph type="title"/>
          </p:nvPr>
        </p:nvSpPr>
        <p:spPr>
          <a:xfrm>
            <a:off x="581193" y="729658"/>
            <a:ext cx="11029616" cy="988332"/>
          </a:xfrm>
        </p:spPr>
        <p:txBody>
          <a:bodyPr rtlCol="0"/>
          <a:lstStyle/>
          <a:p>
            <a:pPr rtl="0"/>
            <a:r>
              <a:rPr lang="nl-NL" dirty="0"/>
              <a:t>Een casus</a:t>
            </a:r>
          </a:p>
        </p:txBody>
      </p:sp>
      <p:sp>
        <p:nvSpPr>
          <p:cNvPr id="24" name="Tijdelijke aanduiding voor inhoud 1">
            <a:extLst>
              <a:ext uri="{FF2B5EF4-FFF2-40B4-BE49-F238E27FC236}">
                <a16:creationId xmlns:a16="http://schemas.microsoft.com/office/drawing/2014/main" id="{5C709588-8DFE-459A-8238-C0D5FD0C2B5D}"/>
              </a:ext>
            </a:extLst>
          </p:cNvPr>
          <p:cNvSpPr txBox="1">
            <a:spLocks/>
          </p:cNvSpPr>
          <p:nvPr/>
        </p:nvSpPr>
        <p:spPr>
          <a:xfrm>
            <a:off x="581193" y="1981200"/>
            <a:ext cx="11558587" cy="3836030"/>
          </a:xfrm>
          <a:prstGeom prst="rect">
            <a:avLst/>
          </a:prstGeom>
        </p:spPr>
        <p:txBody>
          <a:bodyPr vert="horz" lIns="91440" tIns="45720" rIns="91440" bIns="45720" rtlCol="0" anchor="b">
            <a:normAutofit/>
          </a:bodyPr>
          <a:lstStyle>
            <a:lvl1pPr algn="l" defTabSz="457200" rtl="0" eaLnBrk="1" latinLnBrk="0" hangingPunct="1">
              <a:spcBef>
                <a:spcPct val="0"/>
              </a:spcBef>
              <a:buNone/>
              <a:defRPr sz="2800" b="0" kern="1200" cap="all">
                <a:solidFill>
                  <a:schemeClr val="tx1">
                    <a:lumMod val="75000"/>
                    <a:lumOff val="2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342900" indent="-342900">
              <a:spcBef>
                <a:spcPts val="0"/>
              </a:spcBef>
              <a:buFont typeface="Arial" panose="020B0604020202020204" pitchFamily="34" charset="0"/>
              <a:buChar char="•"/>
              <a:defRPr/>
            </a:pPr>
            <a:r>
              <a:rPr lang="nl-NL" sz="1800" i="1" dirty="0"/>
              <a:t>(afkomstig van studies geneeskunde: oud-leerlingen en hoogleraar </a:t>
            </a:r>
            <a:r>
              <a:rPr lang="nl-NL" sz="1800" i="1" dirty="0" err="1"/>
              <a:t>èn</a:t>
            </a:r>
            <a:r>
              <a:rPr lang="nl-NL" sz="1800" i="1" dirty="0"/>
              <a:t> mondelingen)</a:t>
            </a:r>
          </a:p>
          <a:p>
            <a:pPr marL="342900" indent="-342900">
              <a:spcBef>
                <a:spcPts val="0"/>
              </a:spcBef>
              <a:buFont typeface="Arial" panose="020B0604020202020204" pitchFamily="34" charset="0"/>
              <a:buChar char="•"/>
              <a:defRPr/>
            </a:pPr>
            <a:r>
              <a:rPr lang="nl-NL" sz="1800" dirty="0"/>
              <a:t>Lees de casus</a:t>
            </a:r>
          </a:p>
          <a:p>
            <a:pPr marL="342900" indent="-342900">
              <a:spcBef>
                <a:spcPts val="0"/>
              </a:spcBef>
              <a:buFont typeface="Arial" panose="020B0604020202020204" pitchFamily="34" charset="0"/>
              <a:buChar char="•"/>
              <a:defRPr/>
            </a:pPr>
            <a:r>
              <a:rPr lang="nl-NL" sz="1800" dirty="0"/>
              <a:t>Stel een </a:t>
            </a:r>
            <a:r>
              <a:rPr lang="nl-NL" sz="1800" u="sng" dirty="0"/>
              <a:t>eerste differentiaal diagnose</a:t>
            </a:r>
            <a:r>
              <a:rPr lang="nl-NL" sz="1800" dirty="0"/>
              <a:t> op</a:t>
            </a:r>
          </a:p>
          <a:p>
            <a:pPr marL="342900" indent="-342900">
              <a:spcBef>
                <a:spcPts val="0"/>
              </a:spcBef>
              <a:buFont typeface="Arial" panose="020B0604020202020204" pitchFamily="34" charset="0"/>
              <a:buChar char="•"/>
              <a:defRPr/>
            </a:pPr>
            <a:r>
              <a:rPr lang="nl-NL" sz="1800" dirty="0"/>
              <a:t>Vraag om laboratorium uitslagen</a:t>
            </a:r>
          </a:p>
          <a:p>
            <a:pPr marL="0" lvl="1" defTabSz="914400">
              <a:defRPr/>
            </a:pPr>
            <a:r>
              <a:rPr lang="nl-NL" sz="1600" kern="0" dirty="0"/>
              <a:t>	Welke bloed/urine-waarden zou je willen hebben?</a:t>
            </a:r>
          </a:p>
          <a:p>
            <a:pPr marL="342900" indent="-342900">
              <a:spcBef>
                <a:spcPts val="0"/>
              </a:spcBef>
              <a:buFont typeface="Arial" panose="020B0604020202020204" pitchFamily="34" charset="0"/>
              <a:buChar char="•"/>
              <a:defRPr/>
            </a:pPr>
            <a:r>
              <a:rPr lang="nl-NL" sz="1800" dirty="0"/>
              <a:t>Stel een </a:t>
            </a:r>
            <a:r>
              <a:rPr lang="nl-NL" sz="1800" u="sng" dirty="0"/>
              <a:t>tweede differentiaal diagnose </a:t>
            </a:r>
            <a:r>
              <a:rPr lang="nl-NL" sz="1800" dirty="0"/>
              <a:t>op</a:t>
            </a:r>
          </a:p>
          <a:p>
            <a:pPr marL="342900" indent="-342900">
              <a:spcBef>
                <a:spcPts val="0"/>
              </a:spcBef>
              <a:buFont typeface="Arial" panose="020B0604020202020204" pitchFamily="34" charset="0"/>
              <a:buChar char="•"/>
              <a:defRPr/>
            </a:pPr>
            <a:r>
              <a:rPr lang="nl-NL" sz="1800" dirty="0"/>
              <a:t>Kom tot </a:t>
            </a:r>
            <a:r>
              <a:rPr lang="nl-NL" sz="1800" u="sng" dirty="0"/>
              <a:t>een diagnose</a:t>
            </a:r>
          </a:p>
          <a:p>
            <a:pPr marL="171450" indent="-171450">
              <a:spcBef>
                <a:spcPts val="0"/>
              </a:spcBef>
              <a:buFont typeface="Arial" panose="020B0604020202020204" pitchFamily="34" charset="0"/>
              <a:buChar char="•"/>
              <a:defRPr/>
            </a:pPr>
            <a:endParaRPr lang="nl-NL" sz="900" dirty="0"/>
          </a:p>
          <a:p>
            <a:pPr marL="342900" indent="-342900">
              <a:spcBef>
                <a:spcPts val="0"/>
              </a:spcBef>
              <a:buFont typeface="Arial" panose="020B0604020202020204" pitchFamily="34" charset="0"/>
              <a:buChar char="•"/>
              <a:defRPr/>
            </a:pPr>
            <a:r>
              <a:rPr lang="nl-NL" sz="1800" dirty="0"/>
              <a:t>Bij de meeste casussen zijn er hulpvragen om met de bloedwaarden tot een diagnose te komen</a:t>
            </a:r>
          </a:p>
          <a:p>
            <a:pPr marL="342900" indent="-342900">
              <a:spcBef>
                <a:spcPts val="0"/>
              </a:spcBef>
              <a:buFont typeface="Arial" panose="020B0604020202020204" pitchFamily="34" charset="0"/>
              <a:buChar char="•"/>
              <a:defRPr/>
            </a:pPr>
            <a:r>
              <a:rPr lang="nl-NL" sz="1800" dirty="0"/>
              <a:t>Vaak zijn er ook vragen voor ná de diagnose</a:t>
            </a:r>
          </a:p>
          <a:p>
            <a:pPr marL="342900" indent="-342900">
              <a:spcBef>
                <a:spcPts val="0"/>
              </a:spcBef>
              <a:buFont typeface="Arial" panose="020B0604020202020204" pitchFamily="34" charset="0"/>
              <a:buChar char="•"/>
              <a:defRPr/>
            </a:pPr>
            <a:endParaRPr lang="nl-NL" sz="1800" dirty="0"/>
          </a:p>
          <a:p>
            <a:pPr marL="342900" indent="-342900">
              <a:spcBef>
                <a:spcPts val="0"/>
              </a:spcBef>
              <a:buFont typeface="Arial" panose="020B0604020202020204" pitchFamily="34" charset="0"/>
              <a:buChar char="•"/>
              <a:defRPr/>
            </a:pPr>
            <a:r>
              <a:rPr lang="nl-NL" sz="1800" dirty="0"/>
              <a:t>Uiterlijk ……..: ½ A4tje mailen!</a:t>
            </a:r>
          </a:p>
          <a:p>
            <a:pPr marL="342900" indent="-342900">
              <a:spcBef>
                <a:spcPts val="0"/>
              </a:spcBef>
              <a:buFont typeface="Arial" panose="020B0604020202020204" pitchFamily="34" charset="0"/>
              <a:buChar char="•"/>
              <a:defRPr/>
            </a:pPr>
            <a:r>
              <a:rPr lang="nl-NL" sz="1800" dirty="0"/>
              <a:t>………..: uitwisseling met de rest van de klas = vertellen en vragen over de casussen</a:t>
            </a:r>
          </a:p>
        </p:txBody>
      </p:sp>
    </p:spTree>
    <p:extLst>
      <p:ext uri="{BB962C8B-B14F-4D97-AF65-F5344CB8AC3E}">
        <p14:creationId xmlns:p14="http://schemas.microsoft.com/office/powerpoint/2010/main" val="330551831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19F56A6-A0B7-4AD3-A4A4-9522F249B031}"/>
              </a:ext>
            </a:extLst>
          </p:cNvPr>
          <p:cNvSpPr>
            <a:spLocks noGrp="1"/>
          </p:cNvSpPr>
          <p:nvPr>
            <p:ph type="title"/>
          </p:nvPr>
        </p:nvSpPr>
        <p:spPr>
          <a:xfrm>
            <a:off x="581193" y="729658"/>
            <a:ext cx="11029616" cy="988332"/>
          </a:xfrm>
        </p:spPr>
        <p:txBody>
          <a:bodyPr rtlCol="0"/>
          <a:lstStyle/>
          <a:p>
            <a:pPr rtl="0"/>
            <a:r>
              <a:rPr lang="nl-NL" dirty="0"/>
              <a:t>Casus A indeling</a:t>
            </a:r>
          </a:p>
        </p:txBody>
      </p:sp>
      <p:sp>
        <p:nvSpPr>
          <p:cNvPr id="9" name="Tijdelijke aanduiding voor dianummer 8">
            <a:extLst>
              <a:ext uri="{FF2B5EF4-FFF2-40B4-BE49-F238E27FC236}">
                <a16:creationId xmlns:a16="http://schemas.microsoft.com/office/drawing/2014/main" id="{534A0150-AECF-4D8C-A650-1671E51D36E8}"/>
              </a:ext>
            </a:extLst>
          </p:cNvPr>
          <p:cNvSpPr>
            <a:spLocks noGrp="1"/>
          </p:cNvSpPr>
          <p:nvPr>
            <p:ph type="sldNum" sz="quarter" idx="12"/>
          </p:nvPr>
        </p:nvSpPr>
        <p:spPr>
          <a:xfrm>
            <a:off x="10558300" y="6423914"/>
            <a:ext cx="1052510" cy="365125"/>
          </a:xfrm>
        </p:spPr>
        <p:txBody>
          <a:bodyPr rtlCol="0"/>
          <a:lstStyle/>
          <a:p>
            <a:pPr rtl="0"/>
            <a:fld id="{3A98EE3D-8CD1-4C3F-BD1C-C98C9596463C}" type="slidenum">
              <a:rPr lang="nl-NL" smtClean="0"/>
              <a:pPr rtl="0"/>
              <a:t>18</a:t>
            </a:fld>
            <a:endParaRPr lang="nl-NL"/>
          </a:p>
        </p:txBody>
      </p:sp>
      <p:graphicFrame>
        <p:nvGraphicFramePr>
          <p:cNvPr id="8" name="Tabel 7">
            <a:extLst>
              <a:ext uri="{FF2B5EF4-FFF2-40B4-BE49-F238E27FC236}">
                <a16:creationId xmlns:a16="http://schemas.microsoft.com/office/drawing/2014/main" id="{D32D3520-4B1E-4B25-8F1F-08F7CD1F6BB4}"/>
              </a:ext>
            </a:extLst>
          </p:cNvPr>
          <p:cNvGraphicFramePr>
            <a:graphicFrameLocks noGrp="1"/>
          </p:cNvGraphicFramePr>
          <p:nvPr>
            <p:extLst>
              <p:ext uri="{D42A27DB-BD31-4B8C-83A1-F6EECF244321}">
                <p14:modId xmlns:p14="http://schemas.microsoft.com/office/powerpoint/2010/main" val="4007989959"/>
              </p:ext>
            </p:extLst>
          </p:nvPr>
        </p:nvGraphicFramePr>
        <p:xfrm>
          <a:off x="5083550" y="2309812"/>
          <a:ext cx="4044951" cy="2238375"/>
        </p:xfrm>
        <a:graphic>
          <a:graphicData uri="http://schemas.openxmlformats.org/drawingml/2006/table">
            <a:tbl>
              <a:tblPr firstRow="1" firstCol="1" bandRow="1" bandCol="1">
                <a:tableStyleId>{5C22544A-7EE6-4342-B048-85BDC9FD1C3A}</a:tableStyleId>
              </a:tblPr>
              <a:tblGrid>
                <a:gridCol w="472541">
                  <a:extLst>
                    <a:ext uri="{9D8B030D-6E8A-4147-A177-3AD203B41FA5}">
                      <a16:colId xmlns:a16="http://schemas.microsoft.com/office/drawing/2014/main" val="20000"/>
                    </a:ext>
                  </a:extLst>
                </a:gridCol>
                <a:gridCol w="1075293">
                  <a:extLst>
                    <a:ext uri="{9D8B030D-6E8A-4147-A177-3AD203B41FA5}">
                      <a16:colId xmlns:a16="http://schemas.microsoft.com/office/drawing/2014/main" val="20001"/>
                    </a:ext>
                  </a:extLst>
                </a:gridCol>
                <a:gridCol w="1053591">
                  <a:extLst>
                    <a:ext uri="{9D8B030D-6E8A-4147-A177-3AD203B41FA5}">
                      <a16:colId xmlns:a16="http://schemas.microsoft.com/office/drawing/2014/main" val="20002"/>
                    </a:ext>
                  </a:extLst>
                </a:gridCol>
                <a:gridCol w="1443526">
                  <a:extLst>
                    <a:ext uri="{9D8B030D-6E8A-4147-A177-3AD203B41FA5}">
                      <a16:colId xmlns:a16="http://schemas.microsoft.com/office/drawing/2014/main" val="20003"/>
                    </a:ext>
                  </a:extLst>
                </a:gridCol>
              </a:tblGrid>
              <a:tr h="447675">
                <a:tc>
                  <a:txBody>
                    <a:bodyPr/>
                    <a:lstStyle/>
                    <a:p>
                      <a:pPr algn="ctr">
                        <a:spcAft>
                          <a:spcPts val="0"/>
                        </a:spcAft>
                      </a:pPr>
                      <a:r>
                        <a:rPr lang="nl-NL" sz="1500">
                          <a:effectLst/>
                        </a:rPr>
                        <a:t>A1</a:t>
                      </a:r>
                      <a:endParaRPr lang="nl-NL" sz="900">
                        <a:effectLst/>
                        <a:latin typeface="Times New Roman" panose="02020603050405020304" pitchFamily="18" charset="0"/>
                        <a:ea typeface="Times New Roman" panose="02020603050405020304" pitchFamily="18" charset="0"/>
                      </a:endParaRPr>
                    </a:p>
                  </a:txBody>
                  <a:tcPr marL="51408" marR="51408" marT="0" marB="0" anchor="ctr"/>
                </a:tc>
                <a:tc>
                  <a:txBody>
                    <a:bodyPr/>
                    <a:lstStyle/>
                    <a:p>
                      <a:pPr algn="ctr">
                        <a:spcAft>
                          <a:spcPts val="0"/>
                        </a:spcAft>
                      </a:pPr>
                      <a:r>
                        <a:rPr lang="nl-NL" sz="1400" b="0" dirty="0">
                          <a:solidFill>
                            <a:schemeClr val="tx1"/>
                          </a:solidFill>
                          <a:effectLst/>
                        </a:rPr>
                        <a:t>Bastiaan</a:t>
                      </a:r>
                      <a:endParaRPr lang="nl-NL" sz="1400" b="0" dirty="0">
                        <a:solidFill>
                          <a:schemeClr val="tx1"/>
                        </a:solidFill>
                        <a:effectLst/>
                        <a:latin typeface="Times New Roman" panose="02020603050405020304" pitchFamily="18" charset="0"/>
                        <a:ea typeface="Times New Roman" panose="02020603050405020304" pitchFamily="18" charset="0"/>
                      </a:endParaRPr>
                    </a:p>
                  </a:txBody>
                  <a:tcPr marL="51408" marR="51408" marT="0" marB="0" anchor="ctr">
                    <a:solidFill>
                      <a:schemeClr val="accent1">
                        <a:lumMod val="40000"/>
                        <a:lumOff val="60000"/>
                      </a:schemeClr>
                    </a:solidFill>
                  </a:tcPr>
                </a:tc>
                <a:tc>
                  <a:txBody>
                    <a:bodyPr/>
                    <a:lstStyle/>
                    <a:p>
                      <a:pPr algn="ctr">
                        <a:spcAft>
                          <a:spcPts val="0"/>
                        </a:spcAft>
                      </a:pPr>
                      <a:r>
                        <a:rPr lang="nl-NL" sz="1400" b="0" dirty="0" err="1">
                          <a:solidFill>
                            <a:schemeClr val="tx1"/>
                          </a:solidFill>
                          <a:effectLst/>
                        </a:rPr>
                        <a:t>Fardo</a:t>
                      </a:r>
                      <a:endParaRPr lang="nl-NL" sz="1400" b="0" dirty="0">
                        <a:solidFill>
                          <a:schemeClr val="tx1"/>
                        </a:solidFill>
                        <a:effectLst/>
                        <a:latin typeface="Times New Roman" panose="02020603050405020304" pitchFamily="18" charset="0"/>
                        <a:ea typeface="Times New Roman" panose="02020603050405020304" pitchFamily="18" charset="0"/>
                      </a:endParaRPr>
                    </a:p>
                  </a:txBody>
                  <a:tcPr marL="51408" marR="51408" marT="0" marB="0" anchor="ctr">
                    <a:solidFill>
                      <a:schemeClr val="accent1">
                        <a:lumMod val="40000"/>
                        <a:lumOff val="60000"/>
                      </a:schemeClr>
                    </a:solidFill>
                  </a:tcPr>
                </a:tc>
                <a:tc>
                  <a:txBody>
                    <a:bodyPr/>
                    <a:lstStyle/>
                    <a:p>
                      <a:pPr algn="ctr">
                        <a:spcAft>
                          <a:spcPts val="0"/>
                        </a:spcAft>
                      </a:pPr>
                      <a:r>
                        <a:rPr lang="nl-NL" sz="1400" b="0" dirty="0">
                          <a:solidFill>
                            <a:schemeClr val="tx1"/>
                          </a:solidFill>
                          <a:effectLst/>
                        </a:rPr>
                        <a:t>Hannah</a:t>
                      </a:r>
                      <a:endParaRPr lang="nl-NL" sz="1400" b="0" dirty="0">
                        <a:solidFill>
                          <a:schemeClr val="tx1"/>
                        </a:solidFill>
                        <a:effectLst/>
                        <a:latin typeface="Times New Roman" panose="02020603050405020304" pitchFamily="18" charset="0"/>
                        <a:ea typeface="Times New Roman" panose="02020603050405020304" pitchFamily="18" charset="0"/>
                      </a:endParaRPr>
                    </a:p>
                  </a:txBody>
                  <a:tcPr marL="51408" marR="51408" marT="0" marB="0" anchor="ctr">
                    <a:solidFill>
                      <a:schemeClr val="accent1">
                        <a:lumMod val="40000"/>
                        <a:lumOff val="60000"/>
                      </a:schemeClr>
                    </a:solidFill>
                  </a:tcPr>
                </a:tc>
                <a:extLst>
                  <a:ext uri="{0D108BD9-81ED-4DB2-BD59-A6C34878D82A}">
                    <a16:rowId xmlns:a16="http://schemas.microsoft.com/office/drawing/2014/main" val="10000"/>
                  </a:ext>
                </a:extLst>
              </a:tr>
              <a:tr h="447675">
                <a:tc>
                  <a:txBody>
                    <a:bodyPr/>
                    <a:lstStyle/>
                    <a:p>
                      <a:pPr algn="ctr">
                        <a:spcAft>
                          <a:spcPts val="0"/>
                        </a:spcAft>
                      </a:pPr>
                      <a:r>
                        <a:rPr lang="nl-NL" sz="1500">
                          <a:effectLst/>
                        </a:rPr>
                        <a:t>A2</a:t>
                      </a:r>
                      <a:endParaRPr lang="nl-NL" sz="900">
                        <a:effectLst/>
                        <a:latin typeface="Times New Roman" panose="02020603050405020304" pitchFamily="18" charset="0"/>
                        <a:ea typeface="Times New Roman" panose="02020603050405020304" pitchFamily="18" charset="0"/>
                      </a:endParaRPr>
                    </a:p>
                  </a:txBody>
                  <a:tcPr marL="51408" marR="51408" marT="0" marB="0" anchor="ctr"/>
                </a:tc>
                <a:tc>
                  <a:txBody>
                    <a:bodyPr/>
                    <a:lstStyle/>
                    <a:p>
                      <a:pPr algn="ctr">
                        <a:spcAft>
                          <a:spcPts val="0"/>
                        </a:spcAft>
                      </a:pPr>
                      <a:r>
                        <a:rPr lang="nl-NL" sz="1400" dirty="0">
                          <a:solidFill>
                            <a:schemeClr val="tx1"/>
                          </a:solidFill>
                          <a:effectLst/>
                        </a:rPr>
                        <a:t>Jip</a:t>
                      </a:r>
                      <a:endParaRPr lang="nl-NL" sz="1400" dirty="0">
                        <a:solidFill>
                          <a:schemeClr val="tx1"/>
                        </a:solidFill>
                        <a:effectLst/>
                        <a:latin typeface="Times New Roman" panose="02020603050405020304" pitchFamily="18" charset="0"/>
                        <a:ea typeface="Times New Roman" panose="02020603050405020304" pitchFamily="18" charset="0"/>
                      </a:endParaRPr>
                    </a:p>
                  </a:txBody>
                  <a:tcPr marL="51408" marR="51408" marT="0" marB="0" anchor="ctr">
                    <a:solidFill>
                      <a:schemeClr val="accent1">
                        <a:lumMod val="40000"/>
                        <a:lumOff val="60000"/>
                      </a:schemeClr>
                    </a:solidFill>
                  </a:tcPr>
                </a:tc>
                <a:tc>
                  <a:txBody>
                    <a:bodyPr/>
                    <a:lstStyle/>
                    <a:p>
                      <a:pPr algn="ctr">
                        <a:spcAft>
                          <a:spcPts val="0"/>
                        </a:spcAft>
                      </a:pPr>
                      <a:r>
                        <a:rPr lang="nl-NL" sz="1400" dirty="0">
                          <a:solidFill>
                            <a:schemeClr val="tx1"/>
                          </a:solidFill>
                          <a:effectLst/>
                        </a:rPr>
                        <a:t>Milan</a:t>
                      </a:r>
                      <a:endParaRPr lang="nl-NL" sz="1400" dirty="0">
                        <a:solidFill>
                          <a:schemeClr val="tx1"/>
                        </a:solidFill>
                        <a:effectLst/>
                        <a:latin typeface="Times New Roman" panose="02020603050405020304" pitchFamily="18" charset="0"/>
                        <a:ea typeface="Times New Roman" panose="02020603050405020304" pitchFamily="18" charset="0"/>
                      </a:endParaRPr>
                    </a:p>
                  </a:txBody>
                  <a:tcPr marL="51408" marR="51408" marT="0" marB="0" anchor="ctr">
                    <a:solidFill>
                      <a:schemeClr val="accent1">
                        <a:lumMod val="40000"/>
                        <a:lumOff val="60000"/>
                      </a:schemeClr>
                    </a:solidFill>
                  </a:tcPr>
                </a:tc>
                <a:tc>
                  <a:txBody>
                    <a:bodyPr/>
                    <a:lstStyle/>
                    <a:p>
                      <a:pPr algn="ctr">
                        <a:spcAft>
                          <a:spcPts val="0"/>
                        </a:spcAft>
                      </a:pPr>
                      <a:r>
                        <a:rPr lang="nl-NL" sz="1400" dirty="0">
                          <a:solidFill>
                            <a:schemeClr val="tx1"/>
                          </a:solidFill>
                          <a:effectLst/>
                        </a:rPr>
                        <a:t>Anne</a:t>
                      </a:r>
                    </a:p>
                  </a:txBody>
                  <a:tcPr marL="51408" marR="51408" marT="0" marB="0" anchor="ctr">
                    <a:solidFill>
                      <a:schemeClr val="accent1">
                        <a:lumMod val="40000"/>
                        <a:lumOff val="60000"/>
                      </a:schemeClr>
                    </a:solidFill>
                  </a:tcPr>
                </a:tc>
                <a:extLst>
                  <a:ext uri="{0D108BD9-81ED-4DB2-BD59-A6C34878D82A}">
                    <a16:rowId xmlns:a16="http://schemas.microsoft.com/office/drawing/2014/main" val="10001"/>
                  </a:ext>
                </a:extLst>
              </a:tr>
              <a:tr h="447675">
                <a:tc>
                  <a:txBody>
                    <a:bodyPr/>
                    <a:lstStyle/>
                    <a:p>
                      <a:pPr algn="ctr">
                        <a:spcAft>
                          <a:spcPts val="0"/>
                        </a:spcAft>
                      </a:pPr>
                      <a:r>
                        <a:rPr lang="nl-NL" sz="1500" dirty="0">
                          <a:effectLst/>
                        </a:rPr>
                        <a:t>A3</a:t>
                      </a:r>
                      <a:endParaRPr lang="nl-NL" sz="900" dirty="0">
                        <a:effectLst/>
                        <a:latin typeface="Times New Roman" panose="02020603050405020304" pitchFamily="18" charset="0"/>
                        <a:ea typeface="Times New Roman" panose="02020603050405020304" pitchFamily="18" charset="0"/>
                      </a:endParaRPr>
                    </a:p>
                  </a:txBody>
                  <a:tcPr marL="51408" marR="51408" marT="0" marB="0" anchor="ctr"/>
                </a:tc>
                <a:tc>
                  <a:txBody>
                    <a:bodyPr/>
                    <a:lstStyle/>
                    <a:p>
                      <a:pPr algn="ctr">
                        <a:spcAft>
                          <a:spcPts val="0"/>
                        </a:spcAft>
                      </a:pPr>
                      <a:r>
                        <a:rPr lang="nl-NL" sz="1400" dirty="0">
                          <a:solidFill>
                            <a:schemeClr val="tx1"/>
                          </a:solidFill>
                          <a:effectLst/>
                        </a:rPr>
                        <a:t>Sophie</a:t>
                      </a:r>
                      <a:endParaRPr lang="nl-NL" sz="1400" dirty="0">
                        <a:solidFill>
                          <a:schemeClr val="tx1"/>
                        </a:solidFill>
                        <a:effectLst/>
                        <a:latin typeface="Times New Roman" panose="02020603050405020304" pitchFamily="18" charset="0"/>
                        <a:ea typeface="Times New Roman" panose="02020603050405020304" pitchFamily="18" charset="0"/>
                      </a:endParaRPr>
                    </a:p>
                  </a:txBody>
                  <a:tcPr marL="51408" marR="51408" marT="0" marB="0" anchor="ctr">
                    <a:solidFill>
                      <a:schemeClr val="accent1">
                        <a:lumMod val="40000"/>
                        <a:lumOff val="60000"/>
                      </a:schemeClr>
                    </a:solidFill>
                  </a:tcPr>
                </a:tc>
                <a:tc>
                  <a:txBody>
                    <a:bodyPr/>
                    <a:lstStyle/>
                    <a:p>
                      <a:pPr algn="ctr">
                        <a:spcAft>
                          <a:spcPts val="0"/>
                        </a:spcAft>
                      </a:pPr>
                      <a:r>
                        <a:rPr lang="nl-NL" sz="1400" dirty="0">
                          <a:solidFill>
                            <a:schemeClr val="tx1"/>
                          </a:solidFill>
                          <a:effectLst/>
                        </a:rPr>
                        <a:t>Jamie</a:t>
                      </a:r>
                      <a:endParaRPr lang="nl-NL" sz="1400" dirty="0">
                        <a:solidFill>
                          <a:schemeClr val="tx1"/>
                        </a:solidFill>
                        <a:effectLst/>
                        <a:latin typeface="Times New Roman" panose="02020603050405020304" pitchFamily="18" charset="0"/>
                        <a:ea typeface="Times New Roman" panose="02020603050405020304" pitchFamily="18" charset="0"/>
                      </a:endParaRPr>
                    </a:p>
                  </a:txBody>
                  <a:tcPr marL="51408" marR="51408" marT="0" marB="0" anchor="ctr">
                    <a:solidFill>
                      <a:schemeClr val="accent1">
                        <a:lumMod val="40000"/>
                        <a:lumOff val="60000"/>
                      </a:schemeClr>
                    </a:solidFill>
                  </a:tcPr>
                </a:tc>
                <a:tc>
                  <a:txBody>
                    <a:bodyPr/>
                    <a:lstStyle/>
                    <a:p>
                      <a:pPr algn="ctr">
                        <a:spcAft>
                          <a:spcPts val="0"/>
                        </a:spcAft>
                      </a:pPr>
                      <a:r>
                        <a:rPr lang="nl-NL" sz="1400" dirty="0">
                          <a:solidFill>
                            <a:schemeClr val="tx1"/>
                          </a:solidFill>
                          <a:effectLst/>
                        </a:rPr>
                        <a:t>Carolien</a:t>
                      </a:r>
                      <a:endParaRPr lang="nl-NL" sz="1400" dirty="0">
                        <a:solidFill>
                          <a:schemeClr val="tx1"/>
                        </a:solidFill>
                        <a:effectLst/>
                        <a:latin typeface="Times New Roman" panose="02020603050405020304" pitchFamily="18" charset="0"/>
                        <a:ea typeface="Times New Roman" panose="02020603050405020304" pitchFamily="18" charset="0"/>
                      </a:endParaRPr>
                    </a:p>
                  </a:txBody>
                  <a:tcPr marL="51408" marR="51408" marT="0" marB="0" anchor="ctr">
                    <a:solidFill>
                      <a:schemeClr val="accent1">
                        <a:lumMod val="40000"/>
                        <a:lumOff val="60000"/>
                      </a:schemeClr>
                    </a:solidFill>
                  </a:tcPr>
                </a:tc>
                <a:extLst>
                  <a:ext uri="{0D108BD9-81ED-4DB2-BD59-A6C34878D82A}">
                    <a16:rowId xmlns:a16="http://schemas.microsoft.com/office/drawing/2014/main" val="10002"/>
                  </a:ext>
                </a:extLst>
              </a:tr>
              <a:tr h="447675">
                <a:tc>
                  <a:txBody>
                    <a:bodyPr/>
                    <a:lstStyle/>
                    <a:p>
                      <a:pPr algn="ctr">
                        <a:spcAft>
                          <a:spcPts val="0"/>
                        </a:spcAft>
                      </a:pPr>
                      <a:r>
                        <a:rPr lang="nl-NL" sz="1500" dirty="0">
                          <a:effectLst/>
                        </a:rPr>
                        <a:t>A4</a:t>
                      </a:r>
                      <a:endParaRPr lang="nl-NL" sz="900" dirty="0">
                        <a:effectLst/>
                        <a:latin typeface="Times New Roman" panose="02020603050405020304" pitchFamily="18" charset="0"/>
                        <a:ea typeface="Times New Roman" panose="02020603050405020304" pitchFamily="18" charset="0"/>
                      </a:endParaRPr>
                    </a:p>
                  </a:txBody>
                  <a:tcPr marL="51408" marR="51408" marT="0" marB="0" anchor="ctr"/>
                </a:tc>
                <a:tc>
                  <a:txBody>
                    <a:bodyPr/>
                    <a:lstStyle/>
                    <a:p>
                      <a:pPr algn="ctr">
                        <a:spcAft>
                          <a:spcPts val="0"/>
                        </a:spcAft>
                      </a:pPr>
                      <a:r>
                        <a:rPr lang="nl-NL" sz="1400" dirty="0">
                          <a:solidFill>
                            <a:schemeClr val="tx1"/>
                          </a:solidFill>
                          <a:effectLst/>
                        </a:rPr>
                        <a:t>Luca</a:t>
                      </a:r>
                      <a:endParaRPr lang="nl-NL" sz="1400" dirty="0">
                        <a:solidFill>
                          <a:schemeClr val="tx1"/>
                        </a:solidFill>
                        <a:effectLst/>
                        <a:latin typeface="Times New Roman" panose="02020603050405020304" pitchFamily="18" charset="0"/>
                        <a:ea typeface="Times New Roman" panose="02020603050405020304" pitchFamily="18" charset="0"/>
                      </a:endParaRPr>
                    </a:p>
                  </a:txBody>
                  <a:tcPr marL="51408" marR="51408" marT="0" marB="0" anchor="ctr">
                    <a:solidFill>
                      <a:schemeClr val="accent1">
                        <a:lumMod val="40000"/>
                        <a:lumOff val="60000"/>
                      </a:schemeClr>
                    </a:solidFill>
                  </a:tcPr>
                </a:tc>
                <a:tc>
                  <a:txBody>
                    <a:bodyPr/>
                    <a:lstStyle/>
                    <a:p>
                      <a:pPr algn="ctr">
                        <a:spcAft>
                          <a:spcPts val="0"/>
                        </a:spcAft>
                      </a:pPr>
                      <a:r>
                        <a:rPr lang="nl-NL" sz="1400" dirty="0">
                          <a:solidFill>
                            <a:schemeClr val="tx1"/>
                          </a:solidFill>
                          <a:effectLst/>
                          <a:latin typeface="+mj-lt"/>
                          <a:ea typeface="Times New Roman" panose="02020603050405020304" pitchFamily="18" charset="0"/>
                        </a:rPr>
                        <a:t>Matthijs</a:t>
                      </a:r>
                    </a:p>
                  </a:txBody>
                  <a:tcPr marL="51408" marR="51408" marT="0" marB="0" anchor="ctr">
                    <a:solidFill>
                      <a:schemeClr val="accent1">
                        <a:lumMod val="40000"/>
                        <a:lumOff val="60000"/>
                      </a:schemeClr>
                    </a:solidFill>
                  </a:tcPr>
                </a:tc>
                <a:tc>
                  <a:txBody>
                    <a:bodyPr/>
                    <a:lstStyle/>
                    <a:p>
                      <a:pPr algn="ctr">
                        <a:spcAft>
                          <a:spcPts val="0"/>
                        </a:spcAft>
                      </a:pPr>
                      <a:r>
                        <a:rPr lang="nl-NL" sz="1400" dirty="0">
                          <a:solidFill>
                            <a:schemeClr val="tx1"/>
                          </a:solidFill>
                          <a:effectLst/>
                          <a:latin typeface="+mj-lt"/>
                        </a:rPr>
                        <a:t>Thijmen</a:t>
                      </a:r>
                      <a:endParaRPr lang="nl-NL" sz="1400" dirty="0">
                        <a:solidFill>
                          <a:schemeClr val="tx1"/>
                        </a:solidFill>
                        <a:effectLst/>
                        <a:latin typeface="+mj-lt"/>
                        <a:ea typeface="Times New Roman" panose="02020603050405020304" pitchFamily="18" charset="0"/>
                      </a:endParaRPr>
                    </a:p>
                  </a:txBody>
                  <a:tcPr marL="51408" marR="51408" marT="0" marB="0" anchor="ctr">
                    <a:solidFill>
                      <a:schemeClr val="accent1">
                        <a:lumMod val="40000"/>
                        <a:lumOff val="60000"/>
                      </a:schemeClr>
                    </a:solidFill>
                  </a:tcPr>
                </a:tc>
                <a:extLst>
                  <a:ext uri="{0D108BD9-81ED-4DB2-BD59-A6C34878D82A}">
                    <a16:rowId xmlns:a16="http://schemas.microsoft.com/office/drawing/2014/main" val="10003"/>
                  </a:ext>
                </a:extLst>
              </a:tr>
              <a:tr h="447675">
                <a:tc>
                  <a:txBody>
                    <a:bodyPr/>
                    <a:lstStyle/>
                    <a:p>
                      <a:pPr algn="ctr">
                        <a:spcAft>
                          <a:spcPts val="0"/>
                        </a:spcAft>
                      </a:pPr>
                      <a:r>
                        <a:rPr lang="nl-NL" sz="1500">
                          <a:effectLst/>
                        </a:rPr>
                        <a:t>A5</a:t>
                      </a:r>
                      <a:endParaRPr lang="nl-NL" sz="900">
                        <a:effectLst/>
                        <a:latin typeface="Times New Roman" panose="02020603050405020304" pitchFamily="18" charset="0"/>
                        <a:ea typeface="Times New Roman" panose="02020603050405020304" pitchFamily="18" charset="0"/>
                      </a:endParaRPr>
                    </a:p>
                  </a:txBody>
                  <a:tcPr marL="51408" marR="51408" marT="0" marB="0" anchor="ctr"/>
                </a:tc>
                <a:tc>
                  <a:txBody>
                    <a:bodyPr/>
                    <a:lstStyle/>
                    <a:p>
                      <a:pPr algn="ctr"/>
                      <a:r>
                        <a:rPr lang="nl-NL" sz="1400" dirty="0" err="1"/>
                        <a:t>Maybritt</a:t>
                      </a:r>
                      <a:endParaRPr lang="nl-NL" sz="1400" dirty="0"/>
                    </a:p>
                  </a:txBody>
                  <a:tcPr marL="51408" marR="51408" marT="0" marB="0" anchor="ctr">
                    <a:solidFill>
                      <a:schemeClr val="accent1">
                        <a:lumMod val="40000"/>
                        <a:lumOff val="60000"/>
                      </a:schemeClr>
                    </a:solidFill>
                  </a:tcPr>
                </a:tc>
                <a:tc>
                  <a:txBody>
                    <a:bodyPr/>
                    <a:lstStyle/>
                    <a:p>
                      <a:pPr algn="ctr"/>
                      <a:r>
                        <a:rPr lang="nl-NL" sz="1400" dirty="0"/>
                        <a:t>Chris</a:t>
                      </a:r>
                    </a:p>
                  </a:txBody>
                  <a:tcPr marL="51408" marR="51408" marT="0" marB="0" anchor="ctr">
                    <a:solidFill>
                      <a:schemeClr val="accent1">
                        <a:lumMod val="40000"/>
                        <a:lumOff val="60000"/>
                      </a:schemeClr>
                    </a:solidFill>
                  </a:tcPr>
                </a:tc>
                <a:tc>
                  <a:txBody>
                    <a:bodyPr/>
                    <a:lstStyle/>
                    <a:p>
                      <a:pPr algn="ctr">
                        <a:spcAft>
                          <a:spcPts val="0"/>
                        </a:spcAft>
                      </a:pPr>
                      <a:r>
                        <a:rPr lang="nl-NL" sz="1400" dirty="0">
                          <a:solidFill>
                            <a:schemeClr val="tx1"/>
                          </a:solidFill>
                          <a:effectLst/>
                        </a:rPr>
                        <a:t>Donna</a:t>
                      </a:r>
                      <a:endParaRPr lang="nl-NL" sz="1400" dirty="0">
                        <a:solidFill>
                          <a:schemeClr val="tx1"/>
                        </a:solidFill>
                        <a:effectLst/>
                        <a:latin typeface="Times New Roman" panose="02020603050405020304" pitchFamily="18" charset="0"/>
                        <a:ea typeface="Times New Roman" panose="02020603050405020304" pitchFamily="18" charset="0"/>
                      </a:endParaRPr>
                    </a:p>
                  </a:txBody>
                  <a:tcPr marL="51408" marR="51408" marT="0" marB="0" anchor="ctr">
                    <a:solidFill>
                      <a:schemeClr val="accent1">
                        <a:lumMod val="40000"/>
                        <a:lumOff val="60000"/>
                      </a:schemeClr>
                    </a:solidFill>
                  </a:tcPr>
                </a:tc>
                <a:extLst>
                  <a:ext uri="{0D108BD9-81ED-4DB2-BD59-A6C34878D82A}">
                    <a16:rowId xmlns:a16="http://schemas.microsoft.com/office/drawing/2014/main" val="10004"/>
                  </a:ext>
                </a:extLst>
              </a:tr>
            </a:tbl>
          </a:graphicData>
        </a:graphic>
      </p:graphicFrame>
      <p:graphicFrame>
        <p:nvGraphicFramePr>
          <p:cNvPr id="10" name="Tabel 9">
            <a:extLst>
              <a:ext uri="{FF2B5EF4-FFF2-40B4-BE49-F238E27FC236}">
                <a16:creationId xmlns:a16="http://schemas.microsoft.com/office/drawing/2014/main" id="{1B449158-2129-4A3B-A8FD-1D010560F521}"/>
              </a:ext>
            </a:extLst>
          </p:cNvPr>
          <p:cNvGraphicFramePr>
            <a:graphicFrameLocks noGrp="1"/>
          </p:cNvGraphicFramePr>
          <p:nvPr>
            <p:extLst>
              <p:ext uri="{D42A27DB-BD31-4B8C-83A1-F6EECF244321}">
                <p14:modId xmlns:p14="http://schemas.microsoft.com/office/powerpoint/2010/main" val="2941854897"/>
              </p:ext>
            </p:extLst>
          </p:nvPr>
        </p:nvGraphicFramePr>
        <p:xfrm>
          <a:off x="5083550" y="4548187"/>
          <a:ext cx="4044951" cy="449263"/>
        </p:xfrm>
        <a:graphic>
          <a:graphicData uri="http://schemas.openxmlformats.org/drawingml/2006/table">
            <a:tbl>
              <a:tblPr firstRow="1" firstCol="1" bandRow="1" bandCol="1">
                <a:tableStyleId>{5C22544A-7EE6-4342-B048-85BDC9FD1C3A}</a:tableStyleId>
              </a:tblPr>
              <a:tblGrid>
                <a:gridCol w="472541">
                  <a:extLst>
                    <a:ext uri="{9D8B030D-6E8A-4147-A177-3AD203B41FA5}">
                      <a16:colId xmlns:a16="http://schemas.microsoft.com/office/drawing/2014/main" val="20000"/>
                    </a:ext>
                  </a:extLst>
                </a:gridCol>
                <a:gridCol w="1075293">
                  <a:extLst>
                    <a:ext uri="{9D8B030D-6E8A-4147-A177-3AD203B41FA5}">
                      <a16:colId xmlns:a16="http://schemas.microsoft.com/office/drawing/2014/main" val="20001"/>
                    </a:ext>
                  </a:extLst>
                </a:gridCol>
                <a:gridCol w="1053591">
                  <a:extLst>
                    <a:ext uri="{9D8B030D-6E8A-4147-A177-3AD203B41FA5}">
                      <a16:colId xmlns:a16="http://schemas.microsoft.com/office/drawing/2014/main" val="20002"/>
                    </a:ext>
                  </a:extLst>
                </a:gridCol>
                <a:gridCol w="1443526">
                  <a:extLst>
                    <a:ext uri="{9D8B030D-6E8A-4147-A177-3AD203B41FA5}">
                      <a16:colId xmlns:a16="http://schemas.microsoft.com/office/drawing/2014/main" val="20003"/>
                    </a:ext>
                  </a:extLst>
                </a:gridCol>
              </a:tblGrid>
              <a:tr h="449263">
                <a:tc>
                  <a:txBody>
                    <a:bodyPr/>
                    <a:lstStyle/>
                    <a:p>
                      <a:pPr algn="ctr">
                        <a:spcAft>
                          <a:spcPts val="0"/>
                        </a:spcAft>
                      </a:pPr>
                      <a:r>
                        <a:rPr lang="nl-NL" sz="1500" dirty="0">
                          <a:effectLst/>
                        </a:rPr>
                        <a:t>A6</a:t>
                      </a:r>
                      <a:endParaRPr lang="nl-NL" sz="900" dirty="0">
                        <a:effectLst/>
                        <a:latin typeface="Times New Roman" panose="02020603050405020304" pitchFamily="18" charset="0"/>
                        <a:ea typeface="Times New Roman" panose="02020603050405020304" pitchFamily="18" charset="0"/>
                      </a:endParaRPr>
                    </a:p>
                  </a:txBody>
                  <a:tcPr marL="51408" marR="51408" marT="0" marB="0" anchor="ctr"/>
                </a:tc>
                <a:tc>
                  <a:txBody>
                    <a:bodyPr/>
                    <a:lstStyle/>
                    <a:p>
                      <a:pPr algn="ctr">
                        <a:spcAft>
                          <a:spcPts val="0"/>
                        </a:spcAft>
                      </a:pPr>
                      <a:r>
                        <a:rPr lang="nl-NL" sz="1400" b="0" dirty="0">
                          <a:solidFill>
                            <a:schemeClr val="tx1"/>
                          </a:solidFill>
                          <a:effectLst/>
                          <a:latin typeface="+mn-lt"/>
                          <a:ea typeface="Times New Roman" panose="02020603050405020304" pitchFamily="18" charset="0"/>
                        </a:rPr>
                        <a:t>Isabel</a:t>
                      </a:r>
                    </a:p>
                  </a:txBody>
                  <a:tcPr marL="51408" marR="51408" marT="0" marB="0" anchor="ctr">
                    <a:solidFill>
                      <a:schemeClr val="accent1">
                        <a:lumMod val="40000"/>
                        <a:lumOff val="60000"/>
                      </a:schemeClr>
                    </a:solidFill>
                  </a:tcPr>
                </a:tc>
                <a:tc>
                  <a:txBody>
                    <a:bodyPr/>
                    <a:lstStyle/>
                    <a:p>
                      <a:pPr algn="ctr">
                        <a:spcAft>
                          <a:spcPts val="0"/>
                        </a:spcAft>
                      </a:pPr>
                      <a:r>
                        <a:rPr lang="nl-NL" sz="1400" b="0" dirty="0">
                          <a:solidFill>
                            <a:schemeClr val="tx1"/>
                          </a:solidFill>
                          <a:effectLst/>
                          <a:latin typeface="+mn-lt"/>
                          <a:ea typeface="Times New Roman" panose="02020603050405020304" pitchFamily="18" charset="0"/>
                        </a:rPr>
                        <a:t>Amanda</a:t>
                      </a:r>
                    </a:p>
                  </a:txBody>
                  <a:tcPr marL="51408" marR="51408" marT="0" marB="0" anchor="ctr">
                    <a:solidFill>
                      <a:schemeClr val="accent1">
                        <a:lumMod val="40000"/>
                        <a:lumOff val="60000"/>
                      </a:schemeClr>
                    </a:solidFill>
                  </a:tcPr>
                </a:tc>
                <a:tc>
                  <a:txBody>
                    <a:bodyPr/>
                    <a:lstStyle/>
                    <a:p>
                      <a:pPr algn="ctr">
                        <a:spcAft>
                          <a:spcPts val="0"/>
                        </a:spcAft>
                      </a:pPr>
                      <a:r>
                        <a:rPr lang="nl-NL" sz="1400" b="0" dirty="0">
                          <a:solidFill>
                            <a:schemeClr val="tx1"/>
                          </a:solidFill>
                          <a:effectLst/>
                          <a:latin typeface="+mn-lt"/>
                          <a:ea typeface="Times New Roman" panose="02020603050405020304" pitchFamily="18" charset="0"/>
                        </a:rPr>
                        <a:t>Saskia</a:t>
                      </a:r>
                    </a:p>
                  </a:txBody>
                  <a:tcPr marL="51408" marR="51408" marT="0" marB="0" anchor="ctr">
                    <a:solidFill>
                      <a:schemeClr val="accent1">
                        <a:lumMod val="40000"/>
                        <a:lumOff val="60000"/>
                      </a:schemeClr>
                    </a:solidFill>
                  </a:tcPr>
                </a:tc>
                <a:extLst>
                  <a:ext uri="{0D108BD9-81ED-4DB2-BD59-A6C34878D82A}">
                    <a16:rowId xmlns:a16="http://schemas.microsoft.com/office/drawing/2014/main" val="10000"/>
                  </a:ext>
                </a:extLst>
              </a:tr>
            </a:tbl>
          </a:graphicData>
        </a:graphic>
      </p:graphicFrame>
      <p:sp>
        <p:nvSpPr>
          <p:cNvPr id="11" name="Tekstvak 10">
            <a:extLst>
              <a:ext uri="{FF2B5EF4-FFF2-40B4-BE49-F238E27FC236}">
                <a16:creationId xmlns:a16="http://schemas.microsoft.com/office/drawing/2014/main" id="{6F955AF7-27AC-4E4B-B88B-0FBB672DB5C4}"/>
              </a:ext>
            </a:extLst>
          </p:cNvPr>
          <p:cNvSpPr txBox="1"/>
          <p:nvPr/>
        </p:nvSpPr>
        <p:spPr>
          <a:xfrm>
            <a:off x="1008313" y="1940480"/>
            <a:ext cx="6097712" cy="400110"/>
          </a:xfrm>
          <a:prstGeom prst="rect">
            <a:avLst/>
          </a:prstGeom>
          <a:noFill/>
        </p:spPr>
        <p:txBody>
          <a:bodyPr wrap="square">
            <a:spAutoFit/>
          </a:bodyPr>
          <a:lstStyle/>
          <a:p>
            <a:r>
              <a:rPr lang="nl-NL" altLang="nl-NL" sz="2000" b="1" kern="0" dirty="0"/>
              <a:t>iets met hart en bloed</a:t>
            </a:r>
            <a:endParaRPr lang="nl-NL" sz="2000" dirty="0"/>
          </a:p>
        </p:txBody>
      </p:sp>
      <p:pic>
        <p:nvPicPr>
          <p:cNvPr id="17410" name="Picture 2" descr="Hart en vaatstelsel - Wikipedia">
            <a:extLst>
              <a:ext uri="{FF2B5EF4-FFF2-40B4-BE49-F238E27FC236}">
                <a16:creationId xmlns:a16="http://schemas.microsoft.com/office/drawing/2014/main" id="{7E7F6C3B-7701-4426-A5AE-60AC5233D1D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3624" y="2359998"/>
            <a:ext cx="2533650" cy="43148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6173790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ekstvak 1">
            <a:extLst>
              <a:ext uri="{FF2B5EF4-FFF2-40B4-BE49-F238E27FC236}">
                <a16:creationId xmlns:a16="http://schemas.microsoft.com/office/drawing/2014/main" id="{760C6BA5-ECF7-428C-BC18-5F492FB6F2ED}"/>
              </a:ext>
            </a:extLst>
          </p:cNvPr>
          <p:cNvSpPr txBox="1">
            <a:spLocks noChangeArrowheads="1"/>
          </p:cNvSpPr>
          <p:nvPr/>
        </p:nvSpPr>
        <p:spPr bwMode="auto">
          <a:xfrm>
            <a:off x="622300" y="687385"/>
            <a:ext cx="4537075"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nl-NL" altLang="nl-NL" sz="3000" i="1" dirty="0"/>
              <a:t>Met je plasje naar de dokter</a:t>
            </a:r>
          </a:p>
        </p:txBody>
      </p:sp>
      <p:graphicFrame>
        <p:nvGraphicFramePr>
          <p:cNvPr id="3" name="Tabel 2">
            <a:extLst>
              <a:ext uri="{FF2B5EF4-FFF2-40B4-BE49-F238E27FC236}">
                <a16:creationId xmlns:a16="http://schemas.microsoft.com/office/drawing/2014/main" id="{91C2252C-6905-4712-B263-97AC8E3C78C0}"/>
              </a:ext>
            </a:extLst>
          </p:cNvPr>
          <p:cNvGraphicFramePr>
            <a:graphicFrameLocks noGrp="1"/>
          </p:cNvGraphicFramePr>
          <p:nvPr/>
        </p:nvGraphicFramePr>
        <p:xfrm>
          <a:off x="4316414" y="3986214"/>
          <a:ext cx="4046537" cy="2270125"/>
        </p:xfrm>
        <a:graphic>
          <a:graphicData uri="http://schemas.openxmlformats.org/drawingml/2006/table">
            <a:tbl>
              <a:tblPr firstRow="1" firstCol="1" bandRow="1" bandCol="1">
                <a:tableStyleId>{5C22544A-7EE6-4342-B048-85BDC9FD1C3A}</a:tableStyleId>
              </a:tblPr>
              <a:tblGrid>
                <a:gridCol w="510831">
                  <a:extLst>
                    <a:ext uri="{9D8B030D-6E8A-4147-A177-3AD203B41FA5}">
                      <a16:colId xmlns:a16="http://schemas.microsoft.com/office/drawing/2014/main" val="20000"/>
                    </a:ext>
                  </a:extLst>
                </a:gridCol>
                <a:gridCol w="1073122">
                  <a:extLst>
                    <a:ext uri="{9D8B030D-6E8A-4147-A177-3AD203B41FA5}">
                      <a16:colId xmlns:a16="http://schemas.microsoft.com/office/drawing/2014/main" val="20001"/>
                    </a:ext>
                  </a:extLst>
                </a:gridCol>
                <a:gridCol w="1179831">
                  <a:extLst>
                    <a:ext uri="{9D8B030D-6E8A-4147-A177-3AD203B41FA5}">
                      <a16:colId xmlns:a16="http://schemas.microsoft.com/office/drawing/2014/main" val="20002"/>
                    </a:ext>
                  </a:extLst>
                </a:gridCol>
                <a:gridCol w="1282753">
                  <a:extLst>
                    <a:ext uri="{9D8B030D-6E8A-4147-A177-3AD203B41FA5}">
                      <a16:colId xmlns:a16="http://schemas.microsoft.com/office/drawing/2014/main" val="20003"/>
                    </a:ext>
                  </a:extLst>
                </a:gridCol>
              </a:tblGrid>
              <a:tr h="454025">
                <a:tc>
                  <a:txBody>
                    <a:bodyPr/>
                    <a:lstStyle/>
                    <a:p>
                      <a:pPr algn="ctr">
                        <a:spcAft>
                          <a:spcPts val="0"/>
                        </a:spcAft>
                      </a:pPr>
                      <a:r>
                        <a:rPr lang="nl-NL" sz="1500" dirty="0">
                          <a:effectLst/>
                        </a:rPr>
                        <a:t>B1</a:t>
                      </a:r>
                      <a:endParaRPr lang="nl-NL" sz="900" dirty="0">
                        <a:effectLst/>
                        <a:latin typeface="Times New Roman" panose="02020603050405020304" pitchFamily="18" charset="0"/>
                        <a:ea typeface="Times New Roman" panose="02020603050405020304" pitchFamily="18" charset="0"/>
                      </a:endParaRPr>
                    </a:p>
                  </a:txBody>
                  <a:tcPr marL="51428" marR="51428" marT="0" marB="0" anchor="ctr"/>
                </a:tc>
                <a:tc>
                  <a:txBody>
                    <a:bodyPr/>
                    <a:lstStyle/>
                    <a:p>
                      <a:pPr algn="ctr">
                        <a:spcAft>
                          <a:spcPts val="0"/>
                        </a:spcAft>
                      </a:pPr>
                      <a:r>
                        <a:rPr lang="nl-NL" sz="900" b="0" dirty="0" err="1">
                          <a:solidFill>
                            <a:schemeClr val="tx1"/>
                          </a:solidFill>
                          <a:effectLst/>
                          <a:latin typeface="+mn-lt"/>
                          <a:ea typeface="Times New Roman" panose="02020603050405020304" pitchFamily="18" charset="0"/>
                        </a:rPr>
                        <a:t>Rienke</a:t>
                      </a:r>
                      <a:endParaRPr lang="nl-NL" sz="900" b="0" dirty="0">
                        <a:solidFill>
                          <a:schemeClr val="tx1"/>
                        </a:solidFill>
                        <a:effectLst/>
                        <a:latin typeface="+mn-lt"/>
                        <a:ea typeface="Times New Roman" panose="02020603050405020304" pitchFamily="18" charset="0"/>
                      </a:endParaRPr>
                    </a:p>
                  </a:txBody>
                  <a:tcPr marL="51428" marR="51428" marT="0" marB="0" anchor="ctr">
                    <a:solidFill>
                      <a:schemeClr val="accent1">
                        <a:lumMod val="40000"/>
                        <a:lumOff val="60000"/>
                      </a:schemeClr>
                    </a:solidFill>
                  </a:tcPr>
                </a:tc>
                <a:tc>
                  <a:txBody>
                    <a:bodyPr/>
                    <a:lstStyle/>
                    <a:p>
                      <a:pPr algn="ctr">
                        <a:spcAft>
                          <a:spcPts val="0"/>
                        </a:spcAft>
                      </a:pPr>
                      <a:r>
                        <a:rPr lang="nl-NL" sz="900" b="0" dirty="0">
                          <a:solidFill>
                            <a:schemeClr val="tx1"/>
                          </a:solidFill>
                          <a:effectLst/>
                          <a:latin typeface="+mn-lt"/>
                          <a:ea typeface="Times New Roman" panose="02020603050405020304" pitchFamily="18" charset="0"/>
                        </a:rPr>
                        <a:t>Reinder</a:t>
                      </a:r>
                    </a:p>
                  </a:txBody>
                  <a:tcPr marL="51428" marR="51428" marT="0" marB="0" anchor="ctr">
                    <a:solidFill>
                      <a:schemeClr val="accent1">
                        <a:lumMod val="40000"/>
                        <a:lumOff val="60000"/>
                      </a:schemeClr>
                    </a:solidFill>
                  </a:tcPr>
                </a:tc>
                <a:tc>
                  <a:txBody>
                    <a:bodyPr/>
                    <a:lstStyle/>
                    <a:p>
                      <a:pPr algn="ctr">
                        <a:spcAft>
                          <a:spcPts val="0"/>
                        </a:spcAft>
                      </a:pPr>
                      <a:r>
                        <a:rPr lang="nl-NL" sz="900" b="0" dirty="0">
                          <a:solidFill>
                            <a:schemeClr val="tx1"/>
                          </a:solidFill>
                          <a:effectLst/>
                          <a:latin typeface="+mn-lt"/>
                          <a:ea typeface="Times New Roman" panose="02020603050405020304" pitchFamily="18" charset="0"/>
                        </a:rPr>
                        <a:t>Mirte</a:t>
                      </a:r>
                    </a:p>
                  </a:txBody>
                  <a:tcPr marL="51428" marR="51428" marT="0" marB="0" anchor="ctr">
                    <a:solidFill>
                      <a:schemeClr val="accent1">
                        <a:lumMod val="40000"/>
                        <a:lumOff val="60000"/>
                      </a:schemeClr>
                    </a:solidFill>
                  </a:tcPr>
                </a:tc>
                <a:extLst>
                  <a:ext uri="{0D108BD9-81ED-4DB2-BD59-A6C34878D82A}">
                    <a16:rowId xmlns:a16="http://schemas.microsoft.com/office/drawing/2014/main" val="10000"/>
                  </a:ext>
                </a:extLst>
              </a:tr>
              <a:tr h="454025">
                <a:tc>
                  <a:txBody>
                    <a:bodyPr/>
                    <a:lstStyle/>
                    <a:p>
                      <a:pPr algn="ctr">
                        <a:spcAft>
                          <a:spcPts val="0"/>
                        </a:spcAft>
                      </a:pPr>
                      <a:r>
                        <a:rPr lang="nl-NL" sz="1500" dirty="0">
                          <a:effectLst/>
                        </a:rPr>
                        <a:t>B2</a:t>
                      </a:r>
                      <a:endParaRPr lang="nl-NL" sz="900" dirty="0">
                        <a:effectLst/>
                        <a:latin typeface="Times New Roman" panose="02020603050405020304" pitchFamily="18" charset="0"/>
                        <a:ea typeface="Times New Roman" panose="02020603050405020304" pitchFamily="18" charset="0"/>
                      </a:endParaRPr>
                    </a:p>
                  </a:txBody>
                  <a:tcPr marL="51428" marR="51428" marT="0" marB="0" anchor="ct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dirty="0">
                          <a:ln>
                            <a:noFill/>
                          </a:ln>
                          <a:solidFill>
                            <a:prstClr val="black"/>
                          </a:solidFill>
                          <a:effectLst/>
                          <a:uLnTx/>
                          <a:uFillTx/>
                          <a:latin typeface="+mn-lt"/>
                          <a:ea typeface="Times New Roman" panose="02020603050405020304" pitchFamily="18" charset="0"/>
                          <a:cs typeface="+mn-cs"/>
                        </a:rPr>
                        <a:t>Lucas</a:t>
                      </a:r>
                    </a:p>
                  </a:txBody>
                  <a:tcPr marL="51428" marR="51428" marT="0" marB="0" anchor="ctr">
                    <a:solidFill>
                      <a:schemeClr val="accent1">
                        <a:lumMod val="40000"/>
                        <a:lumOff val="60000"/>
                      </a:schemeClr>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dirty="0">
                          <a:ln>
                            <a:noFill/>
                          </a:ln>
                          <a:solidFill>
                            <a:prstClr val="black"/>
                          </a:solidFill>
                          <a:effectLst/>
                          <a:uLnTx/>
                          <a:uFillTx/>
                          <a:latin typeface="+mn-lt"/>
                          <a:ea typeface="Times New Roman" panose="02020603050405020304" pitchFamily="18" charset="0"/>
                          <a:cs typeface="+mn-cs"/>
                        </a:rPr>
                        <a:t>Marit </a:t>
                      </a:r>
                    </a:p>
                  </a:txBody>
                  <a:tcPr marL="51428" marR="51428" marT="0" marB="0" anchor="ctr">
                    <a:solidFill>
                      <a:schemeClr val="accent1">
                        <a:lumMod val="40000"/>
                        <a:lumOff val="60000"/>
                      </a:schemeClr>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dirty="0">
                          <a:ln>
                            <a:noFill/>
                          </a:ln>
                          <a:solidFill>
                            <a:prstClr val="black"/>
                          </a:solidFill>
                          <a:effectLst/>
                          <a:uLnTx/>
                          <a:uFillTx/>
                          <a:latin typeface="+mn-lt"/>
                          <a:ea typeface="Times New Roman" panose="02020603050405020304" pitchFamily="18" charset="0"/>
                          <a:cs typeface="+mn-cs"/>
                        </a:rPr>
                        <a:t>Twan</a:t>
                      </a:r>
                    </a:p>
                  </a:txBody>
                  <a:tcPr marL="51428" marR="51428" marT="0" marB="0" anchor="ctr">
                    <a:solidFill>
                      <a:schemeClr val="accent1">
                        <a:lumMod val="40000"/>
                        <a:lumOff val="60000"/>
                      </a:schemeClr>
                    </a:solidFill>
                  </a:tcPr>
                </a:tc>
                <a:extLst>
                  <a:ext uri="{0D108BD9-81ED-4DB2-BD59-A6C34878D82A}">
                    <a16:rowId xmlns:a16="http://schemas.microsoft.com/office/drawing/2014/main" val="10001"/>
                  </a:ext>
                </a:extLst>
              </a:tr>
              <a:tr h="454025">
                <a:tc>
                  <a:txBody>
                    <a:bodyPr/>
                    <a:lstStyle/>
                    <a:p>
                      <a:pPr algn="ctr">
                        <a:spcAft>
                          <a:spcPts val="0"/>
                        </a:spcAft>
                      </a:pPr>
                      <a:r>
                        <a:rPr lang="nl-NL" sz="1500" dirty="0">
                          <a:effectLst/>
                        </a:rPr>
                        <a:t>B3</a:t>
                      </a:r>
                      <a:endParaRPr lang="nl-NL" sz="900" dirty="0">
                        <a:effectLst/>
                        <a:latin typeface="Times New Roman" panose="02020603050405020304" pitchFamily="18" charset="0"/>
                        <a:ea typeface="Times New Roman" panose="02020603050405020304" pitchFamily="18" charset="0"/>
                      </a:endParaRPr>
                    </a:p>
                  </a:txBody>
                  <a:tcPr marL="51428" marR="51428" marT="0" marB="0" anchor="ct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dirty="0">
                          <a:ln>
                            <a:noFill/>
                          </a:ln>
                          <a:solidFill>
                            <a:prstClr val="black"/>
                          </a:solidFill>
                          <a:effectLst/>
                          <a:uLnTx/>
                          <a:uFillTx/>
                          <a:latin typeface="+mn-lt"/>
                          <a:ea typeface="Times New Roman" panose="02020603050405020304" pitchFamily="18" charset="0"/>
                          <a:cs typeface="+mn-cs"/>
                        </a:rPr>
                        <a:t>Benjamin</a:t>
                      </a:r>
                    </a:p>
                  </a:txBody>
                  <a:tcPr marL="51428" marR="51428" marT="0" marB="0" anchor="ctr">
                    <a:solidFill>
                      <a:schemeClr val="accent1">
                        <a:lumMod val="40000"/>
                        <a:lumOff val="60000"/>
                      </a:schemeClr>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dirty="0">
                          <a:ln>
                            <a:noFill/>
                          </a:ln>
                          <a:solidFill>
                            <a:prstClr val="black"/>
                          </a:solidFill>
                          <a:effectLst/>
                          <a:uLnTx/>
                          <a:uFillTx/>
                          <a:latin typeface="+mn-lt"/>
                          <a:ea typeface="Times New Roman" panose="02020603050405020304" pitchFamily="18" charset="0"/>
                          <a:cs typeface="+mn-cs"/>
                        </a:rPr>
                        <a:t>Daan</a:t>
                      </a:r>
                    </a:p>
                  </a:txBody>
                  <a:tcPr marL="51428" marR="51428" marT="0" marB="0" anchor="ctr">
                    <a:solidFill>
                      <a:schemeClr val="accent1">
                        <a:lumMod val="40000"/>
                        <a:lumOff val="60000"/>
                      </a:schemeClr>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dirty="0" err="1">
                          <a:ln>
                            <a:noFill/>
                          </a:ln>
                          <a:solidFill>
                            <a:prstClr val="black"/>
                          </a:solidFill>
                          <a:effectLst/>
                          <a:uLnTx/>
                          <a:uFillTx/>
                          <a:latin typeface="+mn-lt"/>
                          <a:ea typeface="Times New Roman" panose="02020603050405020304" pitchFamily="18" charset="0"/>
                          <a:cs typeface="+mn-cs"/>
                        </a:rPr>
                        <a:t>Nadhira</a:t>
                      </a:r>
                      <a:endParaRPr kumimoji="0" lang="nl-NL" sz="900" b="0" i="0" u="none" strike="noStrike" kern="1200" cap="none" spc="0" normalizeH="0" baseline="0" noProof="0" dirty="0">
                        <a:ln>
                          <a:noFill/>
                        </a:ln>
                        <a:solidFill>
                          <a:prstClr val="black"/>
                        </a:solidFill>
                        <a:effectLst/>
                        <a:uLnTx/>
                        <a:uFillTx/>
                        <a:latin typeface="+mn-lt"/>
                        <a:ea typeface="Times New Roman" panose="02020603050405020304" pitchFamily="18" charset="0"/>
                        <a:cs typeface="+mn-cs"/>
                      </a:endParaRPr>
                    </a:p>
                  </a:txBody>
                  <a:tcPr marL="51428" marR="51428" marT="0" marB="0" anchor="ctr">
                    <a:solidFill>
                      <a:schemeClr val="accent1">
                        <a:lumMod val="40000"/>
                        <a:lumOff val="60000"/>
                      </a:schemeClr>
                    </a:solidFill>
                  </a:tcPr>
                </a:tc>
                <a:extLst>
                  <a:ext uri="{0D108BD9-81ED-4DB2-BD59-A6C34878D82A}">
                    <a16:rowId xmlns:a16="http://schemas.microsoft.com/office/drawing/2014/main" val="10002"/>
                  </a:ext>
                </a:extLst>
              </a:tr>
              <a:tr h="454025">
                <a:tc>
                  <a:txBody>
                    <a:bodyPr/>
                    <a:lstStyle/>
                    <a:p>
                      <a:pPr algn="ctr">
                        <a:spcAft>
                          <a:spcPts val="0"/>
                        </a:spcAft>
                      </a:pPr>
                      <a:r>
                        <a:rPr lang="nl-NL" sz="1500" dirty="0">
                          <a:effectLst/>
                        </a:rPr>
                        <a:t>B4</a:t>
                      </a:r>
                      <a:endParaRPr lang="nl-NL" sz="900" dirty="0">
                        <a:effectLst/>
                        <a:latin typeface="Times New Roman" panose="02020603050405020304" pitchFamily="18" charset="0"/>
                        <a:ea typeface="Times New Roman" panose="02020603050405020304" pitchFamily="18" charset="0"/>
                      </a:endParaRPr>
                    </a:p>
                  </a:txBody>
                  <a:tcPr marL="51428" marR="51428" marT="0" marB="0" anchor="ct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dirty="0">
                          <a:ln>
                            <a:noFill/>
                          </a:ln>
                          <a:solidFill>
                            <a:prstClr val="black"/>
                          </a:solidFill>
                          <a:effectLst/>
                          <a:uLnTx/>
                          <a:uFillTx/>
                          <a:latin typeface="+mn-lt"/>
                          <a:ea typeface="Times New Roman" panose="02020603050405020304" pitchFamily="18" charset="0"/>
                          <a:cs typeface="+mn-cs"/>
                        </a:rPr>
                        <a:t>Julian</a:t>
                      </a:r>
                    </a:p>
                  </a:txBody>
                  <a:tcPr marL="51428" marR="51428" marT="0" marB="0" anchor="ctr">
                    <a:solidFill>
                      <a:schemeClr val="accent1">
                        <a:lumMod val="40000"/>
                        <a:lumOff val="60000"/>
                      </a:schemeClr>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nl-NL" sz="900" dirty="0" err="1">
                          <a:solidFill>
                            <a:schemeClr val="tx1"/>
                          </a:solidFill>
                          <a:effectLst/>
                          <a:latin typeface="+mn-lt"/>
                          <a:ea typeface="Times New Roman" panose="02020603050405020304" pitchFamily="18" charset="0"/>
                        </a:rPr>
                        <a:t>Nathali</a:t>
                      </a:r>
                      <a:endParaRPr lang="nl-NL" sz="900" dirty="0">
                        <a:solidFill>
                          <a:schemeClr val="tx1"/>
                        </a:solidFill>
                        <a:effectLst/>
                        <a:latin typeface="+mn-lt"/>
                        <a:ea typeface="Times New Roman" panose="02020603050405020304" pitchFamily="18" charset="0"/>
                      </a:endParaRPr>
                    </a:p>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nl-NL" sz="900" b="0" i="0" u="none" strike="noStrike" kern="1200" cap="none" spc="0" normalizeH="0" baseline="0" noProof="0" dirty="0">
                        <a:ln>
                          <a:noFill/>
                        </a:ln>
                        <a:solidFill>
                          <a:prstClr val="black"/>
                        </a:solidFill>
                        <a:effectLst/>
                        <a:uLnTx/>
                        <a:uFillTx/>
                        <a:latin typeface="+mn-lt"/>
                        <a:ea typeface="Times New Roman" panose="02020603050405020304" pitchFamily="18" charset="0"/>
                        <a:cs typeface="+mn-cs"/>
                      </a:endParaRPr>
                    </a:p>
                  </a:txBody>
                  <a:tcPr marL="51428" marR="51428" marT="0" marB="0" anchor="ctr">
                    <a:solidFill>
                      <a:schemeClr val="accent1">
                        <a:lumMod val="40000"/>
                        <a:lumOff val="60000"/>
                      </a:schemeClr>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dirty="0">
                          <a:ln>
                            <a:noFill/>
                          </a:ln>
                          <a:solidFill>
                            <a:prstClr val="black"/>
                          </a:solidFill>
                          <a:effectLst/>
                          <a:uLnTx/>
                          <a:uFillTx/>
                          <a:latin typeface="+mn-lt"/>
                          <a:ea typeface="Times New Roman" panose="02020603050405020304" pitchFamily="18" charset="0"/>
                          <a:cs typeface="+mn-cs"/>
                        </a:rPr>
                        <a:t>Lars O</a:t>
                      </a:r>
                    </a:p>
                  </a:txBody>
                  <a:tcPr marL="51428" marR="51428" marT="0" marB="0" anchor="ctr">
                    <a:solidFill>
                      <a:schemeClr val="accent1">
                        <a:lumMod val="40000"/>
                        <a:lumOff val="60000"/>
                      </a:schemeClr>
                    </a:solidFill>
                  </a:tcPr>
                </a:tc>
                <a:extLst>
                  <a:ext uri="{0D108BD9-81ED-4DB2-BD59-A6C34878D82A}">
                    <a16:rowId xmlns:a16="http://schemas.microsoft.com/office/drawing/2014/main" val="10003"/>
                  </a:ext>
                </a:extLst>
              </a:tr>
              <a:tr h="454025">
                <a:tc>
                  <a:txBody>
                    <a:bodyPr/>
                    <a:lstStyle/>
                    <a:p>
                      <a:pPr algn="ctr">
                        <a:spcAft>
                          <a:spcPts val="0"/>
                        </a:spcAft>
                      </a:pPr>
                      <a:r>
                        <a:rPr lang="nl-NL" sz="1500" dirty="0">
                          <a:effectLst/>
                        </a:rPr>
                        <a:t>B5</a:t>
                      </a:r>
                      <a:endParaRPr lang="nl-NL" sz="900" dirty="0">
                        <a:effectLst/>
                        <a:latin typeface="Times New Roman" panose="02020603050405020304" pitchFamily="18" charset="0"/>
                        <a:ea typeface="Times New Roman" panose="02020603050405020304" pitchFamily="18" charset="0"/>
                      </a:endParaRPr>
                    </a:p>
                  </a:txBody>
                  <a:tcPr marL="51428" marR="51428" marT="0" marB="0" anchor="ct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nl-NL" sz="1100" b="0" i="0" u="none" strike="noStrike" kern="1200" cap="none" spc="0" normalizeH="0" baseline="0" noProof="0" dirty="0">
                        <a:ln>
                          <a:noFill/>
                        </a:ln>
                        <a:solidFill>
                          <a:prstClr val="black"/>
                        </a:solidFill>
                        <a:effectLst/>
                        <a:uLnTx/>
                        <a:uFillTx/>
                        <a:latin typeface="+mn-lt"/>
                        <a:ea typeface="Times New Roman" panose="02020603050405020304" pitchFamily="18" charset="0"/>
                        <a:cs typeface="+mn-cs"/>
                      </a:endParaRPr>
                    </a:p>
                  </a:txBody>
                  <a:tcPr marL="51428" marR="51428" marT="0" marB="0" anchor="ctr">
                    <a:solidFill>
                      <a:schemeClr val="accent1">
                        <a:lumMod val="40000"/>
                        <a:lumOff val="60000"/>
                      </a:schemeClr>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nl-NL" sz="1100" b="0" i="0" u="none" strike="noStrike" kern="1200" cap="none" spc="0" normalizeH="0" baseline="0" noProof="0" dirty="0">
                        <a:ln>
                          <a:noFill/>
                        </a:ln>
                        <a:solidFill>
                          <a:prstClr val="black"/>
                        </a:solidFill>
                        <a:effectLst/>
                        <a:uLnTx/>
                        <a:uFillTx/>
                        <a:latin typeface="+mn-lt"/>
                        <a:ea typeface="Times New Roman" panose="02020603050405020304" pitchFamily="18" charset="0"/>
                        <a:cs typeface="+mn-cs"/>
                      </a:endParaRPr>
                    </a:p>
                  </a:txBody>
                  <a:tcPr marL="51428" marR="51428" marT="0" marB="0" anchor="ctr">
                    <a:solidFill>
                      <a:schemeClr val="accent1">
                        <a:lumMod val="40000"/>
                        <a:lumOff val="60000"/>
                      </a:schemeClr>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nl-NL" sz="900" b="0" i="0" u="none" strike="noStrike" kern="1200" cap="none" spc="0" normalizeH="0" baseline="0" noProof="0" dirty="0">
                        <a:ln>
                          <a:noFill/>
                        </a:ln>
                        <a:solidFill>
                          <a:prstClr val="black"/>
                        </a:solidFill>
                        <a:effectLst/>
                        <a:uLnTx/>
                        <a:uFillTx/>
                        <a:latin typeface="+mn-lt"/>
                        <a:ea typeface="Times New Roman" panose="02020603050405020304" pitchFamily="18" charset="0"/>
                        <a:cs typeface="+mn-cs"/>
                      </a:endParaRPr>
                    </a:p>
                  </a:txBody>
                  <a:tcPr marL="51428" marR="51428" marT="0" marB="0" anchor="ctr">
                    <a:solidFill>
                      <a:schemeClr val="accent1">
                        <a:lumMod val="40000"/>
                        <a:lumOff val="60000"/>
                      </a:schemeClr>
                    </a:solidFill>
                  </a:tcPr>
                </a:tc>
                <a:extLst>
                  <a:ext uri="{0D108BD9-81ED-4DB2-BD59-A6C34878D82A}">
                    <a16:rowId xmlns:a16="http://schemas.microsoft.com/office/drawing/2014/main" val="10004"/>
                  </a:ext>
                </a:extLst>
              </a:tr>
            </a:tbl>
          </a:graphicData>
        </a:graphic>
      </p:graphicFrame>
      <p:sp>
        <p:nvSpPr>
          <p:cNvPr id="4" name="Rectangle 1">
            <a:extLst>
              <a:ext uri="{FF2B5EF4-FFF2-40B4-BE49-F238E27FC236}">
                <a16:creationId xmlns:a16="http://schemas.microsoft.com/office/drawing/2014/main" id="{30C00E61-1589-4C21-9DEE-4541B15864BA}"/>
              </a:ext>
            </a:extLst>
          </p:cNvPr>
          <p:cNvSpPr>
            <a:spLocks noChangeArrowheads="1"/>
          </p:cNvSpPr>
          <p:nvPr/>
        </p:nvSpPr>
        <p:spPr bwMode="auto">
          <a:xfrm>
            <a:off x="3686176" y="3986213"/>
            <a:ext cx="8164513" cy="576262"/>
          </a:xfrm>
          <a:prstGeom prst="rect">
            <a:avLst/>
          </a:prstGeom>
          <a:noFill/>
          <a:ln>
            <a:noFill/>
          </a:ln>
          <a:effectLst/>
        </p:spPr>
        <p:txBody>
          <a:bodyPr lIns="68580" tIns="34290" rIns="68580" bIns="34290" anchor="ctr">
            <a:spAutoFit/>
          </a:bodyPr>
          <a:lstStyle/>
          <a:p>
            <a:pPr defTabSz="685800">
              <a:defRPr/>
            </a:pPr>
            <a:r>
              <a:rPr lang="en-US" altLang="nl-NL" sz="1950" dirty="0">
                <a:latin typeface="Tahoma" panose="020B0604030504040204" pitchFamily="34" charset="0"/>
                <a:ea typeface="Times New Roman" panose="02020603050405020304" pitchFamily="18" charset="0"/>
                <a:cs typeface="Tahoma" panose="020B0604030504040204" pitchFamily="34" charset="0"/>
              </a:rPr>
              <a:t>B </a:t>
            </a:r>
            <a:r>
              <a:rPr lang="en-US" altLang="nl-NL" sz="825" dirty="0">
                <a:latin typeface="Tahoma" panose="020B0604030504040204" pitchFamily="34" charset="0"/>
                <a:ea typeface="Times New Roman" panose="02020603050405020304" pitchFamily="18" charset="0"/>
                <a:cs typeface="Tahoma" panose="020B0604030504040204" pitchFamily="34" charset="0"/>
              </a:rPr>
              <a:t>2e </a:t>
            </a:r>
            <a:endParaRPr lang="nl-NL" altLang="nl-NL" sz="450" dirty="0"/>
          </a:p>
          <a:p>
            <a:pPr defTabSz="685800">
              <a:defRPr/>
            </a:pPr>
            <a:endParaRPr lang="nl-NL" altLang="nl-NL" sz="1350" dirty="0">
              <a:latin typeface="Arial" panose="020B0604020202020204" pitchFamily="34" charset="0"/>
            </a:endParaRPr>
          </a:p>
        </p:txBody>
      </p:sp>
      <p:graphicFrame>
        <p:nvGraphicFramePr>
          <p:cNvPr id="6" name="Tabel 5">
            <a:extLst>
              <a:ext uri="{FF2B5EF4-FFF2-40B4-BE49-F238E27FC236}">
                <a16:creationId xmlns:a16="http://schemas.microsoft.com/office/drawing/2014/main" id="{151F4BF4-3B08-433E-86E0-3B5C95721755}"/>
              </a:ext>
            </a:extLst>
          </p:cNvPr>
          <p:cNvGraphicFramePr>
            <a:graphicFrameLocks noGrp="1"/>
          </p:cNvGraphicFramePr>
          <p:nvPr/>
        </p:nvGraphicFramePr>
        <p:xfrm>
          <a:off x="4316414" y="1493838"/>
          <a:ext cx="4046537" cy="2239960"/>
        </p:xfrm>
        <a:graphic>
          <a:graphicData uri="http://schemas.openxmlformats.org/drawingml/2006/table">
            <a:tbl>
              <a:tblPr firstRow="1" firstCol="1" bandRow="1" bandCol="1">
                <a:tableStyleId>{5C22544A-7EE6-4342-B048-85BDC9FD1C3A}</a:tableStyleId>
              </a:tblPr>
              <a:tblGrid>
                <a:gridCol w="472726">
                  <a:extLst>
                    <a:ext uri="{9D8B030D-6E8A-4147-A177-3AD203B41FA5}">
                      <a16:colId xmlns:a16="http://schemas.microsoft.com/office/drawing/2014/main" val="20000"/>
                    </a:ext>
                  </a:extLst>
                </a:gridCol>
                <a:gridCol w="1075715">
                  <a:extLst>
                    <a:ext uri="{9D8B030D-6E8A-4147-A177-3AD203B41FA5}">
                      <a16:colId xmlns:a16="http://schemas.microsoft.com/office/drawing/2014/main" val="20001"/>
                    </a:ext>
                  </a:extLst>
                </a:gridCol>
                <a:gridCol w="1054004">
                  <a:extLst>
                    <a:ext uri="{9D8B030D-6E8A-4147-A177-3AD203B41FA5}">
                      <a16:colId xmlns:a16="http://schemas.microsoft.com/office/drawing/2014/main" val="20002"/>
                    </a:ext>
                  </a:extLst>
                </a:gridCol>
                <a:gridCol w="1444092">
                  <a:extLst>
                    <a:ext uri="{9D8B030D-6E8A-4147-A177-3AD203B41FA5}">
                      <a16:colId xmlns:a16="http://schemas.microsoft.com/office/drawing/2014/main" val="20003"/>
                    </a:ext>
                  </a:extLst>
                </a:gridCol>
              </a:tblGrid>
              <a:tr h="447992">
                <a:tc>
                  <a:txBody>
                    <a:bodyPr/>
                    <a:lstStyle/>
                    <a:p>
                      <a:pPr algn="ctr">
                        <a:spcAft>
                          <a:spcPts val="0"/>
                        </a:spcAft>
                      </a:pPr>
                      <a:r>
                        <a:rPr lang="nl-NL" sz="1500" dirty="0">
                          <a:effectLst/>
                        </a:rPr>
                        <a:t>B1</a:t>
                      </a:r>
                      <a:endParaRPr lang="nl-NL" sz="900" dirty="0">
                        <a:effectLst/>
                        <a:latin typeface="Times New Roman" panose="02020603050405020304" pitchFamily="18" charset="0"/>
                        <a:ea typeface="Times New Roman" panose="02020603050405020304" pitchFamily="18" charset="0"/>
                      </a:endParaRPr>
                    </a:p>
                  </a:txBody>
                  <a:tcPr marL="51428" marR="51428" marT="0" marB="0" anchor="ctr"/>
                </a:tc>
                <a:tc>
                  <a:txBody>
                    <a:bodyPr/>
                    <a:lstStyle/>
                    <a:p>
                      <a:pPr algn="ctr">
                        <a:spcAft>
                          <a:spcPts val="0"/>
                        </a:spcAft>
                      </a:pPr>
                      <a:r>
                        <a:rPr lang="nl-NL" sz="900" b="0" dirty="0">
                          <a:solidFill>
                            <a:schemeClr val="tx1"/>
                          </a:solidFill>
                          <a:effectLst/>
                          <a:latin typeface="+mn-lt"/>
                          <a:ea typeface="Times New Roman" panose="02020603050405020304" pitchFamily="18" charset="0"/>
                        </a:rPr>
                        <a:t>Ilse</a:t>
                      </a:r>
                    </a:p>
                  </a:txBody>
                  <a:tcPr marL="51428" marR="51428" marT="0" marB="0" anchor="ctr">
                    <a:solidFill>
                      <a:schemeClr val="accent1">
                        <a:lumMod val="40000"/>
                        <a:lumOff val="60000"/>
                      </a:schemeClr>
                    </a:solidFill>
                  </a:tcPr>
                </a:tc>
                <a:tc>
                  <a:txBody>
                    <a:bodyPr/>
                    <a:lstStyle/>
                    <a:p>
                      <a:pPr algn="ctr">
                        <a:spcAft>
                          <a:spcPts val="0"/>
                        </a:spcAft>
                      </a:pPr>
                      <a:r>
                        <a:rPr lang="nl-NL" sz="900" b="0" dirty="0">
                          <a:solidFill>
                            <a:schemeClr val="tx1"/>
                          </a:solidFill>
                          <a:effectLst/>
                          <a:latin typeface="+mn-lt"/>
                          <a:ea typeface="Times New Roman" panose="02020603050405020304" pitchFamily="18" charset="0"/>
                        </a:rPr>
                        <a:t>Ingeborg</a:t>
                      </a:r>
                    </a:p>
                  </a:txBody>
                  <a:tcPr marL="51428" marR="51428" marT="0" marB="0" anchor="ctr">
                    <a:solidFill>
                      <a:schemeClr val="accent1">
                        <a:lumMod val="40000"/>
                        <a:lumOff val="60000"/>
                      </a:schemeClr>
                    </a:solidFill>
                  </a:tcPr>
                </a:tc>
                <a:tc>
                  <a:txBody>
                    <a:bodyPr/>
                    <a:lstStyle/>
                    <a:p>
                      <a:pPr algn="ctr">
                        <a:spcAft>
                          <a:spcPts val="0"/>
                        </a:spcAft>
                      </a:pPr>
                      <a:r>
                        <a:rPr lang="nl-NL" sz="900" b="0" dirty="0">
                          <a:solidFill>
                            <a:schemeClr val="tx1"/>
                          </a:solidFill>
                          <a:effectLst/>
                          <a:latin typeface="+mn-lt"/>
                          <a:ea typeface="Times New Roman" panose="02020603050405020304" pitchFamily="18" charset="0"/>
                        </a:rPr>
                        <a:t>Jetze</a:t>
                      </a:r>
                    </a:p>
                  </a:txBody>
                  <a:tcPr marL="51428" marR="51428" marT="0" marB="0" anchor="ctr">
                    <a:solidFill>
                      <a:schemeClr val="accent1">
                        <a:lumMod val="40000"/>
                        <a:lumOff val="60000"/>
                      </a:schemeClr>
                    </a:solidFill>
                  </a:tcPr>
                </a:tc>
                <a:extLst>
                  <a:ext uri="{0D108BD9-81ED-4DB2-BD59-A6C34878D82A}">
                    <a16:rowId xmlns:a16="http://schemas.microsoft.com/office/drawing/2014/main" val="10000"/>
                  </a:ext>
                </a:extLst>
              </a:tr>
              <a:tr h="447992">
                <a:tc>
                  <a:txBody>
                    <a:bodyPr/>
                    <a:lstStyle/>
                    <a:p>
                      <a:pPr algn="ctr">
                        <a:spcAft>
                          <a:spcPts val="0"/>
                        </a:spcAft>
                      </a:pPr>
                      <a:r>
                        <a:rPr lang="nl-NL" sz="1500" dirty="0">
                          <a:effectLst/>
                        </a:rPr>
                        <a:t>B2</a:t>
                      </a:r>
                      <a:endParaRPr lang="nl-NL" sz="900" dirty="0">
                        <a:effectLst/>
                        <a:latin typeface="Times New Roman" panose="02020603050405020304" pitchFamily="18" charset="0"/>
                        <a:ea typeface="Times New Roman" panose="02020603050405020304" pitchFamily="18" charset="0"/>
                      </a:endParaRPr>
                    </a:p>
                  </a:txBody>
                  <a:tcPr marL="51428" marR="51428" marT="0" marB="0" anchor="ctr"/>
                </a:tc>
                <a:tc>
                  <a:txBody>
                    <a:bodyPr/>
                    <a:lstStyle/>
                    <a:p>
                      <a:pPr algn="ctr">
                        <a:spcAft>
                          <a:spcPts val="0"/>
                        </a:spcAft>
                      </a:pPr>
                      <a:r>
                        <a:rPr kumimoji="0" lang="nl-NL" sz="900" b="0" i="0" u="none" strike="noStrike" kern="1200" cap="none" spc="0" normalizeH="0" baseline="0" noProof="0" dirty="0">
                          <a:ln>
                            <a:noFill/>
                          </a:ln>
                          <a:solidFill>
                            <a:prstClr val="black"/>
                          </a:solidFill>
                          <a:effectLst/>
                          <a:uLnTx/>
                          <a:uFillTx/>
                          <a:latin typeface="+mn-lt"/>
                          <a:ea typeface="Times New Roman" panose="02020603050405020304" pitchFamily="18" charset="0"/>
                          <a:cs typeface="+mn-cs"/>
                        </a:rPr>
                        <a:t>Hugo</a:t>
                      </a:r>
                      <a:endParaRPr lang="nl-NL" sz="900" dirty="0">
                        <a:solidFill>
                          <a:schemeClr val="tx1"/>
                        </a:solidFill>
                        <a:effectLst/>
                        <a:latin typeface="+mn-lt"/>
                        <a:ea typeface="Times New Roman" panose="02020603050405020304" pitchFamily="18" charset="0"/>
                      </a:endParaRPr>
                    </a:p>
                  </a:txBody>
                  <a:tcPr marL="51428" marR="51428" marT="0" marB="0" anchor="ctr">
                    <a:solidFill>
                      <a:schemeClr val="accent1">
                        <a:lumMod val="40000"/>
                        <a:lumOff val="60000"/>
                      </a:schemeClr>
                    </a:solidFill>
                  </a:tcPr>
                </a:tc>
                <a:tc>
                  <a:txBody>
                    <a:bodyPr/>
                    <a:lstStyle/>
                    <a:p>
                      <a:pPr algn="ctr">
                        <a:spcAft>
                          <a:spcPts val="0"/>
                        </a:spcAft>
                      </a:pPr>
                      <a:r>
                        <a:rPr lang="nl-NL" sz="900" dirty="0" err="1">
                          <a:solidFill>
                            <a:schemeClr val="tx1"/>
                          </a:solidFill>
                          <a:effectLst/>
                          <a:latin typeface="+mn-lt"/>
                          <a:ea typeface="Times New Roman" panose="02020603050405020304" pitchFamily="18" charset="0"/>
                        </a:rPr>
                        <a:t>Esmay</a:t>
                      </a:r>
                      <a:r>
                        <a:rPr lang="nl-NL" sz="900" dirty="0">
                          <a:solidFill>
                            <a:schemeClr val="tx1"/>
                          </a:solidFill>
                          <a:effectLst/>
                          <a:latin typeface="+mn-lt"/>
                          <a:ea typeface="Times New Roman" panose="02020603050405020304" pitchFamily="18" charset="0"/>
                        </a:rPr>
                        <a:t> </a:t>
                      </a:r>
                    </a:p>
                  </a:txBody>
                  <a:tcPr marL="51428" marR="51428" marT="0" marB="0" anchor="ctr">
                    <a:solidFill>
                      <a:schemeClr val="accent1">
                        <a:lumMod val="40000"/>
                        <a:lumOff val="60000"/>
                      </a:schemeClr>
                    </a:solidFill>
                  </a:tcPr>
                </a:tc>
                <a:tc>
                  <a:txBody>
                    <a:bodyPr/>
                    <a:lstStyle/>
                    <a:p>
                      <a:pPr algn="ctr">
                        <a:spcAft>
                          <a:spcPts val="0"/>
                        </a:spcAft>
                      </a:pPr>
                      <a:r>
                        <a:rPr lang="nl-NL" sz="900" dirty="0">
                          <a:solidFill>
                            <a:schemeClr val="tx1"/>
                          </a:solidFill>
                          <a:effectLst/>
                          <a:latin typeface="+mn-lt"/>
                          <a:ea typeface="Times New Roman" panose="02020603050405020304" pitchFamily="18" charset="0"/>
                        </a:rPr>
                        <a:t>Sven</a:t>
                      </a:r>
                    </a:p>
                  </a:txBody>
                  <a:tcPr marL="51428" marR="51428" marT="0" marB="0" anchor="ctr">
                    <a:solidFill>
                      <a:schemeClr val="accent1">
                        <a:lumMod val="40000"/>
                        <a:lumOff val="60000"/>
                      </a:schemeClr>
                    </a:solidFill>
                  </a:tcPr>
                </a:tc>
                <a:extLst>
                  <a:ext uri="{0D108BD9-81ED-4DB2-BD59-A6C34878D82A}">
                    <a16:rowId xmlns:a16="http://schemas.microsoft.com/office/drawing/2014/main" val="10001"/>
                  </a:ext>
                </a:extLst>
              </a:tr>
              <a:tr h="447992">
                <a:tc>
                  <a:txBody>
                    <a:bodyPr/>
                    <a:lstStyle/>
                    <a:p>
                      <a:pPr algn="ctr">
                        <a:spcAft>
                          <a:spcPts val="0"/>
                        </a:spcAft>
                      </a:pPr>
                      <a:r>
                        <a:rPr lang="nl-NL" sz="1500" dirty="0">
                          <a:effectLst/>
                        </a:rPr>
                        <a:t>B3</a:t>
                      </a:r>
                      <a:endParaRPr lang="nl-NL" sz="900" dirty="0">
                        <a:effectLst/>
                        <a:latin typeface="Times New Roman" panose="02020603050405020304" pitchFamily="18" charset="0"/>
                        <a:ea typeface="Times New Roman" panose="02020603050405020304" pitchFamily="18" charset="0"/>
                      </a:endParaRPr>
                    </a:p>
                  </a:txBody>
                  <a:tcPr marL="51428" marR="51428" marT="0" marB="0" anchor="ctr"/>
                </a:tc>
                <a:tc>
                  <a:txBody>
                    <a:bodyPr/>
                    <a:lstStyle/>
                    <a:p>
                      <a:pPr algn="ctr">
                        <a:spcAft>
                          <a:spcPts val="0"/>
                        </a:spcAft>
                      </a:pPr>
                      <a:r>
                        <a:rPr lang="nl-NL" sz="900" dirty="0">
                          <a:solidFill>
                            <a:schemeClr val="tx1"/>
                          </a:solidFill>
                          <a:effectLst/>
                          <a:latin typeface="+mn-lt"/>
                          <a:ea typeface="Times New Roman" panose="02020603050405020304" pitchFamily="18" charset="0"/>
                        </a:rPr>
                        <a:t>Sanne</a:t>
                      </a:r>
                    </a:p>
                  </a:txBody>
                  <a:tcPr marL="51428" marR="51428" marT="0" marB="0" anchor="ctr">
                    <a:solidFill>
                      <a:schemeClr val="accent1">
                        <a:lumMod val="40000"/>
                        <a:lumOff val="60000"/>
                      </a:schemeClr>
                    </a:solidFill>
                  </a:tcPr>
                </a:tc>
                <a:tc>
                  <a:txBody>
                    <a:bodyPr/>
                    <a:lstStyle/>
                    <a:p>
                      <a:pPr algn="ctr">
                        <a:spcAft>
                          <a:spcPts val="0"/>
                        </a:spcAft>
                      </a:pPr>
                      <a:r>
                        <a:rPr lang="nl-NL" sz="900" dirty="0">
                          <a:solidFill>
                            <a:schemeClr val="tx1"/>
                          </a:solidFill>
                          <a:effectLst/>
                          <a:latin typeface="+mn-lt"/>
                          <a:ea typeface="Times New Roman" panose="02020603050405020304" pitchFamily="18" charset="0"/>
                        </a:rPr>
                        <a:t>Klaas Jan</a:t>
                      </a:r>
                    </a:p>
                  </a:txBody>
                  <a:tcPr marL="51428" marR="51428" marT="0" marB="0" anchor="ctr">
                    <a:solidFill>
                      <a:schemeClr val="accent1">
                        <a:lumMod val="40000"/>
                        <a:lumOff val="60000"/>
                      </a:schemeClr>
                    </a:solidFill>
                  </a:tcPr>
                </a:tc>
                <a:tc>
                  <a:txBody>
                    <a:bodyPr/>
                    <a:lstStyle/>
                    <a:p>
                      <a:pPr algn="ctr">
                        <a:spcAft>
                          <a:spcPts val="0"/>
                        </a:spcAft>
                      </a:pPr>
                      <a:r>
                        <a:rPr lang="nl-NL" sz="900" dirty="0">
                          <a:solidFill>
                            <a:schemeClr val="tx1"/>
                          </a:solidFill>
                          <a:effectLst/>
                          <a:latin typeface="+mn-lt"/>
                          <a:ea typeface="Times New Roman" panose="02020603050405020304" pitchFamily="18" charset="0"/>
                        </a:rPr>
                        <a:t>Hugo</a:t>
                      </a:r>
                    </a:p>
                  </a:txBody>
                  <a:tcPr marL="51428" marR="51428" marT="0" marB="0" anchor="ctr">
                    <a:solidFill>
                      <a:schemeClr val="accent1">
                        <a:lumMod val="40000"/>
                        <a:lumOff val="60000"/>
                      </a:schemeClr>
                    </a:solidFill>
                  </a:tcPr>
                </a:tc>
                <a:extLst>
                  <a:ext uri="{0D108BD9-81ED-4DB2-BD59-A6C34878D82A}">
                    <a16:rowId xmlns:a16="http://schemas.microsoft.com/office/drawing/2014/main" val="10002"/>
                  </a:ext>
                </a:extLst>
              </a:tr>
              <a:tr h="447992">
                <a:tc>
                  <a:txBody>
                    <a:bodyPr/>
                    <a:lstStyle/>
                    <a:p>
                      <a:pPr algn="ctr">
                        <a:spcAft>
                          <a:spcPts val="0"/>
                        </a:spcAft>
                      </a:pPr>
                      <a:r>
                        <a:rPr lang="nl-NL" sz="1500" dirty="0">
                          <a:effectLst/>
                        </a:rPr>
                        <a:t>B4</a:t>
                      </a:r>
                      <a:endParaRPr lang="nl-NL" sz="900" dirty="0">
                        <a:effectLst/>
                        <a:latin typeface="Times New Roman" panose="02020603050405020304" pitchFamily="18" charset="0"/>
                        <a:ea typeface="Times New Roman" panose="02020603050405020304" pitchFamily="18" charset="0"/>
                      </a:endParaRPr>
                    </a:p>
                  </a:txBody>
                  <a:tcPr marL="51428" marR="51428" marT="0" marB="0" anchor="ctr"/>
                </a:tc>
                <a:tc>
                  <a:txBody>
                    <a:bodyPr/>
                    <a:lstStyle/>
                    <a:p>
                      <a:pPr algn="ctr">
                        <a:spcAft>
                          <a:spcPts val="0"/>
                        </a:spcAft>
                      </a:pPr>
                      <a:r>
                        <a:rPr lang="nl-NL" sz="900" dirty="0">
                          <a:solidFill>
                            <a:schemeClr val="tx1"/>
                          </a:solidFill>
                          <a:effectLst/>
                          <a:latin typeface="+mn-lt"/>
                          <a:ea typeface="Times New Roman" panose="02020603050405020304" pitchFamily="18" charset="0"/>
                        </a:rPr>
                        <a:t>Lars M</a:t>
                      </a:r>
                    </a:p>
                  </a:txBody>
                  <a:tcPr marL="51428" marR="51428" marT="0" marB="0" anchor="ctr">
                    <a:solidFill>
                      <a:schemeClr val="accent1">
                        <a:lumMod val="40000"/>
                        <a:lumOff val="60000"/>
                      </a:schemeClr>
                    </a:solidFill>
                  </a:tcPr>
                </a:tc>
                <a:tc>
                  <a:txBody>
                    <a:bodyPr/>
                    <a:lstStyle/>
                    <a:p>
                      <a:pPr algn="ctr">
                        <a:spcAft>
                          <a:spcPts val="0"/>
                        </a:spcAft>
                      </a:pPr>
                      <a:r>
                        <a:rPr lang="nl-NL" sz="900" dirty="0" err="1">
                          <a:solidFill>
                            <a:schemeClr val="tx1"/>
                          </a:solidFill>
                          <a:effectLst/>
                          <a:latin typeface="+mn-lt"/>
                          <a:ea typeface="Times New Roman" panose="02020603050405020304" pitchFamily="18" charset="0"/>
                        </a:rPr>
                        <a:t>Mélisa</a:t>
                      </a:r>
                      <a:endParaRPr lang="nl-NL" sz="900" dirty="0">
                        <a:solidFill>
                          <a:schemeClr val="tx1"/>
                        </a:solidFill>
                        <a:effectLst/>
                        <a:latin typeface="+mn-lt"/>
                        <a:ea typeface="Times New Roman" panose="02020603050405020304" pitchFamily="18" charset="0"/>
                      </a:endParaRPr>
                    </a:p>
                  </a:txBody>
                  <a:tcPr marL="51428" marR="51428" marT="0" marB="0" anchor="ctr">
                    <a:solidFill>
                      <a:schemeClr val="accent1">
                        <a:lumMod val="40000"/>
                        <a:lumOff val="60000"/>
                      </a:schemeClr>
                    </a:solidFill>
                  </a:tcPr>
                </a:tc>
                <a:tc>
                  <a:txBody>
                    <a:bodyPr/>
                    <a:lstStyle/>
                    <a:p>
                      <a:pPr algn="ctr">
                        <a:spcAft>
                          <a:spcPts val="0"/>
                        </a:spcAft>
                      </a:pPr>
                      <a:r>
                        <a:rPr lang="nl-NL" sz="900" dirty="0">
                          <a:solidFill>
                            <a:schemeClr val="tx1"/>
                          </a:solidFill>
                          <a:effectLst/>
                          <a:latin typeface="+mn-lt"/>
                          <a:ea typeface="Times New Roman" panose="02020603050405020304" pitchFamily="18" charset="0"/>
                        </a:rPr>
                        <a:t>Ruben</a:t>
                      </a:r>
                    </a:p>
                  </a:txBody>
                  <a:tcPr marL="51428" marR="51428" marT="0" marB="0" anchor="ctr">
                    <a:solidFill>
                      <a:schemeClr val="accent1">
                        <a:lumMod val="40000"/>
                        <a:lumOff val="60000"/>
                      </a:schemeClr>
                    </a:solidFill>
                  </a:tcPr>
                </a:tc>
                <a:extLst>
                  <a:ext uri="{0D108BD9-81ED-4DB2-BD59-A6C34878D82A}">
                    <a16:rowId xmlns:a16="http://schemas.microsoft.com/office/drawing/2014/main" val="10003"/>
                  </a:ext>
                </a:extLst>
              </a:tr>
              <a:tr h="447992">
                <a:tc>
                  <a:txBody>
                    <a:bodyPr/>
                    <a:lstStyle/>
                    <a:p>
                      <a:pPr algn="ctr">
                        <a:spcAft>
                          <a:spcPts val="0"/>
                        </a:spcAft>
                      </a:pPr>
                      <a:r>
                        <a:rPr lang="nl-NL" sz="1500" dirty="0">
                          <a:effectLst/>
                        </a:rPr>
                        <a:t>B5</a:t>
                      </a:r>
                      <a:endParaRPr lang="nl-NL" sz="900" dirty="0">
                        <a:effectLst/>
                        <a:latin typeface="Times New Roman" panose="02020603050405020304" pitchFamily="18" charset="0"/>
                        <a:ea typeface="Times New Roman" panose="02020603050405020304" pitchFamily="18" charset="0"/>
                      </a:endParaRPr>
                    </a:p>
                  </a:txBody>
                  <a:tcPr marL="51428" marR="51428" marT="0" marB="0" anchor="ctr"/>
                </a:tc>
                <a:tc>
                  <a:txBody>
                    <a:bodyPr/>
                    <a:lstStyle/>
                    <a:p>
                      <a:pPr algn="ctr">
                        <a:spcAft>
                          <a:spcPts val="0"/>
                        </a:spcAft>
                      </a:pPr>
                      <a:endParaRPr lang="nl-NL" sz="900" dirty="0">
                        <a:solidFill>
                          <a:schemeClr val="tx1"/>
                        </a:solidFill>
                        <a:effectLst/>
                        <a:latin typeface="+mn-lt"/>
                        <a:ea typeface="Times New Roman" panose="02020603050405020304" pitchFamily="18" charset="0"/>
                      </a:endParaRPr>
                    </a:p>
                  </a:txBody>
                  <a:tcPr marL="51428" marR="51428" marT="0" marB="0" anchor="ctr">
                    <a:solidFill>
                      <a:schemeClr val="accent1">
                        <a:lumMod val="40000"/>
                        <a:lumOff val="60000"/>
                      </a:schemeClr>
                    </a:solidFill>
                  </a:tcPr>
                </a:tc>
                <a:tc>
                  <a:txBody>
                    <a:bodyPr/>
                    <a:lstStyle/>
                    <a:p>
                      <a:pPr algn="ctr">
                        <a:spcAft>
                          <a:spcPts val="0"/>
                        </a:spcAft>
                      </a:pPr>
                      <a:endParaRPr lang="nl-NL" sz="900" dirty="0">
                        <a:solidFill>
                          <a:schemeClr val="tx1"/>
                        </a:solidFill>
                        <a:effectLst/>
                        <a:latin typeface="+mn-lt"/>
                        <a:ea typeface="Times New Roman" panose="02020603050405020304" pitchFamily="18" charset="0"/>
                      </a:endParaRPr>
                    </a:p>
                  </a:txBody>
                  <a:tcPr marL="51428" marR="51428" marT="0" marB="0" anchor="ctr">
                    <a:solidFill>
                      <a:schemeClr val="accent1">
                        <a:lumMod val="40000"/>
                        <a:lumOff val="60000"/>
                      </a:schemeClr>
                    </a:solidFill>
                  </a:tcPr>
                </a:tc>
                <a:tc>
                  <a:txBody>
                    <a:bodyPr/>
                    <a:lstStyle/>
                    <a:p>
                      <a:pPr algn="ctr">
                        <a:spcAft>
                          <a:spcPts val="0"/>
                        </a:spcAft>
                      </a:pPr>
                      <a:endParaRPr lang="nl-NL" sz="900" dirty="0">
                        <a:solidFill>
                          <a:schemeClr val="tx1"/>
                        </a:solidFill>
                        <a:effectLst/>
                        <a:latin typeface="+mn-lt"/>
                        <a:ea typeface="Times New Roman" panose="02020603050405020304" pitchFamily="18" charset="0"/>
                      </a:endParaRPr>
                    </a:p>
                  </a:txBody>
                  <a:tcPr marL="51428" marR="51428" marT="0" marB="0" anchor="ctr">
                    <a:solidFill>
                      <a:schemeClr val="accent1">
                        <a:lumMod val="40000"/>
                        <a:lumOff val="60000"/>
                      </a:schemeClr>
                    </a:solidFill>
                  </a:tcPr>
                </a:tc>
                <a:extLst>
                  <a:ext uri="{0D108BD9-81ED-4DB2-BD59-A6C34878D82A}">
                    <a16:rowId xmlns:a16="http://schemas.microsoft.com/office/drawing/2014/main" val="10004"/>
                  </a:ext>
                </a:extLst>
              </a:tr>
            </a:tbl>
          </a:graphicData>
        </a:graphic>
      </p:graphicFrame>
      <p:sp>
        <p:nvSpPr>
          <p:cNvPr id="7" name="Rectangle 2">
            <a:extLst>
              <a:ext uri="{FF2B5EF4-FFF2-40B4-BE49-F238E27FC236}">
                <a16:creationId xmlns:a16="http://schemas.microsoft.com/office/drawing/2014/main" id="{A4773542-D36E-495C-9EF0-3CAC1BE22EC4}"/>
              </a:ext>
            </a:extLst>
          </p:cNvPr>
          <p:cNvSpPr>
            <a:spLocks noChangeArrowheads="1"/>
          </p:cNvSpPr>
          <p:nvPr/>
        </p:nvSpPr>
        <p:spPr bwMode="auto">
          <a:xfrm>
            <a:off x="3686175" y="1493838"/>
            <a:ext cx="7564438" cy="576262"/>
          </a:xfrm>
          <a:prstGeom prst="rect">
            <a:avLst/>
          </a:prstGeom>
          <a:noFill/>
          <a:ln>
            <a:noFill/>
          </a:ln>
          <a:effectLst/>
        </p:spPr>
        <p:txBody>
          <a:bodyPr lIns="68580" tIns="34290" rIns="68580" bIns="34290" anchor="ctr">
            <a:spAutoFit/>
          </a:bodyPr>
          <a:lstStyle/>
          <a:p>
            <a:pPr defTabSz="685800">
              <a:defRPr/>
            </a:pPr>
            <a:r>
              <a:rPr lang="en-US" altLang="nl-NL" sz="1950" dirty="0">
                <a:latin typeface="Tahoma" panose="020B0604030504040204" pitchFamily="34" charset="0"/>
                <a:ea typeface="Times New Roman" panose="02020603050405020304" pitchFamily="18" charset="0"/>
                <a:cs typeface="Tahoma" panose="020B0604030504040204" pitchFamily="34" charset="0"/>
              </a:rPr>
              <a:t>B </a:t>
            </a:r>
            <a:r>
              <a:rPr lang="en-US" altLang="nl-NL" sz="825" dirty="0">
                <a:latin typeface="Tahoma" panose="020B0604030504040204" pitchFamily="34" charset="0"/>
                <a:ea typeface="Times New Roman" panose="02020603050405020304" pitchFamily="18" charset="0"/>
                <a:cs typeface="Tahoma" panose="020B0604030504040204" pitchFamily="34" charset="0"/>
              </a:rPr>
              <a:t>1e </a:t>
            </a:r>
            <a:endParaRPr lang="nl-NL" altLang="nl-NL" sz="450" dirty="0"/>
          </a:p>
          <a:p>
            <a:pPr defTabSz="685800">
              <a:defRPr/>
            </a:pPr>
            <a:endParaRPr lang="nl-NL" altLang="nl-NL" sz="1350" dirty="0">
              <a:latin typeface="Arial" panose="020B0604020202020204" pitchFamily="34" charset="0"/>
            </a:endParaRPr>
          </a:p>
        </p:txBody>
      </p:sp>
      <p:sp>
        <p:nvSpPr>
          <p:cNvPr id="8" name="Tijdelijke aanduiding voor inhoud 1">
            <a:extLst>
              <a:ext uri="{FF2B5EF4-FFF2-40B4-BE49-F238E27FC236}">
                <a16:creationId xmlns:a16="http://schemas.microsoft.com/office/drawing/2014/main" id="{EDFD3A3B-CA10-45D2-ACCD-BEFF044BC463}"/>
              </a:ext>
            </a:extLst>
          </p:cNvPr>
          <p:cNvSpPr txBox="1">
            <a:spLocks noChangeArrowheads="1"/>
          </p:cNvSpPr>
          <p:nvPr/>
        </p:nvSpPr>
        <p:spPr bwMode="auto">
          <a:xfrm>
            <a:off x="8822515" y="2121694"/>
            <a:ext cx="3167063" cy="906462"/>
          </a:xfrm>
          <a:prstGeom prst="rect">
            <a:avLst/>
          </a:prstGeom>
          <a:noFill/>
          <a:ln>
            <a:noFill/>
          </a:ln>
        </p:spPr>
        <p:txBody>
          <a:bodyPr/>
          <a:lstStyle>
            <a:lvl1pPr marL="290513" indent="-290513" algn="l" defTabSz="171450" rtl="0" eaLnBrk="0" fontAlgn="base" hangingPunct="0">
              <a:spcBef>
                <a:spcPct val="20000"/>
              </a:spcBef>
              <a:spcAft>
                <a:spcPct val="0"/>
              </a:spcAft>
              <a:buClr>
                <a:srgbClr val="BE3100"/>
              </a:buClr>
              <a:buSzPct val="180000"/>
              <a:buChar char="•"/>
              <a:defRPr kumimoji="1" sz="2400">
                <a:solidFill>
                  <a:schemeClr val="tx1"/>
                </a:solidFill>
                <a:latin typeface="+mn-lt"/>
                <a:ea typeface="+mn-ea"/>
                <a:cs typeface="+mn-cs"/>
              </a:defRPr>
            </a:lvl1pPr>
            <a:lvl2pPr marL="800100" indent="509588" algn="l" defTabSz="171450" rtl="0" eaLnBrk="0" fontAlgn="base" hangingPunct="0">
              <a:spcBef>
                <a:spcPct val="20000"/>
              </a:spcBef>
              <a:spcAft>
                <a:spcPct val="0"/>
              </a:spcAft>
              <a:buClr>
                <a:srgbClr val="BE3100"/>
              </a:buClr>
              <a:buSzPct val="180000"/>
              <a:buChar char="•"/>
              <a:defRPr kumimoji="1" sz="2400">
                <a:solidFill>
                  <a:schemeClr val="tx1"/>
                </a:solidFill>
                <a:latin typeface="+mn-lt"/>
              </a:defRPr>
            </a:lvl2pPr>
            <a:lvl3pPr marL="1598613" indent="-174625" algn="l" defTabSz="171450" rtl="0" eaLnBrk="0" fontAlgn="base" hangingPunct="0">
              <a:spcBef>
                <a:spcPct val="20000"/>
              </a:spcBef>
              <a:spcAft>
                <a:spcPct val="0"/>
              </a:spcAft>
              <a:buClr>
                <a:srgbClr val="BE3100"/>
              </a:buClr>
              <a:buSzPct val="180000"/>
              <a:buChar char="•"/>
              <a:defRPr kumimoji="1" sz="2400">
                <a:solidFill>
                  <a:schemeClr val="tx1"/>
                </a:solidFill>
                <a:latin typeface="+mn-lt"/>
              </a:defRPr>
            </a:lvl3pPr>
            <a:lvl4pPr marL="1712913" indent="-341313" algn="l" defTabSz="171450" rtl="0" eaLnBrk="0" fontAlgn="base" hangingPunct="0">
              <a:spcBef>
                <a:spcPct val="20000"/>
              </a:spcBef>
              <a:spcAft>
                <a:spcPct val="0"/>
              </a:spcAft>
              <a:buClr>
                <a:srgbClr val="BE3100"/>
              </a:buClr>
              <a:buSzPct val="180000"/>
              <a:buChar char="•"/>
              <a:defRPr kumimoji="1" sz="2400">
                <a:solidFill>
                  <a:schemeClr val="tx1"/>
                </a:solidFill>
                <a:latin typeface="+mn-lt"/>
              </a:defRPr>
            </a:lvl4pPr>
            <a:lvl5pPr marL="2001838" indent="-174625" algn="l" defTabSz="171450" rtl="0" eaLnBrk="0" fontAlgn="base" hangingPunct="0">
              <a:spcBef>
                <a:spcPct val="20000"/>
              </a:spcBef>
              <a:spcAft>
                <a:spcPct val="0"/>
              </a:spcAft>
              <a:buClr>
                <a:srgbClr val="BE3100"/>
              </a:buClr>
              <a:buSzPct val="180000"/>
              <a:defRPr kumimoji="1" sz="2400">
                <a:solidFill>
                  <a:schemeClr val="tx1"/>
                </a:solidFill>
                <a:latin typeface="+mn-lt"/>
              </a:defRPr>
            </a:lvl5pPr>
            <a:lvl6pPr marL="2459038" indent="-174625" algn="l" defTabSz="171450" rtl="0" eaLnBrk="0" fontAlgn="base" hangingPunct="0">
              <a:spcBef>
                <a:spcPct val="20000"/>
              </a:spcBef>
              <a:spcAft>
                <a:spcPct val="0"/>
              </a:spcAft>
              <a:buClr>
                <a:srgbClr val="BE3100"/>
              </a:buClr>
              <a:buSzPct val="180000"/>
              <a:defRPr kumimoji="1" sz="2400">
                <a:solidFill>
                  <a:schemeClr val="tx1"/>
                </a:solidFill>
                <a:latin typeface="+mn-lt"/>
              </a:defRPr>
            </a:lvl6pPr>
            <a:lvl7pPr marL="2916238" indent="-174625" algn="l" defTabSz="171450" rtl="0" eaLnBrk="0" fontAlgn="base" hangingPunct="0">
              <a:spcBef>
                <a:spcPct val="20000"/>
              </a:spcBef>
              <a:spcAft>
                <a:spcPct val="0"/>
              </a:spcAft>
              <a:buClr>
                <a:srgbClr val="BE3100"/>
              </a:buClr>
              <a:buSzPct val="180000"/>
              <a:defRPr kumimoji="1" sz="2400">
                <a:solidFill>
                  <a:schemeClr val="tx1"/>
                </a:solidFill>
                <a:latin typeface="+mn-lt"/>
              </a:defRPr>
            </a:lvl7pPr>
            <a:lvl8pPr marL="3373438" indent="-174625" algn="l" defTabSz="171450" rtl="0" eaLnBrk="0" fontAlgn="base" hangingPunct="0">
              <a:spcBef>
                <a:spcPct val="20000"/>
              </a:spcBef>
              <a:spcAft>
                <a:spcPct val="0"/>
              </a:spcAft>
              <a:buClr>
                <a:srgbClr val="BE3100"/>
              </a:buClr>
              <a:buSzPct val="180000"/>
              <a:defRPr kumimoji="1" sz="2400">
                <a:solidFill>
                  <a:schemeClr val="tx1"/>
                </a:solidFill>
                <a:latin typeface="+mn-lt"/>
              </a:defRPr>
            </a:lvl8pPr>
            <a:lvl9pPr marL="3830638" indent="-174625" algn="l" defTabSz="171450" rtl="0" eaLnBrk="0" fontAlgn="base" hangingPunct="0">
              <a:spcBef>
                <a:spcPct val="20000"/>
              </a:spcBef>
              <a:spcAft>
                <a:spcPct val="0"/>
              </a:spcAft>
              <a:buClr>
                <a:srgbClr val="BE3100"/>
              </a:buClr>
              <a:buSzPct val="180000"/>
              <a:defRPr kumimoji="1" sz="2400">
                <a:solidFill>
                  <a:schemeClr val="tx1"/>
                </a:solidFill>
                <a:latin typeface="+mn-lt"/>
              </a:defRPr>
            </a:lvl9pPr>
          </a:lstStyle>
          <a:p>
            <a:pPr marL="0" indent="0" algn="ctr">
              <a:buNone/>
              <a:defRPr/>
            </a:pPr>
            <a:r>
              <a:rPr lang="nl-NL" altLang="nl-NL" b="1" kern="0" dirty="0"/>
              <a:t>Casussen B: </a:t>
            </a:r>
          </a:p>
          <a:p>
            <a:pPr marL="0" indent="0" algn="ctr">
              <a:buNone/>
              <a:defRPr/>
            </a:pPr>
            <a:r>
              <a:rPr lang="nl-NL" altLang="nl-NL" b="1" kern="0" dirty="0"/>
              <a:t>iets buikorganen</a:t>
            </a:r>
            <a:endParaRPr lang="nl-NL" altLang="nl-NL" kern="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82BCEE0-AF33-4B8B-9622-2A50B4FD62C5}"/>
              </a:ext>
            </a:extLst>
          </p:cNvPr>
          <p:cNvSpPr>
            <a:spLocks noGrp="1"/>
          </p:cNvSpPr>
          <p:nvPr>
            <p:ph type="title"/>
          </p:nvPr>
        </p:nvSpPr>
        <p:spPr>
          <a:xfrm>
            <a:off x="581192" y="702155"/>
            <a:ext cx="3424138" cy="1500131"/>
          </a:xfrm>
        </p:spPr>
        <p:txBody>
          <a:bodyPr rtlCol="0"/>
          <a:lstStyle/>
          <a:p>
            <a:pPr rtl="0"/>
            <a:r>
              <a:rPr lang="nl-NL" dirty="0"/>
              <a:t>Hoe ging dat?	</a:t>
            </a:r>
          </a:p>
        </p:txBody>
      </p:sp>
      <p:sp>
        <p:nvSpPr>
          <p:cNvPr id="12" name="Tijdelijke aanduiding voor dianummer 11">
            <a:extLst>
              <a:ext uri="{FF2B5EF4-FFF2-40B4-BE49-F238E27FC236}">
                <a16:creationId xmlns:a16="http://schemas.microsoft.com/office/drawing/2014/main" id="{9A0B9DDD-5A75-438F-8748-02EC3B861C4F}"/>
              </a:ext>
            </a:extLst>
          </p:cNvPr>
          <p:cNvSpPr>
            <a:spLocks noGrp="1"/>
          </p:cNvSpPr>
          <p:nvPr>
            <p:ph type="sldNum" sz="quarter" idx="12"/>
          </p:nvPr>
        </p:nvSpPr>
        <p:spPr>
          <a:xfrm>
            <a:off x="10558300" y="6423914"/>
            <a:ext cx="1052510" cy="365125"/>
          </a:xfrm>
        </p:spPr>
        <p:txBody>
          <a:bodyPr rtlCol="0"/>
          <a:lstStyle/>
          <a:p>
            <a:pPr rtl="0"/>
            <a:fld id="{3A98EE3D-8CD1-4C3F-BD1C-C98C9596463C}" type="slidenum">
              <a:rPr lang="nl-NL" smtClean="0"/>
              <a:pPr/>
              <a:t>2</a:t>
            </a:fld>
            <a:endParaRPr lang="nl-NL"/>
          </a:p>
        </p:txBody>
      </p:sp>
      <p:pic>
        <p:nvPicPr>
          <p:cNvPr id="14" name="Picture 2" descr="Pages 115-116">
            <a:extLst>
              <a:ext uri="{FF2B5EF4-FFF2-40B4-BE49-F238E27FC236}">
                <a16:creationId xmlns:a16="http://schemas.microsoft.com/office/drawing/2014/main" id="{134CEFC3-ED02-4D05-AB5A-F5F6874CFC1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71"/>
          <a:stretch>
            <a:fillRect/>
          </a:stretch>
        </p:blipFill>
        <p:spPr bwMode="auto">
          <a:xfrm>
            <a:off x="5434790" y="916938"/>
            <a:ext cx="5167313" cy="3684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ijdelijke aanduiding voor inhoud 2">
            <a:extLst>
              <a:ext uri="{FF2B5EF4-FFF2-40B4-BE49-F238E27FC236}">
                <a16:creationId xmlns:a16="http://schemas.microsoft.com/office/drawing/2014/main" id="{BE9A9FE1-C689-40D4-AAFE-844E32672392}"/>
              </a:ext>
            </a:extLst>
          </p:cNvPr>
          <p:cNvSpPr txBox="1">
            <a:spLocks/>
          </p:cNvSpPr>
          <p:nvPr/>
        </p:nvSpPr>
        <p:spPr>
          <a:xfrm>
            <a:off x="277920" y="3393574"/>
            <a:ext cx="4647728" cy="2415902"/>
          </a:xfrm>
          <a:prstGeom prst="rect">
            <a:avLst/>
          </a:prstGeom>
          <a:solidFill>
            <a:schemeClr val="bg1"/>
          </a:solidFill>
        </p:spPr>
        <p:txBody>
          <a:bodyPr vert="horz" lIns="91440" tIns="45720" rIns="91440" bIns="45720" rtlCol="0" anchor="b">
            <a:normAutofit fontScale="70000" lnSpcReduction="20000"/>
          </a:bodyPr>
          <a:lstStyle>
            <a:lvl1pPr algn="l" defTabSz="457200" rtl="0" eaLnBrk="1" latinLnBrk="0" hangingPunct="1">
              <a:spcBef>
                <a:spcPct val="0"/>
              </a:spcBef>
              <a:buNone/>
              <a:defRPr sz="2800" b="0" kern="1200" cap="all">
                <a:solidFill>
                  <a:schemeClr val="tx1">
                    <a:lumMod val="75000"/>
                    <a:lumOff val="2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defRPr/>
            </a:pPr>
            <a:r>
              <a:rPr lang="nl-NL" sz="2100" i="1" dirty="0"/>
              <a:t>Belangrijkste verschijnselen: </a:t>
            </a:r>
            <a:br>
              <a:rPr lang="nl-NL" sz="2100" i="1" dirty="0"/>
            </a:br>
            <a:r>
              <a:rPr lang="nl-NL" sz="2100" dirty="0"/>
              <a:t>Oedeem aan de benen, bloedarmoede (anemie), roodbezinksel in de urine (hematurie), opgeblazen bleek gezicht.</a:t>
            </a:r>
            <a:br>
              <a:rPr lang="nl-NL" sz="2100" dirty="0"/>
            </a:br>
            <a:endParaRPr lang="nl-NL" sz="2100" dirty="0"/>
          </a:p>
          <a:p>
            <a:pPr>
              <a:defRPr/>
            </a:pPr>
            <a:r>
              <a:rPr lang="nl-NL" sz="2100" i="1" dirty="0"/>
              <a:t>Nevenverschijnselen: </a:t>
            </a:r>
            <a:br>
              <a:rPr lang="nl-NL" sz="2100" i="1" dirty="0"/>
            </a:br>
            <a:r>
              <a:rPr lang="nl-NL" sz="2100" dirty="0"/>
              <a:t>Vrouw van middelbare leeftijd, lethargisch.</a:t>
            </a:r>
            <a:br>
              <a:rPr lang="nl-NL" sz="2100" dirty="0"/>
            </a:br>
            <a:endParaRPr lang="nl-NL" sz="2100" dirty="0"/>
          </a:p>
          <a:p>
            <a:pPr>
              <a:defRPr/>
            </a:pPr>
            <a:r>
              <a:rPr lang="nl-NL" sz="2100" i="1" dirty="0"/>
              <a:t>Klinische diagnose: </a:t>
            </a:r>
            <a:br>
              <a:rPr lang="nl-NL" sz="2100" i="1" dirty="0"/>
            </a:br>
            <a:r>
              <a:rPr lang="nl-NL" sz="2100" dirty="0" err="1"/>
              <a:t>Membraneuze</a:t>
            </a:r>
            <a:r>
              <a:rPr lang="nl-NL" sz="2100" dirty="0"/>
              <a:t> </a:t>
            </a:r>
            <a:r>
              <a:rPr lang="nl-NL" sz="2100" dirty="0" err="1"/>
              <a:t>glomerulonefritis</a:t>
            </a:r>
            <a:r>
              <a:rPr lang="nl-NL" sz="2100" dirty="0"/>
              <a:t>.</a:t>
            </a:r>
            <a:br>
              <a:rPr lang="nl-NL" sz="2100" dirty="0"/>
            </a:br>
            <a:endParaRPr lang="nl-NL" sz="2100" dirty="0"/>
          </a:p>
        </p:txBody>
      </p:sp>
      <p:pic>
        <p:nvPicPr>
          <p:cNvPr id="17" name="Afbeelding 16">
            <a:extLst>
              <a:ext uri="{FF2B5EF4-FFF2-40B4-BE49-F238E27FC236}">
                <a16:creationId xmlns:a16="http://schemas.microsoft.com/office/drawing/2014/main" id="{F6E9313E-1779-4BFA-A4CD-E3DC3628818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57143" t="21506" r="7529" b="14301"/>
          <a:stretch>
            <a:fillRect/>
          </a:stretch>
        </p:blipFill>
        <p:spPr bwMode="auto">
          <a:xfrm>
            <a:off x="7259539" y="636587"/>
            <a:ext cx="4507014" cy="5116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Rechthoek 17">
            <a:extLst>
              <a:ext uri="{FF2B5EF4-FFF2-40B4-BE49-F238E27FC236}">
                <a16:creationId xmlns:a16="http://schemas.microsoft.com/office/drawing/2014/main" id="{AA736F83-2DE8-4724-B8DB-45AB6939EB22}"/>
              </a:ext>
            </a:extLst>
          </p:cNvPr>
          <p:cNvSpPr>
            <a:spLocks noChangeArrowheads="1"/>
          </p:cNvSpPr>
          <p:nvPr/>
        </p:nvSpPr>
        <p:spPr bwMode="auto">
          <a:xfrm>
            <a:off x="1517111" y="2855616"/>
            <a:ext cx="202215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nl-NL" altLang="nl-NL" sz="1800" b="1" dirty="0">
                <a:latin typeface="Arial" panose="020B0604020202020204" pitchFamily="34" charset="0"/>
                <a:cs typeface="Arial" panose="020B0604020202020204" pitchFamily="34" charset="0"/>
              </a:rPr>
              <a:t>Diagnose?</a:t>
            </a:r>
            <a:endParaRPr lang="nl-NL" altLang="nl-NL" sz="1800" dirty="0">
              <a:latin typeface="Arial" panose="020B0604020202020204" pitchFamily="34" charset="0"/>
              <a:cs typeface="Arial" panose="020B0604020202020204" pitchFamily="34" charset="0"/>
            </a:endParaRPr>
          </a:p>
        </p:txBody>
      </p:sp>
      <p:sp>
        <p:nvSpPr>
          <p:cNvPr id="19" name="Rechthoek 18">
            <a:extLst>
              <a:ext uri="{FF2B5EF4-FFF2-40B4-BE49-F238E27FC236}">
                <a16:creationId xmlns:a16="http://schemas.microsoft.com/office/drawing/2014/main" id="{F137149E-58D2-475B-AA66-7E735EBC655F}"/>
              </a:ext>
            </a:extLst>
          </p:cNvPr>
          <p:cNvSpPr>
            <a:spLocks noChangeArrowheads="1"/>
          </p:cNvSpPr>
          <p:nvPr/>
        </p:nvSpPr>
        <p:spPr bwMode="auto">
          <a:xfrm>
            <a:off x="425448" y="2389900"/>
            <a:ext cx="318830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nl-NL" altLang="nl-NL" sz="1800" b="1" dirty="0">
                <a:latin typeface="Arial" panose="020B0604020202020204" pitchFamily="34" charset="0"/>
                <a:cs typeface="Arial" panose="020B0604020202020204" pitchFamily="34" charset="0"/>
              </a:rPr>
              <a:t>Welke verschijnselen?</a:t>
            </a:r>
          </a:p>
        </p:txBody>
      </p:sp>
      <p:sp>
        <p:nvSpPr>
          <p:cNvPr id="20" name="Rechthoek 19">
            <a:extLst>
              <a:ext uri="{FF2B5EF4-FFF2-40B4-BE49-F238E27FC236}">
                <a16:creationId xmlns:a16="http://schemas.microsoft.com/office/drawing/2014/main" id="{9EB0B752-BC60-4BFB-877C-E1F664B28606}"/>
              </a:ext>
            </a:extLst>
          </p:cNvPr>
          <p:cNvSpPr>
            <a:spLocks noChangeArrowheads="1"/>
          </p:cNvSpPr>
          <p:nvPr/>
        </p:nvSpPr>
        <p:spPr bwMode="auto">
          <a:xfrm>
            <a:off x="4025900" y="2997200"/>
            <a:ext cx="303688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nl-NL" altLang="nl-NL" sz="1200" b="1">
                <a:solidFill>
                  <a:schemeClr val="bg1"/>
                </a:solidFill>
                <a:latin typeface="Helvetica Neue"/>
              </a:rPr>
              <a:t>Gerard (Gerrit) Dou</a:t>
            </a:r>
            <a:br>
              <a:rPr lang="nl-NL" altLang="nl-NL" sz="1200">
                <a:solidFill>
                  <a:schemeClr val="bg1"/>
                </a:solidFill>
              </a:rPr>
            </a:br>
            <a:r>
              <a:rPr lang="nl-NL" altLang="nl-NL" sz="1200">
                <a:solidFill>
                  <a:schemeClr val="bg1"/>
                </a:solidFill>
                <a:latin typeface="Helvetica Neue"/>
              </a:rPr>
              <a:t>7 april 1613, Leiden - 9 februari 1675, Leiden, Nederland</a:t>
            </a:r>
            <a:endParaRPr lang="nl-NL" altLang="nl-NL" sz="1200">
              <a:solidFill>
                <a:schemeClr val="bg1"/>
              </a:solidFill>
            </a:endParaRPr>
          </a:p>
        </p:txBody>
      </p:sp>
      <p:pic>
        <p:nvPicPr>
          <p:cNvPr id="21" name="Picture 4" descr="Afbeeldingsresultaat voor Membraneuze glomerulonefritis&quot;">
            <a:extLst>
              <a:ext uri="{FF2B5EF4-FFF2-40B4-BE49-F238E27FC236}">
                <a16:creationId xmlns:a16="http://schemas.microsoft.com/office/drawing/2014/main" id="{5424C2AC-4BDB-4367-A1FF-F23EF043FBF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25648" y="693165"/>
            <a:ext cx="7164594" cy="5116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051641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500"/>
                                        <p:tgtEl>
                                          <p:spTgt spid="20"/>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500"/>
                                        <p:tgtEl>
                                          <p:spTgt spid="19"/>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6">
                                            <p:txEl>
                                              <p:pRg st="0" end="0"/>
                                            </p:txEl>
                                          </p:spTgt>
                                        </p:tgtEl>
                                        <p:attrNameLst>
                                          <p:attrName>style.visibility</p:attrName>
                                        </p:attrNameLst>
                                      </p:cBhvr>
                                      <p:to>
                                        <p:strVal val="visible"/>
                                      </p:to>
                                    </p:set>
                                    <p:animEffect transition="in" filter="fade">
                                      <p:cBhvr>
                                        <p:cTn id="25" dur="500"/>
                                        <p:tgtEl>
                                          <p:spTgt spid="16">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16">
                                            <p:txEl>
                                              <p:pRg st="1" end="1"/>
                                            </p:txEl>
                                          </p:spTgt>
                                        </p:tgtEl>
                                        <p:attrNameLst>
                                          <p:attrName>style.visibility</p:attrName>
                                        </p:attrNameLst>
                                      </p:cBhvr>
                                      <p:to>
                                        <p:strVal val="visible"/>
                                      </p:to>
                                    </p:set>
                                    <p:animEffect transition="in" filter="fade">
                                      <p:cBhvr>
                                        <p:cTn id="30" dur="500"/>
                                        <p:tgtEl>
                                          <p:spTgt spid="16">
                                            <p:txEl>
                                              <p:pRg st="1" end="1"/>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16">
                                            <p:txEl>
                                              <p:pRg st="2" end="2"/>
                                            </p:txEl>
                                          </p:spTgt>
                                        </p:tgtEl>
                                        <p:attrNameLst>
                                          <p:attrName>style.visibility</p:attrName>
                                        </p:attrNameLst>
                                      </p:cBhvr>
                                      <p:to>
                                        <p:strVal val="visible"/>
                                      </p:to>
                                    </p:set>
                                    <p:animEffect transition="in" filter="fade">
                                      <p:cBhvr>
                                        <p:cTn id="35" dur="500"/>
                                        <p:tgtEl>
                                          <p:spTgt spid="16">
                                            <p:txEl>
                                              <p:pRg st="2" end="2"/>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nodeType="click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fade">
                                      <p:cBhvr>
                                        <p:cTn id="40" dur="1000"/>
                                        <p:tgtEl>
                                          <p:spTgt spid="21"/>
                                        </p:tgtEl>
                                      </p:cBhvr>
                                    </p:animEffect>
                                    <p:anim calcmode="lin" valueType="num">
                                      <p:cBhvr>
                                        <p:cTn id="41" dur="1000" fill="hold"/>
                                        <p:tgtEl>
                                          <p:spTgt spid="21"/>
                                        </p:tgtEl>
                                        <p:attrNameLst>
                                          <p:attrName>ppt_x</p:attrName>
                                        </p:attrNameLst>
                                      </p:cBhvr>
                                      <p:tavLst>
                                        <p:tav tm="0">
                                          <p:val>
                                            <p:strVal val="#ppt_x"/>
                                          </p:val>
                                        </p:tav>
                                        <p:tav tm="100000">
                                          <p:val>
                                            <p:strVal val="#ppt_x"/>
                                          </p:val>
                                        </p:tav>
                                      </p:tavLst>
                                    </p:anim>
                                    <p:anim calcmode="lin" valueType="num">
                                      <p:cBhvr>
                                        <p:cTn id="42"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Afbeelding 2">
            <a:extLst>
              <a:ext uri="{FF2B5EF4-FFF2-40B4-BE49-F238E27FC236}">
                <a16:creationId xmlns:a16="http://schemas.microsoft.com/office/drawing/2014/main" id="{8AFE358D-E318-4434-9A7A-718DD25AB5C2}"/>
              </a:ext>
            </a:extLst>
          </p:cNvPr>
          <p:cNvPicPr>
            <a:picLocks noChangeAspect="1"/>
          </p:cNvPicPr>
          <p:nvPr/>
        </p:nvPicPr>
        <p:blipFill>
          <a:blip r:embed="rId2"/>
          <a:stretch>
            <a:fillRect/>
          </a:stretch>
        </p:blipFill>
        <p:spPr>
          <a:xfrm>
            <a:off x="5951539" y="641351"/>
            <a:ext cx="4765675" cy="2746375"/>
          </a:xfrm>
          <a:prstGeom prst="rect">
            <a:avLst/>
          </a:prstGeom>
          <a:ln>
            <a:solidFill>
              <a:schemeClr val="accent1">
                <a:lumMod val="75000"/>
              </a:schemeClr>
            </a:solidFill>
          </a:ln>
        </p:spPr>
      </p:pic>
      <p:grpSp>
        <p:nvGrpSpPr>
          <p:cNvPr id="37891" name="Groep 5">
            <a:extLst>
              <a:ext uri="{FF2B5EF4-FFF2-40B4-BE49-F238E27FC236}">
                <a16:creationId xmlns:a16="http://schemas.microsoft.com/office/drawing/2014/main" id="{0861B191-64D6-475A-AE64-979B5510BD33}"/>
              </a:ext>
            </a:extLst>
          </p:cNvPr>
          <p:cNvGrpSpPr>
            <a:grpSpLocks/>
          </p:cNvGrpSpPr>
          <p:nvPr/>
        </p:nvGrpSpPr>
        <p:grpSpPr bwMode="auto">
          <a:xfrm>
            <a:off x="1847851" y="1106488"/>
            <a:ext cx="6424613" cy="5110162"/>
            <a:chOff x="385762" y="234289"/>
            <a:chExt cx="5975050" cy="5066373"/>
          </a:xfrm>
        </p:grpSpPr>
        <p:pic>
          <p:nvPicPr>
            <p:cNvPr id="37893" name="Afbeelding 3">
              <a:extLst>
                <a:ext uri="{FF2B5EF4-FFF2-40B4-BE49-F238E27FC236}">
                  <a16:creationId xmlns:a16="http://schemas.microsoft.com/office/drawing/2014/main" id="{20DC65A3-5FF5-407B-9F3B-F60A1BBED06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26141" r="43001" b="72549"/>
            <a:stretch>
              <a:fillRect/>
            </a:stretch>
          </p:blipFill>
          <p:spPr bwMode="auto">
            <a:xfrm>
              <a:off x="2057400" y="234289"/>
              <a:ext cx="1847850" cy="1232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4" name="Picture 2" descr="Afbeeldingsresultaat voor schema afweer&quot;">
              <a:extLst>
                <a:ext uri="{FF2B5EF4-FFF2-40B4-BE49-F238E27FC236}">
                  <a16:creationId xmlns:a16="http://schemas.microsoft.com/office/drawing/2014/main" id="{E8AD0F18-18B1-48B3-9E7A-00BE9EFE6F4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5762" y="1314450"/>
              <a:ext cx="5975050" cy="398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7892" name="Tijdelijke aanduiding voor inhoud 1">
            <a:extLst>
              <a:ext uri="{FF2B5EF4-FFF2-40B4-BE49-F238E27FC236}">
                <a16:creationId xmlns:a16="http://schemas.microsoft.com/office/drawing/2014/main" id="{0137D285-C364-481E-AE66-8493A53C7FAD}"/>
              </a:ext>
            </a:extLst>
          </p:cNvPr>
          <p:cNvSpPr>
            <a:spLocks noGrp="1" noChangeArrowheads="1"/>
          </p:cNvSpPr>
          <p:nvPr>
            <p:ph/>
          </p:nvPr>
        </p:nvSpPr>
        <p:spPr>
          <a:xfrm>
            <a:off x="909637" y="681038"/>
            <a:ext cx="4886326" cy="398462"/>
          </a:xfrm>
        </p:spPr>
        <p:txBody>
          <a:bodyPr>
            <a:normAutofit fontScale="92500" lnSpcReduction="20000"/>
          </a:bodyPr>
          <a:lstStyle/>
          <a:p>
            <a:pPr marL="0" indent="0" algn="ctr">
              <a:buNone/>
            </a:pPr>
            <a:r>
              <a:rPr lang="nl-NL" altLang="nl-NL" b="1"/>
              <a:t>Casussen C: iets met immuniteit</a:t>
            </a:r>
          </a:p>
          <a:p>
            <a:pPr marL="0" indent="0">
              <a:buNone/>
            </a:pPr>
            <a:endParaRPr lang="nl-NL" altLang="nl-NL"/>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jdelijke aanduiding voor voettekst 2">
            <a:extLst>
              <a:ext uri="{FF2B5EF4-FFF2-40B4-BE49-F238E27FC236}">
                <a16:creationId xmlns:a16="http://schemas.microsoft.com/office/drawing/2014/main" id="{5F1FCB92-021F-46B9-B4D4-7E034B9165AC}"/>
              </a:ext>
            </a:extLst>
          </p:cNvPr>
          <p:cNvSpPr>
            <a:spLocks noGrp="1" noChangeArrowheads="1"/>
          </p:cNvSpPr>
          <p:nvPr>
            <p:ph type="ftr" sz="quarter" idx="10"/>
          </p:nvPr>
        </p:nvSpPr>
        <p:spPr>
          <a:xfrm>
            <a:off x="6223000" y="6635750"/>
            <a:ext cx="42926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nl-NL" altLang="nl-NL" sz="1000">
                <a:latin typeface="Arial" panose="020B0604020202020204" pitchFamily="34" charset="0"/>
              </a:rPr>
              <a:t>	</a:t>
            </a:r>
            <a:fld id="{1F01735C-1313-4E39-9523-0901B34896E6}" type="slidenum">
              <a:rPr lang="nl-NL" altLang="nl-NL" sz="1000">
                <a:latin typeface="Arial" panose="020B0604020202020204" pitchFamily="34" charset="0"/>
              </a:rPr>
              <a:pPr/>
              <a:t>21</a:t>
            </a:fld>
            <a:endParaRPr lang="nl-NL" altLang="nl-NL" sz="1000">
              <a:latin typeface="Arial" panose="020B0604020202020204" pitchFamily="34" charset="0"/>
            </a:endParaRPr>
          </a:p>
        </p:txBody>
      </p:sp>
      <p:pic>
        <p:nvPicPr>
          <p:cNvPr id="38915" name="Picture 4" descr="Maatregelen en het immuumsysteem, 1e afweerlinie - NederLine">
            <a:extLst>
              <a:ext uri="{FF2B5EF4-FFF2-40B4-BE49-F238E27FC236}">
                <a16:creationId xmlns:a16="http://schemas.microsoft.com/office/drawing/2014/main" id="{B03BDCA5-7F5A-4743-9C51-AE6AEA4B173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00264" y="327025"/>
            <a:ext cx="7991475" cy="620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jdelijke aanduiding voor voettekst 2">
            <a:extLst>
              <a:ext uri="{FF2B5EF4-FFF2-40B4-BE49-F238E27FC236}">
                <a16:creationId xmlns:a16="http://schemas.microsoft.com/office/drawing/2014/main" id="{7DE3EEA0-1A39-4149-A745-99EF6EBA3C94}"/>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nl-NL" altLang="nl-NL" sz="1000">
                <a:latin typeface="Arial" panose="020B0604020202020204" pitchFamily="34" charset="0"/>
              </a:rPr>
              <a:t>	</a:t>
            </a:r>
            <a:fld id="{BC9A8297-4A13-4AF0-8E83-769CA2D30655}" type="slidenum">
              <a:rPr lang="nl-NL" altLang="nl-NL" sz="1000">
                <a:latin typeface="Arial" panose="020B0604020202020204" pitchFamily="34" charset="0"/>
              </a:rPr>
              <a:pPr/>
              <a:t>22</a:t>
            </a:fld>
            <a:endParaRPr lang="nl-NL" altLang="nl-NL" sz="1000">
              <a:latin typeface="Arial" panose="020B0604020202020204" pitchFamily="34" charset="0"/>
            </a:endParaRPr>
          </a:p>
        </p:txBody>
      </p:sp>
      <p:pic>
        <p:nvPicPr>
          <p:cNvPr id="39939" name="Picture 2" descr="Afweer">
            <a:extLst>
              <a:ext uri="{FF2B5EF4-FFF2-40B4-BE49-F238E27FC236}">
                <a16:creationId xmlns:a16="http://schemas.microsoft.com/office/drawing/2014/main" id="{4AF382D6-3198-4047-A0BD-C0B9ADC81A0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1501776"/>
            <a:ext cx="9144000" cy="3852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jdelijke aanduiding voor inhoud 1">
            <a:extLst>
              <a:ext uri="{FF2B5EF4-FFF2-40B4-BE49-F238E27FC236}">
                <a16:creationId xmlns:a16="http://schemas.microsoft.com/office/drawing/2014/main" id="{58CE28E6-9655-4A37-8CA8-E8B7C6873084}"/>
              </a:ext>
            </a:extLst>
          </p:cNvPr>
          <p:cNvSpPr>
            <a:spLocks noGrp="1" noChangeArrowheads="1"/>
          </p:cNvSpPr>
          <p:nvPr>
            <p:ph/>
          </p:nvPr>
        </p:nvSpPr>
        <p:spPr>
          <a:xfrm>
            <a:off x="1828801" y="444500"/>
            <a:ext cx="3762375" cy="681038"/>
          </a:xfrm>
        </p:spPr>
        <p:txBody>
          <a:bodyPr/>
          <a:lstStyle/>
          <a:p>
            <a:r>
              <a:rPr lang="nl-NL" altLang="nl-NL"/>
              <a:t>De granulocyten</a:t>
            </a:r>
          </a:p>
        </p:txBody>
      </p:sp>
      <p:sp>
        <p:nvSpPr>
          <p:cNvPr id="40963" name="Tijdelijke aanduiding voor voettekst 2">
            <a:extLst>
              <a:ext uri="{FF2B5EF4-FFF2-40B4-BE49-F238E27FC236}">
                <a16:creationId xmlns:a16="http://schemas.microsoft.com/office/drawing/2014/main" id="{E21A7D47-0608-420A-80D0-5C96BA48522C}"/>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nl-NL" altLang="nl-NL" sz="1000">
                <a:latin typeface="Arial" panose="020B0604020202020204" pitchFamily="34" charset="0"/>
              </a:rPr>
              <a:t>	</a:t>
            </a:r>
            <a:fld id="{59C1EE41-14F9-4B75-B171-E32715B45B45}" type="slidenum">
              <a:rPr lang="nl-NL" altLang="nl-NL" sz="1000">
                <a:latin typeface="Arial" panose="020B0604020202020204" pitchFamily="34" charset="0"/>
              </a:rPr>
              <a:pPr/>
              <a:t>23</a:t>
            </a:fld>
            <a:endParaRPr lang="nl-NL" altLang="nl-NL" sz="1000">
              <a:latin typeface="Arial" panose="020B0604020202020204" pitchFamily="34" charset="0"/>
            </a:endParaRPr>
          </a:p>
        </p:txBody>
      </p:sp>
      <p:pic>
        <p:nvPicPr>
          <p:cNvPr id="40964" name="Picture 2" descr="Bloedcellen en hun functies">
            <a:extLst>
              <a:ext uri="{FF2B5EF4-FFF2-40B4-BE49-F238E27FC236}">
                <a16:creationId xmlns:a16="http://schemas.microsoft.com/office/drawing/2014/main" id="{3CDCFAAF-83C1-4F99-95B7-5C7F3598B98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1260475"/>
            <a:ext cx="9144000" cy="4337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jdelijke aanduiding voor voettekst 2">
            <a:extLst>
              <a:ext uri="{FF2B5EF4-FFF2-40B4-BE49-F238E27FC236}">
                <a16:creationId xmlns:a16="http://schemas.microsoft.com/office/drawing/2014/main" id="{4A6B21E3-BBCB-47DF-9AC2-66DCE5C99DF9}"/>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nl-NL" altLang="nl-NL" sz="1000">
                <a:latin typeface="Arial" panose="020B0604020202020204" pitchFamily="34" charset="0"/>
              </a:rPr>
              <a:t>	</a:t>
            </a:r>
            <a:fld id="{21820309-7774-4536-88AD-13CC87FB6738}" type="slidenum">
              <a:rPr lang="nl-NL" altLang="nl-NL" sz="1000">
                <a:latin typeface="Arial" panose="020B0604020202020204" pitchFamily="34" charset="0"/>
              </a:rPr>
              <a:pPr/>
              <a:t>24</a:t>
            </a:fld>
            <a:endParaRPr lang="nl-NL" altLang="nl-NL" sz="1000">
              <a:latin typeface="Arial" panose="020B0604020202020204" pitchFamily="34" charset="0"/>
            </a:endParaRPr>
          </a:p>
        </p:txBody>
      </p:sp>
      <p:pic>
        <p:nvPicPr>
          <p:cNvPr id="43011" name="Picture 2" descr="Immuuntherapie met &amp;#39;natural killer&amp;#39;-cellen bij acute myeloïde leukemie -  NTVH">
            <a:extLst>
              <a:ext uri="{FF2B5EF4-FFF2-40B4-BE49-F238E27FC236}">
                <a16:creationId xmlns:a16="http://schemas.microsoft.com/office/drawing/2014/main" id="{C9301006-659F-4B8C-AD26-B0E0F5449F9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1650" y="765176"/>
            <a:ext cx="3659188" cy="591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12" name="Picture 4" descr="Fagocyt - Wikipedia">
            <a:extLst>
              <a:ext uri="{FF2B5EF4-FFF2-40B4-BE49-F238E27FC236}">
                <a16:creationId xmlns:a16="http://schemas.microsoft.com/office/drawing/2014/main" id="{0E56BDE9-14D9-43E9-BC7A-DC6D5775511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82814" y="2654301"/>
            <a:ext cx="4283075" cy="300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4">
            <a:extLst>
              <a:ext uri="{FF2B5EF4-FFF2-40B4-BE49-F238E27FC236}">
                <a16:creationId xmlns:a16="http://schemas.microsoft.com/office/drawing/2014/main" id="{6466F925-386E-485E-B5F6-BECBBF660510}"/>
              </a:ext>
            </a:extLst>
          </p:cNvPr>
          <p:cNvSpPr txBox="1">
            <a:spLocks noChangeArrowheads="1"/>
          </p:cNvSpPr>
          <p:nvPr/>
        </p:nvSpPr>
        <p:spPr bwMode="auto">
          <a:xfrm>
            <a:off x="2208214" y="725488"/>
            <a:ext cx="6357937" cy="882650"/>
          </a:xfrm>
          <a:prstGeom prst="rect">
            <a:avLst/>
          </a:prstGeom>
          <a:noFill/>
          <a:ln>
            <a:noFill/>
          </a:ln>
        </p:spPr>
        <p:txBody>
          <a:bodyPr/>
          <a:lstStyle>
            <a:lvl1pPr marL="290513" indent="-290513" algn="l" defTabSz="171450" rtl="0" eaLnBrk="0" fontAlgn="base" hangingPunct="0">
              <a:spcBef>
                <a:spcPct val="20000"/>
              </a:spcBef>
              <a:spcAft>
                <a:spcPct val="0"/>
              </a:spcAft>
              <a:buClr>
                <a:srgbClr val="BE3100"/>
              </a:buClr>
              <a:buSzPct val="180000"/>
              <a:buChar char="•"/>
              <a:defRPr kumimoji="1" sz="2400">
                <a:solidFill>
                  <a:schemeClr val="tx1"/>
                </a:solidFill>
                <a:latin typeface="+mn-lt"/>
                <a:ea typeface="+mn-ea"/>
                <a:cs typeface="+mn-cs"/>
              </a:defRPr>
            </a:lvl1pPr>
            <a:lvl2pPr marL="800100" indent="509588" algn="l" defTabSz="171450" rtl="0" eaLnBrk="0" fontAlgn="base" hangingPunct="0">
              <a:spcBef>
                <a:spcPct val="20000"/>
              </a:spcBef>
              <a:spcAft>
                <a:spcPct val="0"/>
              </a:spcAft>
              <a:buClr>
                <a:srgbClr val="BE3100"/>
              </a:buClr>
              <a:buSzPct val="180000"/>
              <a:buChar char="•"/>
              <a:defRPr kumimoji="1" sz="2400">
                <a:solidFill>
                  <a:schemeClr val="tx1"/>
                </a:solidFill>
                <a:latin typeface="+mn-lt"/>
              </a:defRPr>
            </a:lvl2pPr>
            <a:lvl3pPr marL="1598613" indent="-174625" algn="l" defTabSz="171450" rtl="0" eaLnBrk="0" fontAlgn="base" hangingPunct="0">
              <a:spcBef>
                <a:spcPct val="20000"/>
              </a:spcBef>
              <a:spcAft>
                <a:spcPct val="0"/>
              </a:spcAft>
              <a:buClr>
                <a:srgbClr val="BE3100"/>
              </a:buClr>
              <a:buSzPct val="180000"/>
              <a:buChar char="•"/>
              <a:defRPr kumimoji="1" sz="2400">
                <a:solidFill>
                  <a:schemeClr val="tx1"/>
                </a:solidFill>
                <a:latin typeface="+mn-lt"/>
              </a:defRPr>
            </a:lvl3pPr>
            <a:lvl4pPr marL="1712913" indent="-341313" algn="l" defTabSz="171450" rtl="0" eaLnBrk="0" fontAlgn="base" hangingPunct="0">
              <a:spcBef>
                <a:spcPct val="20000"/>
              </a:spcBef>
              <a:spcAft>
                <a:spcPct val="0"/>
              </a:spcAft>
              <a:buClr>
                <a:srgbClr val="BE3100"/>
              </a:buClr>
              <a:buSzPct val="180000"/>
              <a:buChar char="•"/>
              <a:defRPr kumimoji="1" sz="2400">
                <a:solidFill>
                  <a:schemeClr val="tx1"/>
                </a:solidFill>
                <a:latin typeface="+mn-lt"/>
              </a:defRPr>
            </a:lvl4pPr>
            <a:lvl5pPr marL="2001838" indent="-174625" algn="l" defTabSz="171450" rtl="0" eaLnBrk="0" fontAlgn="base" hangingPunct="0">
              <a:spcBef>
                <a:spcPct val="20000"/>
              </a:spcBef>
              <a:spcAft>
                <a:spcPct val="0"/>
              </a:spcAft>
              <a:buClr>
                <a:srgbClr val="BE3100"/>
              </a:buClr>
              <a:buSzPct val="180000"/>
              <a:defRPr kumimoji="1" sz="2400">
                <a:solidFill>
                  <a:schemeClr val="tx1"/>
                </a:solidFill>
                <a:latin typeface="+mn-lt"/>
              </a:defRPr>
            </a:lvl5pPr>
            <a:lvl6pPr marL="2459038" indent="-174625" algn="l" defTabSz="171450" rtl="0" eaLnBrk="0" fontAlgn="base" hangingPunct="0">
              <a:spcBef>
                <a:spcPct val="20000"/>
              </a:spcBef>
              <a:spcAft>
                <a:spcPct val="0"/>
              </a:spcAft>
              <a:buClr>
                <a:srgbClr val="BE3100"/>
              </a:buClr>
              <a:buSzPct val="180000"/>
              <a:defRPr kumimoji="1" sz="2400">
                <a:solidFill>
                  <a:schemeClr val="tx1"/>
                </a:solidFill>
                <a:latin typeface="+mn-lt"/>
              </a:defRPr>
            </a:lvl6pPr>
            <a:lvl7pPr marL="2916238" indent="-174625" algn="l" defTabSz="171450" rtl="0" eaLnBrk="0" fontAlgn="base" hangingPunct="0">
              <a:spcBef>
                <a:spcPct val="20000"/>
              </a:spcBef>
              <a:spcAft>
                <a:spcPct val="0"/>
              </a:spcAft>
              <a:buClr>
                <a:srgbClr val="BE3100"/>
              </a:buClr>
              <a:buSzPct val="180000"/>
              <a:defRPr kumimoji="1" sz="2400">
                <a:solidFill>
                  <a:schemeClr val="tx1"/>
                </a:solidFill>
                <a:latin typeface="+mn-lt"/>
              </a:defRPr>
            </a:lvl7pPr>
            <a:lvl8pPr marL="3373438" indent="-174625" algn="l" defTabSz="171450" rtl="0" eaLnBrk="0" fontAlgn="base" hangingPunct="0">
              <a:spcBef>
                <a:spcPct val="20000"/>
              </a:spcBef>
              <a:spcAft>
                <a:spcPct val="0"/>
              </a:spcAft>
              <a:buClr>
                <a:srgbClr val="BE3100"/>
              </a:buClr>
              <a:buSzPct val="180000"/>
              <a:defRPr kumimoji="1" sz="2400">
                <a:solidFill>
                  <a:schemeClr val="tx1"/>
                </a:solidFill>
                <a:latin typeface="+mn-lt"/>
              </a:defRPr>
            </a:lvl8pPr>
            <a:lvl9pPr marL="3830638" indent="-174625" algn="l" defTabSz="171450" rtl="0" eaLnBrk="0" fontAlgn="base" hangingPunct="0">
              <a:spcBef>
                <a:spcPct val="20000"/>
              </a:spcBef>
              <a:spcAft>
                <a:spcPct val="0"/>
              </a:spcAft>
              <a:buClr>
                <a:srgbClr val="BE3100"/>
              </a:buClr>
              <a:buSzPct val="180000"/>
              <a:defRPr kumimoji="1" sz="2400">
                <a:solidFill>
                  <a:schemeClr val="tx1"/>
                </a:solidFill>
                <a:latin typeface="+mn-lt"/>
              </a:defRPr>
            </a:lvl9pPr>
          </a:lstStyle>
          <a:p>
            <a:pPr marL="0" indent="0">
              <a:buNone/>
              <a:defRPr/>
            </a:pPr>
            <a:r>
              <a:rPr lang="nl-NL" altLang="nl-NL" kern="0" dirty="0"/>
              <a:t>Aspecifiek  </a:t>
            </a:r>
          </a:p>
          <a:p>
            <a:pPr>
              <a:defRPr/>
            </a:pPr>
            <a:r>
              <a:rPr lang="nl-NL" altLang="nl-NL" kern="0" dirty="0"/>
              <a:t>de macrofaag </a:t>
            </a:r>
          </a:p>
          <a:p>
            <a:pPr>
              <a:defRPr/>
            </a:pPr>
            <a:r>
              <a:rPr lang="nl-NL" altLang="nl-NL" kern="0" dirty="0" err="1"/>
              <a:t>natural</a:t>
            </a:r>
            <a:r>
              <a:rPr lang="nl-NL" altLang="nl-NL" kern="0" dirty="0"/>
              <a:t> </a:t>
            </a:r>
            <a:r>
              <a:rPr lang="nl-NL" altLang="nl-NL" kern="0" dirty="0" err="1"/>
              <a:t>killercel</a:t>
            </a:r>
            <a:endParaRPr lang="nl-NL" altLang="nl-NL" kern="0"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4">
            <a:extLst>
              <a:ext uri="{FF2B5EF4-FFF2-40B4-BE49-F238E27FC236}">
                <a16:creationId xmlns:a16="http://schemas.microsoft.com/office/drawing/2014/main" id="{B78553D5-398A-4AF4-A651-6027578894BC}"/>
              </a:ext>
            </a:extLst>
          </p:cNvPr>
          <p:cNvSpPr>
            <a:spLocks noGrp="1" noChangeArrowheads="1"/>
          </p:cNvSpPr>
          <p:nvPr>
            <p:ph type="title"/>
          </p:nvPr>
        </p:nvSpPr>
        <p:spPr>
          <a:xfrm>
            <a:off x="3937000" y="725488"/>
            <a:ext cx="4629150" cy="882650"/>
          </a:xfrm>
        </p:spPr>
        <p:txBody>
          <a:bodyPr>
            <a:normAutofit fontScale="90000"/>
          </a:bodyPr>
          <a:lstStyle/>
          <a:p>
            <a:r>
              <a:rPr lang="nl-NL" altLang="nl-NL"/>
              <a:t>Van aspecifiek naar specifiek:</a:t>
            </a:r>
            <a:br>
              <a:rPr lang="nl-NL" altLang="nl-NL"/>
            </a:br>
            <a:r>
              <a:rPr lang="nl-NL" altLang="nl-NL"/>
              <a:t>T-helpercellen centraal</a:t>
            </a:r>
          </a:p>
        </p:txBody>
      </p:sp>
      <p:pic>
        <p:nvPicPr>
          <p:cNvPr id="44035" name="Picture 7" descr="43-11-HelperTCellsFunct-L">
            <a:extLst>
              <a:ext uri="{FF2B5EF4-FFF2-40B4-BE49-F238E27FC236}">
                <a16:creationId xmlns:a16="http://schemas.microsoft.com/office/drawing/2014/main" id="{BFAE4B01-8833-458E-984F-F98A76A3D74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b="6682"/>
          <a:stretch>
            <a:fillRect/>
          </a:stretch>
        </p:blipFill>
        <p:spPr bwMode="auto">
          <a:xfrm>
            <a:off x="2466975" y="2219326"/>
            <a:ext cx="7469188" cy="263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itel 3">
            <a:extLst>
              <a:ext uri="{FF2B5EF4-FFF2-40B4-BE49-F238E27FC236}">
                <a16:creationId xmlns:a16="http://schemas.microsoft.com/office/drawing/2014/main" id="{C96A9324-CAFF-484F-B119-67B9E4BD92E7}"/>
              </a:ext>
            </a:extLst>
          </p:cNvPr>
          <p:cNvSpPr txBox="1">
            <a:spLocks/>
          </p:cNvSpPr>
          <p:nvPr/>
        </p:nvSpPr>
        <p:spPr bwMode="auto">
          <a:xfrm>
            <a:off x="2817813" y="4487863"/>
            <a:ext cx="1446212" cy="728662"/>
          </a:xfrm>
          <a:prstGeom prst="rect">
            <a:avLst/>
          </a:prstGeom>
          <a:noFill/>
          <a:ln w="9525">
            <a:noFill/>
            <a:miter lim="800000"/>
            <a:headEnd/>
            <a:tailEnd/>
          </a:ln>
          <a:effectLst/>
        </p:spPr>
        <p:txBody>
          <a:bodyPr lIns="51435" tIns="25718" rIns="51435" bIns="25718" anchor="ctr"/>
          <a:lst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cs typeface="Arial" charset="0"/>
              </a:defRPr>
            </a:lvl2pPr>
            <a:lvl3pPr algn="ctr" rtl="0" fontAlgn="base">
              <a:spcBef>
                <a:spcPct val="0"/>
              </a:spcBef>
              <a:spcAft>
                <a:spcPct val="0"/>
              </a:spcAft>
              <a:defRPr sz="4400">
                <a:solidFill>
                  <a:schemeClr val="tx2"/>
                </a:solidFill>
                <a:latin typeface="Arial" charset="0"/>
                <a:cs typeface="Arial" charset="0"/>
              </a:defRPr>
            </a:lvl3pPr>
            <a:lvl4pPr algn="ctr" rtl="0" fontAlgn="base">
              <a:spcBef>
                <a:spcPct val="0"/>
              </a:spcBef>
              <a:spcAft>
                <a:spcPct val="0"/>
              </a:spcAft>
              <a:defRPr sz="4400">
                <a:solidFill>
                  <a:schemeClr val="tx2"/>
                </a:solidFill>
                <a:latin typeface="Arial" charset="0"/>
                <a:cs typeface="Arial" charset="0"/>
              </a:defRPr>
            </a:lvl4pPr>
            <a:lvl5pPr algn="ctr" rtl="0" fontAlgn="base">
              <a:spcBef>
                <a:spcPct val="0"/>
              </a:spcBef>
              <a:spcAft>
                <a:spcPct val="0"/>
              </a:spcAft>
              <a:defRPr sz="4400">
                <a:solidFill>
                  <a:schemeClr val="tx2"/>
                </a:solidFill>
                <a:latin typeface="Arial"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a:lstStyle>
          <a:p>
            <a:pPr algn="l">
              <a:defRPr/>
            </a:pPr>
            <a:r>
              <a:rPr lang="nl-NL" sz="1575" i="1" kern="0" dirty="0">
                <a:solidFill>
                  <a:srgbClr val="FF0000"/>
                </a:solidFill>
              </a:rPr>
              <a:t>Antigeen </a:t>
            </a:r>
          </a:p>
          <a:p>
            <a:pPr algn="l">
              <a:defRPr/>
            </a:pPr>
            <a:r>
              <a:rPr lang="nl-NL" sz="1575" i="1" kern="0" dirty="0">
                <a:solidFill>
                  <a:srgbClr val="FF0000"/>
                </a:solidFill>
              </a:rPr>
              <a:t>Presenterende </a:t>
            </a:r>
          </a:p>
          <a:p>
            <a:pPr algn="l">
              <a:defRPr/>
            </a:pPr>
            <a:r>
              <a:rPr lang="nl-NL" sz="1575" i="1" kern="0" dirty="0">
                <a:solidFill>
                  <a:srgbClr val="FF0000"/>
                </a:solidFill>
              </a:rPr>
              <a:t>Cel</a:t>
            </a:r>
          </a:p>
        </p:txBody>
      </p:sp>
      <p:sp>
        <p:nvSpPr>
          <p:cNvPr id="5" name="Titel 3">
            <a:extLst>
              <a:ext uri="{FF2B5EF4-FFF2-40B4-BE49-F238E27FC236}">
                <a16:creationId xmlns:a16="http://schemas.microsoft.com/office/drawing/2014/main" id="{FB3AD99F-E7E5-4A8B-9A61-58C95B508008}"/>
              </a:ext>
            </a:extLst>
          </p:cNvPr>
          <p:cNvSpPr txBox="1">
            <a:spLocks/>
          </p:cNvSpPr>
          <p:nvPr/>
        </p:nvSpPr>
        <p:spPr bwMode="auto">
          <a:xfrm>
            <a:off x="2782889" y="2058989"/>
            <a:ext cx="757237" cy="319087"/>
          </a:xfrm>
          <a:prstGeom prst="rect">
            <a:avLst/>
          </a:prstGeom>
          <a:noFill/>
          <a:ln w="9525">
            <a:noFill/>
            <a:miter lim="800000"/>
            <a:headEnd/>
            <a:tailEnd/>
          </a:ln>
          <a:effectLst/>
        </p:spPr>
        <p:txBody>
          <a:bodyPr lIns="51435" tIns="25718" rIns="51435" bIns="25718" anchor="ctr"/>
          <a:lst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cs typeface="Arial" charset="0"/>
              </a:defRPr>
            </a:lvl2pPr>
            <a:lvl3pPr algn="ctr" rtl="0" fontAlgn="base">
              <a:spcBef>
                <a:spcPct val="0"/>
              </a:spcBef>
              <a:spcAft>
                <a:spcPct val="0"/>
              </a:spcAft>
              <a:defRPr sz="4400">
                <a:solidFill>
                  <a:schemeClr val="tx2"/>
                </a:solidFill>
                <a:latin typeface="Arial" charset="0"/>
                <a:cs typeface="Arial" charset="0"/>
              </a:defRPr>
            </a:lvl3pPr>
            <a:lvl4pPr algn="ctr" rtl="0" fontAlgn="base">
              <a:spcBef>
                <a:spcPct val="0"/>
              </a:spcBef>
              <a:spcAft>
                <a:spcPct val="0"/>
              </a:spcAft>
              <a:defRPr sz="4400">
                <a:solidFill>
                  <a:schemeClr val="tx2"/>
                </a:solidFill>
                <a:latin typeface="Arial" charset="0"/>
                <a:cs typeface="Arial" charset="0"/>
              </a:defRPr>
            </a:lvl4pPr>
            <a:lvl5pPr algn="ctr" rtl="0" fontAlgn="base">
              <a:spcBef>
                <a:spcPct val="0"/>
              </a:spcBef>
              <a:spcAft>
                <a:spcPct val="0"/>
              </a:spcAft>
              <a:defRPr sz="4400">
                <a:solidFill>
                  <a:schemeClr val="tx2"/>
                </a:solidFill>
                <a:latin typeface="Arial"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a:lstStyle>
          <a:p>
            <a:pPr algn="l">
              <a:defRPr/>
            </a:pPr>
            <a:r>
              <a:rPr lang="nl-NL" sz="1575" i="1" kern="0" dirty="0">
                <a:solidFill>
                  <a:srgbClr val="FF0000"/>
                </a:solidFill>
              </a:rPr>
              <a:t>MHC-II</a:t>
            </a:r>
          </a:p>
        </p:txBody>
      </p:sp>
      <p:sp>
        <p:nvSpPr>
          <p:cNvPr id="6" name="Titel 3">
            <a:extLst>
              <a:ext uri="{FF2B5EF4-FFF2-40B4-BE49-F238E27FC236}">
                <a16:creationId xmlns:a16="http://schemas.microsoft.com/office/drawing/2014/main" id="{6F52B675-8909-4521-BF86-76EF85FC53AC}"/>
              </a:ext>
            </a:extLst>
          </p:cNvPr>
          <p:cNvSpPr txBox="1">
            <a:spLocks/>
          </p:cNvSpPr>
          <p:nvPr/>
        </p:nvSpPr>
        <p:spPr bwMode="auto">
          <a:xfrm>
            <a:off x="5608639" y="2392363"/>
            <a:ext cx="1284287" cy="317500"/>
          </a:xfrm>
          <a:prstGeom prst="rect">
            <a:avLst/>
          </a:prstGeom>
          <a:noFill/>
          <a:ln w="9525">
            <a:noFill/>
            <a:miter lim="800000"/>
            <a:headEnd/>
            <a:tailEnd/>
          </a:ln>
          <a:effectLst/>
        </p:spPr>
        <p:txBody>
          <a:bodyPr lIns="51435" tIns="25718" rIns="51435" bIns="25718" anchor="ctr"/>
          <a:lst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cs typeface="Arial" charset="0"/>
              </a:defRPr>
            </a:lvl2pPr>
            <a:lvl3pPr algn="ctr" rtl="0" fontAlgn="base">
              <a:spcBef>
                <a:spcPct val="0"/>
              </a:spcBef>
              <a:spcAft>
                <a:spcPct val="0"/>
              </a:spcAft>
              <a:defRPr sz="4400">
                <a:solidFill>
                  <a:schemeClr val="tx2"/>
                </a:solidFill>
                <a:latin typeface="Arial" charset="0"/>
                <a:cs typeface="Arial" charset="0"/>
              </a:defRPr>
            </a:lvl3pPr>
            <a:lvl4pPr algn="ctr" rtl="0" fontAlgn="base">
              <a:spcBef>
                <a:spcPct val="0"/>
              </a:spcBef>
              <a:spcAft>
                <a:spcPct val="0"/>
              </a:spcAft>
              <a:defRPr sz="4400">
                <a:solidFill>
                  <a:schemeClr val="tx2"/>
                </a:solidFill>
                <a:latin typeface="Arial" charset="0"/>
                <a:cs typeface="Arial" charset="0"/>
              </a:defRPr>
            </a:lvl4pPr>
            <a:lvl5pPr algn="ctr" rtl="0" fontAlgn="base">
              <a:spcBef>
                <a:spcPct val="0"/>
              </a:spcBef>
              <a:spcAft>
                <a:spcPct val="0"/>
              </a:spcAft>
              <a:defRPr sz="4400">
                <a:solidFill>
                  <a:schemeClr val="tx2"/>
                </a:solidFill>
                <a:latin typeface="Arial"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a:lstStyle>
          <a:p>
            <a:pPr algn="l">
              <a:defRPr/>
            </a:pPr>
            <a:r>
              <a:rPr lang="nl-NL" sz="1575" i="1" kern="0" dirty="0">
                <a:solidFill>
                  <a:srgbClr val="FF0000"/>
                </a:solidFill>
              </a:rPr>
              <a:t>T-helpercel</a:t>
            </a:r>
          </a:p>
        </p:txBody>
      </p:sp>
      <p:sp>
        <p:nvSpPr>
          <p:cNvPr id="7" name="Ovaal 6">
            <a:extLst>
              <a:ext uri="{FF2B5EF4-FFF2-40B4-BE49-F238E27FC236}">
                <a16:creationId xmlns:a16="http://schemas.microsoft.com/office/drawing/2014/main" id="{F353DB39-BBA0-469B-AD9B-9D27C3A8AABB}"/>
              </a:ext>
            </a:extLst>
          </p:cNvPr>
          <p:cNvSpPr/>
          <p:nvPr/>
        </p:nvSpPr>
        <p:spPr>
          <a:xfrm>
            <a:off x="4279900" y="4338639"/>
            <a:ext cx="1023938" cy="24288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l-NL" sz="1013"/>
          </a:p>
        </p:txBody>
      </p:sp>
      <p:sp>
        <p:nvSpPr>
          <p:cNvPr id="10" name="Ovaal 9">
            <a:extLst>
              <a:ext uri="{FF2B5EF4-FFF2-40B4-BE49-F238E27FC236}">
                <a16:creationId xmlns:a16="http://schemas.microsoft.com/office/drawing/2014/main" id="{7E1CD658-602B-4773-A3DA-D6D827ABEEB3}"/>
              </a:ext>
            </a:extLst>
          </p:cNvPr>
          <p:cNvSpPr/>
          <p:nvPr/>
        </p:nvSpPr>
        <p:spPr>
          <a:xfrm>
            <a:off x="7391401" y="2457450"/>
            <a:ext cx="2906713" cy="239553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l-NL" sz="1013"/>
          </a:p>
        </p:txBody>
      </p:sp>
      <p:grpSp>
        <p:nvGrpSpPr>
          <p:cNvPr id="3" name="Groep 2">
            <a:extLst>
              <a:ext uri="{FF2B5EF4-FFF2-40B4-BE49-F238E27FC236}">
                <a16:creationId xmlns:a16="http://schemas.microsoft.com/office/drawing/2014/main" id="{969CD6F2-2C1F-44E2-96E9-B6DD40DFC5F4}"/>
              </a:ext>
            </a:extLst>
          </p:cNvPr>
          <p:cNvGrpSpPr>
            <a:grpSpLocks/>
          </p:cNvGrpSpPr>
          <p:nvPr/>
        </p:nvGrpSpPr>
        <p:grpSpPr bwMode="auto">
          <a:xfrm>
            <a:off x="5413376" y="3497263"/>
            <a:ext cx="608013" cy="1581150"/>
            <a:chOff x="3358161" y="3548962"/>
            <a:chExt cx="1080120" cy="2811350"/>
          </a:xfrm>
        </p:grpSpPr>
        <p:sp>
          <p:nvSpPr>
            <p:cNvPr id="9" name="Pijl: omhoog 8">
              <a:extLst>
                <a:ext uri="{FF2B5EF4-FFF2-40B4-BE49-F238E27FC236}">
                  <a16:creationId xmlns:a16="http://schemas.microsoft.com/office/drawing/2014/main" id="{D3167694-EA7E-49EB-8B09-5666827BBE58}"/>
                </a:ext>
              </a:extLst>
            </p:cNvPr>
            <p:cNvSpPr/>
            <p:nvPr/>
          </p:nvSpPr>
          <p:spPr>
            <a:xfrm rot="780338">
              <a:off x="3358161" y="3548962"/>
              <a:ext cx="1080120" cy="2811350"/>
            </a:xfrm>
            <a:prstGeom prst="up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l-NL" sz="1013"/>
            </a:p>
          </p:txBody>
        </p:sp>
        <p:sp>
          <p:nvSpPr>
            <p:cNvPr id="2" name="Tekstvak 1">
              <a:extLst>
                <a:ext uri="{FF2B5EF4-FFF2-40B4-BE49-F238E27FC236}">
                  <a16:creationId xmlns:a16="http://schemas.microsoft.com/office/drawing/2014/main" id="{0F04B43C-7CFE-4B8E-AEC2-B3AE79B54880}"/>
                </a:ext>
              </a:extLst>
            </p:cNvPr>
            <p:cNvSpPr txBox="1"/>
            <p:nvPr/>
          </p:nvSpPr>
          <p:spPr>
            <a:xfrm rot="16980029">
              <a:off x="2549025" y="4733254"/>
              <a:ext cx="2641992" cy="442763"/>
            </a:xfrm>
            <a:prstGeom prst="rect">
              <a:avLst/>
            </a:prstGeom>
            <a:noFill/>
          </p:spPr>
          <p:txBody>
            <a:bodyPr wrap="none">
              <a:spAutoFit/>
            </a:bodyPr>
            <a:lstStyle/>
            <a:p>
              <a:pPr algn="ctr">
                <a:defRPr/>
              </a:pPr>
              <a:r>
                <a:rPr lang="nl-NL" sz="1013" dirty="0"/>
                <a:t>positieve terugkoppeling</a:t>
              </a:r>
            </a:p>
          </p:txBody>
        </p:sp>
      </p:grpSp>
      <p:sp>
        <p:nvSpPr>
          <p:cNvPr id="12" name="Ovaal 11">
            <a:extLst>
              <a:ext uri="{FF2B5EF4-FFF2-40B4-BE49-F238E27FC236}">
                <a16:creationId xmlns:a16="http://schemas.microsoft.com/office/drawing/2014/main" id="{3952BB91-207E-4673-83E5-B18AF9B364D4}"/>
              </a:ext>
            </a:extLst>
          </p:cNvPr>
          <p:cNvSpPr/>
          <p:nvPr/>
        </p:nvSpPr>
        <p:spPr>
          <a:xfrm>
            <a:off x="5961064" y="3321050"/>
            <a:ext cx="1647825" cy="53975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l-NL" sz="1013"/>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xit" presetSubtype="0" fill="hold" grpId="1" nodeType="clickEffect">
                                  <p:stCondLst>
                                    <p:cond delay="0"/>
                                  </p:stCondLst>
                                  <p:childTnLst>
                                    <p:set>
                                      <p:cBhvr>
                                        <p:cTn id="14" dur="1" fill="hold">
                                          <p:stCondLst>
                                            <p:cond delay="0"/>
                                          </p:stCondLst>
                                        </p:cTn>
                                        <p:tgtEl>
                                          <p:spTgt spid="5"/>
                                        </p:tgtEl>
                                        <p:attrNameLst>
                                          <p:attrName>style.visibility</p:attrName>
                                        </p:attrNameLst>
                                      </p:cBhvr>
                                      <p:to>
                                        <p:strVal val="hidden"/>
                                      </p:to>
                                    </p:set>
                                  </p:childTnLst>
                                </p:cTn>
                              </p:par>
                              <p:par>
                                <p:cTn id="15" presetID="1" presetClass="exit" presetSubtype="0" fill="hold" grpId="1" nodeType="withEffect">
                                  <p:stCondLst>
                                    <p:cond delay="0"/>
                                  </p:stCondLst>
                                  <p:childTnLst>
                                    <p:set>
                                      <p:cBhvr>
                                        <p:cTn id="16" dur="1" fill="hold">
                                          <p:stCondLst>
                                            <p:cond delay="0"/>
                                          </p:stCondLst>
                                        </p:cTn>
                                        <p:tgtEl>
                                          <p:spTgt spid="4"/>
                                        </p:tgtEl>
                                        <p:attrNameLst>
                                          <p:attrName>style.visibility</p:attrName>
                                        </p:attrNameLst>
                                      </p:cBhvr>
                                      <p:to>
                                        <p:strVal val="hidden"/>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2" presetClass="entr" presetSubtype="4" fill="hold" nodeType="click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750" fill="hold"/>
                                        <p:tgtEl>
                                          <p:spTgt spid="3"/>
                                        </p:tgtEl>
                                        <p:attrNameLst>
                                          <p:attrName>ppt_x</p:attrName>
                                        </p:attrNameLst>
                                      </p:cBhvr>
                                      <p:tavLst>
                                        <p:tav tm="0">
                                          <p:val>
                                            <p:strVal val="#ppt_x"/>
                                          </p:val>
                                        </p:tav>
                                        <p:tav tm="100000">
                                          <p:val>
                                            <p:strVal val="#ppt_x"/>
                                          </p:val>
                                        </p:tav>
                                      </p:tavLst>
                                    </p:anim>
                                    <p:anim calcmode="lin" valueType="num">
                                      <p:cBhvr additive="base">
                                        <p:cTn id="30" dur="75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10" presetClass="exit" presetSubtype="0" fill="hold" nodeType="clickEffect">
                                  <p:stCondLst>
                                    <p:cond delay="0"/>
                                  </p:stCondLst>
                                  <p:childTnLst>
                                    <p:animEffect transition="out" filter="fade">
                                      <p:cBhvr>
                                        <p:cTn id="34" dur="750"/>
                                        <p:tgtEl>
                                          <p:spTgt spid="3"/>
                                        </p:tgtEl>
                                      </p:cBhvr>
                                    </p:animEffect>
                                    <p:set>
                                      <p:cBhvr>
                                        <p:cTn id="35" dur="1" fill="hold">
                                          <p:stCondLst>
                                            <p:cond delay="749"/>
                                          </p:stCondLst>
                                        </p:cTn>
                                        <p:tgtEl>
                                          <p:spTgt spid="3"/>
                                        </p:tgtEl>
                                        <p:attrNameLst>
                                          <p:attrName>style.visibility</p:attrName>
                                        </p:attrNameLst>
                                      </p:cBhvr>
                                      <p:to>
                                        <p:strVal val="hidden"/>
                                      </p:to>
                                    </p:set>
                                  </p:childTnLst>
                                </p:cTn>
                              </p:par>
                            </p:childTnLst>
                          </p:cTn>
                        </p:par>
                        <p:par>
                          <p:cTn id="36" fill="hold" nodeType="afterGroup">
                            <p:stCondLst>
                              <p:cond delay="750"/>
                            </p:stCondLst>
                            <p:childTnLst>
                              <p:par>
                                <p:cTn id="37" presetID="1" presetClass="entr" presetSubtype="0"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withGroup">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P spid="6" grpId="0"/>
      <p:bldP spid="7" grpId="0" animBg="1"/>
      <p:bldP spid="10" grpId="0" animBg="1"/>
      <p:bldP spid="12"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2" name="Rectangle 4">
            <a:extLst>
              <a:ext uri="{FF2B5EF4-FFF2-40B4-BE49-F238E27FC236}">
                <a16:creationId xmlns:a16="http://schemas.microsoft.com/office/drawing/2014/main" id="{765EAA12-177A-4C79-A7DE-499268DF797D}"/>
              </a:ext>
            </a:extLst>
          </p:cNvPr>
          <p:cNvSpPr>
            <a:spLocks noGrp="1" noChangeArrowheads="1"/>
          </p:cNvSpPr>
          <p:nvPr>
            <p:ph type="title"/>
          </p:nvPr>
        </p:nvSpPr>
        <p:spPr/>
        <p:txBody>
          <a:bodyPr/>
          <a:lstStyle/>
          <a:p>
            <a:pPr>
              <a:defRPr/>
            </a:pPr>
            <a:r>
              <a:rPr lang="nl-NL" sz="2250" dirty="0"/>
              <a:t>Cytotoxische T-cel:</a:t>
            </a:r>
            <a:br>
              <a:rPr lang="nl-NL" sz="2250" dirty="0"/>
            </a:br>
            <a:r>
              <a:rPr lang="nl-NL" sz="2250" dirty="0"/>
              <a:t>‘Lek schieten’</a:t>
            </a:r>
          </a:p>
        </p:txBody>
      </p:sp>
      <p:pic>
        <p:nvPicPr>
          <p:cNvPr id="45059" name="Picture 5" descr="43-12a-CytotoxTCellFunct-L">
            <a:extLst>
              <a:ext uri="{FF2B5EF4-FFF2-40B4-BE49-F238E27FC236}">
                <a16:creationId xmlns:a16="http://schemas.microsoft.com/office/drawing/2014/main" id="{57CC2AFD-85FC-4947-A362-F253EF6B9BC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71689" y="2654301"/>
            <a:ext cx="8048625" cy="300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7">
            <a:extLst>
              <a:ext uri="{FF2B5EF4-FFF2-40B4-BE49-F238E27FC236}">
                <a16:creationId xmlns:a16="http://schemas.microsoft.com/office/drawing/2014/main" id="{9B8BFE6D-8B27-467F-9926-302B27F8EE12}"/>
              </a:ext>
            </a:extLst>
          </p:cNvPr>
          <p:cNvSpPr txBox="1">
            <a:spLocks noChangeArrowheads="1"/>
          </p:cNvSpPr>
          <p:nvPr/>
        </p:nvSpPr>
        <p:spPr bwMode="auto">
          <a:xfrm>
            <a:off x="5808663" y="1477964"/>
            <a:ext cx="3287712" cy="642937"/>
          </a:xfrm>
          <a:prstGeom prst="rect">
            <a:avLst/>
          </a:prstGeom>
          <a:noFill/>
          <a:ln w="9525">
            <a:noFill/>
            <a:miter lim="800000"/>
            <a:headEnd/>
            <a:tailEnd/>
          </a:ln>
          <a:effectLst/>
        </p:spPr>
        <p:txBody>
          <a:bodyPr lIns="51435" tIns="25718" rIns="51435" bIns="25718" anchor="ctr"/>
          <a:lst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cs typeface="Arial" charset="0"/>
              </a:defRPr>
            </a:lvl2pPr>
            <a:lvl3pPr algn="ctr" rtl="0" fontAlgn="base">
              <a:spcBef>
                <a:spcPct val="0"/>
              </a:spcBef>
              <a:spcAft>
                <a:spcPct val="0"/>
              </a:spcAft>
              <a:defRPr sz="4400">
                <a:solidFill>
                  <a:schemeClr val="tx2"/>
                </a:solidFill>
                <a:latin typeface="Arial" charset="0"/>
                <a:cs typeface="Arial" charset="0"/>
              </a:defRPr>
            </a:lvl3pPr>
            <a:lvl4pPr algn="ctr" rtl="0" fontAlgn="base">
              <a:spcBef>
                <a:spcPct val="0"/>
              </a:spcBef>
              <a:spcAft>
                <a:spcPct val="0"/>
              </a:spcAft>
              <a:defRPr sz="4400">
                <a:solidFill>
                  <a:schemeClr val="tx2"/>
                </a:solidFill>
                <a:latin typeface="Arial" charset="0"/>
                <a:cs typeface="Arial" charset="0"/>
              </a:defRPr>
            </a:lvl4pPr>
            <a:lvl5pPr algn="ctr" rtl="0" fontAlgn="base">
              <a:spcBef>
                <a:spcPct val="0"/>
              </a:spcBef>
              <a:spcAft>
                <a:spcPct val="0"/>
              </a:spcAft>
              <a:defRPr sz="4400">
                <a:solidFill>
                  <a:schemeClr val="tx2"/>
                </a:solidFill>
                <a:latin typeface="Arial"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a:lstStyle>
          <a:p>
            <a:pPr algn="l">
              <a:defRPr/>
            </a:pPr>
            <a:r>
              <a:rPr lang="nl-NL" sz="2475" kern="0" dirty="0"/>
              <a:t>Specifieke afweer</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4">
            <a:extLst>
              <a:ext uri="{FF2B5EF4-FFF2-40B4-BE49-F238E27FC236}">
                <a16:creationId xmlns:a16="http://schemas.microsoft.com/office/drawing/2014/main" id="{ED36C427-055E-44B5-8AE5-A6C099AA14ED}"/>
              </a:ext>
            </a:extLst>
          </p:cNvPr>
          <p:cNvSpPr>
            <a:spLocks noGrp="1" noChangeArrowheads="1"/>
          </p:cNvSpPr>
          <p:nvPr>
            <p:ph type="title"/>
          </p:nvPr>
        </p:nvSpPr>
        <p:spPr>
          <a:xfrm>
            <a:off x="2393950" y="479425"/>
            <a:ext cx="4629150" cy="642938"/>
          </a:xfrm>
        </p:spPr>
        <p:txBody>
          <a:bodyPr>
            <a:normAutofit fontScale="90000"/>
          </a:bodyPr>
          <a:lstStyle/>
          <a:p>
            <a:r>
              <a:rPr lang="nl-NL" altLang="nl-NL"/>
              <a:t>‘</a:t>
            </a:r>
            <a:r>
              <a:rPr lang="nl-NL" altLang="nl-NL" i="1"/>
              <a:t>Klonale selectie</a:t>
            </a:r>
            <a:r>
              <a:rPr lang="nl-NL" altLang="nl-NL"/>
              <a:t>’ van B-cellen</a:t>
            </a:r>
          </a:p>
        </p:txBody>
      </p:sp>
      <p:pic>
        <p:nvPicPr>
          <p:cNvPr id="46083" name="Picture 5" descr="43-06-ClonalSelection-L">
            <a:extLst>
              <a:ext uri="{FF2B5EF4-FFF2-40B4-BE49-F238E27FC236}">
                <a16:creationId xmlns:a16="http://schemas.microsoft.com/office/drawing/2014/main" id="{862C3DB9-C12E-4A9E-8011-927C3DABE28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95550" y="1055689"/>
            <a:ext cx="6502400" cy="545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7">
            <a:extLst>
              <a:ext uri="{FF2B5EF4-FFF2-40B4-BE49-F238E27FC236}">
                <a16:creationId xmlns:a16="http://schemas.microsoft.com/office/drawing/2014/main" id="{C3CD2619-82C8-4E3A-9F65-8882821C6278}"/>
              </a:ext>
            </a:extLst>
          </p:cNvPr>
          <p:cNvSpPr txBox="1">
            <a:spLocks noChangeArrowheads="1"/>
          </p:cNvSpPr>
          <p:nvPr/>
        </p:nvSpPr>
        <p:spPr bwMode="auto">
          <a:xfrm>
            <a:off x="7288213" y="446089"/>
            <a:ext cx="3376612" cy="642937"/>
          </a:xfrm>
          <a:prstGeom prst="rect">
            <a:avLst/>
          </a:prstGeom>
          <a:noFill/>
          <a:ln w="9525">
            <a:noFill/>
            <a:miter lim="800000"/>
            <a:headEnd/>
            <a:tailEnd/>
          </a:ln>
          <a:effectLst/>
        </p:spPr>
        <p:txBody>
          <a:bodyPr lIns="51435" tIns="25718" rIns="51435" bIns="25718" anchor="ctr"/>
          <a:lst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cs typeface="Arial" charset="0"/>
              </a:defRPr>
            </a:lvl2pPr>
            <a:lvl3pPr algn="ctr" rtl="0" fontAlgn="base">
              <a:spcBef>
                <a:spcPct val="0"/>
              </a:spcBef>
              <a:spcAft>
                <a:spcPct val="0"/>
              </a:spcAft>
              <a:defRPr sz="4400">
                <a:solidFill>
                  <a:schemeClr val="tx2"/>
                </a:solidFill>
                <a:latin typeface="Arial" charset="0"/>
                <a:cs typeface="Arial" charset="0"/>
              </a:defRPr>
            </a:lvl3pPr>
            <a:lvl4pPr algn="ctr" rtl="0" fontAlgn="base">
              <a:spcBef>
                <a:spcPct val="0"/>
              </a:spcBef>
              <a:spcAft>
                <a:spcPct val="0"/>
              </a:spcAft>
              <a:defRPr sz="4400">
                <a:solidFill>
                  <a:schemeClr val="tx2"/>
                </a:solidFill>
                <a:latin typeface="Arial" charset="0"/>
                <a:cs typeface="Arial" charset="0"/>
              </a:defRPr>
            </a:lvl4pPr>
            <a:lvl5pPr algn="ctr" rtl="0" fontAlgn="base">
              <a:spcBef>
                <a:spcPct val="0"/>
              </a:spcBef>
              <a:spcAft>
                <a:spcPct val="0"/>
              </a:spcAft>
              <a:defRPr sz="4400">
                <a:solidFill>
                  <a:schemeClr val="tx2"/>
                </a:solidFill>
                <a:latin typeface="Arial"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a:lstStyle>
          <a:p>
            <a:pPr algn="l">
              <a:defRPr/>
            </a:pPr>
            <a:r>
              <a:rPr lang="nl-NL" sz="2800" kern="0" dirty="0"/>
              <a:t>Specifieke afweer</a:t>
            </a:r>
          </a:p>
        </p:txBody>
      </p:sp>
      <p:sp>
        <p:nvSpPr>
          <p:cNvPr id="5" name="Titel 3">
            <a:extLst>
              <a:ext uri="{FF2B5EF4-FFF2-40B4-BE49-F238E27FC236}">
                <a16:creationId xmlns:a16="http://schemas.microsoft.com/office/drawing/2014/main" id="{750F339C-4AC7-40AA-BB13-6842F6C2D89B}"/>
              </a:ext>
            </a:extLst>
          </p:cNvPr>
          <p:cNvSpPr txBox="1">
            <a:spLocks/>
          </p:cNvSpPr>
          <p:nvPr/>
        </p:nvSpPr>
        <p:spPr bwMode="auto">
          <a:xfrm>
            <a:off x="3389313" y="2630489"/>
            <a:ext cx="755650" cy="319087"/>
          </a:xfrm>
          <a:prstGeom prst="rect">
            <a:avLst/>
          </a:prstGeom>
          <a:noFill/>
          <a:ln w="9525">
            <a:noFill/>
            <a:miter lim="800000"/>
            <a:headEnd/>
            <a:tailEnd/>
          </a:ln>
          <a:effectLst/>
        </p:spPr>
        <p:txBody>
          <a:bodyPr lIns="51435" tIns="25718" rIns="51435" bIns="25718" anchor="ctr"/>
          <a:lst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cs typeface="Arial" charset="0"/>
              </a:defRPr>
            </a:lvl2pPr>
            <a:lvl3pPr algn="ctr" rtl="0" fontAlgn="base">
              <a:spcBef>
                <a:spcPct val="0"/>
              </a:spcBef>
              <a:spcAft>
                <a:spcPct val="0"/>
              </a:spcAft>
              <a:defRPr sz="4400">
                <a:solidFill>
                  <a:schemeClr val="tx2"/>
                </a:solidFill>
                <a:latin typeface="Arial" charset="0"/>
                <a:cs typeface="Arial" charset="0"/>
              </a:defRPr>
            </a:lvl3pPr>
            <a:lvl4pPr algn="ctr" rtl="0" fontAlgn="base">
              <a:spcBef>
                <a:spcPct val="0"/>
              </a:spcBef>
              <a:spcAft>
                <a:spcPct val="0"/>
              </a:spcAft>
              <a:defRPr sz="4400">
                <a:solidFill>
                  <a:schemeClr val="tx2"/>
                </a:solidFill>
                <a:latin typeface="Arial" charset="0"/>
                <a:cs typeface="Arial" charset="0"/>
              </a:defRPr>
            </a:lvl4pPr>
            <a:lvl5pPr algn="ctr" rtl="0" fontAlgn="base">
              <a:spcBef>
                <a:spcPct val="0"/>
              </a:spcBef>
              <a:spcAft>
                <a:spcPct val="0"/>
              </a:spcAft>
              <a:defRPr sz="4400">
                <a:solidFill>
                  <a:schemeClr val="tx2"/>
                </a:solidFill>
                <a:latin typeface="Arial"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a:lstStyle>
          <a:p>
            <a:pPr algn="l">
              <a:defRPr/>
            </a:pPr>
            <a:r>
              <a:rPr lang="nl-NL" sz="1800" i="1" kern="0" dirty="0">
                <a:solidFill>
                  <a:srgbClr val="FF0000"/>
                </a:solidFill>
              </a:rPr>
              <a:t>B-cel</a:t>
            </a:r>
          </a:p>
        </p:txBody>
      </p:sp>
      <p:sp>
        <p:nvSpPr>
          <p:cNvPr id="6" name="Titel 3">
            <a:extLst>
              <a:ext uri="{FF2B5EF4-FFF2-40B4-BE49-F238E27FC236}">
                <a16:creationId xmlns:a16="http://schemas.microsoft.com/office/drawing/2014/main" id="{25F814FA-05A3-4812-B084-020496C4BCD7}"/>
              </a:ext>
            </a:extLst>
          </p:cNvPr>
          <p:cNvSpPr txBox="1">
            <a:spLocks/>
          </p:cNvSpPr>
          <p:nvPr/>
        </p:nvSpPr>
        <p:spPr bwMode="auto">
          <a:xfrm>
            <a:off x="2640014" y="4356100"/>
            <a:ext cx="1876425" cy="317500"/>
          </a:xfrm>
          <a:prstGeom prst="rect">
            <a:avLst/>
          </a:prstGeom>
          <a:noFill/>
          <a:ln w="9525">
            <a:noFill/>
            <a:miter lim="800000"/>
            <a:headEnd/>
            <a:tailEnd/>
          </a:ln>
          <a:effectLst/>
        </p:spPr>
        <p:txBody>
          <a:bodyPr lIns="51435" tIns="25718" rIns="51435" bIns="25718" anchor="ctr"/>
          <a:lst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cs typeface="Arial" charset="0"/>
              </a:defRPr>
            </a:lvl2pPr>
            <a:lvl3pPr algn="ctr" rtl="0" fontAlgn="base">
              <a:spcBef>
                <a:spcPct val="0"/>
              </a:spcBef>
              <a:spcAft>
                <a:spcPct val="0"/>
              </a:spcAft>
              <a:defRPr sz="4400">
                <a:solidFill>
                  <a:schemeClr val="tx2"/>
                </a:solidFill>
                <a:latin typeface="Arial" charset="0"/>
                <a:cs typeface="Arial" charset="0"/>
              </a:defRPr>
            </a:lvl3pPr>
            <a:lvl4pPr algn="ctr" rtl="0" fontAlgn="base">
              <a:spcBef>
                <a:spcPct val="0"/>
              </a:spcBef>
              <a:spcAft>
                <a:spcPct val="0"/>
              </a:spcAft>
              <a:defRPr sz="4400">
                <a:solidFill>
                  <a:schemeClr val="tx2"/>
                </a:solidFill>
                <a:latin typeface="Arial" charset="0"/>
                <a:cs typeface="Arial" charset="0"/>
              </a:defRPr>
            </a:lvl4pPr>
            <a:lvl5pPr algn="ctr" rtl="0" fontAlgn="base">
              <a:spcBef>
                <a:spcPct val="0"/>
              </a:spcBef>
              <a:spcAft>
                <a:spcPct val="0"/>
              </a:spcAft>
              <a:defRPr sz="4400">
                <a:solidFill>
                  <a:schemeClr val="tx2"/>
                </a:solidFill>
                <a:latin typeface="Arial"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a:lstStyle>
          <a:p>
            <a:pPr algn="l">
              <a:defRPr/>
            </a:pPr>
            <a:r>
              <a:rPr lang="nl-NL" sz="2000" i="1" kern="0" dirty="0">
                <a:solidFill>
                  <a:srgbClr val="FF0000"/>
                </a:solidFill>
              </a:rPr>
              <a:t>B-</a:t>
            </a:r>
            <a:r>
              <a:rPr lang="nl-NL" sz="2000" i="1" kern="0" dirty="0" err="1">
                <a:solidFill>
                  <a:srgbClr val="FF0000"/>
                </a:solidFill>
              </a:rPr>
              <a:t>geheugencel</a:t>
            </a:r>
            <a:endParaRPr lang="nl-NL" sz="2000" i="1" kern="0" dirty="0">
              <a:solidFill>
                <a:srgbClr val="FF0000"/>
              </a:solidFill>
            </a:endParaRPr>
          </a:p>
        </p:txBody>
      </p:sp>
      <p:sp>
        <p:nvSpPr>
          <p:cNvPr id="7" name="Titel 3">
            <a:extLst>
              <a:ext uri="{FF2B5EF4-FFF2-40B4-BE49-F238E27FC236}">
                <a16:creationId xmlns:a16="http://schemas.microsoft.com/office/drawing/2014/main" id="{6FE85232-197B-4DF7-89A1-DAAFCDBA79BE}"/>
              </a:ext>
            </a:extLst>
          </p:cNvPr>
          <p:cNvSpPr txBox="1">
            <a:spLocks/>
          </p:cNvSpPr>
          <p:nvPr/>
        </p:nvSpPr>
        <p:spPr bwMode="auto">
          <a:xfrm>
            <a:off x="6313488" y="3667125"/>
            <a:ext cx="2132012" cy="234950"/>
          </a:xfrm>
          <a:prstGeom prst="rect">
            <a:avLst/>
          </a:prstGeom>
          <a:noFill/>
          <a:ln w="9525">
            <a:noFill/>
            <a:miter lim="800000"/>
            <a:headEnd/>
            <a:tailEnd/>
          </a:ln>
          <a:effectLst/>
        </p:spPr>
        <p:txBody>
          <a:bodyPr lIns="51435" tIns="25718" rIns="51435" bIns="25718" anchor="ctr"/>
          <a:lst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cs typeface="Arial" charset="0"/>
              </a:defRPr>
            </a:lvl2pPr>
            <a:lvl3pPr algn="ctr" rtl="0" fontAlgn="base">
              <a:spcBef>
                <a:spcPct val="0"/>
              </a:spcBef>
              <a:spcAft>
                <a:spcPct val="0"/>
              </a:spcAft>
              <a:defRPr sz="4400">
                <a:solidFill>
                  <a:schemeClr val="tx2"/>
                </a:solidFill>
                <a:latin typeface="Arial" charset="0"/>
                <a:cs typeface="Arial" charset="0"/>
              </a:defRPr>
            </a:lvl3pPr>
            <a:lvl4pPr algn="ctr" rtl="0" fontAlgn="base">
              <a:spcBef>
                <a:spcPct val="0"/>
              </a:spcBef>
              <a:spcAft>
                <a:spcPct val="0"/>
              </a:spcAft>
              <a:defRPr sz="4400">
                <a:solidFill>
                  <a:schemeClr val="tx2"/>
                </a:solidFill>
                <a:latin typeface="Arial" charset="0"/>
                <a:cs typeface="Arial" charset="0"/>
              </a:defRPr>
            </a:lvl4pPr>
            <a:lvl5pPr algn="ctr" rtl="0" fontAlgn="base">
              <a:spcBef>
                <a:spcPct val="0"/>
              </a:spcBef>
              <a:spcAft>
                <a:spcPct val="0"/>
              </a:spcAft>
              <a:defRPr sz="4400">
                <a:solidFill>
                  <a:schemeClr val="tx2"/>
                </a:solidFill>
                <a:latin typeface="Arial"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a:lstStyle>
          <a:p>
            <a:pPr algn="l">
              <a:defRPr/>
            </a:pPr>
            <a:r>
              <a:rPr lang="nl-NL" sz="2000" i="1" kern="0" dirty="0">
                <a:solidFill>
                  <a:srgbClr val="FF0000"/>
                </a:solidFill>
              </a:rPr>
              <a:t>     B- plasmacel</a:t>
            </a:r>
            <a:endParaRPr lang="nl-NL" sz="2000" i="1" kern="0" dirty="0">
              <a:solidFill>
                <a:srgbClr val="FF0000"/>
              </a:solidFill>
              <a:sym typeface="Wingdings" panose="05000000000000000000" pitchFamily="2" charset="2"/>
            </a:endParaRPr>
          </a:p>
        </p:txBody>
      </p:sp>
      <p:sp>
        <p:nvSpPr>
          <p:cNvPr id="8" name="Titel 3">
            <a:extLst>
              <a:ext uri="{FF2B5EF4-FFF2-40B4-BE49-F238E27FC236}">
                <a16:creationId xmlns:a16="http://schemas.microsoft.com/office/drawing/2014/main" id="{F38A0648-ED89-44FA-B1E5-EAF0A151AB1F}"/>
              </a:ext>
            </a:extLst>
          </p:cNvPr>
          <p:cNvSpPr txBox="1">
            <a:spLocks/>
          </p:cNvSpPr>
          <p:nvPr/>
        </p:nvSpPr>
        <p:spPr bwMode="auto">
          <a:xfrm>
            <a:off x="7150100" y="5856288"/>
            <a:ext cx="2590800" cy="596900"/>
          </a:xfrm>
          <a:prstGeom prst="rect">
            <a:avLst/>
          </a:prstGeom>
          <a:noFill/>
          <a:ln w="9525">
            <a:noFill/>
            <a:miter lim="800000"/>
            <a:headEnd/>
            <a:tailEnd/>
          </a:ln>
          <a:effectLst/>
        </p:spPr>
        <p:txBody>
          <a:bodyPr lIns="51435" tIns="25718" rIns="51435" bIns="25718" anchor="ctr"/>
          <a:lst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cs typeface="Arial" charset="0"/>
              </a:defRPr>
            </a:lvl2pPr>
            <a:lvl3pPr algn="ctr" rtl="0" fontAlgn="base">
              <a:spcBef>
                <a:spcPct val="0"/>
              </a:spcBef>
              <a:spcAft>
                <a:spcPct val="0"/>
              </a:spcAft>
              <a:defRPr sz="4400">
                <a:solidFill>
                  <a:schemeClr val="tx2"/>
                </a:solidFill>
                <a:latin typeface="Arial" charset="0"/>
                <a:cs typeface="Arial" charset="0"/>
              </a:defRPr>
            </a:lvl3pPr>
            <a:lvl4pPr algn="ctr" rtl="0" fontAlgn="base">
              <a:spcBef>
                <a:spcPct val="0"/>
              </a:spcBef>
              <a:spcAft>
                <a:spcPct val="0"/>
              </a:spcAft>
              <a:defRPr sz="4400">
                <a:solidFill>
                  <a:schemeClr val="tx2"/>
                </a:solidFill>
                <a:latin typeface="Arial" charset="0"/>
                <a:cs typeface="Arial" charset="0"/>
              </a:defRPr>
            </a:lvl4pPr>
            <a:lvl5pPr algn="ctr" rtl="0" fontAlgn="base">
              <a:spcBef>
                <a:spcPct val="0"/>
              </a:spcBef>
              <a:spcAft>
                <a:spcPct val="0"/>
              </a:spcAft>
              <a:defRPr sz="4400">
                <a:solidFill>
                  <a:schemeClr val="tx2"/>
                </a:solidFill>
                <a:latin typeface="Arial"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a:lstStyle>
          <a:p>
            <a:pPr algn="r">
              <a:defRPr/>
            </a:pPr>
            <a:r>
              <a:rPr lang="nl-NL" sz="2000" i="1" kern="0" dirty="0">
                <a:solidFill>
                  <a:srgbClr val="FF0000"/>
                </a:solidFill>
              </a:rPr>
              <a:t>antistoffen </a:t>
            </a:r>
            <a:r>
              <a:rPr lang="nl-NL" sz="1600" i="1" kern="0" dirty="0">
                <a:solidFill>
                  <a:srgbClr val="FF0000"/>
                </a:solidFill>
              </a:rPr>
              <a:t>(</a:t>
            </a:r>
            <a:r>
              <a:rPr lang="nl-NL" sz="1600" i="1" kern="0" dirty="0">
                <a:solidFill>
                  <a:srgbClr val="FF0000"/>
                </a:solidFill>
                <a:latin typeface="Bookman Old Style" panose="02050604050505020204" pitchFamily="18" charset="0"/>
              </a:rPr>
              <a:t>immunoglobulines = </a:t>
            </a:r>
            <a:r>
              <a:rPr lang="nl-NL" sz="1600" b="1" i="1" kern="0" dirty="0" err="1">
                <a:solidFill>
                  <a:srgbClr val="FF0000"/>
                </a:solidFill>
                <a:latin typeface="Bookman Old Style" panose="02050604050505020204" pitchFamily="18" charset="0"/>
              </a:rPr>
              <a:t>Ig</a:t>
            </a:r>
            <a:r>
              <a:rPr lang="nl-NL" sz="1600" i="1" kern="0" dirty="0">
                <a:solidFill>
                  <a:srgbClr val="FF0000"/>
                </a:solidFill>
                <a:latin typeface="Bookman Old Style" panose="02050604050505020204" pitchFamily="18" charset="0"/>
              </a:rPr>
              <a:t>)</a:t>
            </a:r>
            <a:endParaRPr lang="nl-NL" sz="2000" i="1" kern="0"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el 1">
            <a:extLst>
              <a:ext uri="{FF2B5EF4-FFF2-40B4-BE49-F238E27FC236}">
                <a16:creationId xmlns:a16="http://schemas.microsoft.com/office/drawing/2014/main" id="{79F6727D-8B4B-4F25-B8F8-2CD2BD7614C0}"/>
              </a:ext>
            </a:extLst>
          </p:cNvPr>
          <p:cNvSpPr>
            <a:spLocks noGrp="1" noChangeArrowheads="1"/>
          </p:cNvSpPr>
          <p:nvPr>
            <p:ph type="title"/>
          </p:nvPr>
        </p:nvSpPr>
        <p:spPr>
          <a:xfrm>
            <a:off x="1828800" y="373063"/>
            <a:ext cx="8686800" cy="1143000"/>
          </a:xfrm>
        </p:spPr>
        <p:txBody>
          <a:bodyPr/>
          <a:lstStyle/>
          <a:p>
            <a:r>
              <a:rPr lang="nl-NL" altLang="nl-NL"/>
              <a:t>Immunoglobulinen</a:t>
            </a:r>
          </a:p>
        </p:txBody>
      </p:sp>
      <p:sp>
        <p:nvSpPr>
          <p:cNvPr id="47107" name="Tijdelijke aanduiding voor voettekst 2">
            <a:extLst>
              <a:ext uri="{FF2B5EF4-FFF2-40B4-BE49-F238E27FC236}">
                <a16:creationId xmlns:a16="http://schemas.microsoft.com/office/drawing/2014/main" id="{AE90B5D6-B29B-4B07-B7DA-0919444ECFF8}"/>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nl-NL" altLang="nl-NL" sz="1000">
                <a:latin typeface="Arial" panose="020B0604020202020204" pitchFamily="34" charset="0"/>
              </a:rPr>
              <a:t>	</a:t>
            </a:r>
            <a:fld id="{D098C0EF-B01A-47C4-8574-AFED4486346D}" type="slidenum">
              <a:rPr lang="nl-NL" altLang="nl-NL" sz="1000">
                <a:latin typeface="Arial" panose="020B0604020202020204" pitchFamily="34" charset="0"/>
              </a:rPr>
              <a:pPr/>
              <a:t>28</a:t>
            </a:fld>
            <a:endParaRPr lang="nl-NL" altLang="nl-NL" sz="1000">
              <a:latin typeface="Arial" panose="020B0604020202020204" pitchFamily="34" charset="0"/>
            </a:endParaRPr>
          </a:p>
        </p:txBody>
      </p:sp>
      <p:pic>
        <p:nvPicPr>
          <p:cNvPr id="47108" name="Picture 2">
            <a:extLst>
              <a:ext uri="{FF2B5EF4-FFF2-40B4-BE49-F238E27FC236}">
                <a16:creationId xmlns:a16="http://schemas.microsoft.com/office/drawing/2014/main" id="{C77A0054-325C-4885-B0BC-04C436EDD05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19289" y="1989138"/>
            <a:ext cx="3273425" cy="401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09" name="Tekstvak 6">
            <a:extLst>
              <a:ext uri="{FF2B5EF4-FFF2-40B4-BE49-F238E27FC236}">
                <a16:creationId xmlns:a16="http://schemas.microsoft.com/office/drawing/2014/main" id="{D6DA3C1A-6AA2-4C14-9AAC-E08AEDC666B3}"/>
              </a:ext>
            </a:extLst>
          </p:cNvPr>
          <p:cNvSpPr txBox="1">
            <a:spLocks noChangeArrowheads="1"/>
          </p:cNvSpPr>
          <p:nvPr/>
        </p:nvSpPr>
        <p:spPr bwMode="auto">
          <a:xfrm>
            <a:off x="5941067" y="500063"/>
            <a:ext cx="5054600" cy="20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nl-NL" altLang="nl-NL" sz="1800" dirty="0">
                <a:solidFill>
                  <a:srgbClr val="202122"/>
                </a:solidFill>
                <a:latin typeface="Arial" panose="020B0604020202020204" pitchFamily="34" charset="0"/>
              </a:rPr>
              <a:t>Er bestaan verschillende vormen: immunoglobuline M (</a:t>
            </a:r>
            <a:r>
              <a:rPr lang="nl-NL" altLang="nl-NL" sz="1800" dirty="0" err="1">
                <a:solidFill>
                  <a:srgbClr val="202122"/>
                </a:solidFill>
                <a:latin typeface="Arial" panose="020B0604020202020204" pitchFamily="34" charset="0"/>
              </a:rPr>
              <a:t>IgM</a:t>
            </a:r>
            <a:r>
              <a:rPr lang="nl-NL" altLang="nl-NL" sz="1800" dirty="0">
                <a:solidFill>
                  <a:srgbClr val="202122"/>
                </a:solidFill>
                <a:latin typeface="Arial" panose="020B0604020202020204" pitchFamily="34" charset="0"/>
              </a:rPr>
              <a:t>), G (IgG), A (</a:t>
            </a:r>
            <a:r>
              <a:rPr lang="nl-NL" altLang="nl-NL" sz="1800" dirty="0" err="1">
                <a:solidFill>
                  <a:srgbClr val="202122"/>
                </a:solidFill>
                <a:latin typeface="Arial" panose="020B0604020202020204" pitchFamily="34" charset="0"/>
              </a:rPr>
              <a:t>IgA</a:t>
            </a:r>
            <a:r>
              <a:rPr lang="nl-NL" altLang="nl-NL" sz="1800" dirty="0">
                <a:solidFill>
                  <a:srgbClr val="202122"/>
                </a:solidFill>
                <a:latin typeface="Arial" panose="020B0604020202020204" pitchFamily="34" charset="0"/>
              </a:rPr>
              <a:t>), E (</a:t>
            </a:r>
            <a:r>
              <a:rPr lang="nl-NL" altLang="nl-NL" sz="1800" dirty="0" err="1">
                <a:solidFill>
                  <a:srgbClr val="202122"/>
                </a:solidFill>
                <a:latin typeface="Arial" panose="020B0604020202020204" pitchFamily="34" charset="0"/>
              </a:rPr>
              <a:t>IgE</a:t>
            </a:r>
            <a:r>
              <a:rPr lang="nl-NL" altLang="nl-NL" sz="1800" dirty="0">
                <a:solidFill>
                  <a:srgbClr val="202122"/>
                </a:solidFill>
                <a:latin typeface="Arial" panose="020B0604020202020204" pitchFamily="34" charset="0"/>
              </a:rPr>
              <a:t>), en D (</a:t>
            </a:r>
            <a:r>
              <a:rPr lang="nl-NL" altLang="nl-NL" sz="1800" dirty="0" err="1">
                <a:solidFill>
                  <a:srgbClr val="202122"/>
                </a:solidFill>
                <a:latin typeface="Arial" panose="020B0604020202020204" pitchFamily="34" charset="0"/>
              </a:rPr>
              <a:t>IgD</a:t>
            </a:r>
            <a:r>
              <a:rPr lang="nl-NL" altLang="nl-NL" sz="1800" dirty="0">
                <a:solidFill>
                  <a:srgbClr val="202122"/>
                </a:solidFill>
                <a:latin typeface="Arial" panose="020B0604020202020204" pitchFamily="34" charset="0"/>
              </a:rPr>
              <a:t>).  Een jonge B-cel produceert in principe </a:t>
            </a:r>
            <a:r>
              <a:rPr lang="nl-NL" altLang="nl-NL" sz="1800" dirty="0" err="1">
                <a:solidFill>
                  <a:srgbClr val="202122"/>
                </a:solidFill>
                <a:latin typeface="Arial" panose="020B0604020202020204" pitchFamily="34" charset="0"/>
              </a:rPr>
              <a:t>IgM</a:t>
            </a:r>
            <a:r>
              <a:rPr lang="nl-NL" altLang="nl-NL" sz="1800" dirty="0">
                <a:solidFill>
                  <a:srgbClr val="202122"/>
                </a:solidFill>
                <a:latin typeface="Arial" panose="020B0604020202020204" pitchFamily="34" charset="0"/>
              </a:rPr>
              <a:t> en </a:t>
            </a:r>
            <a:r>
              <a:rPr lang="nl-NL" altLang="nl-NL" sz="1800" dirty="0" err="1">
                <a:solidFill>
                  <a:srgbClr val="202122"/>
                </a:solidFill>
                <a:latin typeface="Arial" panose="020B0604020202020204" pitchFamily="34" charset="0"/>
              </a:rPr>
              <a:t>IgD</a:t>
            </a:r>
            <a:r>
              <a:rPr lang="nl-NL" altLang="nl-NL" sz="1800" dirty="0">
                <a:solidFill>
                  <a:srgbClr val="202122"/>
                </a:solidFill>
                <a:latin typeface="Arial" panose="020B0604020202020204" pitchFamily="34" charset="0"/>
              </a:rPr>
              <a:t>. Na activatie door een </a:t>
            </a:r>
            <a:r>
              <a:rPr lang="nl-NL" altLang="nl-NL" sz="1800" dirty="0">
                <a:solidFill>
                  <a:srgbClr val="0B0080"/>
                </a:solidFill>
                <a:latin typeface="Arial" panose="020B0604020202020204" pitchFamily="34" charset="0"/>
                <a:hlinkClick r:id="rId4" tooltip="T-helpercel"/>
              </a:rPr>
              <a:t>T-helpercel</a:t>
            </a:r>
            <a:r>
              <a:rPr lang="nl-NL" altLang="nl-NL" sz="1800" dirty="0">
                <a:solidFill>
                  <a:srgbClr val="202122"/>
                </a:solidFill>
                <a:latin typeface="Arial" panose="020B0604020202020204" pitchFamily="34" charset="0"/>
              </a:rPr>
              <a:t> ondergaat hij een proces dat </a:t>
            </a:r>
            <a:r>
              <a:rPr lang="nl-NL" altLang="nl-NL" sz="1800" dirty="0">
                <a:solidFill>
                  <a:srgbClr val="0B0080"/>
                </a:solidFill>
                <a:latin typeface="Arial" panose="020B0604020202020204" pitchFamily="34" charset="0"/>
                <a:hlinkClick r:id="rId5" tooltip="Class switching"/>
              </a:rPr>
              <a:t>class </a:t>
            </a:r>
            <a:r>
              <a:rPr lang="nl-NL" altLang="nl-NL" sz="1800" dirty="0" err="1">
                <a:solidFill>
                  <a:srgbClr val="0B0080"/>
                </a:solidFill>
                <a:latin typeface="Arial" panose="020B0604020202020204" pitchFamily="34" charset="0"/>
                <a:hlinkClick r:id="rId5" tooltip="Class switching"/>
              </a:rPr>
              <a:t>switching</a:t>
            </a:r>
            <a:r>
              <a:rPr lang="nl-NL" altLang="nl-NL" sz="1800" dirty="0">
                <a:solidFill>
                  <a:srgbClr val="202122"/>
                </a:solidFill>
                <a:latin typeface="Arial" panose="020B0604020202020204" pitchFamily="34" charset="0"/>
              </a:rPr>
              <a:t> wordt genoemd en produceert hij </a:t>
            </a:r>
            <a:r>
              <a:rPr lang="nl-NL" altLang="nl-NL" sz="1800" dirty="0" err="1">
                <a:solidFill>
                  <a:srgbClr val="202122"/>
                </a:solidFill>
                <a:latin typeface="Arial" panose="020B0604020202020204" pitchFamily="34" charset="0"/>
              </a:rPr>
              <a:t>IgA</a:t>
            </a:r>
            <a:r>
              <a:rPr lang="nl-NL" altLang="nl-NL" sz="1800" dirty="0">
                <a:solidFill>
                  <a:srgbClr val="202122"/>
                </a:solidFill>
                <a:latin typeface="Arial" panose="020B0604020202020204" pitchFamily="34" charset="0"/>
              </a:rPr>
              <a:t>, IgG of </a:t>
            </a:r>
            <a:r>
              <a:rPr lang="nl-NL" altLang="nl-NL" sz="1800" dirty="0" err="1">
                <a:solidFill>
                  <a:srgbClr val="202122"/>
                </a:solidFill>
                <a:latin typeface="Arial" panose="020B0604020202020204" pitchFamily="34" charset="0"/>
              </a:rPr>
              <a:t>IgE</a:t>
            </a:r>
            <a:r>
              <a:rPr lang="nl-NL" altLang="nl-NL" sz="1800" dirty="0">
                <a:solidFill>
                  <a:srgbClr val="202122"/>
                </a:solidFill>
                <a:latin typeface="Arial" panose="020B0604020202020204" pitchFamily="34" charset="0"/>
              </a:rPr>
              <a:t>. </a:t>
            </a:r>
            <a:endParaRPr lang="nl-NL" altLang="nl-NL" sz="1800" dirty="0"/>
          </a:p>
        </p:txBody>
      </p:sp>
      <p:sp>
        <p:nvSpPr>
          <p:cNvPr id="47110" name="Tekstvak 8">
            <a:extLst>
              <a:ext uri="{FF2B5EF4-FFF2-40B4-BE49-F238E27FC236}">
                <a16:creationId xmlns:a16="http://schemas.microsoft.com/office/drawing/2014/main" id="{BABD35F0-4ED5-488B-AB5F-24E296FF56D9}"/>
              </a:ext>
            </a:extLst>
          </p:cNvPr>
          <p:cNvSpPr txBox="1">
            <a:spLocks noChangeArrowheads="1"/>
          </p:cNvSpPr>
          <p:nvPr/>
        </p:nvSpPr>
        <p:spPr bwMode="auto">
          <a:xfrm>
            <a:off x="5275263" y="4873626"/>
            <a:ext cx="5257800"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nl-NL" altLang="nl-NL" sz="1800">
                <a:solidFill>
                  <a:srgbClr val="202122"/>
                </a:solidFill>
                <a:latin typeface="Arial" panose="020B0604020202020204" pitchFamily="34" charset="0"/>
              </a:rPr>
              <a:t>IgM is bij een infectie vaak het eerst geproduceerde antistof dat later wordt 'afgelost' door IgG, en is met zijn tien bindingsplaatsen een uitstekende immunoglobuline voor het wegvangen van antigenen.</a:t>
            </a:r>
            <a:endParaRPr lang="nl-NL" altLang="nl-NL" sz="1800"/>
          </a:p>
        </p:txBody>
      </p:sp>
      <p:sp>
        <p:nvSpPr>
          <p:cNvPr id="8" name="Ovaal 7">
            <a:extLst>
              <a:ext uri="{FF2B5EF4-FFF2-40B4-BE49-F238E27FC236}">
                <a16:creationId xmlns:a16="http://schemas.microsoft.com/office/drawing/2014/main" id="{8FC88885-EF6B-4298-9E7B-C5C7472C7A49}"/>
              </a:ext>
            </a:extLst>
          </p:cNvPr>
          <p:cNvSpPr>
            <a:spLocks noChangeArrowheads="1"/>
          </p:cNvSpPr>
          <p:nvPr/>
        </p:nvSpPr>
        <p:spPr bwMode="auto">
          <a:xfrm>
            <a:off x="4260851" y="2559050"/>
            <a:ext cx="473075" cy="274638"/>
          </a:xfrm>
          <a:prstGeom prst="ellipse">
            <a:avLst/>
          </a:prstGeom>
          <a:noFill/>
          <a:ln w="9525"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endParaRPr lang="nl-NL" altLang="nl-NL"/>
          </a:p>
        </p:txBody>
      </p:sp>
      <p:pic>
        <p:nvPicPr>
          <p:cNvPr id="51204" name="Picture 4" descr="mestcellen, afgeven histamine - Leef! met netelroos Leef! met netelroos">
            <a:extLst>
              <a:ext uri="{FF2B5EF4-FFF2-40B4-BE49-F238E27FC236}">
                <a16:creationId xmlns:a16="http://schemas.microsoft.com/office/drawing/2014/main" id="{6AC1D874-0E90-49A7-8978-DF945BA4CB8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719068" y="2414471"/>
            <a:ext cx="2254250" cy="248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51204"/>
                                        </p:tgtEl>
                                        <p:attrNameLst>
                                          <p:attrName>style.visibility</p:attrName>
                                        </p:attrNameLst>
                                      </p:cBhvr>
                                      <p:to>
                                        <p:strVal val="visible"/>
                                      </p:to>
                                    </p:set>
                                    <p:animEffect transition="in" filter="fade">
                                      <p:cBhvr>
                                        <p:cTn id="7" dur="500"/>
                                        <p:tgtEl>
                                          <p:spTgt spid="5120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el 1">
            <a:extLst>
              <a:ext uri="{FF2B5EF4-FFF2-40B4-BE49-F238E27FC236}">
                <a16:creationId xmlns:a16="http://schemas.microsoft.com/office/drawing/2014/main" id="{FA328A5B-03CE-4E9E-AD94-388D9A7A96EE}"/>
              </a:ext>
            </a:extLst>
          </p:cNvPr>
          <p:cNvSpPr>
            <a:spLocks noGrp="1" noChangeArrowheads="1"/>
          </p:cNvSpPr>
          <p:nvPr>
            <p:ph type="title"/>
          </p:nvPr>
        </p:nvSpPr>
        <p:spPr>
          <a:xfrm>
            <a:off x="6816726" y="444500"/>
            <a:ext cx="3698875" cy="1143000"/>
          </a:xfrm>
        </p:spPr>
        <p:txBody>
          <a:bodyPr/>
          <a:lstStyle/>
          <a:p>
            <a:r>
              <a:rPr lang="nl-NL" altLang="nl-NL"/>
              <a:t>De mestcel (aspecifiek)</a:t>
            </a:r>
          </a:p>
        </p:txBody>
      </p:sp>
      <p:sp>
        <p:nvSpPr>
          <p:cNvPr id="49155" name="Tijdelijke aanduiding voor voettekst 2">
            <a:extLst>
              <a:ext uri="{FF2B5EF4-FFF2-40B4-BE49-F238E27FC236}">
                <a16:creationId xmlns:a16="http://schemas.microsoft.com/office/drawing/2014/main" id="{B085DD57-D969-42DE-A829-3AD48442BF7B}"/>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nl-NL" altLang="nl-NL" sz="1000">
                <a:latin typeface="Arial" panose="020B0604020202020204" pitchFamily="34" charset="0"/>
              </a:rPr>
              <a:t>	</a:t>
            </a:r>
            <a:fld id="{4F598A8E-72A8-4DC0-A6EE-11265741D41F}" type="slidenum">
              <a:rPr lang="nl-NL" altLang="nl-NL" sz="1000">
                <a:latin typeface="Arial" panose="020B0604020202020204" pitchFamily="34" charset="0"/>
              </a:rPr>
              <a:pPr/>
              <a:t>29</a:t>
            </a:fld>
            <a:endParaRPr lang="nl-NL" altLang="nl-NL" sz="1000">
              <a:latin typeface="Arial" panose="020B0604020202020204" pitchFamily="34" charset="0"/>
            </a:endParaRPr>
          </a:p>
        </p:txBody>
      </p:sp>
      <p:pic>
        <p:nvPicPr>
          <p:cNvPr id="49156" name="Picture 2" descr="Wat is allergische rhinitis? | MediPedia">
            <a:extLst>
              <a:ext uri="{FF2B5EF4-FFF2-40B4-BE49-F238E27FC236}">
                <a16:creationId xmlns:a16="http://schemas.microsoft.com/office/drawing/2014/main" id="{DE2A8148-B2D5-454E-AD33-09399012BE3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1016001"/>
            <a:ext cx="5018088" cy="532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57" name="Picture 6" descr="Urticaria en angio-oedeem: indeling, pathogenese, oorzaken">
            <a:extLst>
              <a:ext uri="{FF2B5EF4-FFF2-40B4-BE49-F238E27FC236}">
                <a16:creationId xmlns:a16="http://schemas.microsoft.com/office/drawing/2014/main" id="{6D71AC91-EDF6-4C16-A279-66BAC0A15DB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62726" y="2781301"/>
            <a:ext cx="4016375" cy="3351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Ovaal 5">
            <a:extLst>
              <a:ext uri="{FF2B5EF4-FFF2-40B4-BE49-F238E27FC236}">
                <a16:creationId xmlns:a16="http://schemas.microsoft.com/office/drawing/2014/main" id="{B4DF65E2-92E9-4CA1-B5E9-BE8BE2F968F6}"/>
              </a:ext>
            </a:extLst>
          </p:cNvPr>
          <p:cNvSpPr>
            <a:spLocks noChangeArrowheads="1"/>
          </p:cNvSpPr>
          <p:nvPr/>
        </p:nvSpPr>
        <p:spPr bwMode="auto">
          <a:xfrm>
            <a:off x="3432175" y="2997200"/>
            <a:ext cx="431800" cy="274638"/>
          </a:xfrm>
          <a:prstGeom prst="ellipse">
            <a:avLst/>
          </a:prstGeom>
          <a:noFill/>
          <a:ln w="15875"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endParaRPr lang="nl-NL" altLang="nl-NL"/>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jdelijke aanduiding voor dianummer 14">
            <a:extLst>
              <a:ext uri="{FF2B5EF4-FFF2-40B4-BE49-F238E27FC236}">
                <a16:creationId xmlns:a16="http://schemas.microsoft.com/office/drawing/2014/main" id="{7E05EE0A-8EAF-4145-9C58-570DD87753E3}"/>
              </a:ext>
            </a:extLst>
          </p:cNvPr>
          <p:cNvSpPr>
            <a:spLocks noGrp="1"/>
          </p:cNvSpPr>
          <p:nvPr>
            <p:ph type="sldNum" sz="quarter" idx="12"/>
          </p:nvPr>
        </p:nvSpPr>
        <p:spPr>
          <a:xfrm>
            <a:off x="10558300" y="6423914"/>
            <a:ext cx="1052510" cy="365125"/>
          </a:xfrm>
        </p:spPr>
        <p:txBody>
          <a:bodyPr rtlCol="0"/>
          <a:lstStyle/>
          <a:p>
            <a:pPr rtl="0"/>
            <a:fld id="{3A98EE3D-8CD1-4C3F-BD1C-C98C9596463C}" type="slidenum">
              <a:rPr lang="nl-NL" smtClean="0"/>
              <a:pPr/>
              <a:t>3</a:t>
            </a:fld>
            <a:endParaRPr lang="nl-NL"/>
          </a:p>
        </p:txBody>
      </p:sp>
      <p:sp>
        <p:nvSpPr>
          <p:cNvPr id="16" name="Tijdelijke aanduiding voor inhoud 1">
            <a:extLst>
              <a:ext uri="{FF2B5EF4-FFF2-40B4-BE49-F238E27FC236}">
                <a16:creationId xmlns:a16="http://schemas.microsoft.com/office/drawing/2014/main" id="{BFC96F94-7E6A-4D91-B9B5-281D9EB645A1}"/>
              </a:ext>
            </a:extLst>
          </p:cNvPr>
          <p:cNvSpPr txBox="1">
            <a:spLocks/>
          </p:cNvSpPr>
          <p:nvPr/>
        </p:nvSpPr>
        <p:spPr>
          <a:xfrm>
            <a:off x="472530" y="-223674"/>
            <a:ext cx="6474143" cy="4548187"/>
          </a:xfrm>
          <a:prstGeom prst="rect">
            <a:avLst/>
          </a:prstGeom>
        </p:spPr>
        <p:txBody>
          <a:bodyPr vert="horz" lIns="91440" tIns="45720" rIns="91440" bIns="45720" rtlCol="0" anchor="b">
            <a:noAutofit/>
          </a:bodyPr>
          <a:lstStyle>
            <a:lvl1pPr algn="l" defTabSz="457200" rtl="0" eaLnBrk="1" latinLnBrk="0" hangingPunct="1">
              <a:spcBef>
                <a:spcPct val="0"/>
              </a:spcBef>
              <a:buNone/>
              <a:defRPr sz="2800" b="0" kern="1200" cap="all">
                <a:solidFill>
                  <a:schemeClr val="tx1">
                    <a:lumMod val="75000"/>
                    <a:lumOff val="2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defRPr/>
            </a:pPr>
            <a:r>
              <a:rPr lang="nl-NL" altLang="nl-NL" sz="2100" dirty="0"/>
              <a:t>Wat kunnen we zien/meten aan urine?</a:t>
            </a:r>
          </a:p>
          <a:p>
            <a:pPr>
              <a:defRPr/>
            </a:pPr>
            <a:endParaRPr lang="nl-NL" altLang="nl-NL" sz="2100" dirty="0"/>
          </a:p>
          <a:p>
            <a:pPr>
              <a:defRPr/>
            </a:pPr>
            <a:r>
              <a:rPr lang="nl-NL" altLang="nl-NL" sz="2100" dirty="0"/>
              <a:t>vooral kwalitatief:</a:t>
            </a:r>
          </a:p>
          <a:p>
            <a:pPr marL="417910" lvl="1" indent="-160735" defTabSz="914400">
              <a:defRPr/>
            </a:pPr>
            <a:r>
              <a:rPr lang="nl-NL" altLang="nl-NL" kern="0" dirty="0"/>
              <a:t>kleur &amp; geur</a:t>
            </a:r>
            <a:r>
              <a:rPr lang="nl-NL" altLang="nl-NL" sz="2100" kern="0" dirty="0"/>
              <a:t>	</a:t>
            </a:r>
            <a:r>
              <a:rPr lang="nl-NL" altLang="nl-NL" sz="1500" i="1" kern="0" dirty="0"/>
              <a:t>extra donker of licht betekent …</a:t>
            </a:r>
            <a:endParaRPr lang="nl-NL" altLang="nl-NL" sz="1500" kern="0" dirty="0"/>
          </a:p>
          <a:p>
            <a:pPr marL="417910" lvl="1" indent="-160735" defTabSz="914400">
              <a:defRPr/>
            </a:pPr>
            <a:r>
              <a:rPr lang="nl-NL" altLang="nl-NL" kern="0" dirty="0"/>
              <a:t>glucose</a:t>
            </a:r>
            <a:r>
              <a:rPr lang="nl-NL" altLang="nl-NL" sz="2100" kern="0" dirty="0"/>
              <a:t>	</a:t>
            </a:r>
            <a:r>
              <a:rPr lang="nl-NL" altLang="nl-NL" sz="1500" i="1" kern="0" dirty="0"/>
              <a:t>aanwezigheid? </a:t>
            </a:r>
            <a:r>
              <a:rPr lang="nl-NL" altLang="nl-NL" sz="1500" i="1" kern="0" dirty="0">
                <a:sym typeface="Wingdings" panose="05000000000000000000" pitchFamily="2" charset="2"/>
              </a:rPr>
              <a:t> ...</a:t>
            </a:r>
            <a:r>
              <a:rPr lang="nl-NL" altLang="nl-NL" sz="1500" i="1" kern="0" dirty="0"/>
              <a:t>   afwezigheid? </a:t>
            </a:r>
            <a:r>
              <a:rPr lang="nl-NL" altLang="nl-NL" sz="1500" i="1" kern="0" dirty="0">
                <a:sym typeface="Wingdings" panose="05000000000000000000" pitchFamily="2" charset="2"/>
              </a:rPr>
              <a:t> </a:t>
            </a:r>
            <a:r>
              <a:rPr lang="nl-NL" altLang="nl-NL" sz="1500" i="1" kern="0" dirty="0"/>
              <a:t>…</a:t>
            </a:r>
            <a:endParaRPr lang="nl-NL" altLang="nl-NL" sz="1500" kern="0" dirty="0"/>
          </a:p>
          <a:p>
            <a:pPr marL="417910" lvl="1" indent="-160735" defTabSz="914400">
              <a:defRPr/>
            </a:pPr>
            <a:r>
              <a:rPr lang="nl-NL" altLang="nl-NL" kern="0" dirty="0"/>
              <a:t>eiwit</a:t>
            </a:r>
            <a:r>
              <a:rPr lang="nl-NL" altLang="nl-NL" sz="2100" kern="0" dirty="0"/>
              <a:t>		</a:t>
            </a:r>
            <a:r>
              <a:rPr lang="nl-NL" altLang="nl-NL" sz="1500" i="1" kern="0" dirty="0"/>
              <a:t>aanwezigheid? </a:t>
            </a:r>
            <a:r>
              <a:rPr lang="nl-NL" altLang="nl-NL" sz="1500" i="1" kern="0" dirty="0">
                <a:sym typeface="Wingdings" panose="05000000000000000000" pitchFamily="2" charset="2"/>
              </a:rPr>
              <a:t> …  </a:t>
            </a:r>
            <a:r>
              <a:rPr lang="nl-NL" altLang="nl-NL" sz="1500" i="1" kern="0" dirty="0"/>
              <a:t> afwezigheid? </a:t>
            </a:r>
            <a:r>
              <a:rPr lang="nl-NL" altLang="nl-NL" sz="1500" i="1" kern="0" dirty="0">
                <a:sym typeface="Wingdings" panose="05000000000000000000" pitchFamily="2" charset="2"/>
              </a:rPr>
              <a:t> </a:t>
            </a:r>
            <a:r>
              <a:rPr lang="nl-NL" altLang="nl-NL" sz="1500" i="1" kern="0" dirty="0"/>
              <a:t>…</a:t>
            </a:r>
            <a:endParaRPr lang="nl-NL" altLang="nl-NL" sz="1500" kern="0" dirty="0"/>
          </a:p>
          <a:p>
            <a:pPr marL="417910" lvl="1" indent="-160735" defTabSz="914400">
              <a:defRPr/>
            </a:pPr>
            <a:r>
              <a:rPr lang="nl-NL" altLang="nl-NL" kern="0" dirty="0"/>
              <a:t>bloedcellen</a:t>
            </a:r>
            <a:r>
              <a:rPr lang="nl-NL" altLang="nl-NL" sz="2100" kern="0" dirty="0"/>
              <a:t>	</a:t>
            </a:r>
            <a:r>
              <a:rPr lang="nl-NL" altLang="nl-NL" sz="1500" i="1" kern="0" dirty="0"/>
              <a:t>aanwezigheid? </a:t>
            </a:r>
            <a:r>
              <a:rPr lang="nl-NL" altLang="nl-NL" sz="1500" i="1" kern="0" dirty="0">
                <a:sym typeface="Wingdings" panose="05000000000000000000" pitchFamily="2" charset="2"/>
              </a:rPr>
              <a:t> …   </a:t>
            </a:r>
            <a:r>
              <a:rPr lang="nl-NL" altLang="nl-NL" sz="1500" i="1" kern="0" dirty="0"/>
              <a:t>afwezigheid? </a:t>
            </a:r>
            <a:r>
              <a:rPr lang="nl-NL" altLang="nl-NL" sz="1500" i="1" kern="0" dirty="0">
                <a:sym typeface="Wingdings" panose="05000000000000000000" pitchFamily="2" charset="2"/>
              </a:rPr>
              <a:t> </a:t>
            </a:r>
            <a:r>
              <a:rPr lang="nl-NL" altLang="nl-NL" sz="1500" i="1" kern="0" dirty="0"/>
              <a:t>…</a:t>
            </a:r>
            <a:endParaRPr lang="nl-NL" altLang="nl-NL" sz="1500" kern="0" dirty="0"/>
          </a:p>
          <a:p>
            <a:pPr marL="417910" lvl="1" indent="-160735" defTabSz="914400">
              <a:defRPr/>
            </a:pPr>
            <a:r>
              <a:rPr lang="nl-NL" altLang="nl-NL" kern="0" dirty="0"/>
              <a:t>kristallen	</a:t>
            </a:r>
            <a:r>
              <a:rPr lang="nl-NL" altLang="nl-NL" sz="1500" i="1" kern="0" dirty="0"/>
              <a:t>aanwezigheid? </a:t>
            </a:r>
            <a:r>
              <a:rPr lang="nl-NL" altLang="nl-NL" sz="1500" i="1" kern="0" dirty="0">
                <a:sym typeface="Wingdings" panose="05000000000000000000" pitchFamily="2" charset="2"/>
              </a:rPr>
              <a:t> …   </a:t>
            </a:r>
            <a:r>
              <a:rPr lang="nl-NL" altLang="nl-NL" sz="1500" i="1" kern="0" dirty="0"/>
              <a:t>afwezigheid? </a:t>
            </a:r>
            <a:r>
              <a:rPr lang="nl-NL" altLang="nl-NL" sz="1500" i="1" kern="0" dirty="0">
                <a:sym typeface="Wingdings" panose="05000000000000000000" pitchFamily="2" charset="2"/>
              </a:rPr>
              <a:t> </a:t>
            </a:r>
            <a:r>
              <a:rPr lang="nl-NL" altLang="nl-NL" sz="1500" i="1" kern="0" dirty="0"/>
              <a:t>…</a:t>
            </a:r>
          </a:p>
          <a:p>
            <a:pPr marL="257175" lvl="1" defTabSz="914400">
              <a:defRPr/>
            </a:pPr>
            <a:endParaRPr lang="nl-NL" altLang="nl-NL" sz="1500" kern="0" dirty="0"/>
          </a:p>
          <a:p>
            <a:pPr>
              <a:defRPr/>
            </a:pPr>
            <a:r>
              <a:rPr lang="nl-NL" altLang="nl-NL" sz="2100" dirty="0"/>
              <a:t>kwantitatief: pH, nitriet, glucose    </a:t>
            </a:r>
            <a:r>
              <a:rPr lang="nl-NL" altLang="nl-NL" sz="1500" i="1" dirty="0"/>
              <a:t>betekenis?</a:t>
            </a:r>
          </a:p>
          <a:p>
            <a:pPr>
              <a:defRPr/>
            </a:pPr>
            <a:endParaRPr lang="nl-NL" altLang="nl-NL" sz="2100" dirty="0"/>
          </a:p>
        </p:txBody>
      </p:sp>
      <p:pic>
        <p:nvPicPr>
          <p:cNvPr id="18" name="Picture 2" descr="http://www.rondak.org/Images/hospitals/urine%20cup.jpeg">
            <a:extLst>
              <a:ext uri="{FF2B5EF4-FFF2-40B4-BE49-F238E27FC236}">
                <a16:creationId xmlns:a16="http://schemas.microsoft.com/office/drawing/2014/main" id="{62E7914B-5220-4C58-A4BB-F16E8321873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10243" b="7774"/>
          <a:stretch>
            <a:fillRect/>
          </a:stretch>
        </p:blipFill>
        <p:spPr bwMode="auto">
          <a:xfrm>
            <a:off x="9283927" y="627860"/>
            <a:ext cx="1673225" cy="205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Rechthoek 18">
            <a:extLst>
              <a:ext uri="{FF2B5EF4-FFF2-40B4-BE49-F238E27FC236}">
                <a16:creationId xmlns:a16="http://schemas.microsoft.com/office/drawing/2014/main" id="{7FA99B71-FEF2-4DA3-BDF8-B6138F68B2DB}"/>
              </a:ext>
            </a:extLst>
          </p:cNvPr>
          <p:cNvSpPr>
            <a:spLocks noChangeArrowheads="1"/>
          </p:cNvSpPr>
          <p:nvPr/>
        </p:nvSpPr>
        <p:spPr bwMode="auto">
          <a:xfrm>
            <a:off x="8401595" y="3273429"/>
            <a:ext cx="3146425" cy="254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nl-NL" altLang="nl-NL" sz="1500" b="1" dirty="0" err="1">
                <a:latin typeface="Verdana" panose="020B0604030504040204" pitchFamily="34" charset="0"/>
                <a:cs typeface="Times New Roman" panose="02020603050405020304" pitchFamily="18" charset="0"/>
              </a:rPr>
              <a:t>Combur</a:t>
            </a:r>
            <a:r>
              <a:rPr lang="nl-NL" altLang="nl-NL" sz="1500" b="1" dirty="0">
                <a:latin typeface="Verdana" panose="020B0604030504040204" pitchFamily="34" charset="0"/>
                <a:cs typeface="Times New Roman" panose="02020603050405020304" pitchFamily="18" charset="0"/>
              </a:rPr>
              <a:t> 10 teststrookjes:</a:t>
            </a:r>
          </a:p>
          <a:p>
            <a:pPr algn="ctr"/>
            <a:endParaRPr lang="nl-NL" altLang="nl-NL" sz="1800" dirty="0">
              <a:latin typeface="Verdana" panose="020B0604030504040204" pitchFamily="34" charset="0"/>
              <a:cs typeface="Times New Roman" panose="02020603050405020304" pitchFamily="18" charset="0"/>
            </a:endParaRPr>
          </a:p>
          <a:p>
            <a:pPr algn="ctr"/>
            <a:r>
              <a:rPr lang="nl-NL" altLang="nl-NL" sz="1800" dirty="0">
                <a:latin typeface="Verdana" panose="020B0604030504040204" pitchFamily="34" charset="0"/>
                <a:cs typeface="Times New Roman" panose="02020603050405020304" pitchFamily="18" charset="0"/>
              </a:rPr>
              <a:t>Glucose, Eiwit, pH, Nitriet, Ketonen, </a:t>
            </a:r>
            <a:r>
              <a:rPr lang="nl-NL" altLang="nl-NL" sz="1800" dirty="0" err="1">
                <a:latin typeface="Verdana" panose="020B0604030504040204" pitchFamily="34" charset="0"/>
                <a:cs typeface="Times New Roman" panose="02020603050405020304" pitchFamily="18" charset="0"/>
              </a:rPr>
              <a:t>Urobilinogeen</a:t>
            </a:r>
            <a:r>
              <a:rPr lang="nl-NL" altLang="nl-NL" sz="1800" dirty="0">
                <a:latin typeface="Verdana" panose="020B0604030504040204" pitchFamily="34" charset="0"/>
                <a:cs typeface="Times New Roman" panose="02020603050405020304" pitchFamily="18" charset="0"/>
              </a:rPr>
              <a:t>, Bilirubine, Bloed, Leukocyten en Soortelijk gewicht.</a:t>
            </a:r>
          </a:p>
          <a:p>
            <a:pPr algn="ctr"/>
            <a:r>
              <a:rPr lang="nl-NL" altLang="nl-NL" sz="1800" b="1" dirty="0">
                <a:latin typeface="Verdana" panose="020B0604030504040204" pitchFamily="34" charset="0"/>
                <a:cs typeface="Times New Roman" panose="02020603050405020304" pitchFamily="18" charset="0"/>
              </a:rPr>
              <a:t>Kwalitatief of kwantitatief?</a:t>
            </a:r>
            <a:endParaRPr lang="nl-NL" altLang="nl-NL" sz="1800" b="1" dirty="0"/>
          </a:p>
        </p:txBody>
      </p:sp>
      <p:pic>
        <p:nvPicPr>
          <p:cNvPr id="23" name="Picture 10" descr="cocci">
            <a:extLst>
              <a:ext uri="{FF2B5EF4-FFF2-40B4-BE49-F238E27FC236}">
                <a16:creationId xmlns:a16="http://schemas.microsoft.com/office/drawing/2014/main" id="{1DB25D7A-16CB-4CFC-8FE7-11F76FE76B5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3192" y="4075242"/>
            <a:ext cx="4402455" cy="2620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801367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6">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6">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6">
                                            <p:txEl>
                                              <p:pRg st="7" end="7"/>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6">
                                            <p:txEl>
                                              <p:pRg st="9" end="9"/>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ekstvak 1">
            <a:extLst>
              <a:ext uri="{FF2B5EF4-FFF2-40B4-BE49-F238E27FC236}">
                <a16:creationId xmlns:a16="http://schemas.microsoft.com/office/drawing/2014/main" id="{F689D806-37E3-454B-ACB3-E39E9D555B6C}"/>
              </a:ext>
            </a:extLst>
          </p:cNvPr>
          <p:cNvSpPr txBox="1">
            <a:spLocks noChangeArrowheads="1"/>
          </p:cNvSpPr>
          <p:nvPr/>
        </p:nvSpPr>
        <p:spPr bwMode="auto">
          <a:xfrm>
            <a:off x="911226" y="601661"/>
            <a:ext cx="4537075"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nl-NL" altLang="nl-NL" sz="3000" i="1" dirty="0"/>
              <a:t>Met je plasje naar de dokter</a:t>
            </a:r>
          </a:p>
        </p:txBody>
      </p:sp>
      <p:graphicFrame>
        <p:nvGraphicFramePr>
          <p:cNvPr id="3" name="Tabel 2">
            <a:extLst>
              <a:ext uri="{FF2B5EF4-FFF2-40B4-BE49-F238E27FC236}">
                <a16:creationId xmlns:a16="http://schemas.microsoft.com/office/drawing/2014/main" id="{3DA40240-6ECD-4A42-81C7-5C104392D403}"/>
              </a:ext>
            </a:extLst>
          </p:cNvPr>
          <p:cNvGraphicFramePr>
            <a:graphicFrameLocks noGrp="1"/>
          </p:cNvGraphicFramePr>
          <p:nvPr/>
        </p:nvGraphicFramePr>
        <p:xfrm>
          <a:off x="4316414" y="3986214"/>
          <a:ext cx="4046537" cy="2270125"/>
        </p:xfrm>
        <a:graphic>
          <a:graphicData uri="http://schemas.openxmlformats.org/drawingml/2006/table">
            <a:tbl>
              <a:tblPr firstRow="1" firstCol="1" bandRow="1" bandCol="1">
                <a:tableStyleId>{5C22544A-7EE6-4342-B048-85BDC9FD1C3A}</a:tableStyleId>
              </a:tblPr>
              <a:tblGrid>
                <a:gridCol w="510831">
                  <a:extLst>
                    <a:ext uri="{9D8B030D-6E8A-4147-A177-3AD203B41FA5}">
                      <a16:colId xmlns:a16="http://schemas.microsoft.com/office/drawing/2014/main" val="20000"/>
                    </a:ext>
                  </a:extLst>
                </a:gridCol>
                <a:gridCol w="1073122">
                  <a:extLst>
                    <a:ext uri="{9D8B030D-6E8A-4147-A177-3AD203B41FA5}">
                      <a16:colId xmlns:a16="http://schemas.microsoft.com/office/drawing/2014/main" val="20001"/>
                    </a:ext>
                  </a:extLst>
                </a:gridCol>
                <a:gridCol w="1179831">
                  <a:extLst>
                    <a:ext uri="{9D8B030D-6E8A-4147-A177-3AD203B41FA5}">
                      <a16:colId xmlns:a16="http://schemas.microsoft.com/office/drawing/2014/main" val="20002"/>
                    </a:ext>
                  </a:extLst>
                </a:gridCol>
                <a:gridCol w="1282753">
                  <a:extLst>
                    <a:ext uri="{9D8B030D-6E8A-4147-A177-3AD203B41FA5}">
                      <a16:colId xmlns:a16="http://schemas.microsoft.com/office/drawing/2014/main" val="20003"/>
                    </a:ext>
                  </a:extLst>
                </a:gridCol>
              </a:tblGrid>
              <a:tr h="454025">
                <a:tc>
                  <a:txBody>
                    <a:bodyPr/>
                    <a:lstStyle/>
                    <a:p>
                      <a:pPr algn="ctr">
                        <a:spcAft>
                          <a:spcPts val="0"/>
                        </a:spcAft>
                      </a:pPr>
                      <a:r>
                        <a:rPr lang="nl-NL" sz="1500" dirty="0">
                          <a:effectLst/>
                        </a:rPr>
                        <a:t>C1</a:t>
                      </a:r>
                      <a:endParaRPr lang="nl-NL" sz="900" dirty="0">
                        <a:effectLst/>
                        <a:latin typeface="Times New Roman" panose="02020603050405020304" pitchFamily="18" charset="0"/>
                        <a:ea typeface="Times New Roman" panose="02020603050405020304" pitchFamily="18" charset="0"/>
                      </a:endParaRPr>
                    </a:p>
                  </a:txBody>
                  <a:tcPr marL="51428" marR="51428" marT="0" marB="0" anchor="ctr"/>
                </a:tc>
                <a:tc>
                  <a:txBody>
                    <a:bodyPr/>
                    <a:lstStyle/>
                    <a:p>
                      <a:pPr algn="ctr">
                        <a:spcAft>
                          <a:spcPts val="0"/>
                        </a:spcAft>
                      </a:pPr>
                      <a:r>
                        <a:rPr lang="nl-NL" sz="900" b="0" dirty="0" err="1">
                          <a:solidFill>
                            <a:schemeClr val="tx1"/>
                          </a:solidFill>
                          <a:effectLst/>
                          <a:latin typeface="+mn-lt"/>
                          <a:ea typeface="Times New Roman" panose="02020603050405020304" pitchFamily="18" charset="0"/>
                        </a:rPr>
                        <a:t>Nathali</a:t>
                      </a:r>
                      <a:endParaRPr lang="nl-NL" sz="900" b="0" dirty="0">
                        <a:solidFill>
                          <a:schemeClr val="tx1"/>
                        </a:solidFill>
                        <a:effectLst/>
                        <a:latin typeface="+mn-lt"/>
                        <a:ea typeface="Times New Roman" panose="02020603050405020304" pitchFamily="18" charset="0"/>
                      </a:endParaRPr>
                    </a:p>
                  </a:txBody>
                  <a:tcPr marL="51428" marR="51428" marT="0" marB="0" anchor="ctr">
                    <a:solidFill>
                      <a:schemeClr val="accent1">
                        <a:lumMod val="40000"/>
                        <a:lumOff val="6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nl-NL" sz="900" b="0" dirty="0">
                          <a:solidFill>
                            <a:schemeClr val="tx1"/>
                          </a:solidFill>
                          <a:effectLst/>
                          <a:latin typeface="+mn-lt"/>
                          <a:ea typeface="Times New Roman" panose="02020603050405020304" pitchFamily="18" charset="0"/>
                        </a:rPr>
                        <a:t>Marit</a:t>
                      </a:r>
                    </a:p>
                  </a:txBody>
                  <a:tcPr marL="51428" marR="51428" marT="0" marB="0" anchor="ctr">
                    <a:solidFill>
                      <a:schemeClr val="accent1">
                        <a:lumMod val="40000"/>
                        <a:lumOff val="6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nl-NL" sz="900" b="0" dirty="0">
                          <a:solidFill>
                            <a:schemeClr val="tx1"/>
                          </a:solidFill>
                          <a:effectLst/>
                          <a:latin typeface="+mn-lt"/>
                          <a:ea typeface="Times New Roman" panose="02020603050405020304" pitchFamily="18" charset="0"/>
                        </a:rPr>
                        <a:t>Sven</a:t>
                      </a:r>
                    </a:p>
                  </a:txBody>
                  <a:tcPr marL="51428" marR="51428" marT="0" marB="0" anchor="ctr">
                    <a:solidFill>
                      <a:schemeClr val="accent1">
                        <a:lumMod val="40000"/>
                        <a:lumOff val="60000"/>
                      </a:schemeClr>
                    </a:solidFill>
                  </a:tcPr>
                </a:tc>
                <a:extLst>
                  <a:ext uri="{0D108BD9-81ED-4DB2-BD59-A6C34878D82A}">
                    <a16:rowId xmlns:a16="http://schemas.microsoft.com/office/drawing/2014/main" val="10000"/>
                  </a:ext>
                </a:extLst>
              </a:tr>
              <a:tr h="454025">
                <a:tc>
                  <a:txBody>
                    <a:bodyPr/>
                    <a:lstStyle/>
                    <a:p>
                      <a:pPr algn="ctr">
                        <a:spcAft>
                          <a:spcPts val="0"/>
                        </a:spcAft>
                      </a:pPr>
                      <a:r>
                        <a:rPr lang="nl-NL" sz="1500" dirty="0">
                          <a:effectLst/>
                        </a:rPr>
                        <a:t>C2</a:t>
                      </a:r>
                      <a:endParaRPr lang="nl-NL" sz="900" dirty="0">
                        <a:effectLst/>
                        <a:latin typeface="Times New Roman" panose="02020603050405020304" pitchFamily="18" charset="0"/>
                        <a:ea typeface="Times New Roman" panose="02020603050405020304" pitchFamily="18" charset="0"/>
                      </a:endParaRPr>
                    </a:p>
                  </a:txBody>
                  <a:tcPr marL="51428" marR="51428" marT="0" marB="0" anchor="ct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dirty="0">
                          <a:ln>
                            <a:noFill/>
                          </a:ln>
                          <a:solidFill>
                            <a:prstClr val="black"/>
                          </a:solidFill>
                          <a:effectLst/>
                          <a:uLnTx/>
                          <a:uFillTx/>
                          <a:latin typeface="+mn-lt"/>
                          <a:ea typeface="Times New Roman" panose="02020603050405020304" pitchFamily="18" charset="0"/>
                          <a:cs typeface="+mn-cs"/>
                        </a:rPr>
                        <a:t>Hugo</a:t>
                      </a:r>
                    </a:p>
                  </a:txBody>
                  <a:tcPr marL="51428" marR="51428" marT="0" marB="0" anchor="ctr">
                    <a:solidFill>
                      <a:schemeClr val="accent1">
                        <a:lumMod val="40000"/>
                        <a:lumOff val="60000"/>
                      </a:schemeClr>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nl-NL" sz="900" b="0" dirty="0" err="1">
                          <a:solidFill>
                            <a:schemeClr val="tx1"/>
                          </a:solidFill>
                          <a:effectLst/>
                          <a:latin typeface="+mn-lt"/>
                          <a:ea typeface="Times New Roman" panose="02020603050405020304" pitchFamily="18" charset="0"/>
                        </a:rPr>
                        <a:t>Rienke</a:t>
                      </a:r>
                      <a:endParaRPr lang="nl-NL" sz="900" b="0" dirty="0">
                        <a:solidFill>
                          <a:schemeClr val="tx1"/>
                        </a:solidFill>
                        <a:effectLst/>
                        <a:latin typeface="+mn-lt"/>
                        <a:ea typeface="Times New Roman" panose="02020603050405020304" pitchFamily="18" charset="0"/>
                      </a:endParaRPr>
                    </a:p>
                  </a:txBody>
                  <a:tcPr marL="51428" marR="51428" marT="0" marB="0" anchor="ctr">
                    <a:solidFill>
                      <a:schemeClr val="accent1">
                        <a:lumMod val="40000"/>
                        <a:lumOff val="60000"/>
                      </a:schemeClr>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nl-NL" sz="900" dirty="0">
                          <a:solidFill>
                            <a:schemeClr val="tx1"/>
                          </a:solidFill>
                          <a:effectLst/>
                          <a:latin typeface="+mn-lt"/>
                          <a:ea typeface="Times New Roman" panose="02020603050405020304" pitchFamily="18" charset="0"/>
                        </a:rPr>
                        <a:t>Lucas</a:t>
                      </a:r>
                    </a:p>
                  </a:txBody>
                  <a:tcPr marL="51428" marR="51428" marT="0" marB="0" anchor="ctr">
                    <a:solidFill>
                      <a:schemeClr val="accent1">
                        <a:lumMod val="40000"/>
                        <a:lumOff val="60000"/>
                      </a:schemeClr>
                    </a:solidFill>
                  </a:tcPr>
                </a:tc>
                <a:extLst>
                  <a:ext uri="{0D108BD9-81ED-4DB2-BD59-A6C34878D82A}">
                    <a16:rowId xmlns:a16="http://schemas.microsoft.com/office/drawing/2014/main" val="10001"/>
                  </a:ext>
                </a:extLst>
              </a:tr>
              <a:tr h="454025">
                <a:tc>
                  <a:txBody>
                    <a:bodyPr/>
                    <a:lstStyle/>
                    <a:p>
                      <a:pPr algn="ctr">
                        <a:spcAft>
                          <a:spcPts val="0"/>
                        </a:spcAft>
                      </a:pPr>
                      <a:r>
                        <a:rPr lang="nl-NL" sz="1500" dirty="0">
                          <a:effectLst/>
                        </a:rPr>
                        <a:t>C3</a:t>
                      </a:r>
                      <a:endParaRPr lang="nl-NL" sz="900" dirty="0">
                        <a:effectLst/>
                        <a:latin typeface="Times New Roman" panose="02020603050405020304" pitchFamily="18" charset="0"/>
                        <a:ea typeface="Times New Roman" panose="02020603050405020304" pitchFamily="18" charset="0"/>
                      </a:endParaRPr>
                    </a:p>
                  </a:txBody>
                  <a:tcPr marL="51428" marR="51428" marT="0" marB="0" anchor="ct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dirty="0">
                          <a:ln>
                            <a:noFill/>
                          </a:ln>
                          <a:solidFill>
                            <a:prstClr val="black"/>
                          </a:solidFill>
                          <a:effectLst/>
                          <a:uLnTx/>
                          <a:uFillTx/>
                          <a:latin typeface="+mn-lt"/>
                          <a:ea typeface="Times New Roman" panose="02020603050405020304" pitchFamily="18" charset="0"/>
                          <a:cs typeface="+mn-cs"/>
                        </a:rPr>
                        <a:t>Julian</a:t>
                      </a:r>
                    </a:p>
                  </a:txBody>
                  <a:tcPr marL="51428" marR="51428" marT="0" marB="0" anchor="ctr">
                    <a:solidFill>
                      <a:schemeClr val="accent1">
                        <a:lumMod val="40000"/>
                        <a:lumOff val="60000"/>
                      </a:schemeClr>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dirty="0">
                          <a:ln>
                            <a:noFill/>
                          </a:ln>
                          <a:solidFill>
                            <a:prstClr val="black"/>
                          </a:solidFill>
                          <a:effectLst/>
                          <a:uLnTx/>
                          <a:uFillTx/>
                          <a:latin typeface="+mn-lt"/>
                          <a:ea typeface="Times New Roman" panose="02020603050405020304" pitchFamily="18" charset="0"/>
                          <a:cs typeface="+mn-cs"/>
                        </a:rPr>
                        <a:t>Benjamin</a:t>
                      </a:r>
                    </a:p>
                  </a:txBody>
                  <a:tcPr marL="51428" marR="51428" marT="0" marB="0" anchor="ctr">
                    <a:solidFill>
                      <a:schemeClr val="accent1">
                        <a:lumMod val="40000"/>
                        <a:lumOff val="60000"/>
                      </a:schemeClr>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dirty="0">
                          <a:ln>
                            <a:noFill/>
                          </a:ln>
                          <a:solidFill>
                            <a:prstClr val="black"/>
                          </a:solidFill>
                          <a:effectLst/>
                          <a:uLnTx/>
                          <a:uFillTx/>
                          <a:latin typeface="+mn-lt"/>
                          <a:ea typeface="Times New Roman" panose="02020603050405020304" pitchFamily="18" charset="0"/>
                          <a:cs typeface="+mn-cs"/>
                        </a:rPr>
                        <a:t>Reinder</a:t>
                      </a:r>
                    </a:p>
                  </a:txBody>
                  <a:tcPr marL="51428" marR="51428" marT="0" marB="0" anchor="ctr">
                    <a:solidFill>
                      <a:schemeClr val="accent1">
                        <a:lumMod val="40000"/>
                        <a:lumOff val="60000"/>
                      </a:schemeClr>
                    </a:solidFill>
                  </a:tcPr>
                </a:tc>
                <a:extLst>
                  <a:ext uri="{0D108BD9-81ED-4DB2-BD59-A6C34878D82A}">
                    <a16:rowId xmlns:a16="http://schemas.microsoft.com/office/drawing/2014/main" val="10002"/>
                  </a:ext>
                </a:extLst>
              </a:tr>
              <a:tr h="454025">
                <a:tc>
                  <a:txBody>
                    <a:bodyPr/>
                    <a:lstStyle/>
                    <a:p>
                      <a:pPr algn="ctr">
                        <a:spcAft>
                          <a:spcPts val="0"/>
                        </a:spcAft>
                      </a:pPr>
                      <a:r>
                        <a:rPr lang="nl-NL" sz="1500" dirty="0">
                          <a:effectLst/>
                        </a:rPr>
                        <a:t>C4</a:t>
                      </a:r>
                      <a:endParaRPr lang="nl-NL" sz="900" dirty="0">
                        <a:effectLst/>
                        <a:latin typeface="Times New Roman" panose="02020603050405020304" pitchFamily="18" charset="0"/>
                        <a:ea typeface="Times New Roman" panose="02020603050405020304" pitchFamily="18" charset="0"/>
                      </a:endParaRPr>
                    </a:p>
                  </a:txBody>
                  <a:tcPr marL="51428" marR="51428" marT="0" marB="0" anchor="ct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dirty="0">
                          <a:ln>
                            <a:noFill/>
                          </a:ln>
                          <a:solidFill>
                            <a:prstClr val="black"/>
                          </a:solidFill>
                          <a:effectLst/>
                          <a:uLnTx/>
                          <a:uFillTx/>
                          <a:latin typeface="+mn-lt"/>
                          <a:ea typeface="Times New Roman" panose="02020603050405020304" pitchFamily="18" charset="0"/>
                          <a:cs typeface="+mn-cs"/>
                        </a:rPr>
                        <a:t>Twan</a:t>
                      </a:r>
                    </a:p>
                  </a:txBody>
                  <a:tcPr marL="51428" marR="51428" marT="0" marB="0" anchor="ctr">
                    <a:solidFill>
                      <a:schemeClr val="accent1">
                        <a:lumMod val="40000"/>
                        <a:lumOff val="60000"/>
                      </a:schemeClr>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dirty="0">
                          <a:ln>
                            <a:noFill/>
                          </a:ln>
                          <a:solidFill>
                            <a:prstClr val="black"/>
                          </a:solidFill>
                          <a:effectLst/>
                          <a:uLnTx/>
                          <a:uFillTx/>
                          <a:latin typeface="+mn-lt"/>
                          <a:ea typeface="Times New Roman" panose="02020603050405020304" pitchFamily="18" charset="0"/>
                          <a:cs typeface="+mn-cs"/>
                        </a:rPr>
                        <a:t>Daan</a:t>
                      </a:r>
                    </a:p>
                  </a:txBody>
                  <a:tcPr marL="51428" marR="51428" marT="0" marB="0" anchor="ctr">
                    <a:solidFill>
                      <a:schemeClr val="accent1">
                        <a:lumMod val="40000"/>
                        <a:lumOff val="60000"/>
                      </a:schemeClr>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nl-NL" sz="900" b="0" dirty="0">
                          <a:solidFill>
                            <a:schemeClr val="tx1"/>
                          </a:solidFill>
                          <a:effectLst/>
                          <a:latin typeface="+mn-lt"/>
                          <a:ea typeface="Times New Roman" panose="02020603050405020304" pitchFamily="18" charset="0"/>
                        </a:rPr>
                        <a:t>Ingeborg</a:t>
                      </a:r>
                    </a:p>
                  </a:txBody>
                  <a:tcPr marL="51428" marR="51428" marT="0" marB="0" anchor="ctr">
                    <a:solidFill>
                      <a:schemeClr val="accent1">
                        <a:lumMod val="40000"/>
                        <a:lumOff val="60000"/>
                      </a:schemeClr>
                    </a:solidFill>
                  </a:tcPr>
                </a:tc>
                <a:extLst>
                  <a:ext uri="{0D108BD9-81ED-4DB2-BD59-A6C34878D82A}">
                    <a16:rowId xmlns:a16="http://schemas.microsoft.com/office/drawing/2014/main" val="10003"/>
                  </a:ext>
                </a:extLst>
              </a:tr>
              <a:tr h="454025">
                <a:tc>
                  <a:txBody>
                    <a:bodyPr/>
                    <a:lstStyle/>
                    <a:p>
                      <a:pPr algn="ctr">
                        <a:spcAft>
                          <a:spcPts val="0"/>
                        </a:spcAft>
                      </a:pPr>
                      <a:r>
                        <a:rPr lang="nl-NL" sz="1500" dirty="0">
                          <a:effectLst/>
                        </a:rPr>
                        <a:t>C5</a:t>
                      </a:r>
                      <a:endParaRPr lang="nl-NL" sz="900" dirty="0">
                        <a:effectLst/>
                        <a:latin typeface="Times New Roman" panose="02020603050405020304" pitchFamily="18" charset="0"/>
                        <a:ea typeface="Times New Roman" panose="02020603050405020304" pitchFamily="18" charset="0"/>
                      </a:endParaRPr>
                    </a:p>
                  </a:txBody>
                  <a:tcPr marL="51428" marR="51428" marT="0" marB="0" anchor="ct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nl-NL" sz="1100" b="0" i="0" u="none" strike="noStrike" kern="1200" cap="none" spc="0" normalizeH="0" baseline="0" noProof="0" dirty="0">
                        <a:ln>
                          <a:noFill/>
                        </a:ln>
                        <a:solidFill>
                          <a:prstClr val="black"/>
                        </a:solidFill>
                        <a:effectLst/>
                        <a:uLnTx/>
                        <a:uFillTx/>
                        <a:latin typeface="+mn-lt"/>
                        <a:ea typeface="Times New Roman" panose="02020603050405020304" pitchFamily="18" charset="0"/>
                        <a:cs typeface="+mn-cs"/>
                      </a:endParaRPr>
                    </a:p>
                  </a:txBody>
                  <a:tcPr marL="51428" marR="51428" marT="0" marB="0" anchor="ctr">
                    <a:solidFill>
                      <a:schemeClr val="accent1">
                        <a:lumMod val="40000"/>
                        <a:lumOff val="60000"/>
                      </a:schemeClr>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nl-NL" sz="900" b="0" i="0" u="none" strike="noStrike" kern="1200" cap="none" spc="0" normalizeH="0" baseline="0" noProof="0" dirty="0">
                        <a:ln>
                          <a:noFill/>
                        </a:ln>
                        <a:solidFill>
                          <a:prstClr val="black"/>
                        </a:solidFill>
                        <a:effectLst/>
                        <a:uLnTx/>
                        <a:uFillTx/>
                        <a:latin typeface="+mn-lt"/>
                        <a:ea typeface="Times New Roman" panose="02020603050405020304" pitchFamily="18" charset="0"/>
                        <a:cs typeface="+mn-cs"/>
                      </a:endParaRPr>
                    </a:p>
                  </a:txBody>
                  <a:tcPr marL="51428" marR="51428" marT="0" marB="0" anchor="ctr">
                    <a:solidFill>
                      <a:schemeClr val="accent1">
                        <a:lumMod val="40000"/>
                        <a:lumOff val="60000"/>
                      </a:schemeClr>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nl-NL" sz="800" b="0" i="0" u="none" strike="noStrike" kern="1200" cap="none" spc="0" normalizeH="0" baseline="0" noProof="0" dirty="0">
                        <a:ln>
                          <a:noFill/>
                        </a:ln>
                        <a:solidFill>
                          <a:prstClr val="black"/>
                        </a:solidFill>
                        <a:effectLst/>
                        <a:uLnTx/>
                        <a:uFillTx/>
                        <a:latin typeface="+mn-lt"/>
                        <a:ea typeface="Times New Roman" panose="02020603050405020304" pitchFamily="18" charset="0"/>
                        <a:cs typeface="+mn-cs"/>
                      </a:endParaRPr>
                    </a:p>
                  </a:txBody>
                  <a:tcPr marL="51428" marR="51428" marT="0" marB="0" anchor="ctr">
                    <a:solidFill>
                      <a:schemeClr val="accent1">
                        <a:lumMod val="40000"/>
                        <a:lumOff val="60000"/>
                      </a:schemeClr>
                    </a:solidFill>
                  </a:tcPr>
                </a:tc>
                <a:extLst>
                  <a:ext uri="{0D108BD9-81ED-4DB2-BD59-A6C34878D82A}">
                    <a16:rowId xmlns:a16="http://schemas.microsoft.com/office/drawing/2014/main" val="10004"/>
                  </a:ext>
                </a:extLst>
              </a:tr>
            </a:tbl>
          </a:graphicData>
        </a:graphic>
      </p:graphicFrame>
      <p:sp>
        <p:nvSpPr>
          <p:cNvPr id="4" name="Rectangle 1">
            <a:extLst>
              <a:ext uri="{FF2B5EF4-FFF2-40B4-BE49-F238E27FC236}">
                <a16:creationId xmlns:a16="http://schemas.microsoft.com/office/drawing/2014/main" id="{E40725A0-AEDB-4D8C-8566-4B70F20AABF9}"/>
              </a:ext>
            </a:extLst>
          </p:cNvPr>
          <p:cNvSpPr>
            <a:spLocks noChangeArrowheads="1"/>
          </p:cNvSpPr>
          <p:nvPr/>
        </p:nvSpPr>
        <p:spPr bwMode="auto">
          <a:xfrm>
            <a:off x="3686176" y="3986213"/>
            <a:ext cx="8164513" cy="576262"/>
          </a:xfrm>
          <a:prstGeom prst="rect">
            <a:avLst/>
          </a:prstGeom>
          <a:noFill/>
          <a:ln>
            <a:noFill/>
          </a:ln>
          <a:effectLst/>
        </p:spPr>
        <p:txBody>
          <a:bodyPr lIns="68580" tIns="34290" rIns="68580" bIns="34290" anchor="ctr">
            <a:spAutoFit/>
          </a:bodyPr>
          <a:lstStyle/>
          <a:p>
            <a:pPr defTabSz="685800">
              <a:defRPr/>
            </a:pPr>
            <a:r>
              <a:rPr lang="en-US" altLang="nl-NL" sz="1950" dirty="0">
                <a:latin typeface="Tahoma" panose="020B0604030504040204" pitchFamily="34" charset="0"/>
                <a:ea typeface="Times New Roman" panose="02020603050405020304" pitchFamily="18" charset="0"/>
                <a:cs typeface="Tahoma" panose="020B0604030504040204" pitchFamily="34" charset="0"/>
              </a:rPr>
              <a:t>C </a:t>
            </a:r>
            <a:r>
              <a:rPr lang="en-US" altLang="nl-NL" sz="825" dirty="0">
                <a:latin typeface="Tahoma" panose="020B0604030504040204" pitchFamily="34" charset="0"/>
                <a:ea typeface="Times New Roman" panose="02020603050405020304" pitchFamily="18" charset="0"/>
                <a:cs typeface="Tahoma" panose="020B0604030504040204" pitchFamily="34" charset="0"/>
              </a:rPr>
              <a:t>2e </a:t>
            </a:r>
            <a:endParaRPr lang="nl-NL" altLang="nl-NL" sz="450" dirty="0"/>
          </a:p>
          <a:p>
            <a:pPr defTabSz="685800">
              <a:defRPr/>
            </a:pPr>
            <a:endParaRPr lang="nl-NL" altLang="nl-NL" sz="1350" dirty="0">
              <a:latin typeface="Arial" panose="020B0604020202020204" pitchFamily="34" charset="0"/>
            </a:endParaRPr>
          </a:p>
        </p:txBody>
      </p:sp>
      <p:graphicFrame>
        <p:nvGraphicFramePr>
          <p:cNvPr id="6" name="Tabel 5">
            <a:extLst>
              <a:ext uri="{FF2B5EF4-FFF2-40B4-BE49-F238E27FC236}">
                <a16:creationId xmlns:a16="http://schemas.microsoft.com/office/drawing/2014/main" id="{7C066BAC-99CD-4D99-B280-574B859B6818}"/>
              </a:ext>
            </a:extLst>
          </p:cNvPr>
          <p:cNvGraphicFramePr>
            <a:graphicFrameLocks noGrp="1"/>
          </p:cNvGraphicFramePr>
          <p:nvPr/>
        </p:nvGraphicFramePr>
        <p:xfrm>
          <a:off x="4316414" y="1493838"/>
          <a:ext cx="4046537" cy="2239960"/>
        </p:xfrm>
        <a:graphic>
          <a:graphicData uri="http://schemas.openxmlformats.org/drawingml/2006/table">
            <a:tbl>
              <a:tblPr firstRow="1" firstCol="1" bandRow="1" bandCol="1">
                <a:tableStyleId>{5C22544A-7EE6-4342-B048-85BDC9FD1C3A}</a:tableStyleId>
              </a:tblPr>
              <a:tblGrid>
                <a:gridCol w="472726">
                  <a:extLst>
                    <a:ext uri="{9D8B030D-6E8A-4147-A177-3AD203B41FA5}">
                      <a16:colId xmlns:a16="http://schemas.microsoft.com/office/drawing/2014/main" val="20000"/>
                    </a:ext>
                  </a:extLst>
                </a:gridCol>
                <a:gridCol w="1075715">
                  <a:extLst>
                    <a:ext uri="{9D8B030D-6E8A-4147-A177-3AD203B41FA5}">
                      <a16:colId xmlns:a16="http://schemas.microsoft.com/office/drawing/2014/main" val="20001"/>
                    </a:ext>
                  </a:extLst>
                </a:gridCol>
                <a:gridCol w="1054004">
                  <a:extLst>
                    <a:ext uri="{9D8B030D-6E8A-4147-A177-3AD203B41FA5}">
                      <a16:colId xmlns:a16="http://schemas.microsoft.com/office/drawing/2014/main" val="20002"/>
                    </a:ext>
                  </a:extLst>
                </a:gridCol>
                <a:gridCol w="1444092">
                  <a:extLst>
                    <a:ext uri="{9D8B030D-6E8A-4147-A177-3AD203B41FA5}">
                      <a16:colId xmlns:a16="http://schemas.microsoft.com/office/drawing/2014/main" val="20003"/>
                    </a:ext>
                  </a:extLst>
                </a:gridCol>
              </a:tblGrid>
              <a:tr h="447992">
                <a:tc>
                  <a:txBody>
                    <a:bodyPr/>
                    <a:lstStyle/>
                    <a:p>
                      <a:pPr algn="ctr">
                        <a:spcAft>
                          <a:spcPts val="0"/>
                        </a:spcAft>
                      </a:pPr>
                      <a:r>
                        <a:rPr lang="nl-NL" sz="1500" dirty="0">
                          <a:effectLst/>
                        </a:rPr>
                        <a:t>C1</a:t>
                      </a:r>
                      <a:endParaRPr lang="nl-NL" sz="900" dirty="0">
                        <a:effectLst/>
                        <a:latin typeface="Times New Roman" panose="02020603050405020304" pitchFamily="18" charset="0"/>
                        <a:ea typeface="Times New Roman" panose="02020603050405020304" pitchFamily="18" charset="0"/>
                      </a:endParaRPr>
                    </a:p>
                  </a:txBody>
                  <a:tcPr marL="51428" marR="51428" marT="0" marB="0" anchor="ct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dirty="0">
                          <a:ln>
                            <a:noFill/>
                          </a:ln>
                          <a:solidFill>
                            <a:prstClr val="black"/>
                          </a:solidFill>
                          <a:effectLst/>
                          <a:uLnTx/>
                          <a:uFillTx/>
                          <a:latin typeface="+mn-lt"/>
                          <a:ea typeface="Times New Roman" panose="02020603050405020304" pitchFamily="18" charset="0"/>
                          <a:cs typeface="+mn-cs"/>
                        </a:rPr>
                        <a:t>Lars O</a:t>
                      </a:r>
                    </a:p>
                    <a:p>
                      <a:pPr marL="0" marR="0" indent="0" algn="ctr" defTabSz="685800" rtl="0" eaLnBrk="1" fontAlgn="auto" latinLnBrk="0" hangingPunct="1">
                        <a:lnSpc>
                          <a:spcPct val="100000"/>
                        </a:lnSpc>
                        <a:spcBef>
                          <a:spcPts val="0"/>
                        </a:spcBef>
                        <a:spcAft>
                          <a:spcPts val="0"/>
                        </a:spcAft>
                        <a:buClrTx/>
                        <a:buSzTx/>
                        <a:buFontTx/>
                        <a:buNone/>
                        <a:tabLst/>
                        <a:defRPr/>
                      </a:pPr>
                      <a:endParaRPr lang="nl-NL" sz="900" b="0" dirty="0">
                        <a:solidFill>
                          <a:schemeClr val="tx1"/>
                        </a:solidFill>
                        <a:effectLst/>
                        <a:latin typeface="+mn-lt"/>
                        <a:ea typeface="Times New Roman" panose="02020603050405020304" pitchFamily="18" charset="0"/>
                      </a:endParaRPr>
                    </a:p>
                  </a:txBody>
                  <a:tcPr marL="51428" marR="51428" marT="0" marB="0" anchor="ctr">
                    <a:solidFill>
                      <a:schemeClr val="accent1">
                        <a:lumMod val="40000"/>
                        <a:lumOff val="60000"/>
                      </a:schemeClr>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dirty="0">
                          <a:ln>
                            <a:noFill/>
                          </a:ln>
                          <a:solidFill>
                            <a:prstClr val="black"/>
                          </a:solidFill>
                          <a:effectLst/>
                          <a:uLnTx/>
                          <a:uFillTx/>
                          <a:latin typeface="+mn-lt"/>
                          <a:ea typeface="Times New Roman" panose="02020603050405020304" pitchFamily="18" charset="0"/>
                          <a:cs typeface="+mn-cs"/>
                        </a:rPr>
                        <a:t>Julian</a:t>
                      </a:r>
                    </a:p>
                  </a:txBody>
                  <a:tcPr marL="51428" marR="51428" marT="0" marB="0" anchor="ctr">
                    <a:solidFill>
                      <a:schemeClr val="accent1">
                        <a:lumMod val="40000"/>
                        <a:lumOff val="60000"/>
                      </a:schemeClr>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nl-NL" sz="800" b="0" dirty="0">
                          <a:solidFill>
                            <a:schemeClr val="tx1"/>
                          </a:solidFill>
                          <a:effectLst/>
                          <a:latin typeface="+mn-lt"/>
                          <a:ea typeface="Times New Roman" panose="02020603050405020304" pitchFamily="18" charset="0"/>
                        </a:rPr>
                        <a:t>Ilse</a:t>
                      </a:r>
                    </a:p>
                  </a:txBody>
                  <a:tcPr marL="51428" marR="51428" marT="0" marB="0" anchor="ctr">
                    <a:solidFill>
                      <a:schemeClr val="accent1">
                        <a:lumMod val="40000"/>
                        <a:lumOff val="60000"/>
                      </a:schemeClr>
                    </a:solidFill>
                  </a:tcPr>
                </a:tc>
                <a:extLst>
                  <a:ext uri="{0D108BD9-81ED-4DB2-BD59-A6C34878D82A}">
                    <a16:rowId xmlns:a16="http://schemas.microsoft.com/office/drawing/2014/main" val="10000"/>
                  </a:ext>
                </a:extLst>
              </a:tr>
              <a:tr h="447992">
                <a:tc>
                  <a:txBody>
                    <a:bodyPr/>
                    <a:lstStyle/>
                    <a:p>
                      <a:pPr algn="ctr">
                        <a:spcAft>
                          <a:spcPts val="0"/>
                        </a:spcAft>
                      </a:pPr>
                      <a:r>
                        <a:rPr lang="nl-NL" sz="1500" dirty="0">
                          <a:effectLst/>
                        </a:rPr>
                        <a:t>C2</a:t>
                      </a:r>
                      <a:endParaRPr lang="nl-NL" sz="900" dirty="0">
                        <a:effectLst/>
                        <a:latin typeface="Times New Roman" panose="02020603050405020304" pitchFamily="18" charset="0"/>
                        <a:ea typeface="Times New Roman" panose="02020603050405020304" pitchFamily="18" charset="0"/>
                      </a:endParaRPr>
                    </a:p>
                  </a:txBody>
                  <a:tcPr marL="51428" marR="51428" marT="0" marB="0" anchor="ctr"/>
                </a:tc>
                <a:tc>
                  <a:txBody>
                    <a:bodyPr/>
                    <a:lstStyle/>
                    <a:p>
                      <a:pPr algn="ctr">
                        <a:spcAft>
                          <a:spcPts val="0"/>
                        </a:spcAft>
                      </a:pPr>
                      <a:r>
                        <a:rPr lang="nl-NL" sz="900" dirty="0" err="1">
                          <a:solidFill>
                            <a:schemeClr val="tx1"/>
                          </a:solidFill>
                          <a:effectLst/>
                          <a:latin typeface="+mn-lt"/>
                          <a:ea typeface="Times New Roman" panose="02020603050405020304" pitchFamily="18" charset="0"/>
                        </a:rPr>
                        <a:t>Esmay</a:t>
                      </a:r>
                      <a:endParaRPr lang="nl-NL" sz="900" dirty="0">
                        <a:solidFill>
                          <a:schemeClr val="tx1"/>
                        </a:solidFill>
                        <a:effectLst/>
                        <a:latin typeface="+mn-lt"/>
                        <a:ea typeface="Times New Roman" panose="02020603050405020304" pitchFamily="18" charset="0"/>
                      </a:endParaRPr>
                    </a:p>
                  </a:txBody>
                  <a:tcPr marL="51428" marR="51428" marT="0" marB="0" anchor="ctr">
                    <a:solidFill>
                      <a:schemeClr val="accent1">
                        <a:lumMod val="40000"/>
                        <a:lumOff val="60000"/>
                      </a:schemeClr>
                    </a:solidFill>
                  </a:tcPr>
                </a:tc>
                <a:tc>
                  <a:txBody>
                    <a:bodyPr/>
                    <a:lstStyle/>
                    <a:p>
                      <a:pPr algn="ctr">
                        <a:spcAft>
                          <a:spcPts val="0"/>
                        </a:spcAft>
                      </a:pPr>
                      <a:r>
                        <a:rPr lang="nl-NL" sz="900" dirty="0">
                          <a:solidFill>
                            <a:schemeClr val="tx1"/>
                          </a:solidFill>
                          <a:effectLst/>
                          <a:latin typeface="+mn-lt"/>
                          <a:ea typeface="Times New Roman" panose="02020603050405020304" pitchFamily="18" charset="0"/>
                        </a:rPr>
                        <a:t>Sanne</a:t>
                      </a:r>
                    </a:p>
                  </a:txBody>
                  <a:tcPr marL="51428" marR="51428" marT="0" marB="0" anchor="ctr">
                    <a:solidFill>
                      <a:schemeClr val="accent1">
                        <a:lumMod val="40000"/>
                        <a:lumOff val="60000"/>
                      </a:schemeClr>
                    </a:solidFill>
                  </a:tcPr>
                </a:tc>
                <a:tc>
                  <a:txBody>
                    <a:bodyPr/>
                    <a:lstStyle/>
                    <a:p>
                      <a:pPr algn="ctr">
                        <a:spcAft>
                          <a:spcPts val="0"/>
                        </a:spcAft>
                      </a:pPr>
                      <a:r>
                        <a:rPr lang="nl-NL" sz="900" dirty="0">
                          <a:solidFill>
                            <a:schemeClr val="tx1"/>
                          </a:solidFill>
                          <a:effectLst/>
                          <a:latin typeface="+mn-lt"/>
                          <a:ea typeface="Times New Roman" panose="02020603050405020304" pitchFamily="18" charset="0"/>
                        </a:rPr>
                        <a:t>Daan</a:t>
                      </a:r>
                    </a:p>
                  </a:txBody>
                  <a:tcPr marL="51428" marR="51428" marT="0" marB="0" anchor="ctr">
                    <a:solidFill>
                      <a:schemeClr val="accent1">
                        <a:lumMod val="40000"/>
                        <a:lumOff val="60000"/>
                      </a:schemeClr>
                    </a:solidFill>
                  </a:tcPr>
                </a:tc>
                <a:extLst>
                  <a:ext uri="{0D108BD9-81ED-4DB2-BD59-A6C34878D82A}">
                    <a16:rowId xmlns:a16="http://schemas.microsoft.com/office/drawing/2014/main" val="10001"/>
                  </a:ext>
                </a:extLst>
              </a:tr>
              <a:tr h="447992">
                <a:tc>
                  <a:txBody>
                    <a:bodyPr/>
                    <a:lstStyle/>
                    <a:p>
                      <a:pPr algn="ctr">
                        <a:spcAft>
                          <a:spcPts val="0"/>
                        </a:spcAft>
                      </a:pPr>
                      <a:r>
                        <a:rPr lang="nl-NL" sz="1500" dirty="0">
                          <a:effectLst/>
                        </a:rPr>
                        <a:t>C3</a:t>
                      </a:r>
                      <a:endParaRPr lang="nl-NL" sz="900" dirty="0">
                        <a:effectLst/>
                        <a:latin typeface="Times New Roman" panose="02020603050405020304" pitchFamily="18" charset="0"/>
                        <a:ea typeface="Times New Roman" panose="02020603050405020304" pitchFamily="18" charset="0"/>
                      </a:endParaRPr>
                    </a:p>
                  </a:txBody>
                  <a:tcPr marL="51428" marR="51428" marT="0" marB="0" anchor="ct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nl-NL" sz="900" dirty="0">
                          <a:solidFill>
                            <a:schemeClr val="tx1"/>
                          </a:solidFill>
                          <a:effectLst/>
                          <a:latin typeface="+mn-lt"/>
                          <a:ea typeface="Times New Roman" panose="02020603050405020304" pitchFamily="18" charset="0"/>
                        </a:rPr>
                        <a:t>Mirte</a:t>
                      </a:r>
                    </a:p>
                    <a:p>
                      <a:pPr algn="ctr">
                        <a:spcAft>
                          <a:spcPts val="0"/>
                        </a:spcAft>
                      </a:pPr>
                      <a:endParaRPr lang="nl-NL" sz="900" dirty="0">
                        <a:solidFill>
                          <a:schemeClr val="tx1"/>
                        </a:solidFill>
                        <a:effectLst/>
                        <a:latin typeface="+mn-lt"/>
                        <a:ea typeface="Times New Roman" panose="02020603050405020304" pitchFamily="18" charset="0"/>
                      </a:endParaRPr>
                    </a:p>
                  </a:txBody>
                  <a:tcPr marL="51428" marR="51428" marT="0" marB="0" anchor="ctr">
                    <a:solidFill>
                      <a:schemeClr val="accent1">
                        <a:lumMod val="40000"/>
                        <a:lumOff val="6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nl-NL" sz="900" dirty="0" err="1">
                          <a:solidFill>
                            <a:schemeClr val="tx1"/>
                          </a:solidFill>
                          <a:effectLst/>
                          <a:latin typeface="+mn-lt"/>
                          <a:ea typeface="Times New Roman" panose="02020603050405020304" pitchFamily="18" charset="0"/>
                        </a:rPr>
                        <a:t>Mélisa</a:t>
                      </a:r>
                      <a:endParaRPr lang="nl-NL" sz="900" dirty="0">
                        <a:solidFill>
                          <a:schemeClr val="tx1"/>
                        </a:solidFill>
                        <a:effectLst/>
                        <a:latin typeface="+mn-lt"/>
                        <a:ea typeface="Times New Roman" panose="02020603050405020304" pitchFamily="18" charset="0"/>
                      </a:endParaRPr>
                    </a:p>
                  </a:txBody>
                  <a:tcPr marL="51428" marR="51428" marT="0" marB="0" anchor="ctr">
                    <a:solidFill>
                      <a:schemeClr val="accent1">
                        <a:lumMod val="40000"/>
                        <a:lumOff val="60000"/>
                      </a:schemeClr>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nl-NL" sz="900" dirty="0">
                          <a:solidFill>
                            <a:schemeClr val="tx1"/>
                          </a:solidFill>
                          <a:effectLst/>
                          <a:latin typeface="+mn-lt"/>
                          <a:ea typeface="Times New Roman" panose="02020603050405020304" pitchFamily="18" charset="0"/>
                        </a:rPr>
                        <a:t>Klaas Jan</a:t>
                      </a:r>
                    </a:p>
                  </a:txBody>
                  <a:tcPr marL="51428" marR="51428" marT="0" marB="0" anchor="ctr">
                    <a:solidFill>
                      <a:schemeClr val="accent1">
                        <a:lumMod val="40000"/>
                        <a:lumOff val="60000"/>
                      </a:schemeClr>
                    </a:solidFill>
                  </a:tcPr>
                </a:tc>
                <a:extLst>
                  <a:ext uri="{0D108BD9-81ED-4DB2-BD59-A6C34878D82A}">
                    <a16:rowId xmlns:a16="http://schemas.microsoft.com/office/drawing/2014/main" val="10002"/>
                  </a:ext>
                </a:extLst>
              </a:tr>
              <a:tr h="447992">
                <a:tc>
                  <a:txBody>
                    <a:bodyPr/>
                    <a:lstStyle/>
                    <a:p>
                      <a:pPr algn="ctr">
                        <a:spcAft>
                          <a:spcPts val="0"/>
                        </a:spcAft>
                      </a:pPr>
                      <a:r>
                        <a:rPr lang="nl-NL" sz="1500" dirty="0">
                          <a:effectLst/>
                        </a:rPr>
                        <a:t>C4</a:t>
                      </a:r>
                      <a:endParaRPr lang="nl-NL" sz="900" dirty="0">
                        <a:effectLst/>
                        <a:latin typeface="Times New Roman" panose="02020603050405020304" pitchFamily="18" charset="0"/>
                        <a:ea typeface="Times New Roman" panose="02020603050405020304" pitchFamily="18" charset="0"/>
                      </a:endParaRPr>
                    </a:p>
                  </a:txBody>
                  <a:tcPr marL="51428" marR="51428" marT="0" marB="0" anchor="ctr"/>
                </a:tc>
                <a:tc>
                  <a:txBody>
                    <a:bodyPr/>
                    <a:lstStyle/>
                    <a:p>
                      <a:pPr algn="ctr">
                        <a:spcAft>
                          <a:spcPts val="0"/>
                        </a:spcAft>
                      </a:pPr>
                      <a:r>
                        <a:rPr lang="nl-NL" sz="900" dirty="0">
                          <a:solidFill>
                            <a:schemeClr val="tx1"/>
                          </a:solidFill>
                          <a:effectLst/>
                          <a:latin typeface="+mn-lt"/>
                          <a:ea typeface="Times New Roman" panose="02020603050405020304" pitchFamily="18" charset="0"/>
                        </a:rPr>
                        <a:t>Ruben</a:t>
                      </a:r>
                    </a:p>
                  </a:txBody>
                  <a:tcPr marL="51428" marR="51428" marT="0" marB="0" anchor="ctr">
                    <a:solidFill>
                      <a:schemeClr val="accent1">
                        <a:lumMod val="40000"/>
                        <a:lumOff val="6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nl-NL" sz="900" dirty="0">
                          <a:solidFill>
                            <a:schemeClr val="tx1"/>
                          </a:solidFill>
                          <a:effectLst/>
                          <a:latin typeface="+mn-lt"/>
                          <a:ea typeface="Times New Roman" panose="02020603050405020304" pitchFamily="18" charset="0"/>
                        </a:rPr>
                        <a:t>Lars M</a:t>
                      </a:r>
                    </a:p>
                  </a:txBody>
                  <a:tcPr marL="51428" marR="51428" marT="0" marB="0" anchor="ctr">
                    <a:solidFill>
                      <a:schemeClr val="accent1">
                        <a:lumMod val="40000"/>
                        <a:lumOff val="6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nl-NL" sz="900" dirty="0" err="1">
                          <a:solidFill>
                            <a:schemeClr val="tx1"/>
                          </a:solidFill>
                          <a:effectLst/>
                          <a:latin typeface="+mn-lt"/>
                          <a:ea typeface="Times New Roman" panose="02020603050405020304" pitchFamily="18" charset="0"/>
                        </a:rPr>
                        <a:t>Nadhira</a:t>
                      </a:r>
                      <a:endParaRPr lang="nl-NL" sz="900" dirty="0">
                        <a:solidFill>
                          <a:schemeClr val="tx1"/>
                        </a:solidFill>
                        <a:effectLst/>
                        <a:latin typeface="+mn-lt"/>
                        <a:ea typeface="Times New Roman" panose="02020603050405020304" pitchFamily="18" charset="0"/>
                      </a:endParaRPr>
                    </a:p>
                  </a:txBody>
                  <a:tcPr marL="51428" marR="51428" marT="0" marB="0" anchor="ctr">
                    <a:solidFill>
                      <a:schemeClr val="accent1">
                        <a:lumMod val="40000"/>
                        <a:lumOff val="60000"/>
                      </a:schemeClr>
                    </a:solidFill>
                  </a:tcPr>
                </a:tc>
                <a:extLst>
                  <a:ext uri="{0D108BD9-81ED-4DB2-BD59-A6C34878D82A}">
                    <a16:rowId xmlns:a16="http://schemas.microsoft.com/office/drawing/2014/main" val="10003"/>
                  </a:ext>
                </a:extLst>
              </a:tr>
              <a:tr h="447992">
                <a:tc>
                  <a:txBody>
                    <a:bodyPr/>
                    <a:lstStyle/>
                    <a:p>
                      <a:pPr algn="ctr">
                        <a:spcAft>
                          <a:spcPts val="0"/>
                        </a:spcAft>
                      </a:pPr>
                      <a:r>
                        <a:rPr lang="nl-NL" sz="1500" dirty="0">
                          <a:effectLst/>
                        </a:rPr>
                        <a:t>C5</a:t>
                      </a:r>
                      <a:endParaRPr lang="nl-NL" sz="900" dirty="0">
                        <a:effectLst/>
                        <a:latin typeface="Times New Roman" panose="02020603050405020304" pitchFamily="18" charset="0"/>
                        <a:ea typeface="Times New Roman" panose="02020603050405020304" pitchFamily="18" charset="0"/>
                      </a:endParaRPr>
                    </a:p>
                  </a:txBody>
                  <a:tcPr marL="51428" marR="51428" marT="0" marB="0" anchor="ctr"/>
                </a:tc>
                <a:tc>
                  <a:txBody>
                    <a:bodyPr/>
                    <a:lstStyle/>
                    <a:p>
                      <a:pPr algn="ctr">
                        <a:spcAft>
                          <a:spcPts val="0"/>
                        </a:spcAft>
                      </a:pPr>
                      <a:endParaRPr lang="nl-NL" sz="900" dirty="0">
                        <a:solidFill>
                          <a:schemeClr val="tx1"/>
                        </a:solidFill>
                        <a:effectLst/>
                        <a:latin typeface="+mn-lt"/>
                        <a:ea typeface="Times New Roman" panose="02020603050405020304" pitchFamily="18" charset="0"/>
                      </a:endParaRPr>
                    </a:p>
                  </a:txBody>
                  <a:tcPr marL="51428" marR="51428" marT="0" marB="0" anchor="ctr">
                    <a:solidFill>
                      <a:schemeClr val="accent1">
                        <a:lumMod val="40000"/>
                        <a:lumOff val="6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endParaRPr lang="nl-NL" sz="900" dirty="0">
                        <a:solidFill>
                          <a:schemeClr val="tx1"/>
                        </a:solidFill>
                        <a:effectLst/>
                        <a:latin typeface="+mn-lt"/>
                        <a:ea typeface="Times New Roman" panose="02020603050405020304" pitchFamily="18" charset="0"/>
                      </a:endParaRPr>
                    </a:p>
                  </a:txBody>
                  <a:tcPr marL="51428" marR="51428" marT="0" marB="0" anchor="ctr">
                    <a:solidFill>
                      <a:schemeClr val="accent1">
                        <a:lumMod val="40000"/>
                        <a:lumOff val="60000"/>
                      </a:schemeClr>
                    </a:solidFill>
                  </a:tcPr>
                </a:tc>
                <a:tc>
                  <a:txBody>
                    <a:bodyPr/>
                    <a:lstStyle/>
                    <a:p>
                      <a:pPr algn="ctr">
                        <a:spcAft>
                          <a:spcPts val="0"/>
                        </a:spcAft>
                      </a:pPr>
                      <a:endParaRPr lang="nl-NL" sz="900" dirty="0">
                        <a:solidFill>
                          <a:schemeClr val="tx1"/>
                        </a:solidFill>
                        <a:effectLst/>
                        <a:latin typeface="+mn-lt"/>
                        <a:ea typeface="Times New Roman" panose="02020603050405020304" pitchFamily="18" charset="0"/>
                      </a:endParaRPr>
                    </a:p>
                  </a:txBody>
                  <a:tcPr marL="51428" marR="51428" marT="0" marB="0" anchor="ctr">
                    <a:solidFill>
                      <a:schemeClr val="accent1">
                        <a:lumMod val="40000"/>
                        <a:lumOff val="60000"/>
                      </a:schemeClr>
                    </a:solidFill>
                  </a:tcPr>
                </a:tc>
                <a:extLst>
                  <a:ext uri="{0D108BD9-81ED-4DB2-BD59-A6C34878D82A}">
                    <a16:rowId xmlns:a16="http://schemas.microsoft.com/office/drawing/2014/main" val="10004"/>
                  </a:ext>
                </a:extLst>
              </a:tr>
            </a:tbl>
          </a:graphicData>
        </a:graphic>
      </p:graphicFrame>
      <p:sp>
        <p:nvSpPr>
          <p:cNvPr id="7" name="Rectangle 2">
            <a:extLst>
              <a:ext uri="{FF2B5EF4-FFF2-40B4-BE49-F238E27FC236}">
                <a16:creationId xmlns:a16="http://schemas.microsoft.com/office/drawing/2014/main" id="{141E7F8F-E3D8-4E9D-9FAF-1F2440AA1466}"/>
              </a:ext>
            </a:extLst>
          </p:cNvPr>
          <p:cNvSpPr>
            <a:spLocks noChangeArrowheads="1"/>
          </p:cNvSpPr>
          <p:nvPr/>
        </p:nvSpPr>
        <p:spPr bwMode="auto">
          <a:xfrm>
            <a:off x="3686175" y="1493838"/>
            <a:ext cx="7564438" cy="576262"/>
          </a:xfrm>
          <a:prstGeom prst="rect">
            <a:avLst/>
          </a:prstGeom>
          <a:noFill/>
          <a:ln>
            <a:noFill/>
          </a:ln>
          <a:effectLst/>
        </p:spPr>
        <p:txBody>
          <a:bodyPr lIns="68580" tIns="34290" rIns="68580" bIns="34290" anchor="ctr">
            <a:spAutoFit/>
          </a:bodyPr>
          <a:lstStyle/>
          <a:p>
            <a:pPr defTabSz="685800">
              <a:defRPr/>
            </a:pPr>
            <a:r>
              <a:rPr lang="en-US" altLang="nl-NL" sz="1950" dirty="0">
                <a:latin typeface="Tahoma" panose="020B0604030504040204" pitchFamily="34" charset="0"/>
                <a:ea typeface="Times New Roman" panose="02020603050405020304" pitchFamily="18" charset="0"/>
                <a:cs typeface="Tahoma" panose="020B0604030504040204" pitchFamily="34" charset="0"/>
              </a:rPr>
              <a:t>C </a:t>
            </a:r>
            <a:r>
              <a:rPr lang="en-US" altLang="nl-NL" sz="825" dirty="0">
                <a:latin typeface="Tahoma" panose="020B0604030504040204" pitchFamily="34" charset="0"/>
                <a:ea typeface="Times New Roman" panose="02020603050405020304" pitchFamily="18" charset="0"/>
                <a:cs typeface="Tahoma" panose="020B0604030504040204" pitchFamily="34" charset="0"/>
              </a:rPr>
              <a:t>1e </a:t>
            </a:r>
            <a:endParaRPr lang="nl-NL" altLang="nl-NL" sz="450" dirty="0"/>
          </a:p>
          <a:p>
            <a:pPr defTabSz="685800">
              <a:defRPr/>
            </a:pPr>
            <a:endParaRPr lang="nl-NL" altLang="nl-NL" sz="1350" dirty="0">
              <a:latin typeface="Arial" panose="020B0604020202020204" pitchFamily="34" charset="0"/>
            </a:endParaRPr>
          </a:p>
        </p:txBody>
      </p:sp>
      <p:sp>
        <p:nvSpPr>
          <p:cNvPr id="50245" name="Tijdelijke aanduiding voor inhoud 1">
            <a:extLst>
              <a:ext uri="{FF2B5EF4-FFF2-40B4-BE49-F238E27FC236}">
                <a16:creationId xmlns:a16="http://schemas.microsoft.com/office/drawing/2014/main" id="{5CA89996-FBD6-46FD-B701-4FDEF6CAFF1C}"/>
              </a:ext>
            </a:extLst>
          </p:cNvPr>
          <p:cNvSpPr>
            <a:spLocks noGrp="1" noChangeArrowheads="1"/>
          </p:cNvSpPr>
          <p:nvPr>
            <p:ph/>
          </p:nvPr>
        </p:nvSpPr>
        <p:spPr>
          <a:xfrm>
            <a:off x="8475223" y="1781969"/>
            <a:ext cx="3530600" cy="947737"/>
          </a:xfrm>
        </p:spPr>
        <p:txBody>
          <a:bodyPr/>
          <a:lstStyle/>
          <a:p>
            <a:pPr marL="0" indent="0" algn="ctr">
              <a:buNone/>
            </a:pPr>
            <a:r>
              <a:rPr lang="nl-NL" altLang="nl-NL" b="1" dirty="0"/>
              <a:t>Casussen C: </a:t>
            </a:r>
          </a:p>
          <a:p>
            <a:pPr marL="0" indent="0" algn="ctr">
              <a:buNone/>
            </a:pPr>
            <a:r>
              <a:rPr lang="nl-NL" altLang="nl-NL" b="1" dirty="0"/>
              <a:t>iets met immuniteit</a:t>
            </a:r>
          </a:p>
          <a:p>
            <a:pPr marL="0" indent="0">
              <a:buNone/>
            </a:pPr>
            <a:endParaRPr lang="nl-NL" altLang="nl-NL"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540FB38-0113-4F80-BBD4-A9C97FF40720}"/>
              </a:ext>
            </a:extLst>
          </p:cNvPr>
          <p:cNvSpPr>
            <a:spLocks noGrp="1"/>
          </p:cNvSpPr>
          <p:nvPr>
            <p:ph type="title"/>
          </p:nvPr>
        </p:nvSpPr>
        <p:spPr>
          <a:xfrm>
            <a:off x="609906" y="702156"/>
            <a:ext cx="3568661" cy="1188720"/>
          </a:xfrm>
        </p:spPr>
        <p:txBody>
          <a:bodyPr rtlCol="0"/>
          <a:lstStyle/>
          <a:p>
            <a:pPr rtl="0"/>
            <a:r>
              <a:rPr lang="nl-NL" dirty="0"/>
              <a:t>Bedankt voor de aandacht</a:t>
            </a:r>
          </a:p>
        </p:txBody>
      </p:sp>
      <p:sp>
        <p:nvSpPr>
          <p:cNvPr id="3" name="Tijdelijke aanduiding voor inhoud 2">
            <a:extLst>
              <a:ext uri="{FF2B5EF4-FFF2-40B4-BE49-F238E27FC236}">
                <a16:creationId xmlns:a16="http://schemas.microsoft.com/office/drawing/2014/main" id="{75982AA6-9E74-43FC-B452-142C7571DCCC}"/>
              </a:ext>
            </a:extLst>
          </p:cNvPr>
          <p:cNvSpPr>
            <a:spLocks noGrp="1"/>
          </p:cNvSpPr>
          <p:nvPr>
            <p:ph idx="1"/>
          </p:nvPr>
        </p:nvSpPr>
        <p:spPr>
          <a:xfrm>
            <a:off x="609906" y="2340864"/>
            <a:ext cx="3568661" cy="3634486"/>
          </a:xfrm>
        </p:spPr>
        <p:txBody>
          <a:bodyPr rtlCol="0"/>
          <a:lstStyle/>
          <a:p>
            <a:pPr rtl="0"/>
            <a:r>
              <a:rPr lang="nl-NL" dirty="0"/>
              <a:t>Henk van Netten &amp; Peter Visser</a:t>
            </a:r>
          </a:p>
          <a:p>
            <a:pPr rtl="0"/>
            <a:r>
              <a:rPr lang="nl-NL" dirty="0">
                <a:hlinkClick r:id="rId3">
                  <a:extLst>
                    <a:ext uri="{A12FA001-AC4F-418D-AE19-62706E023703}">
                      <ahyp:hlinkClr xmlns:ahyp="http://schemas.microsoft.com/office/drawing/2018/hyperlinkcolor" val="tx"/>
                    </a:ext>
                  </a:extLst>
                </a:hlinkClick>
              </a:rPr>
              <a:t>hvnetten@hetnet.nl</a:t>
            </a:r>
            <a:r>
              <a:rPr lang="nl-NL" dirty="0"/>
              <a:t> &amp; p.visser@dingstede.nl</a:t>
            </a:r>
          </a:p>
        </p:txBody>
      </p:sp>
      <p:pic>
        <p:nvPicPr>
          <p:cNvPr id="6" name="Tijdelijke aanduiding voor afbeelding 5" descr="Een arts die met een patiënt praat&#10;">
            <a:extLst>
              <a:ext uri="{FF2B5EF4-FFF2-40B4-BE49-F238E27FC236}">
                <a16:creationId xmlns:a16="http://schemas.microsoft.com/office/drawing/2014/main" id="{AC4A1F6E-E065-4C87-B012-9FBDEC8C1ED7}"/>
              </a:ext>
            </a:extLst>
          </p:cNvPr>
          <p:cNvPicPr>
            <a:picLocks noGrp="1" noChangeAspect="1"/>
          </p:cNvPicPr>
          <p:nvPr>
            <p:ph type="pic" sz="quarter" idx="13"/>
          </p:nvPr>
        </p:nvPicPr>
        <p:blipFill rotWithShape="1">
          <a:blip r:embed="rId4" cstate="screen">
            <a:extLst>
              <a:ext uri="{28A0092B-C50C-407E-A947-70E740481C1C}">
                <a14:useLocalDpi xmlns:a14="http://schemas.microsoft.com/office/drawing/2010/main" val="0"/>
              </a:ext>
            </a:extLst>
          </a:blip>
          <a:srcRect/>
          <a:stretch/>
        </p:blipFill>
        <p:spPr>
          <a:xfrm>
            <a:off x="4657344" y="0"/>
            <a:ext cx="7534656" cy="6858000"/>
          </a:xfrm>
        </p:spPr>
      </p:pic>
      <p:sp>
        <p:nvSpPr>
          <p:cNvPr id="5" name="Tijdelijke aanduiding voor dianummer 4">
            <a:extLst>
              <a:ext uri="{FF2B5EF4-FFF2-40B4-BE49-F238E27FC236}">
                <a16:creationId xmlns:a16="http://schemas.microsoft.com/office/drawing/2014/main" id="{341BB498-34BF-4772-8409-1193C6CE46B1}"/>
              </a:ext>
            </a:extLst>
          </p:cNvPr>
          <p:cNvSpPr>
            <a:spLocks noGrp="1"/>
          </p:cNvSpPr>
          <p:nvPr>
            <p:ph type="sldNum" sz="quarter" idx="12"/>
          </p:nvPr>
        </p:nvSpPr>
        <p:spPr/>
        <p:txBody>
          <a:bodyPr/>
          <a:lstStyle/>
          <a:p>
            <a:pPr rtl="0"/>
            <a:fld id="{3A98EE3D-8CD1-4C3F-BD1C-C98C9596463C}" type="slidenum">
              <a:rPr lang="nl-NL" smtClean="0"/>
              <a:t>31</a:t>
            </a:fld>
            <a:endParaRPr lang="nl-NL"/>
          </a:p>
        </p:txBody>
      </p:sp>
    </p:spTree>
    <p:extLst>
      <p:ext uri="{BB962C8B-B14F-4D97-AF65-F5344CB8AC3E}">
        <p14:creationId xmlns:p14="http://schemas.microsoft.com/office/powerpoint/2010/main" val="17821438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4CB4489-FC73-422D-B916-0D61046F5294}"/>
              </a:ext>
            </a:extLst>
          </p:cNvPr>
          <p:cNvSpPr>
            <a:spLocks noGrp="1"/>
          </p:cNvSpPr>
          <p:nvPr>
            <p:ph type="title"/>
          </p:nvPr>
        </p:nvSpPr>
        <p:spPr>
          <a:xfrm>
            <a:off x="767857" y="933450"/>
            <a:ext cx="3031852" cy="1722419"/>
          </a:xfrm>
        </p:spPr>
        <p:txBody>
          <a:bodyPr rtlCol="0" anchor="b">
            <a:normAutofit/>
          </a:bodyPr>
          <a:lstStyle/>
          <a:p>
            <a:pPr rtl="0"/>
            <a:r>
              <a:rPr lang="nl-NL" dirty="0"/>
              <a:t>Bloedwaardes</a:t>
            </a:r>
          </a:p>
        </p:txBody>
      </p:sp>
      <p:pic>
        <p:nvPicPr>
          <p:cNvPr id="3074" name="Picture 2" descr="Vanaf 1 december bloedprikken en inleveren onderzoeksmateriaal op afspraak  | St. Antonius Ziekenhuis">
            <a:extLst>
              <a:ext uri="{FF2B5EF4-FFF2-40B4-BE49-F238E27FC236}">
                <a16:creationId xmlns:a16="http://schemas.microsoft.com/office/drawing/2014/main" id="{D6F540D8-76E5-4A6E-A9E2-A86E78D08744}"/>
              </a:ext>
            </a:extLst>
          </p:cNvPr>
          <p:cNvPicPr>
            <a:picLocks noGrp="1" noChangeAspect="1" noChangeArrowheads="1"/>
          </p:cNvPicPr>
          <p:nvPr>
            <p:ph idx="1"/>
          </p:nvPr>
        </p:nvPicPr>
        <p:blipFill rotWithShape="1">
          <a:blip r:embed="rId3">
            <a:extLst>
              <a:ext uri="{28A0092B-C50C-407E-A947-70E740481C1C}">
                <a14:useLocalDpi xmlns:a14="http://schemas.microsoft.com/office/drawing/2010/main" val="0"/>
              </a:ext>
            </a:extLst>
          </a:blip>
          <a:srcRect l="1531" r="27079"/>
          <a:stretch/>
        </p:blipFill>
        <p:spPr bwMode="auto">
          <a:xfrm>
            <a:off x="4900928" y="1179829"/>
            <a:ext cx="6650991" cy="4658216"/>
          </a:xfrm>
          <a:prstGeom prst="rect">
            <a:avLst/>
          </a:prstGeom>
          <a:solidFill>
            <a:srgbClr val="FFFFFF"/>
          </a:solidFill>
        </p:spPr>
      </p:pic>
      <p:sp>
        <p:nvSpPr>
          <p:cNvPr id="3" name="Subtitel 2">
            <a:extLst>
              <a:ext uri="{FF2B5EF4-FFF2-40B4-BE49-F238E27FC236}">
                <a16:creationId xmlns:a16="http://schemas.microsoft.com/office/drawing/2014/main" id="{0957B5A0-5976-4FBC-9F15-908902EAE359}"/>
              </a:ext>
            </a:extLst>
          </p:cNvPr>
          <p:cNvSpPr>
            <a:spLocks noGrp="1"/>
          </p:cNvSpPr>
          <p:nvPr>
            <p:ph type="body" sz="half" idx="2"/>
          </p:nvPr>
        </p:nvSpPr>
        <p:spPr>
          <a:xfrm>
            <a:off x="767857" y="2836654"/>
            <a:ext cx="3031852" cy="3001392"/>
          </a:xfrm>
        </p:spPr>
        <p:txBody>
          <a:bodyPr rtlCol="0" anchor="t">
            <a:normAutofit/>
          </a:bodyPr>
          <a:lstStyle/>
          <a:p>
            <a:pPr rtl="0"/>
            <a:r>
              <a:rPr lang="nl-NL" dirty="0"/>
              <a:t>wat kun je nog meer zien?</a:t>
            </a:r>
          </a:p>
        </p:txBody>
      </p:sp>
      <p:sp>
        <p:nvSpPr>
          <p:cNvPr id="71" name="Footer Placeholder 4">
            <a:extLst>
              <a:ext uri="{FF2B5EF4-FFF2-40B4-BE49-F238E27FC236}">
                <a16:creationId xmlns:a16="http://schemas.microsoft.com/office/drawing/2014/main" id="{8FB7241D-180C-4764-9108-F91F8290071E}"/>
              </a:ext>
            </a:extLst>
          </p:cNvPr>
          <p:cNvSpPr>
            <a:spLocks noGrp="1"/>
          </p:cNvSpPr>
          <p:nvPr>
            <p:ph type="ftr" sz="quarter" idx="11"/>
          </p:nvPr>
        </p:nvSpPr>
        <p:spPr>
          <a:xfrm>
            <a:off x="581192" y="6452590"/>
            <a:ext cx="6917210" cy="365125"/>
          </a:xfrm>
        </p:spPr>
        <p:txBody>
          <a:bodyPr/>
          <a:lstStyle/>
          <a:p>
            <a:pPr rtl="0">
              <a:spcAft>
                <a:spcPts val="600"/>
              </a:spcAft>
            </a:pPr>
            <a:r>
              <a:rPr lang="nl-NL" noProof="0"/>
              <a:t>Voorbeeld van voettekst</a:t>
            </a:r>
          </a:p>
        </p:txBody>
      </p:sp>
      <p:sp>
        <p:nvSpPr>
          <p:cNvPr id="73" name="Date Placeholder 5">
            <a:extLst>
              <a:ext uri="{FF2B5EF4-FFF2-40B4-BE49-F238E27FC236}">
                <a16:creationId xmlns:a16="http://schemas.microsoft.com/office/drawing/2014/main" id="{EA508E9F-CE98-47C0-87DA-7AF95FDFB6CA}"/>
              </a:ext>
            </a:extLst>
          </p:cNvPr>
          <p:cNvSpPr>
            <a:spLocks noGrp="1"/>
          </p:cNvSpPr>
          <p:nvPr>
            <p:ph type="dt" sz="half" idx="10"/>
          </p:nvPr>
        </p:nvSpPr>
        <p:spPr>
          <a:xfrm>
            <a:off x="7605951" y="6456916"/>
            <a:ext cx="2844799" cy="365125"/>
          </a:xfrm>
        </p:spPr>
        <p:txBody>
          <a:bodyPr/>
          <a:lstStyle/>
          <a:p>
            <a:pPr rtl="0">
              <a:spcAft>
                <a:spcPts val="600"/>
              </a:spcAft>
            </a:pPr>
            <a:r>
              <a:rPr lang="nl-NL" noProof="0"/>
              <a:t>20XX</a:t>
            </a:r>
          </a:p>
        </p:txBody>
      </p:sp>
      <p:sp>
        <p:nvSpPr>
          <p:cNvPr id="75" name="Slide Number Placeholder 6">
            <a:extLst>
              <a:ext uri="{FF2B5EF4-FFF2-40B4-BE49-F238E27FC236}">
                <a16:creationId xmlns:a16="http://schemas.microsoft.com/office/drawing/2014/main" id="{EBFA5B96-70A8-4C41-91C6-84FD333099DA}"/>
              </a:ext>
            </a:extLst>
          </p:cNvPr>
          <p:cNvSpPr>
            <a:spLocks noGrp="1"/>
          </p:cNvSpPr>
          <p:nvPr>
            <p:ph type="sldNum" sz="quarter" idx="12"/>
          </p:nvPr>
        </p:nvSpPr>
        <p:spPr>
          <a:xfrm>
            <a:off x="10558300" y="6456916"/>
            <a:ext cx="1052510" cy="365125"/>
          </a:xfrm>
        </p:spPr>
        <p:txBody>
          <a:bodyPr/>
          <a:lstStyle/>
          <a:p>
            <a:pPr rtl="0">
              <a:spcAft>
                <a:spcPts val="600"/>
              </a:spcAft>
            </a:pPr>
            <a:fld id="{3A98EE3D-8CD1-4C3F-BD1C-C98C9596463C}" type="slidenum">
              <a:rPr lang="nl-NL" noProof="0" smtClean="0"/>
              <a:pPr rtl="0">
                <a:spcAft>
                  <a:spcPts val="600"/>
                </a:spcAft>
              </a:pPr>
              <a:t>4</a:t>
            </a:fld>
            <a:endParaRPr lang="nl-NL" noProof="0"/>
          </a:p>
        </p:txBody>
      </p:sp>
    </p:spTree>
    <p:extLst>
      <p:ext uri="{BB962C8B-B14F-4D97-AF65-F5344CB8AC3E}">
        <p14:creationId xmlns:p14="http://schemas.microsoft.com/office/powerpoint/2010/main" val="17218416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C44E4ED-A01E-4EEE-BAB3-F66C86F21672}"/>
              </a:ext>
            </a:extLst>
          </p:cNvPr>
          <p:cNvSpPr>
            <a:spLocks noGrp="1"/>
          </p:cNvSpPr>
          <p:nvPr>
            <p:ph type="title"/>
          </p:nvPr>
        </p:nvSpPr>
        <p:spPr>
          <a:xfrm>
            <a:off x="340561" y="527192"/>
            <a:ext cx="11029616" cy="987552"/>
          </a:xfrm>
        </p:spPr>
        <p:txBody>
          <a:bodyPr rtlCol="0"/>
          <a:lstStyle/>
          <a:p>
            <a:pPr rtl="0"/>
            <a:r>
              <a:rPr lang="nl-NL" dirty="0" err="1"/>
              <a:t>Aanvraagbon</a:t>
            </a:r>
            <a:endParaRPr lang="nl-NL" dirty="0"/>
          </a:p>
        </p:txBody>
      </p:sp>
      <p:sp>
        <p:nvSpPr>
          <p:cNvPr id="8" name="Tijdelijke aanduiding voor voettekst 7">
            <a:extLst>
              <a:ext uri="{FF2B5EF4-FFF2-40B4-BE49-F238E27FC236}">
                <a16:creationId xmlns:a16="http://schemas.microsoft.com/office/drawing/2014/main" id="{1B7645B3-B75C-434F-AB33-1C3335F08CCB}"/>
              </a:ext>
            </a:extLst>
          </p:cNvPr>
          <p:cNvSpPr>
            <a:spLocks noGrp="1"/>
          </p:cNvSpPr>
          <p:nvPr>
            <p:ph type="ftr" sz="quarter" idx="11"/>
          </p:nvPr>
        </p:nvSpPr>
        <p:spPr>
          <a:xfrm>
            <a:off x="581192" y="6423914"/>
            <a:ext cx="6917210" cy="365125"/>
          </a:xfrm>
        </p:spPr>
        <p:txBody>
          <a:bodyPr rtlCol="0"/>
          <a:lstStyle/>
          <a:p>
            <a:pPr rtl="0"/>
            <a:r>
              <a:rPr lang="nl-NL" dirty="0"/>
              <a:t>Voorbeeld van voettekst</a:t>
            </a:r>
          </a:p>
        </p:txBody>
      </p:sp>
      <p:sp>
        <p:nvSpPr>
          <p:cNvPr id="7" name="Tijdelijke aanduiding voor datum 6">
            <a:extLst>
              <a:ext uri="{FF2B5EF4-FFF2-40B4-BE49-F238E27FC236}">
                <a16:creationId xmlns:a16="http://schemas.microsoft.com/office/drawing/2014/main" id="{11EA4786-0B7C-4A96-8541-BEB665948AE4}"/>
              </a:ext>
            </a:extLst>
          </p:cNvPr>
          <p:cNvSpPr>
            <a:spLocks noGrp="1"/>
          </p:cNvSpPr>
          <p:nvPr>
            <p:ph type="dt" sz="half" idx="10"/>
          </p:nvPr>
        </p:nvSpPr>
        <p:spPr>
          <a:xfrm>
            <a:off x="7605951" y="6423914"/>
            <a:ext cx="2844799" cy="365125"/>
          </a:xfrm>
        </p:spPr>
        <p:txBody>
          <a:bodyPr rtlCol="0"/>
          <a:lstStyle/>
          <a:p>
            <a:pPr rtl="0"/>
            <a:r>
              <a:rPr lang="nl-NL"/>
              <a:t>20XX</a:t>
            </a:r>
            <a:endParaRPr lang="nl-NL" dirty="0"/>
          </a:p>
        </p:txBody>
      </p:sp>
      <p:sp>
        <p:nvSpPr>
          <p:cNvPr id="9" name="Tijdelijke aanduiding voor dianummer 8">
            <a:extLst>
              <a:ext uri="{FF2B5EF4-FFF2-40B4-BE49-F238E27FC236}">
                <a16:creationId xmlns:a16="http://schemas.microsoft.com/office/drawing/2014/main" id="{E23FACE5-0C67-483B-8BC7-0D4E6D6230E6}"/>
              </a:ext>
            </a:extLst>
          </p:cNvPr>
          <p:cNvSpPr>
            <a:spLocks noGrp="1"/>
          </p:cNvSpPr>
          <p:nvPr>
            <p:ph type="sldNum" sz="quarter" idx="12"/>
          </p:nvPr>
        </p:nvSpPr>
        <p:spPr>
          <a:xfrm>
            <a:off x="10558300" y="6423914"/>
            <a:ext cx="1052510" cy="365125"/>
          </a:xfrm>
        </p:spPr>
        <p:txBody>
          <a:bodyPr rtlCol="0"/>
          <a:lstStyle/>
          <a:p>
            <a:pPr rtl="0"/>
            <a:fld id="{3A98EE3D-8CD1-4C3F-BD1C-C98C9596463C}" type="slidenum">
              <a:rPr lang="nl-NL" smtClean="0"/>
              <a:pPr/>
              <a:t>5</a:t>
            </a:fld>
            <a:endParaRPr lang="nl-NL" dirty="0"/>
          </a:p>
        </p:txBody>
      </p:sp>
      <p:pic>
        <p:nvPicPr>
          <p:cNvPr id="10" name="Picture 6">
            <a:extLst>
              <a:ext uri="{FF2B5EF4-FFF2-40B4-BE49-F238E27FC236}">
                <a16:creationId xmlns:a16="http://schemas.microsoft.com/office/drawing/2014/main" id="{0B3D17E2-E48E-48E8-A0E8-B77DCB0AE9E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60000">
            <a:off x="3296871" y="569114"/>
            <a:ext cx="4318140" cy="6255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Afbeelding 10">
            <a:extLst>
              <a:ext uri="{FF2B5EF4-FFF2-40B4-BE49-F238E27FC236}">
                <a16:creationId xmlns:a16="http://schemas.microsoft.com/office/drawing/2014/main" id="{EBFD7FE8-98DA-4D30-B9E2-294361C91F4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76815" y="588941"/>
            <a:ext cx="4223418" cy="6017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512563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D48DE4E-F7AF-4563-B6F4-DD8C689868B2}"/>
              </a:ext>
            </a:extLst>
          </p:cNvPr>
          <p:cNvSpPr>
            <a:spLocks noGrp="1"/>
          </p:cNvSpPr>
          <p:nvPr>
            <p:ph type="title"/>
          </p:nvPr>
        </p:nvSpPr>
        <p:spPr>
          <a:xfrm>
            <a:off x="581192" y="731520"/>
            <a:ext cx="11029616" cy="987552"/>
          </a:xfrm>
        </p:spPr>
        <p:txBody>
          <a:bodyPr rtlCol="0"/>
          <a:lstStyle/>
          <a:p>
            <a:pPr rtl="0"/>
            <a:r>
              <a:rPr lang="nl-NL" dirty="0"/>
              <a:t>Volgorde van de bloedafnamebuis</a:t>
            </a:r>
          </a:p>
        </p:txBody>
      </p:sp>
      <p:sp>
        <p:nvSpPr>
          <p:cNvPr id="7" name="Tijdelijke aanduiding voor dianummer 6">
            <a:extLst>
              <a:ext uri="{FF2B5EF4-FFF2-40B4-BE49-F238E27FC236}">
                <a16:creationId xmlns:a16="http://schemas.microsoft.com/office/drawing/2014/main" id="{DAFD9EFA-1B10-4B11-9CB4-DF21A3A8557B}"/>
              </a:ext>
            </a:extLst>
          </p:cNvPr>
          <p:cNvSpPr>
            <a:spLocks noGrp="1"/>
          </p:cNvSpPr>
          <p:nvPr>
            <p:ph type="sldNum" sz="quarter" idx="12"/>
          </p:nvPr>
        </p:nvSpPr>
        <p:spPr>
          <a:xfrm>
            <a:off x="10558300" y="6423914"/>
            <a:ext cx="1052510" cy="365125"/>
          </a:xfrm>
        </p:spPr>
        <p:txBody>
          <a:bodyPr rtlCol="0"/>
          <a:lstStyle/>
          <a:p>
            <a:pPr rtl="0"/>
            <a:fld id="{3A98EE3D-8CD1-4C3F-BD1C-C98C9596463C}" type="slidenum">
              <a:rPr lang="nl-NL" smtClean="0"/>
              <a:pPr/>
              <a:t>6</a:t>
            </a:fld>
            <a:endParaRPr lang="nl-NL"/>
          </a:p>
        </p:txBody>
      </p:sp>
      <p:pic>
        <p:nvPicPr>
          <p:cNvPr id="9" name="Picture 41">
            <a:extLst>
              <a:ext uri="{FF2B5EF4-FFF2-40B4-BE49-F238E27FC236}">
                <a16:creationId xmlns:a16="http://schemas.microsoft.com/office/drawing/2014/main" id="{8972CE00-3FE0-40E3-A025-448624523CF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42425" y="731520"/>
            <a:ext cx="3371850" cy="558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4">
            <a:extLst>
              <a:ext uri="{FF2B5EF4-FFF2-40B4-BE49-F238E27FC236}">
                <a16:creationId xmlns:a16="http://schemas.microsoft.com/office/drawing/2014/main" id="{1252C53D-0D76-42C8-B36A-38B0E87E7DF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9303" y="2555132"/>
            <a:ext cx="4953000" cy="330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480187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C4FDDF4-5E5F-4266-BD01-618D384D0E9F}"/>
              </a:ext>
            </a:extLst>
          </p:cNvPr>
          <p:cNvSpPr>
            <a:spLocks noGrp="1"/>
          </p:cNvSpPr>
          <p:nvPr>
            <p:ph type="ctrTitle"/>
          </p:nvPr>
        </p:nvSpPr>
        <p:spPr>
          <a:xfrm>
            <a:off x="581191" y="1020431"/>
            <a:ext cx="10993549" cy="1475013"/>
          </a:xfrm>
        </p:spPr>
        <p:txBody>
          <a:bodyPr rtlCol="0" anchor="ctr" anchorCtr="0"/>
          <a:lstStyle/>
          <a:p>
            <a:pPr rtl="0"/>
            <a:r>
              <a:rPr lang="nl-NL" dirty="0"/>
              <a:t>Mineralen (</a:t>
            </a:r>
            <a:r>
              <a:rPr lang="nl-NL" dirty="0" err="1"/>
              <a:t>electrolyten</a:t>
            </a:r>
            <a:r>
              <a:rPr lang="nl-NL" dirty="0"/>
              <a:t>)</a:t>
            </a:r>
          </a:p>
        </p:txBody>
      </p:sp>
      <p:sp>
        <p:nvSpPr>
          <p:cNvPr id="3" name="Subtitel 2">
            <a:extLst>
              <a:ext uri="{FF2B5EF4-FFF2-40B4-BE49-F238E27FC236}">
                <a16:creationId xmlns:a16="http://schemas.microsoft.com/office/drawing/2014/main" id="{C86A883B-8665-48D9-9BB4-5C046036F62E}"/>
              </a:ext>
            </a:extLst>
          </p:cNvPr>
          <p:cNvSpPr>
            <a:spLocks noGrp="1"/>
          </p:cNvSpPr>
          <p:nvPr>
            <p:ph type="subTitle" idx="1"/>
          </p:nvPr>
        </p:nvSpPr>
        <p:spPr>
          <a:xfrm>
            <a:off x="581194" y="2495445"/>
            <a:ext cx="10993546" cy="468233"/>
          </a:xfrm>
        </p:spPr>
        <p:txBody>
          <a:bodyPr rtlCol="0"/>
          <a:lstStyle/>
          <a:p>
            <a:pPr rtl="0"/>
            <a:r>
              <a:rPr lang="nl-NL" dirty="0" err="1"/>
              <a:t>celfuncties</a:t>
            </a:r>
            <a:endParaRPr lang="nl-NL" dirty="0"/>
          </a:p>
          <a:p>
            <a:pPr rtl="0"/>
            <a:endParaRPr lang="nl-NL" dirty="0"/>
          </a:p>
        </p:txBody>
      </p:sp>
      <p:sp>
        <p:nvSpPr>
          <p:cNvPr id="10" name="Tijdelijke aanduiding voor datum 9">
            <a:extLst>
              <a:ext uri="{FF2B5EF4-FFF2-40B4-BE49-F238E27FC236}">
                <a16:creationId xmlns:a16="http://schemas.microsoft.com/office/drawing/2014/main" id="{01DAA9EF-B023-4C9C-9D12-52BE393017CA}"/>
              </a:ext>
            </a:extLst>
          </p:cNvPr>
          <p:cNvSpPr>
            <a:spLocks noGrp="1"/>
          </p:cNvSpPr>
          <p:nvPr>
            <p:ph type="dt" sz="half" idx="10"/>
          </p:nvPr>
        </p:nvSpPr>
        <p:spPr>
          <a:xfrm>
            <a:off x="7605951" y="6423914"/>
            <a:ext cx="2844799" cy="365125"/>
          </a:xfrm>
        </p:spPr>
        <p:txBody>
          <a:bodyPr rtlCol="0"/>
          <a:lstStyle/>
          <a:p>
            <a:pPr rtl="0"/>
            <a:r>
              <a:rPr lang="nl-NL"/>
              <a:t>20XX</a:t>
            </a:r>
          </a:p>
        </p:txBody>
      </p:sp>
      <p:sp>
        <p:nvSpPr>
          <p:cNvPr id="12" name="Tijdelijke aanduiding voor dianummer 11">
            <a:extLst>
              <a:ext uri="{FF2B5EF4-FFF2-40B4-BE49-F238E27FC236}">
                <a16:creationId xmlns:a16="http://schemas.microsoft.com/office/drawing/2014/main" id="{4A36D853-EA47-4D86-90A0-8A1FAEE00B97}"/>
              </a:ext>
            </a:extLst>
          </p:cNvPr>
          <p:cNvSpPr>
            <a:spLocks noGrp="1"/>
          </p:cNvSpPr>
          <p:nvPr>
            <p:ph type="sldNum" sz="quarter" idx="12"/>
          </p:nvPr>
        </p:nvSpPr>
        <p:spPr>
          <a:xfrm>
            <a:off x="10558300" y="6423914"/>
            <a:ext cx="1052510" cy="365125"/>
          </a:xfrm>
        </p:spPr>
        <p:txBody>
          <a:bodyPr rtlCol="0"/>
          <a:lstStyle/>
          <a:p>
            <a:pPr rtl="0"/>
            <a:fld id="{3A98EE3D-8CD1-4C3F-BD1C-C98C9596463C}" type="slidenum">
              <a:rPr lang="nl-NL" smtClean="0"/>
              <a:pPr/>
              <a:t>7</a:t>
            </a:fld>
            <a:endParaRPr lang="nl-NL"/>
          </a:p>
        </p:txBody>
      </p:sp>
      <p:pic>
        <p:nvPicPr>
          <p:cNvPr id="18" name="Picture 5">
            <a:extLst>
              <a:ext uri="{FF2B5EF4-FFF2-40B4-BE49-F238E27FC236}">
                <a16:creationId xmlns:a16="http://schemas.microsoft.com/office/drawing/2014/main" id="{47B8C481-D29B-4A85-A34D-C609944C888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2117"/>
          <a:stretch/>
        </p:blipFill>
        <p:spPr bwMode="auto">
          <a:xfrm rot="-60000">
            <a:off x="7440240" y="626126"/>
            <a:ext cx="3176219" cy="10422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Rechthoek 19">
            <a:extLst>
              <a:ext uri="{FF2B5EF4-FFF2-40B4-BE49-F238E27FC236}">
                <a16:creationId xmlns:a16="http://schemas.microsoft.com/office/drawing/2014/main" id="{6E3C4FA0-BC63-4F48-84AA-F208BAE75885}"/>
              </a:ext>
            </a:extLst>
          </p:cNvPr>
          <p:cNvSpPr/>
          <p:nvPr/>
        </p:nvSpPr>
        <p:spPr>
          <a:xfrm>
            <a:off x="7559610" y="1066321"/>
            <a:ext cx="2821158" cy="952749"/>
          </a:xfrm>
          <a:prstGeom prst="rect">
            <a:avLst/>
          </a:prstGeom>
          <a:noFill/>
          <a:ln w="476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pic>
        <p:nvPicPr>
          <p:cNvPr id="5122" name="Picture 2" descr="EDITIBLE eps vector file The animal cell diagram. Vector illustration on  white background in 2021 | Animal cell, Plant cell diagram, Cell diagram">
            <a:extLst>
              <a:ext uri="{FF2B5EF4-FFF2-40B4-BE49-F238E27FC236}">
                <a16:creationId xmlns:a16="http://schemas.microsoft.com/office/drawing/2014/main" id="{4DFE8814-3815-42D9-9951-2F37874D43D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15560" y="2727780"/>
            <a:ext cx="5080440" cy="38103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097392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C4FDDF4-5E5F-4266-BD01-618D384D0E9F}"/>
              </a:ext>
            </a:extLst>
          </p:cNvPr>
          <p:cNvSpPr>
            <a:spLocks noGrp="1"/>
          </p:cNvSpPr>
          <p:nvPr>
            <p:ph type="ctrTitle"/>
          </p:nvPr>
        </p:nvSpPr>
        <p:spPr>
          <a:xfrm>
            <a:off x="581191" y="1020431"/>
            <a:ext cx="10993549" cy="1475013"/>
          </a:xfrm>
        </p:spPr>
        <p:txBody>
          <a:bodyPr rtlCol="0" anchor="ctr" anchorCtr="0"/>
          <a:lstStyle/>
          <a:p>
            <a:pPr rtl="0"/>
            <a:r>
              <a:rPr lang="nl-NL" dirty="0"/>
              <a:t>Nierfunctie</a:t>
            </a:r>
          </a:p>
        </p:txBody>
      </p:sp>
      <p:sp>
        <p:nvSpPr>
          <p:cNvPr id="10" name="Tijdelijke aanduiding voor datum 9">
            <a:extLst>
              <a:ext uri="{FF2B5EF4-FFF2-40B4-BE49-F238E27FC236}">
                <a16:creationId xmlns:a16="http://schemas.microsoft.com/office/drawing/2014/main" id="{01DAA9EF-B023-4C9C-9D12-52BE393017CA}"/>
              </a:ext>
            </a:extLst>
          </p:cNvPr>
          <p:cNvSpPr>
            <a:spLocks noGrp="1"/>
          </p:cNvSpPr>
          <p:nvPr>
            <p:ph type="dt" sz="half" idx="10"/>
          </p:nvPr>
        </p:nvSpPr>
        <p:spPr>
          <a:xfrm>
            <a:off x="7605951" y="6423914"/>
            <a:ext cx="2844799" cy="365125"/>
          </a:xfrm>
        </p:spPr>
        <p:txBody>
          <a:bodyPr rtlCol="0"/>
          <a:lstStyle/>
          <a:p>
            <a:pPr rtl="0"/>
            <a:r>
              <a:rPr lang="nl-NL"/>
              <a:t>20XX</a:t>
            </a:r>
          </a:p>
        </p:txBody>
      </p:sp>
      <p:sp>
        <p:nvSpPr>
          <p:cNvPr id="12" name="Tijdelijke aanduiding voor dianummer 11">
            <a:extLst>
              <a:ext uri="{FF2B5EF4-FFF2-40B4-BE49-F238E27FC236}">
                <a16:creationId xmlns:a16="http://schemas.microsoft.com/office/drawing/2014/main" id="{4A36D853-EA47-4D86-90A0-8A1FAEE00B97}"/>
              </a:ext>
            </a:extLst>
          </p:cNvPr>
          <p:cNvSpPr>
            <a:spLocks noGrp="1"/>
          </p:cNvSpPr>
          <p:nvPr>
            <p:ph type="sldNum" sz="quarter" idx="12"/>
          </p:nvPr>
        </p:nvSpPr>
        <p:spPr>
          <a:xfrm>
            <a:off x="10558300" y="6423914"/>
            <a:ext cx="1052510" cy="365125"/>
          </a:xfrm>
        </p:spPr>
        <p:txBody>
          <a:bodyPr rtlCol="0"/>
          <a:lstStyle/>
          <a:p>
            <a:pPr rtl="0"/>
            <a:fld id="{3A98EE3D-8CD1-4C3F-BD1C-C98C9596463C}" type="slidenum">
              <a:rPr lang="nl-NL" smtClean="0"/>
              <a:pPr rtl="0"/>
              <a:t>8</a:t>
            </a:fld>
            <a:endParaRPr lang="nl-NL"/>
          </a:p>
        </p:txBody>
      </p:sp>
      <p:pic>
        <p:nvPicPr>
          <p:cNvPr id="18" name="Picture 5">
            <a:extLst>
              <a:ext uri="{FF2B5EF4-FFF2-40B4-BE49-F238E27FC236}">
                <a16:creationId xmlns:a16="http://schemas.microsoft.com/office/drawing/2014/main" id="{47B8C481-D29B-4A85-A34D-C609944C888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2117"/>
          <a:stretch/>
        </p:blipFill>
        <p:spPr bwMode="auto">
          <a:xfrm rot="-60000">
            <a:off x="7274531" y="626126"/>
            <a:ext cx="3176219" cy="10422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Rechthoek 19">
            <a:extLst>
              <a:ext uri="{FF2B5EF4-FFF2-40B4-BE49-F238E27FC236}">
                <a16:creationId xmlns:a16="http://schemas.microsoft.com/office/drawing/2014/main" id="{6E3C4FA0-BC63-4F48-84AA-F208BAE75885}"/>
              </a:ext>
            </a:extLst>
          </p:cNvPr>
          <p:cNvSpPr/>
          <p:nvPr/>
        </p:nvSpPr>
        <p:spPr>
          <a:xfrm>
            <a:off x="7588859" y="2782105"/>
            <a:ext cx="2821158" cy="1475013"/>
          </a:xfrm>
          <a:prstGeom prst="rect">
            <a:avLst/>
          </a:prstGeom>
          <a:noFill/>
          <a:ln w="476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pic>
        <p:nvPicPr>
          <p:cNvPr id="9" name="Picture 4">
            <a:extLst>
              <a:ext uri="{FF2B5EF4-FFF2-40B4-BE49-F238E27FC236}">
                <a16:creationId xmlns:a16="http://schemas.microsoft.com/office/drawing/2014/main" id="{4B8ACECC-86BA-40C2-AD0D-2992A60E150D}"/>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630"/>
          <a:stretch/>
        </p:blipFill>
        <p:spPr bwMode="auto">
          <a:xfrm>
            <a:off x="452063" y="2114550"/>
            <a:ext cx="3264614" cy="35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5">
            <a:extLst>
              <a:ext uri="{FF2B5EF4-FFF2-40B4-BE49-F238E27FC236}">
                <a16:creationId xmlns:a16="http://schemas.microsoft.com/office/drawing/2014/main" id="{AE9C1415-C3DC-4212-831F-5A7DB7B447E7}"/>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r="46911"/>
          <a:stretch/>
        </p:blipFill>
        <p:spPr bwMode="auto">
          <a:xfrm>
            <a:off x="4063430" y="3003247"/>
            <a:ext cx="2799708" cy="32877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838465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C4FDDF4-5E5F-4266-BD01-618D384D0E9F}"/>
              </a:ext>
            </a:extLst>
          </p:cNvPr>
          <p:cNvSpPr>
            <a:spLocks noGrp="1"/>
          </p:cNvSpPr>
          <p:nvPr>
            <p:ph type="ctrTitle"/>
          </p:nvPr>
        </p:nvSpPr>
        <p:spPr>
          <a:xfrm>
            <a:off x="581191" y="1020431"/>
            <a:ext cx="10993549" cy="1475013"/>
          </a:xfrm>
        </p:spPr>
        <p:txBody>
          <a:bodyPr rtlCol="0" anchor="ctr" anchorCtr="0"/>
          <a:lstStyle/>
          <a:p>
            <a:pPr rtl="0"/>
            <a:r>
              <a:rPr lang="nl-NL" dirty="0"/>
              <a:t>Leverfunctie</a:t>
            </a:r>
          </a:p>
        </p:txBody>
      </p:sp>
      <p:sp>
        <p:nvSpPr>
          <p:cNvPr id="10" name="Tijdelijke aanduiding voor datum 9">
            <a:extLst>
              <a:ext uri="{FF2B5EF4-FFF2-40B4-BE49-F238E27FC236}">
                <a16:creationId xmlns:a16="http://schemas.microsoft.com/office/drawing/2014/main" id="{01DAA9EF-B023-4C9C-9D12-52BE393017CA}"/>
              </a:ext>
            </a:extLst>
          </p:cNvPr>
          <p:cNvSpPr>
            <a:spLocks noGrp="1"/>
          </p:cNvSpPr>
          <p:nvPr>
            <p:ph type="dt" sz="half" idx="10"/>
          </p:nvPr>
        </p:nvSpPr>
        <p:spPr>
          <a:xfrm>
            <a:off x="7605951" y="6423914"/>
            <a:ext cx="2844799" cy="365125"/>
          </a:xfrm>
        </p:spPr>
        <p:txBody>
          <a:bodyPr rtlCol="0"/>
          <a:lstStyle/>
          <a:p>
            <a:pPr rtl="0"/>
            <a:r>
              <a:rPr lang="nl-NL"/>
              <a:t>20XX</a:t>
            </a:r>
          </a:p>
        </p:txBody>
      </p:sp>
      <p:sp>
        <p:nvSpPr>
          <p:cNvPr id="12" name="Tijdelijke aanduiding voor dianummer 11">
            <a:extLst>
              <a:ext uri="{FF2B5EF4-FFF2-40B4-BE49-F238E27FC236}">
                <a16:creationId xmlns:a16="http://schemas.microsoft.com/office/drawing/2014/main" id="{4A36D853-EA47-4D86-90A0-8A1FAEE00B97}"/>
              </a:ext>
            </a:extLst>
          </p:cNvPr>
          <p:cNvSpPr>
            <a:spLocks noGrp="1"/>
          </p:cNvSpPr>
          <p:nvPr>
            <p:ph type="sldNum" sz="quarter" idx="12"/>
          </p:nvPr>
        </p:nvSpPr>
        <p:spPr>
          <a:xfrm>
            <a:off x="10558300" y="6423914"/>
            <a:ext cx="1052510" cy="365125"/>
          </a:xfrm>
        </p:spPr>
        <p:txBody>
          <a:bodyPr rtlCol="0"/>
          <a:lstStyle/>
          <a:p>
            <a:pPr rtl="0"/>
            <a:fld id="{3A98EE3D-8CD1-4C3F-BD1C-C98C9596463C}" type="slidenum">
              <a:rPr lang="nl-NL" smtClean="0"/>
              <a:pPr rtl="0"/>
              <a:t>9</a:t>
            </a:fld>
            <a:endParaRPr lang="nl-NL"/>
          </a:p>
        </p:txBody>
      </p:sp>
      <p:pic>
        <p:nvPicPr>
          <p:cNvPr id="18" name="Picture 5">
            <a:extLst>
              <a:ext uri="{FF2B5EF4-FFF2-40B4-BE49-F238E27FC236}">
                <a16:creationId xmlns:a16="http://schemas.microsoft.com/office/drawing/2014/main" id="{47B8C481-D29B-4A85-A34D-C609944C888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2117"/>
          <a:stretch/>
        </p:blipFill>
        <p:spPr bwMode="auto">
          <a:xfrm rot="-60000">
            <a:off x="7382081" y="-2558863"/>
            <a:ext cx="3176219" cy="10422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Rechthoek 19">
            <a:extLst>
              <a:ext uri="{FF2B5EF4-FFF2-40B4-BE49-F238E27FC236}">
                <a16:creationId xmlns:a16="http://schemas.microsoft.com/office/drawing/2014/main" id="{6E3C4FA0-BC63-4F48-84AA-F208BAE75885}"/>
              </a:ext>
            </a:extLst>
          </p:cNvPr>
          <p:cNvSpPr/>
          <p:nvPr/>
        </p:nvSpPr>
        <p:spPr>
          <a:xfrm>
            <a:off x="7629592" y="1315092"/>
            <a:ext cx="2821158" cy="3575407"/>
          </a:xfrm>
          <a:prstGeom prst="rect">
            <a:avLst/>
          </a:prstGeom>
          <a:noFill/>
          <a:ln w="476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pic>
        <p:nvPicPr>
          <p:cNvPr id="8194" name="Picture 2" descr="Liver Function Tests: Approaches to Liver Disease -Narayana Health">
            <a:extLst>
              <a:ext uri="{FF2B5EF4-FFF2-40B4-BE49-F238E27FC236}">
                <a16:creationId xmlns:a16="http://schemas.microsoft.com/office/drawing/2014/main" id="{88975ED2-1497-4DED-8AA1-106427D67E2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8643" y="2425975"/>
            <a:ext cx="4924746" cy="43462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89105347"/>
      </p:ext>
    </p:extLst>
  </p:cSld>
  <p:clrMapOvr>
    <a:masterClrMapping/>
  </p:clrMapOvr>
</p:sld>
</file>

<file path=ppt/theme/theme1.xml><?xml version="1.0" encoding="utf-8"?>
<a:theme xmlns:a="http://schemas.openxmlformats.org/drawingml/2006/main" name="DividendVTI">
  <a:themeElements>
    <a:clrScheme name="Custom 10">
      <a:dk1>
        <a:sysClr val="windowText" lastClr="000000"/>
      </a:dk1>
      <a:lt1>
        <a:sysClr val="window" lastClr="FFFFFF"/>
      </a:lt1>
      <a:dk2>
        <a:srgbClr val="3D3D3D"/>
      </a:dk2>
      <a:lt2>
        <a:srgbClr val="EBEBEB"/>
      </a:lt2>
      <a:accent1>
        <a:srgbClr val="ED8428"/>
      </a:accent1>
      <a:accent2>
        <a:srgbClr val="E6C46D"/>
      </a:accent2>
      <a:accent3>
        <a:srgbClr val="465359"/>
      </a:accent3>
      <a:accent4>
        <a:srgbClr val="969FA7"/>
      </a:accent4>
      <a:accent5>
        <a:srgbClr val="A9C37C"/>
      </a:accent5>
      <a:accent6>
        <a:srgbClr val="5A8071"/>
      </a:accent6>
      <a:hlink>
        <a:srgbClr val="828282"/>
      </a:hlink>
      <a:folHlink>
        <a:srgbClr val="A5A5A5"/>
      </a:folHlink>
    </a:clrScheme>
    <a:fontScheme name="Dividend">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Dividend">
      <a:fillStyleLst>
        <a:solidFill>
          <a:schemeClr val="phClr"/>
        </a:solidFill>
        <a:gradFill rotWithShape="1">
          <a:gsLst>
            <a:gs pos="0">
              <a:schemeClr val="phClr">
                <a:tint val="68000"/>
                <a:alpha val="90000"/>
                <a:lumMod val="100000"/>
              </a:schemeClr>
            </a:gs>
            <a:gs pos="100000">
              <a:schemeClr val="phClr">
                <a:tint val="90000"/>
                <a:lumMod val="95000"/>
              </a:schemeClr>
            </a:gs>
          </a:gsLst>
          <a:lin ang="5400000" scaled="1"/>
        </a:gradFill>
        <a:gradFill rotWithShape="1">
          <a:gsLst>
            <a:gs pos="0">
              <a:schemeClr val="phClr">
                <a:tint val="98000"/>
                <a:lumMod val="110000"/>
              </a:schemeClr>
            </a:gs>
            <a:gs pos="84000">
              <a:schemeClr val="phClr">
                <a:shade val="90000"/>
                <a:lumMod val="88000"/>
              </a:schemeClr>
            </a:gs>
          </a:gsLst>
          <a:lin ang="5400000" scaled="0"/>
        </a:gradFill>
      </a:fillStyleLst>
      <a:lnStyleLst>
        <a:ln w="12700" cap="rnd" cmpd="sng" algn="ctr">
          <a:solidFill>
            <a:schemeClr val="phClr">
              <a:lumMod val="90000"/>
            </a:schemeClr>
          </a:solidFill>
          <a:prstDash val="solid"/>
        </a:ln>
        <a:ln w="22225"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55000"/>
              </a:srgbClr>
            </a:outerShdw>
          </a:effectLst>
        </a:effectStyle>
        <a:effectStyle>
          <a:effectLst>
            <a:outerShdw blurRad="88900" dist="38100" dir="5040000" rotWithShape="0">
              <a:srgbClr val="000000">
                <a:alpha val="60000"/>
              </a:srgbClr>
            </a:outerShdw>
          </a:effectLst>
          <a:scene3d>
            <a:camera prst="orthographicFront">
              <a:rot lat="0" lon="0" rev="0"/>
            </a:camera>
            <a:lightRig rig="threePt" dir="tl">
              <a:rot lat="0" lon="0" rev="1200000"/>
            </a:lightRig>
          </a:scene3d>
          <a:sp3d>
            <a:bevelT w="38100" h="50800"/>
          </a:sp3d>
        </a:effectStyle>
      </a:effectStyleLst>
      <a:bgFillStyleLst>
        <a:solidFill>
          <a:schemeClr val="phClr"/>
        </a:solidFill>
        <a:gradFill rotWithShape="1">
          <a:gsLst>
            <a:gs pos="0">
              <a:schemeClr val="phClr">
                <a:tint val="90000"/>
                <a:lumMod val="110000"/>
              </a:schemeClr>
            </a:gs>
            <a:gs pos="88000">
              <a:schemeClr val="phClr">
                <a:shade val="94000"/>
                <a:satMod val="110000"/>
                <a:lumMod val="88000"/>
              </a:schemeClr>
            </a:gs>
          </a:gsLst>
          <a:lin ang="5400000" scaled="0"/>
        </a:gradFill>
        <a:gradFill rotWithShape="1">
          <a:gsLst>
            <a:gs pos="0">
              <a:schemeClr val="phClr">
                <a:tint val="90000"/>
                <a:lumMod val="110000"/>
              </a:schemeClr>
            </a:gs>
            <a:gs pos="100000">
              <a:schemeClr val="phClr">
                <a:shade val="98000"/>
                <a:satMod val="110000"/>
                <a:lumMod val="8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Office_52848256_TF45205285_Win32" id="{5C4BF8B1-3F25-478D-AE01-2A63D3E31CAA}" vid="{FE6F6C54-0D57-4B61-8080-2123C721C577}"/>
    </a:ext>
  </a:extLst>
</a:theme>
</file>

<file path=ppt/theme/theme2.xml><?xml version="1.0" encoding="utf-8"?>
<a:theme xmlns:a="http://schemas.openxmlformats.org/drawingml/2006/main" name="Office-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tatus xmlns="71af3243-3dd4-4a8d-8c0d-dd76da1f02a5">Not started</Status>
    <_ip_UnifiedCompliancePolicyUIAction xmlns="http://schemas.microsoft.com/sharepoint/v3" xsi:nil="true"/>
    <Image xmlns="71af3243-3dd4-4a8d-8c0d-dd76da1f02a5">
      <Url xsi:nil="true"/>
      <Description xsi:nil="true"/>
    </Image>
    <_ip_UnifiedCompliancePolicyProperties xmlns="http://schemas.microsoft.com/sharepoint/v3" xsi:nil="true"/>
    <ImageTagsTaxHTField xmlns="71af3243-3dd4-4a8d-8c0d-dd76da1f02a5">
      <Terms xmlns="http://schemas.microsoft.com/office/infopath/2007/PartnerControls"/>
    </ImageTagsTaxHTField>
    <TaxCatchAll xmlns="230e9df3-be65-4c73-a93b-d1236ebd677e"/>
    <MediaServiceKeyPoints xmlns="71af3243-3dd4-4a8d-8c0d-dd76da1f02a5"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20" ma:contentTypeDescription="Create a new document." ma:contentTypeScope="" ma:versionID="1267097ee5f5874adfcc408041ae252e">
  <xsd:schema xmlns:xsd="http://www.w3.org/2001/XMLSchema" xmlns:xs="http://www.w3.org/2001/XMLSchema" xmlns:p="http://schemas.microsoft.com/office/2006/metadata/properties" xmlns:ns1="http://schemas.microsoft.com/sharepoint/v3" xmlns:ns2="71af3243-3dd4-4a8d-8c0d-dd76da1f02a5" xmlns:ns3="16c05727-aa75-4e4a-9b5f-8a80a1165891" xmlns:ns4="230e9df3-be65-4c73-a93b-d1236ebd677e" targetNamespace="http://schemas.microsoft.com/office/2006/metadata/properties" ma:root="true" ma:fieldsID="395891a93df65b14727750f2c06c306c" ns1:_="" ns2:_="" ns3:_="" ns4:_="">
    <xsd:import namespace="http://schemas.microsoft.com/sharepoint/v3"/>
    <xsd:import namespace="71af3243-3dd4-4a8d-8c0d-dd76da1f02a5"/>
    <xsd:import namespace="16c05727-aa75-4e4a-9b5f-8a80a1165891"/>
    <xsd:import namespace="230e9df3-be65-4c73-a93b-d1236ebd677e"/>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2:Status" minOccurs="0"/>
                <xsd:element ref="ns1:_ip_UnifiedCompliancePolicyProperties" minOccurs="0"/>
                <xsd:element ref="ns1:_ip_UnifiedCompliancePolicyUIAction" minOccurs="0"/>
                <xsd:element ref="ns2:Image" minOccurs="0"/>
                <xsd:element ref="ns4:TaxCatchAll" minOccurs="0"/>
                <xsd:element ref="ns2:ImageTagsTaxHTFiel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xsd:simpleType>
        <xsd:restriction base="dms:Note"/>
      </xsd:simpleType>
    </xsd:element>
    <xsd:element name="_ip_UnifiedCompliancePolicyUIAction" ma:index="21"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Status" ma:index="19" nillable="true" ma:displayName="Status" ma:default="Not started" ma:format="Dropdown" ma:internalName="Status">
      <xsd:simpleType>
        <xsd:restriction base="dms:Choice">
          <xsd:enumeration value="Not started"/>
          <xsd:enumeration value="In Progress"/>
          <xsd:enumeration value="Completed"/>
        </xsd:restriction>
      </xsd:simpleType>
    </xsd:element>
    <xsd:element name="Image" ma:index="22" nillable="true" ma:displayName="Image" ma:format="Image" ma:internalName="Image">
      <xsd:complexType>
        <xsd:complexContent>
          <xsd:extension base="dms:URL">
            <xsd:sequence>
              <xsd:element name="Url" type="dms:ValidUrl" minOccurs="0" nillable="true"/>
              <xsd:element name="Description" type="xsd:string" nillable="true"/>
            </xsd:sequence>
          </xsd:extension>
        </xsd:complexContent>
      </xsd:complexType>
    </xsd:element>
    <xsd:element name="ImageTagsTaxHTField" ma:index="25" nillable="true" ma:taxonomy="true" ma:internalName="ImageTagsTaxHTField"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3f6bfcbc-3db3-4ae6-bd76-326f0798ad28}" ma:internalName="TaxCatchAll" ma:showField="CatchAllData" ma:web="16c05727-aa75-4e4a-9b5f-8a80a116589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470C9DA-ADC8-49D9-B223-6D54C6FB7BE0}">
  <ds:schemaRefs>
    <ds:schemaRef ds:uri="http://schemas.microsoft.com/sharepoint/v3/contenttype/forms"/>
  </ds:schemaRefs>
</ds:datastoreItem>
</file>

<file path=customXml/itemProps2.xml><?xml version="1.0" encoding="utf-8"?>
<ds:datastoreItem xmlns:ds="http://schemas.openxmlformats.org/officeDocument/2006/customXml" ds:itemID="{97333985-6DEC-4BB6-B360-FFFEFA02249A}">
  <ds:schemaRefs>
    <ds:schemaRef ds:uri="http://schemas.microsoft.com/office/2006/metadata/properties"/>
    <ds:schemaRef ds:uri="http://schemas.microsoft.com/office/infopath/2007/PartnerControls"/>
    <ds:schemaRef ds:uri="71af3243-3dd4-4a8d-8c0d-dd76da1f02a5"/>
    <ds:schemaRef ds:uri="http://schemas.microsoft.com/sharepoint/v3"/>
    <ds:schemaRef ds:uri="230e9df3-be65-4c73-a93b-d1236ebd677e"/>
  </ds:schemaRefs>
</ds:datastoreItem>
</file>

<file path=customXml/itemProps3.xml><?xml version="1.0" encoding="utf-8"?>
<ds:datastoreItem xmlns:ds="http://schemas.openxmlformats.org/officeDocument/2006/customXml" ds:itemID="{54608ECE-840A-4514-AD05-0950FC5D30A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71af3243-3dd4-4a8d-8c0d-dd76da1f02a5"/>
    <ds:schemaRef ds:uri="16c05727-aa75-4e4a-9b5f-8a80a1165891"/>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f42aa342-8706-4288-bd11-ebb85995028c}" enabled="1" method="Standard" siteId="{72f988bf-86f1-41af-91ab-2d7cd011db47}" contentBits="0" removed="0"/>
</clbl:labelList>
</file>

<file path=docProps/app.xml><?xml version="1.0" encoding="utf-8"?>
<Properties xmlns="http://schemas.openxmlformats.org/officeDocument/2006/extended-properties" xmlns:vt="http://schemas.openxmlformats.org/officeDocument/2006/docPropsVTypes">
  <Template>Bonusontwerp</Template>
  <TotalTime>148</TotalTime>
  <Words>1639</Words>
  <Application>Microsoft Office PowerPoint</Application>
  <PresentationFormat>Breedbeeld</PresentationFormat>
  <Paragraphs>280</Paragraphs>
  <Slides>31</Slides>
  <Notes>21</Notes>
  <HiddenSlides>0</HiddenSlides>
  <MMClips>0</MMClips>
  <ScaleCrop>false</ScaleCrop>
  <HeadingPairs>
    <vt:vector size="6" baseType="variant">
      <vt:variant>
        <vt:lpstr>Gebruikte lettertypen</vt:lpstr>
      </vt:variant>
      <vt:variant>
        <vt:i4>9</vt:i4>
      </vt:variant>
      <vt:variant>
        <vt:lpstr>Thema</vt:lpstr>
      </vt:variant>
      <vt:variant>
        <vt:i4>1</vt:i4>
      </vt:variant>
      <vt:variant>
        <vt:lpstr>Diatitels</vt:lpstr>
      </vt:variant>
      <vt:variant>
        <vt:i4>31</vt:i4>
      </vt:variant>
    </vt:vector>
  </HeadingPairs>
  <TitlesOfParts>
    <vt:vector size="41" baseType="lpstr">
      <vt:lpstr>Arial</vt:lpstr>
      <vt:lpstr>Bookman Old Style</vt:lpstr>
      <vt:lpstr>Calibri</vt:lpstr>
      <vt:lpstr>Gill Sans MT</vt:lpstr>
      <vt:lpstr>Helvetica Neue</vt:lpstr>
      <vt:lpstr>Tahoma</vt:lpstr>
      <vt:lpstr>Times New Roman</vt:lpstr>
      <vt:lpstr>Verdana</vt:lpstr>
      <vt:lpstr>Wingdings 2</vt:lpstr>
      <vt:lpstr>DividendVTI</vt:lpstr>
      <vt:lpstr>Met je plasje naar de dokter!</vt:lpstr>
      <vt:lpstr>Hoe ging dat? </vt:lpstr>
      <vt:lpstr>PowerPoint-presentatie</vt:lpstr>
      <vt:lpstr>Bloedwaardes</vt:lpstr>
      <vt:lpstr>Aanvraagbon</vt:lpstr>
      <vt:lpstr>Volgorde van de bloedafnamebuis</vt:lpstr>
      <vt:lpstr>Mineralen (electrolyten)</vt:lpstr>
      <vt:lpstr>Nierfunctie</vt:lpstr>
      <vt:lpstr>Leverfunctie</vt:lpstr>
      <vt:lpstr>Hart-enzymen/eiwitten</vt:lpstr>
      <vt:lpstr>Ijzer en andere elementen</vt:lpstr>
      <vt:lpstr>Beademing</vt:lpstr>
      <vt:lpstr>Ook handig</vt:lpstr>
      <vt:lpstr>Wat zeggen deze bloedwaardes?</vt:lpstr>
      <vt:lpstr>Onderzoeksstappen Arts</vt:lpstr>
      <vt:lpstr>Alecobo</vt:lpstr>
      <vt:lpstr>Een casus</vt:lpstr>
      <vt:lpstr>Casus A indeling</vt:lpstr>
      <vt:lpstr>PowerPoint-presentatie</vt:lpstr>
      <vt:lpstr>PowerPoint-presentatie</vt:lpstr>
      <vt:lpstr>PowerPoint-presentatie</vt:lpstr>
      <vt:lpstr>PowerPoint-presentatie</vt:lpstr>
      <vt:lpstr>PowerPoint-presentatie</vt:lpstr>
      <vt:lpstr>PowerPoint-presentatie</vt:lpstr>
      <vt:lpstr>Van aspecifiek naar specifiek: T-helpercellen centraal</vt:lpstr>
      <vt:lpstr>Cytotoxische T-cel: ‘Lek schieten’</vt:lpstr>
      <vt:lpstr>‘Klonale selectie’ van B-cellen</vt:lpstr>
      <vt:lpstr>Immunoglobulinen</vt:lpstr>
      <vt:lpstr>De mestcel (aspecifiek)</vt:lpstr>
      <vt:lpstr>PowerPoint-presentatie</vt:lpstr>
      <vt:lpstr>Bedankt voor de aandacht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 piskijker</dc:title>
  <dc:creator>Visser, Peter</dc:creator>
  <cp:lastModifiedBy>Visser, Peter</cp:lastModifiedBy>
  <cp:revision>2</cp:revision>
  <dcterms:created xsi:type="dcterms:W3CDTF">2021-11-07T16:31:45Z</dcterms:created>
  <dcterms:modified xsi:type="dcterms:W3CDTF">2021-11-10T19:25:18Z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