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Masters/slideMaster13.xml" ContentType="application/vnd.openxmlformats-officedocument.presentationml.slideMaster+xml"/>
  <Override PartName="/ppt/slideMasters/slideMaster14.xml" ContentType="application/vnd.openxmlformats-officedocument.presentationml.slideMaster+xml"/>
  <Override PartName="/ppt/slideMasters/slideMaster15.xml" ContentType="application/vnd.openxmlformats-officedocument.presentationml.slideMaster+xml"/>
  <Override PartName="/ppt/slideMasters/slideMaster16.xml" ContentType="application/vnd.openxmlformats-officedocument.presentationml.slideMaster+xml"/>
  <Override PartName="/ppt/slideMasters/slideMaster17.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theme/theme5.xml" ContentType="application/vnd.openxmlformats-officedocument.theme+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theme/theme6.xml" ContentType="application/vnd.openxmlformats-officedocument.theme+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theme/theme7.xml" ContentType="application/vnd.openxmlformats-officedocument.theme+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theme/theme8.xml" ContentType="application/vnd.openxmlformats-officedocument.theme+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theme/theme9.xml" ContentType="application/vnd.openxmlformats-officedocument.theme+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theme/theme10.xml" ContentType="application/vnd.openxmlformats-officedocument.theme+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theme/theme11.xml" ContentType="application/vnd.openxmlformats-officedocument.theme+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slideLayouts/slideLayout132.xml" ContentType="application/vnd.openxmlformats-officedocument.presentationml.slideLayout+xml"/>
  <Override PartName="/ppt/theme/theme12.xml" ContentType="application/vnd.openxmlformats-officedocument.theme+xml"/>
  <Override PartName="/ppt/slideLayouts/slideLayout133.xml" ContentType="application/vnd.openxmlformats-officedocument.presentationml.slideLayout+xml"/>
  <Override PartName="/ppt/slideLayouts/slideLayout134.xml" ContentType="application/vnd.openxmlformats-officedocument.presentationml.slideLayout+xml"/>
  <Override PartName="/ppt/slideLayouts/slideLayout135.xml" ContentType="application/vnd.openxmlformats-officedocument.presentationml.slideLayout+xml"/>
  <Override PartName="/ppt/slideLayouts/slideLayout136.xml" ContentType="application/vnd.openxmlformats-officedocument.presentationml.slideLayout+xml"/>
  <Override PartName="/ppt/slideLayouts/slideLayout137.xml" ContentType="application/vnd.openxmlformats-officedocument.presentationml.slideLayout+xml"/>
  <Override PartName="/ppt/slideLayouts/slideLayout138.xml" ContentType="application/vnd.openxmlformats-officedocument.presentationml.slideLayout+xml"/>
  <Override PartName="/ppt/slideLayouts/slideLayout139.xml" ContentType="application/vnd.openxmlformats-officedocument.presentationml.slideLayout+xml"/>
  <Override PartName="/ppt/slideLayouts/slideLayout140.xml" ContentType="application/vnd.openxmlformats-officedocument.presentationml.slideLayout+xml"/>
  <Override PartName="/ppt/slideLayouts/slideLayout141.xml" ContentType="application/vnd.openxmlformats-officedocument.presentationml.slideLayout+xml"/>
  <Override PartName="/ppt/slideLayouts/slideLayout142.xml" ContentType="application/vnd.openxmlformats-officedocument.presentationml.slideLayout+xml"/>
  <Override PartName="/ppt/slideLayouts/slideLayout143.xml" ContentType="application/vnd.openxmlformats-officedocument.presentationml.slideLayout+xml"/>
  <Override PartName="/ppt/theme/theme13.xml" ContentType="application/vnd.openxmlformats-officedocument.theme+xml"/>
  <Override PartName="/ppt/slideLayouts/slideLayout144.xml" ContentType="application/vnd.openxmlformats-officedocument.presentationml.slideLayout+xml"/>
  <Override PartName="/ppt/slideLayouts/slideLayout145.xml" ContentType="application/vnd.openxmlformats-officedocument.presentationml.slideLayout+xml"/>
  <Override PartName="/ppt/slideLayouts/slideLayout146.xml" ContentType="application/vnd.openxmlformats-officedocument.presentationml.slideLayout+xml"/>
  <Override PartName="/ppt/slideLayouts/slideLayout147.xml" ContentType="application/vnd.openxmlformats-officedocument.presentationml.slideLayout+xml"/>
  <Override PartName="/ppt/slideLayouts/slideLayout148.xml" ContentType="application/vnd.openxmlformats-officedocument.presentationml.slideLayout+xml"/>
  <Override PartName="/ppt/slideLayouts/slideLayout149.xml" ContentType="application/vnd.openxmlformats-officedocument.presentationml.slideLayout+xml"/>
  <Override PartName="/ppt/slideLayouts/slideLayout150.xml" ContentType="application/vnd.openxmlformats-officedocument.presentationml.slideLayout+xml"/>
  <Override PartName="/ppt/slideLayouts/slideLayout151.xml" ContentType="application/vnd.openxmlformats-officedocument.presentationml.slideLayout+xml"/>
  <Override PartName="/ppt/slideLayouts/slideLayout152.xml" ContentType="application/vnd.openxmlformats-officedocument.presentationml.slideLayout+xml"/>
  <Override PartName="/ppt/slideLayouts/slideLayout153.xml" ContentType="application/vnd.openxmlformats-officedocument.presentationml.slideLayout+xml"/>
  <Override PartName="/ppt/slideLayouts/slideLayout154.xml" ContentType="application/vnd.openxmlformats-officedocument.presentationml.slideLayout+xml"/>
  <Override PartName="/ppt/theme/theme14.xml" ContentType="application/vnd.openxmlformats-officedocument.theme+xml"/>
  <Override PartName="/ppt/slideLayouts/slideLayout155.xml" ContentType="application/vnd.openxmlformats-officedocument.presentationml.slideLayout+xml"/>
  <Override PartName="/ppt/slideLayouts/slideLayout156.xml" ContentType="application/vnd.openxmlformats-officedocument.presentationml.slideLayout+xml"/>
  <Override PartName="/ppt/slideLayouts/slideLayout157.xml" ContentType="application/vnd.openxmlformats-officedocument.presentationml.slideLayout+xml"/>
  <Override PartName="/ppt/slideLayouts/slideLayout158.xml" ContentType="application/vnd.openxmlformats-officedocument.presentationml.slideLayout+xml"/>
  <Override PartName="/ppt/slideLayouts/slideLayout159.xml" ContentType="application/vnd.openxmlformats-officedocument.presentationml.slideLayout+xml"/>
  <Override PartName="/ppt/slideLayouts/slideLayout160.xml" ContentType="application/vnd.openxmlformats-officedocument.presentationml.slideLayout+xml"/>
  <Override PartName="/ppt/slideLayouts/slideLayout161.xml" ContentType="application/vnd.openxmlformats-officedocument.presentationml.slideLayout+xml"/>
  <Override PartName="/ppt/slideLayouts/slideLayout162.xml" ContentType="application/vnd.openxmlformats-officedocument.presentationml.slideLayout+xml"/>
  <Override PartName="/ppt/slideLayouts/slideLayout163.xml" ContentType="application/vnd.openxmlformats-officedocument.presentationml.slideLayout+xml"/>
  <Override PartName="/ppt/slideLayouts/slideLayout164.xml" ContentType="application/vnd.openxmlformats-officedocument.presentationml.slideLayout+xml"/>
  <Override PartName="/ppt/slideLayouts/slideLayout165.xml" ContentType="application/vnd.openxmlformats-officedocument.presentationml.slideLayout+xml"/>
  <Override PartName="/ppt/theme/theme15.xml" ContentType="application/vnd.openxmlformats-officedocument.theme+xml"/>
  <Override PartName="/ppt/slideLayouts/slideLayout166.xml" ContentType="application/vnd.openxmlformats-officedocument.presentationml.slideLayout+xml"/>
  <Override PartName="/ppt/slideLayouts/slideLayout167.xml" ContentType="application/vnd.openxmlformats-officedocument.presentationml.slideLayout+xml"/>
  <Override PartName="/ppt/slideLayouts/slideLayout168.xml" ContentType="application/vnd.openxmlformats-officedocument.presentationml.slideLayout+xml"/>
  <Override PartName="/ppt/slideLayouts/slideLayout169.xml" ContentType="application/vnd.openxmlformats-officedocument.presentationml.slideLayout+xml"/>
  <Override PartName="/ppt/slideLayouts/slideLayout170.xml" ContentType="application/vnd.openxmlformats-officedocument.presentationml.slideLayout+xml"/>
  <Override PartName="/ppt/slideLayouts/slideLayout171.xml" ContentType="application/vnd.openxmlformats-officedocument.presentationml.slideLayout+xml"/>
  <Override PartName="/ppt/slideLayouts/slideLayout172.xml" ContentType="application/vnd.openxmlformats-officedocument.presentationml.slideLayout+xml"/>
  <Override PartName="/ppt/slideLayouts/slideLayout173.xml" ContentType="application/vnd.openxmlformats-officedocument.presentationml.slideLayout+xml"/>
  <Override PartName="/ppt/slideLayouts/slideLayout174.xml" ContentType="application/vnd.openxmlformats-officedocument.presentationml.slideLayout+xml"/>
  <Override PartName="/ppt/slideLayouts/slideLayout175.xml" ContentType="application/vnd.openxmlformats-officedocument.presentationml.slideLayout+xml"/>
  <Override PartName="/ppt/slideLayouts/slideLayout176.xml" ContentType="application/vnd.openxmlformats-officedocument.presentationml.slideLayout+xml"/>
  <Override PartName="/ppt/theme/theme16.xml" ContentType="application/vnd.openxmlformats-officedocument.theme+xml"/>
  <Override PartName="/ppt/slideLayouts/slideLayout177.xml" ContentType="application/vnd.openxmlformats-officedocument.presentationml.slideLayout+xml"/>
  <Override PartName="/ppt/slideLayouts/slideLayout178.xml" ContentType="application/vnd.openxmlformats-officedocument.presentationml.slideLayout+xml"/>
  <Override PartName="/ppt/slideLayouts/slideLayout179.xml" ContentType="application/vnd.openxmlformats-officedocument.presentationml.slideLayout+xml"/>
  <Override PartName="/ppt/slideLayouts/slideLayout180.xml" ContentType="application/vnd.openxmlformats-officedocument.presentationml.slideLayout+xml"/>
  <Override PartName="/ppt/slideLayouts/slideLayout181.xml" ContentType="application/vnd.openxmlformats-officedocument.presentationml.slideLayout+xml"/>
  <Override PartName="/ppt/slideLayouts/slideLayout182.xml" ContentType="application/vnd.openxmlformats-officedocument.presentationml.slideLayout+xml"/>
  <Override PartName="/ppt/slideLayouts/slideLayout183.xml" ContentType="application/vnd.openxmlformats-officedocument.presentationml.slideLayout+xml"/>
  <Override PartName="/ppt/slideLayouts/slideLayout184.xml" ContentType="application/vnd.openxmlformats-officedocument.presentationml.slideLayout+xml"/>
  <Override PartName="/ppt/slideLayouts/slideLayout185.xml" ContentType="application/vnd.openxmlformats-officedocument.presentationml.slideLayout+xml"/>
  <Override PartName="/ppt/slideLayouts/slideLayout186.xml" ContentType="application/vnd.openxmlformats-officedocument.presentationml.slideLayout+xml"/>
  <Override PartName="/ppt/slideLayouts/slideLayout187.xml" ContentType="application/vnd.openxmlformats-officedocument.presentationml.slideLayout+xml"/>
  <Override PartName="/ppt/theme/theme17.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 id="2147483684" r:id="rId3"/>
    <p:sldMasterId id="2147483732" r:id="rId4"/>
    <p:sldMasterId id="2147483756" r:id="rId5"/>
    <p:sldMasterId id="2147483768" r:id="rId6"/>
    <p:sldMasterId id="2147483780" r:id="rId7"/>
    <p:sldMasterId id="2147483792" r:id="rId8"/>
    <p:sldMasterId id="2147483816" r:id="rId9"/>
    <p:sldMasterId id="2147483840" r:id="rId10"/>
    <p:sldMasterId id="2147483852" r:id="rId11"/>
    <p:sldMasterId id="2147483864" r:id="rId12"/>
    <p:sldMasterId id="2147483912" r:id="rId13"/>
    <p:sldMasterId id="2147483924" r:id="rId14"/>
    <p:sldMasterId id="2147483936" r:id="rId15"/>
    <p:sldMasterId id="2147483948" r:id="rId16"/>
    <p:sldMasterId id="2147483960" r:id="rId17"/>
  </p:sldMasterIdLst>
  <p:sldIdLst>
    <p:sldId id="440" r:id="rId18"/>
    <p:sldId id="354" r:id="rId19"/>
    <p:sldId id="390" r:id="rId20"/>
    <p:sldId id="448" r:id="rId21"/>
    <p:sldId id="450" r:id="rId22"/>
    <p:sldId id="363" r:id="rId23"/>
    <p:sldId id="424" r:id="rId24"/>
    <p:sldId id="425" r:id="rId25"/>
    <p:sldId id="366" r:id="rId26"/>
    <p:sldId id="408" r:id="rId27"/>
    <p:sldId id="367" r:id="rId28"/>
    <p:sldId id="393" r:id="rId29"/>
    <p:sldId id="407" r:id="rId30"/>
    <p:sldId id="392" r:id="rId31"/>
    <p:sldId id="371" r:id="rId32"/>
    <p:sldId id="452" r:id="rId33"/>
    <p:sldId id="454" r:id="rId34"/>
    <p:sldId id="377" r:id="rId35"/>
    <p:sldId id="456" r:id="rId36"/>
    <p:sldId id="324" r:id="rId37"/>
    <p:sldId id="457" r:id="rId38"/>
    <p:sldId id="459" r:id="rId39"/>
    <p:sldId id="461" r:id="rId40"/>
    <p:sldId id="462" r:id="rId41"/>
    <p:sldId id="416" r:id="rId42"/>
    <p:sldId id="433" r:id="rId43"/>
    <p:sldId id="435" r:id="rId44"/>
    <p:sldId id="383" r:id="rId45"/>
    <p:sldId id="397" r:id="rId46"/>
    <p:sldId id="438" r:id="rId47"/>
    <p:sldId id="400" r:id="rId48"/>
    <p:sldId id="444" r:id="rId49"/>
    <p:sldId id="437" r:id="rId50"/>
    <p:sldId id="337" r:id="rId51"/>
    <p:sldId id="442" r:id="rId52"/>
    <p:sldId id="418" r:id="rId53"/>
    <p:sldId id="419" r:id="rId54"/>
    <p:sldId id="257" r:id="rId55"/>
    <p:sldId id="421" r:id="rId56"/>
    <p:sldId id="402" r:id="rId57"/>
    <p:sldId id="403" r:id="rId58"/>
    <p:sldId id="298" r:id="rId59"/>
    <p:sldId id="291" r:id="rId60"/>
    <p:sldId id="445" r:id="rId61"/>
    <p:sldId id="325" r:id="rId62"/>
    <p:sldId id="326" r:id="rId63"/>
    <p:sldId id="329" r:id="rId64"/>
    <p:sldId id="328" r:id="rId65"/>
    <p:sldId id="330" r:id="rId66"/>
    <p:sldId id="331" r:id="rId67"/>
    <p:sldId id="332" r:id="rId68"/>
    <p:sldId id="339" r:id="rId69"/>
    <p:sldId id="333" r:id="rId70"/>
    <p:sldId id="322" r:id="rId71"/>
    <p:sldId id="334" r:id="rId72"/>
    <p:sldId id="335" r:id="rId73"/>
    <p:sldId id="336" r:id="rId74"/>
    <p:sldId id="327" r:id="rId75"/>
    <p:sldId id="344" r:id="rId76"/>
    <p:sldId id="343" r:id="rId77"/>
    <p:sldId id="314" r:id="rId78"/>
    <p:sldId id="318" r:id="rId79"/>
    <p:sldId id="386" r:id="rId80"/>
  </p:sldIdLst>
  <p:sldSz cx="9144000" cy="6858000" type="screen4x3"/>
  <p:notesSz cx="6797675" cy="9926638"/>
  <p:defaultTextStyle>
    <a:defPPr>
      <a:defRPr lang="nl-NL"/>
    </a:defPPr>
    <a:lvl1pPr marL="0" algn="l" defTabSz="914293" rtl="0" eaLnBrk="1" latinLnBrk="0" hangingPunct="1">
      <a:defRPr sz="1800" kern="1200">
        <a:solidFill>
          <a:schemeClr val="tx1"/>
        </a:solidFill>
        <a:latin typeface="+mn-lt"/>
        <a:ea typeface="+mn-ea"/>
        <a:cs typeface="+mn-cs"/>
      </a:defRPr>
    </a:lvl1pPr>
    <a:lvl2pPr marL="457146" algn="l" defTabSz="914293" rtl="0" eaLnBrk="1" latinLnBrk="0" hangingPunct="1">
      <a:defRPr sz="1800" kern="1200">
        <a:solidFill>
          <a:schemeClr val="tx1"/>
        </a:solidFill>
        <a:latin typeface="+mn-lt"/>
        <a:ea typeface="+mn-ea"/>
        <a:cs typeface="+mn-cs"/>
      </a:defRPr>
    </a:lvl2pPr>
    <a:lvl3pPr marL="914293" algn="l" defTabSz="914293" rtl="0" eaLnBrk="1" latinLnBrk="0" hangingPunct="1">
      <a:defRPr sz="1800" kern="1200">
        <a:solidFill>
          <a:schemeClr val="tx1"/>
        </a:solidFill>
        <a:latin typeface="+mn-lt"/>
        <a:ea typeface="+mn-ea"/>
        <a:cs typeface="+mn-cs"/>
      </a:defRPr>
    </a:lvl3pPr>
    <a:lvl4pPr marL="1371440" algn="l" defTabSz="914293" rtl="0" eaLnBrk="1" latinLnBrk="0" hangingPunct="1">
      <a:defRPr sz="1800" kern="1200">
        <a:solidFill>
          <a:schemeClr val="tx1"/>
        </a:solidFill>
        <a:latin typeface="+mn-lt"/>
        <a:ea typeface="+mn-ea"/>
        <a:cs typeface="+mn-cs"/>
      </a:defRPr>
    </a:lvl4pPr>
    <a:lvl5pPr marL="1828586" algn="l" defTabSz="914293" rtl="0" eaLnBrk="1" latinLnBrk="0" hangingPunct="1">
      <a:defRPr sz="1800" kern="1200">
        <a:solidFill>
          <a:schemeClr val="tx1"/>
        </a:solidFill>
        <a:latin typeface="+mn-lt"/>
        <a:ea typeface="+mn-ea"/>
        <a:cs typeface="+mn-cs"/>
      </a:defRPr>
    </a:lvl5pPr>
    <a:lvl6pPr marL="2285733" algn="l" defTabSz="914293" rtl="0" eaLnBrk="1" latinLnBrk="0" hangingPunct="1">
      <a:defRPr sz="1800" kern="1200">
        <a:solidFill>
          <a:schemeClr val="tx1"/>
        </a:solidFill>
        <a:latin typeface="+mn-lt"/>
        <a:ea typeface="+mn-ea"/>
        <a:cs typeface="+mn-cs"/>
      </a:defRPr>
    </a:lvl6pPr>
    <a:lvl7pPr marL="2742879" algn="l" defTabSz="914293" rtl="0" eaLnBrk="1" latinLnBrk="0" hangingPunct="1">
      <a:defRPr sz="1800" kern="1200">
        <a:solidFill>
          <a:schemeClr val="tx1"/>
        </a:solidFill>
        <a:latin typeface="+mn-lt"/>
        <a:ea typeface="+mn-ea"/>
        <a:cs typeface="+mn-cs"/>
      </a:defRPr>
    </a:lvl7pPr>
    <a:lvl8pPr marL="3200026" algn="l" defTabSz="914293" rtl="0" eaLnBrk="1" latinLnBrk="0" hangingPunct="1">
      <a:defRPr sz="1800" kern="1200">
        <a:solidFill>
          <a:schemeClr val="tx1"/>
        </a:solidFill>
        <a:latin typeface="+mn-lt"/>
        <a:ea typeface="+mn-ea"/>
        <a:cs typeface="+mn-cs"/>
      </a:defRPr>
    </a:lvl8pPr>
    <a:lvl9pPr marL="3657172" algn="l" defTabSz="914293"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996600"/>
    <a:srgbClr val="003300"/>
    <a:srgbClr val="66FF66"/>
    <a:srgbClr val="FFCCCC"/>
    <a:srgbClr val="336600"/>
    <a:srgbClr val="CC6600"/>
    <a:srgbClr val="00FFCC"/>
    <a:srgbClr val="FFFFCC"/>
    <a:srgbClr val="FFCC00"/>
    <a:srgbClr val="FF993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104" d="100"/>
          <a:sy n="104" d="100"/>
        </p:scale>
        <p:origin x="1218" y="90"/>
      </p:cViewPr>
      <p:guideLst>
        <p:guide orient="horz" pos="2160"/>
        <p:guide pos="2880"/>
      </p:guideLst>
    </p:cSldViewPr>
  </p:slideViewPr>
  <p:notesTextViewPr>
    <p:cViewPr>
      <p:scale>
        <a:sx n="1" d="1"/>
        <a:sy n="1" d="1"/>
      </p:scale>
      <p:origin x="0" y="0"/>
    </p:cViewPr>
  </p:notesTextViewPr>
  <p:sorterViewPr>
    <p:cViewPr>
      <p:scale>
        <a:sx n="100" d="100"/>
        <a:sy n="100" d="100"/>
      </p:scale>
      <p:origin x="0" y="3654"/>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Master" Target="slideMasters/slideMaster13.xml"/><Relationship Id="rId18" Type="http://schemas.openxmlformats.org/officeDocument/2006/relationships/slide" Target="slides/slide1.xml"/><Relationship Id="rId26" Type="http://schemas.openxmlformats.org/officeDocument/2006/relationships/slide" Target="slides/slide9.xml"/><Relationship Id="rId39" Type="http://schemas.openxmlformats.org/officeDocument/2006/relationships/slide" Target="slides/slide22.xml"/><Relationship Id="rId21" Type="http://schemas.openxmlformats.org/officeDocument/2006/relationships/slide" Target="slides/slide4.xml"/><Relationship Id="rId34" Type="http://schemas.openxmlformats.org/officeDocument/2006/relationships/slide" Target="slides/slide17.xml"/><Relationship Id="rId42" Type="http://schemas.openxmlformats.org/officeDocument/2006/relationships/slide" Target="slides/slide25.xml"/><Relationship Id="rId47" Type="http://schemas.openxmlformats.org/officeDocument/2006/relationships/slide" Target="slides/slide30.xml"/><Relationship Id="rId50" Type="http://schemas.openxmlformats.org/officeDocument/2006/relationships/slide" Target="slides/slide33.xml"/><Relationship Id="rId55" Type="http://schemas.openxmlformats.org/officeDocument/2006/relationships/slide" Target="slides/slide38.xml"/><Relationship Id="rId63" Type="http://schemas.openxmlformats.org/officeDocument/2006/relationships/slide" Target="slides/slide46.xml"/><Relationship Id="rId68" Type="http://schemas.openxmlformats.org/officeDocument/2006/relationships/slide" Target="slides/slide51.xml"/><Relationship Id="rId76" Type="http://schemas.openxmlformats.org/officeDocument/2006/relationships/slide" Target="slides/slide59.xml"/><Relationship Id="rId84" Type="http://schemas.openxmlformats.org/officeDocument/2006/relationships/tableStyles" Target="tableStyles.xml"/><Relationship Id="rId7" Type="http://schemas.openxmlformats.org/officeDocument/2006/relationships/slideMaster" Target="slideMasters/slideMaster7.xml"/><Relationship Id="rId71" Type="http://schemas.openxmlformats.org/officeDocument/2006/relationships/slide" Target="slides/slide54.xml"/><Relationship Id="rId2" Type="http://schemas.openxmlformats.org/officeDocument/2006/relationships/slideMaster" Target="slideMasters/slideMaster2.xml"/><Relationship Id="rId16" Type="http://schemas.openxmlformats.org/officeDocument/2006/relationships/slideMaster" Target="slideMasters/slideMaster16.xml"/><Relationship Id="rId29" Type="http://schemas.openxmlformats.org/officeDocument/2006/relationships/slide" Target="slides/slide12.xml"/><Relationship Id="rId11" Type="http://schemas.openxmlformats.org/officeDocument/2006/relationships/slideMaster" Target="slideMasters/slideMaster11.xml"/><Relationship Id="rId24" Type="http://schemas.openxmlformats.org/officeDocument/2006/relationships/slide" Target="slides/slide7.xml"/><Relationship Id="rId32" Type="http://schemas.openxmlformats.org/officeDocument/2006/relationships/slide" Target="slides/slide15.xml"/><Relationship Id="rId37" Type="http://schemas.openxmlformats.org/officeDocument/2006/relationships/slide" Target="slides/slide20.xml"/><Relationship Id="rId40" Type="http://schemas.openxmlformats.org/officeDocument/2006/relationships/slide" Target="slides/slide23.xml"/><Relationship Id="rId45" Type="http://schemas.openxmlformats.org/officeDocument/2006/relationships/slide" Target="slides/slide28.xml"/><Relationship Id="rId53" Type="http://schemas.openxmlformats.org/officeDocument/2006/relationships/slide" Target="slides/slide36.xml"/><Relationship Id="rId58" Type="http://schemas.openxmlformats.org/officeDocument/2006/relationships/slide" Target="slides/slide41.xml"/><Relationship Id="rId66" Type="http://schemas.openxmlformats.org/officeDocument/2006/relationships/slide" Target="slides/slide49.xml"/><Relationship Id="rId74" Type="http://schemas.openxmlformats.org/officeDocument/2006/relationships/slide" Target="slides/slide57.xml"/><Relationship Id="rId79" Type="http://schemas.openxmlformats.org/officeDocument/2006/relationships/slide" Target="slides/slide62.xml"/><Relationship Id="rId5" Type="http://schemas.openxmlformats.org/officeDocument/2006/relationships/slideMaster" Target="slideMasters/slideMaster5.xml"/><Relationship Id="rId61" Type="http://schemas.openxmlformats.org/officeDocument/2006/relationships/slide" Target="slides/slide44.xml"/><Relationship Id="rId82" Type="http://schemas.openxmlformats.org/officeDocument/2006/relationships/viewProps" Target="viewProps.xml"/><Relationship Id="rId10" Type="http://schemas.openxmlformats.org/officeDocument/2006/relationships/slideMaster" Target="slideMasters/slideMaster10.xml"/><Relationship Id="rId19" Type="http://schemas.openxmlformats.org/officeDocument/2006/relationships/slide" Target="slides/slide2.xml"/><Relationship Id="rId31" Type="http://schemas.openxmlformats.org/officeDocument/2006/relationships/slide" Target="slides/slide14.xml"/><Relationship Id="rId44" Type="http://schemas.openxmlformats.org/officeDocument/2006/relationships/slide" Target="slides/slide27.xml"/><Relationship Id="rId52" Type="http://schemas.openxmlformats.org/officeDocument/2006/relationships/slide" Target="slides/slide35.xml"/><Relationship Id="rId60" Type="http://schemas.openxmlformats.org/officeDocument/2006/relationships/slide" Target="slides/slide43.xml"/><Relationship Id="rId65" Type="http://schemas.openxmlformats.org/officeDocument/2006/relationships/slide" Target="slides/slide48.xml"/><Relationship Id="rId73" Type="http://schemas.openxmlformats.org/officeDocument/2006/relationships/slide" Target="slides/slide56.xml"/><Relationship Id="rId78" Type="http://schemas.openxmlformats.org/officeDocument/2006/relationships/slide" Target="slides/slide61.xml"/><Relationship Id="rId81" Type="http://schemas.openxmlformats.org/officeDocument/2006/relationships/presProps" Target="presProps.xml"/><Relationship Id="rId4" Type="http://schemas.openxmlformats.org/officeDocument/2006/relationships/slideMaster" Target="slideMasters/slideMaster4.xml"/><Relationship Id="rId9" Type="http://schemas.openxmlformats.org/officeDocument/2006/relationships/slideMaster" Target="slideMasters/slideMaster9.xml"/><Relationship Id="rId14" Type="http://schemas.openxmlformats.org/officeDocument/2006/relationships/slideMaster" Target="slideMasters/slideMaster14.xml"/><Relationship Id="rId22" Type="http://schemas.openxmlformats.org/officeDocument/2006/relationships/slide" Target="slides/slide5.xml"/><Relationship Id="rId27" Type="http://schemas.openxmlformats.org/officeDocument/2006/relationships/slide" Target="slides/slide10.xml"/><Relationship Id="rId30" Type="http://schemas.openxmlformats.org/officeDocument/2006/relationships/slide" Target="slides/slide13.xml"/><Relationship Id="rId35" Type="http://schemas.openxmlformats.org/officeDocument/2006/relationships/slide" Target="slides/slide18.xml"/><Relationship Id="rId43" Type="http://schemas.openxmlformats.org/officeDocument/2006/relationships/slide" Target="slides/slide26.xml"/><Relationship Id="rId48" Type="http://schemas.openxmlformats.org/officeDocument/2006/relationships/slide" Target="slides/slide31.xml"/><Relationship Id="rId56" Type="http://schemas.openxmlformats.org/officeDocument/2006/relationships/slide" Target="slides/slide39.xml"/><Relationship Id="rId64" Type="http://schemas.openxmlformats.org/officeDocument/2006/relationships/slide" Target="slides/slide47.xml"/><Relationship Id="rId69" Type="http://schemas.openxmlformats.org/officeDocument/2006/relationships/slide" Target="slides/slide52.xml"/><Relationship Id="rId77" Type="http://schemas.openxmlformats.org/officeDocument/2006/relationships/slide" Target="slides/slide60.xml"/><Relationship Id="rId8" Type="http://schemas.openxmlformats.org/officeDocument/2006/relationships/slideMaster" Target="slideMasters/slideMaster8.xml"/><Relationship Id="rId51" Type="http://schemas.openxmlformats.org/officeDocument/2006/relationships/slide" Target="slides/slide34.xml"/><Relationship Id="rId72" Type="http://schemas.openxmlformats.org/officeDocument/2006/relationships/slide" Target="slides/slide55.xml"/><Relationship Id="rId80" Type="http://schemas.openxmlformats.org/officeDocument/2006/relationships/slide" Target="slides/slide63.xml"/><Relationship Id="rId3" Type="http://schemas.openxmlformats.org/officeDocument/2006/relationships/slideMaster" Target="slideMasters/slideMaster3.xml"/><Relationship Id="rId12" Type="http://schemas.openxmlformats.org/officeDocument/2006/relationships/slideMaster" Target="slideMasters/slideMaster12.xml"/><Relationship Id="rId17" Type="http://schemas.openxmlformats.org/officeDocument/2006/relationships/slideMaster" Target="slideMasters/slideMaster17.xml"/><Relationship Id="rId25" Type="http://schemas.openxmlformats.org/officeDocument/2006/relationships/slide" Target="slides/slide8.xml"/><Relationship Id="rId33" Type="http://schemas.openxmlformats.org/officeDocument/2006/relationships/slide" Target="slides/slide16.xml"/><Relationship Id="rId38" Type="http://schemas.openxmlformats.org/officeDocument/2006/relationships/slide" Target="slides/slide21.xml"/><Relationship Id="rId46" Type="http://schemas.openxmlformats.org/officeDocument/2006/relationships/slide" Target="slides/slide29.xml"/><Relationship Id="rId59" Type="http://schemas.openxmlformats.org/officeDocument/2006/relationships/slide" Target="slides/slide42.xml"/><Relationship Id="rId67" Type="http://schemas.openxmlformats.org/officeDocument/2006/relationships/slide" Target="slides/slide50.xml"/><Relationship Id="rId20" Type="http://schemas.openxmlformats.org/officeDocument/2006/relationships/slide" Target="slides/slide3.xml"/><Relationship Id="rId41" Type="http://schemas.openxmlformats.org/officeDocument/2006/relationships/slide" Target="slides/slide24.xml"/><Relationship Id="rId54" Type="http://schemas.openxmlformats.org/officeDocument/2006/relationships/slide" Target="slides/slide37.xml"/><Relationship Id="rId62" Type="http://schemas.openxmlformats.org/officeDocument/2006/relationships/slide" Target="slides/slide45.xml"/><Relationship Id="rId70" Type="http://schemas.openxmlformats.org/officeDocument/2006/relationships/slide" Target="slides/slide53.xml"/><Relationship Id="rId75" Type="http://schemas.openxmlformats.org/officeDocument/2006/relationships/slide" Target="slides/slide58.xml"/><Relationship Id="rId83"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Master" Target="slideMasters/slideMaster6.xml"/><Relationship Id="rId15" Type="http://schemas.openxmlformats.org/officeDocument/2006/relationships/slideMaster" Target="slideMasters/slideMaster15.xml"/><Relationship Id="rId23" Type="http://schemas.openxmlformats.org/officeDocument/2006/relationships/slide" Target="slides/slide6.xml"/><Relationship Id="rId28" Type="http://schemas.openxmlformats.org/officeDocument/2006/relationships/slide" Target="slides/slide11.xml"/><Relationship Id="rId36" Type="http://schemas.openxmlformats.org/officeDocument/2006/relationships/slide" Target="slides/slide19.xml"/><Relationship Id="rId49" Type="http://schemas.openxmlformats.org/officeDocument/2006/relationships/slide" Target="slides/slide32.xml"/><Relationship Id="rId57" Type="http://schemas.openxmlformats.org/officeDocument/2006/relationships/slide" Target="slides/slide40.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7.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8.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9.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0.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1.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3.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4.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5.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6.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7.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8.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9.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0.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1.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2.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3.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4.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5.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6.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7.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8.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9.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0.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1.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2.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3.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4.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5.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6.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7.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8.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9.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0.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1.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2.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3.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4.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5.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6.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67.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68.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69.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0.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1.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2.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3.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4.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5.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6.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7.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78.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79.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0.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1.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2.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3.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4.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5.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6.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7.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sp>
        <p:nvSpPr>
          <p:cNvPr id="2" name="Titel 1"/>
          <p:cNvSpPr>
            <a:spLocks noGrp="1"/>
          </p:cNvSpPr>
          <p:nvPr>
            <p:ph type="ctrTitle"/>
          </p:nvPr>
        </p:nvSpPr>
        <p:spPr>
          <a:xfrm>
            <a:off x="685800" y="2130425"/>
            <a:ext cx="7772400" cy="1470025"/>
          </a:xfrm>
        </p:spPr>
        <p:txBody>
          <a:bodyPr/>
          <a:lstStyle/>
          <a:p>
            <a:r>
              <a:rPr lang="nl-NL"/>
              <a:t>Klik om de stijl te bewerken</a:t>
            </a:r>
          </a:p>
        </p:txBody>
      </p:sp>
      <p:sp>
        <p:nvSpPr>
          <p:cNvPr id="3" name="Ondertitel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146" indent="0" algn="ctr">
              <a:buNone/>
              <a:defRPr>
                <a:solidFill>
                  <a:schemeClr val="tx1">
                    <a:tint val="75000"/>
                  </a:schemeClr>
                </a:solidFill>
              </a:defRPr>
            </a:lvl2pPr>
            <a:lvl3pPr marL="914293" indent="0" algn="ctr">
              <a:buNone/>
              <a:defRPr>
                <a:solidFill>
                  <a:schemeClr val="tx1">
                    <a:tint val="75000"/>
                  </a:schemeClr>
                </a:solidFill>
              </a:defRPr>
            </a:lvl3pPr>
            <a:lvl4pPr marL="1371440" indent="0" algn="ctr">
              <a:buNone/>
              <a:defRPr>
                <a:solidFill>
                  <a:schemeClr val="tx1">
                    <a:tint val="75000"/>
                  </a:schemeClr>
                </a:solidFill>
              </a:defRPr>
            </a:lvl4pPr>
            <a:lvl5pPr marL="1828586" indent="0" algn="ctr">
              <a:buNone/>
              <a:defRPr>
                <a:solidFill>
                  <a:schemeClr val="tx1">
                    <a:tint val="75000"/>
                  </a:schemeClr>
                </a:solidFill>
              </a:defRPr>
            </a:lvl5pPr>
            <a:lvl6pPr marL="2285733" indent="0" algn="ctr">
              <a:buNone/>
              <a:defRPr>
                <a:solidFill>
                  <a:schemeClr val="tx1">
                    <a:tint val="75000"/>
                  </a:schemeClr>
                </a:solidFill>
              </a:defRPr>
            </a:lvl6pPr>
            <a:lvl7pPr marL="2742879" indent="0" algn="ctr">
              <a:buNone/>
              <a:defRPr>
                <a:solidFill>
                  <a:schemeClr val="tx1">
                    <a:tint val="75000"/>
                  </a:schemeClr>
                </a:solidFill>
              </a:defRPr>
            </a:lvl7pPr>
            <a:lvl8pPr marL="3200026" indent="0" algn="ctr">
              <a:buNone/>
              <a:defRPr>
                <a:solidFill>
                  <a:schemeClr val="tx1">
                    <a:tint val="75000"/>
                  </a:schemeClr>
                </a:solidFill>
              </a:defRPr>
            </a:lvl8pPr>
            <a:lvl9pPr marL="3657172" indent="0" algn="ctr">
              <a:buNone/>
              <a:defRPr>
                <a:solidFill>
                  <a:schemeClr val="tx1">
                    <a:tint val="75000"/>
                  </a:schemeClr>
                </a:solidFill>
              </a:defRPr>
            </a:lvl9pPr>
          </a:lstStyle>
          <a:p>
            <a:r>
              <a:rPr lang="nl-NL"/>
              <a:t>Klik om de ondertitelstijl van het model te bewerken</a:t>
            </a:r>
          </a:p>
        </p:txBody>
      </p:sp>
      <p:sp>
        <p:nvSpPr>
          <p:cNvPr id="4" name="Tijdelijke aanduiding voor datum 3"/>
          <p:cNvSpPr>
            <a:spLocks noGrp="1"/>
          </p:cNvSpPr>
          <p:nvPr>
            <p:ph type="dt" sz="half" idx="10"/>
          </p:nvPr>
        </p:nvSpPr>
        <p:spPr/>
        <p:txBody>
          <a:bodyPr/>
          <a:lstStyle/>
          <a:p>
            <a:fld id="{CE1E16D9-9D39-4706-90B4-1DF3A8D88558}" type="datetimeFigureOut">
              <a:rPr lang="nl-NL" smtClean="0"/>
              <a:t>18-1-2019</a:t>
            </a:fld>
            <a:endParaRPr lang="nl-NL" dirty="0"/>
          </a:p>
        </p:txBody>
      </p:sp>
      <p:sp>
        <p:nvSpPr>
          <p:cNvPr id="5" name="Tijdelijke aanduiding voor voettekst 4"/>
          <p:cNvSpPr>
            <a:spLocks noGrp="1"/>
          </p:cNvSpPr>
          <p:nvPr>
            <p:ph type="ftr" sz="quarter" idx="11"/>
          </p:nvPr>
        </p:nvSpPr>
        <p:spPr/>
        <p:txBody>
          <a:bodyPr/>
          <a:lstStyle/>
          <a:p>
            <a:endParaRPr lang="nl-NL" dirty="0"/>
          </a:p>
        </p:txBody>
      </p:sp>
      <p:sp>
        <p:nvSpPr>
          <p:cNvPr id="6" name="Tijdelijke aanduiding voor dianummer 5"/>
          <p:cNvSpPr>
            <a:spLocks noGrp="1"/>
          </p:cNvSpPr>
          <p:nvPr>
            <p:ph type="sldNum" sz="quarter" idx="12"/>
          </p:nvPr>
        </p:nvSpPr>
        <p:spPr/>
        <p:txBody>
          <a:bodyPr/>
          <a:lstStyle/>
          <a:p>
            <a:fld id="{3F6E85B3-CFEF-4CFD-8FF5-0A6EFFED531C}" type="slidenum">
              <a:rPr lang="nl-NL" smtClean="0"/>
              <a:t>‹nr.›</a:t>
            </a:fld>
            <a:endParaRPr lang="nl-NL" dirty="0"/>
          </a:p>
        </p:txBody>
      </p:sp>
    </p:spTree>
    <p:extLst>
      <p:ext uri="{BB962C8B-B14F-4D97-AF65-F5344CB8AC3E}">
        <p14:creationId xmlns:p14="http://schemas.microsoft.com/office/powerpoint/2010/main" val="179881372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
        <p:nvSpPr>
          <p:cNvPr id="3" name="Tijdelijke aanduiding voor verticale tekst 2"/>
          <p:cNvSpPr>
            <a:spLocks noGrp="1"/>
          </p:cNvSpPr>
          <p:nvPr>
            <p:ph type="body" orient="vert" idx="1"/>
          </p:nvPr>
        </p:nvSpPr>
        <p:spPr/>
        <p:txBody>
          <a:bodyPr vert="eaVert"/>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p:cNvSpPr>
            <a:spLocks noGrp="1"/>
          </p:cNvSpPr>
          <p:nvPr>
            <p:ph type="dt" sz="half" idx="10"/>
          </p:nvPr>
        </p:nvSpPr>
        <p:spPr/>
        <p:txBody>
          <a:bodyPr/>
          <a:lstStyle/>
          <a:p>
            <a:fld id="{CE1E16D9-9D39-4706-90B4-1DF3A8D88558}" type="datetimeFigureOut">
              <a:rPr lang="nl-NL" smtClean="0"/>
              <a:t>18-1-2019</a:t>
            </a:fld>
            <a:endParaRPr lang="nl-NL" dirty="0"/>
          </a:p>
        </p:txBody>
      </p:sp>
      <p:sp>
        <p:nvSpPr>
          <p:cNvPr id="5" name="Tijdelijke aanduiding voor voettekst 4"/>
          <p:cNvSpPr>
            <a:spLocks noGrp="1"/>
          </p:cNvSpPr>
          <p:nvPr>
            <p:ph type="ftr" sz="quarter" idx="11"/>
          </p:nvPr>
        </p:nvSpPr>
        <p:spPr/>
        <p:txBody>
          <a:bodyPr/>
          <a:lstStyle/>
          <a:p>
            <a:endParaRPr lang="nl-NL" dirty="0"/>
          </a:p>
        </p:txBody>
      </p:sp>
      <p:sp>
        <p:nvSpPr>
          <p:cNvPr id="6" name="Tijdelijke aanduiding voor dianummer 5"/>
          <p:cNvSpPr>
            <a:spLocks noGrp="1"/>
          </p:cNvSpPr>
          <p:nvPr>
            <p:ph type="sldNum" sz="quarter" idx="12"/>
          </p:nvPr>
        </p:nvSpPr>
        <p:spPr/>
        <p:txBody>
          <a:bodyPr/>
          <a:lstStyle/>
          <a:p>
            <a:fld id="{3F6E85B3-CFEF-4CFD-8FF5-0A6EFFED531C}" type="slidenum">
              <a:rPr lang="nl-NL" smtClean="0"/>
              <a:t>‹nr.›</a:t>
            </a:fld>
            <a:endParaRPr lang="nl-NL" dirty="0"/>
          </a:p>
        </p:txBody>
      </p:sp>
    </p:spTree>
    <p:extLst>
      <p:ext uri="{BB962C8B-B14F-4D97-AF65-F5344CB8AC3E}">
        <p14:creationId xmlns:p14="http://schemas.microsoft.com/office/powerpoint/2010/main" val="3322658131"/>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sp>
        <p:nvSpPr>
          <p:cNvPr id="2" name="Titel 1"/>
          <p:cNvSpPr>
            <a:spLocks noGrp="1"/>
          </p:cNvSpPr>
          <p:nvPr>
            <p:ph type="ctrTitle"/>
          </p:nvPr>
        </p:nvSpPr>
        <p:spPr>
          <a:xfrm>
            <a:off x="685800" y="2130425"/>
            <a:ext cx="7772400" cy="1470025"/>
          </a:xfrm>
        </p:spPr>
        <p:txBody>
          <a:bodyPr/>
          <a:lstStyle/>
          <a:p>
            <a:r>
              <a:rPr lang="nl-NL"/>
              <a:t>Klik om de stijl te bewerken</a:t>
            </a:r>
          </a:p>
        </p:txBody>
      </p:sp>
      <p:sp>
        <p:nvSpPr>
          <p:cNvPr id="3" name="Ondertitel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146" indent="0" algn="ctr">
              <a:buNone/>
              <a:defRPr>
                <a:solidFill>
                  <a:schemeClr val="tx1">
                    <a:tint val="75000"/>
                  </a:schemeClr>
                </a:solidFill>
              </a:defRPr>
            </a:lvl2pPr>
            <a:lvl3pPr marL="914293" indent="0" algn="ctr">
              <a:buNone/>
              <a:defRPr>
                <a:solidFill>
                  <a:schemeClr val="tx1">
                    <a:tint val="75000"/>
                  </a:schemeClr>
                </a:solidFill>
              </a:defRPr>
            </a:lvl3pPr>
            <a:lvl4pPr marL="1371440" indent="0" algn="ctr">
              <a:buNone/>
              <a:defRPr>
                <a:solidFill>
                  <a:schemeClr val="tx1">
                    <a:tint val="75000"/>
                  </a:schemeClr>
                </a:solidFill>
              </a:defRPr>
            </a:lvl4pPr>
            <a:lvl5pPr marL="1828586" indent="0" algn="ctr">
              <a:buNone/>
              <a:defRPr>
                <a:solidFill>
                  <a:schemeClr val="tx1">
                    <a:tint val="75000"/>
                  </a:schemeClr>
                </a:solidFill>
              </a:defRPr>
            </a:lvl5pPr>
            <a:lvl6pPr marL="2285733" indent="0" algn="ctr">
              <a:buNone/>
              <a:defRPr>
                <a:solidFill>
                  <a:schemeClr val="tx1">
                    <a:tint val="75000"/>
                  </a:schemeClr>
                </a:solidFill>
              </a:defRPr>
            </a:lvl6pPr>
            <a:lvl7pPr marL="2742879" indent="0" algn="ctr">
              <a:buNone/>
              <a:defRPr>
                <a:solidFill>
                  <a:schemeClr val="tx1">
                    <a:tint val="75000"/>
                  </a:schemeClr>
                </a:solidFill>
              </a:defRPr>
            </a:lvl7pPr>
            <a:lvl8pPr marL="3200026" indent="0" algn="ctr">
              <a:buNone/>
              <a:defRPr>
                <a:solidFill>
                  <a:schemeClr val="tx1">
                    <a:tint val="75000"/>
                  </a:schemeClr>
                </a:solidFill>
              </a:defRPr>
            </a:lvl8pPr>
            <a:lvl9pPr marL="3657172" indent="0" algn="ctr">
              <a:buNone/>
              <a:defRPr>
                <a:solidFill>
                  <a:schemeClr val="tx1">
                    <a:tint val="75000"/>
                  </a:schemeClr>
                </a:solidFill>
              </a:defRPr>
            </a:lvl9pPr>
          </a:lstStyle>
          <a:p>
            <a:r>
              <a:rPr lang="nl-NL"/>
              <a:t>Klik om de ondertitelstijl van het model te bewerken</a:t>
            </a:r>
          </a:p>
        </p:txBody>
      </p:sp>
      <p:sp>
        <p:nvSpPr>
          <p:cNvPr id="4" name="Tijdelijke aanduiding voor datum 3"/>
          <p:cNvSpPr>
            <a:spLocks noGrp="1"/>
          </p:cNvSpPr>
          <p:nvPr>
            <p:ph type="dt" sz="half" idx="10"/>
          </p:nvPr>
        </p:nvSpPr>
        <p:spPr/>
        <p:txBody>
          <a:bodyPr/>
          <a:lstStyle/>
          <a:p>
            <a:fld id="{3AD424F6-19D7-42E1-AA12-2A5AD1C3944F}" type="datetimeFigureOut">
              <a:rPr lang="nl-NL" smtClean="0">
                <a:solidFill>
                  <a:prstClr val="black">
                    <a:tint val="75000"/>
                  </a:prstClr>
                </a:solidFill>
              </a:rPr>
              <a:pPr/>
              <a:t>18-1-2019</a:t>
            </a:fld>
            <a:endParaRPr lang="nl-NL">
              <a:solidFill>
                <a:prstClr val="black">
                  <a:tint val="75000"/>
                </a:prstClr>
              </a:solidFill>
            </a:endParaRPr>
          </a:p>
        </p:txBody>
      </p:sp>
      <p:sp>
        <p:nvSpPr>
          <p:cNvPr id="5" name="Tijdelijke aanduiding voor voettekst 4"/>
          <p:cNvSpPr>
            <a:spLocks noGrp="1"/>
          </p:cNvSpPr>
          <p:nvPr>
            <p:ph type="ftr" sz="quarter" idx="11"/>
          </p:nvPr>
        </p:nvSpPr>
        <p:spPr/>
        <p:txBody>
          <a:bodyPr/>
          <a:lstStyle/>
          <a:p>
            <a:endParaRPr lang="nl-NL">
              <a:solidFill>
                <a:prstClr val="black">
                  <a:tint val="75000"/>
                </a:prstClr>
              </a:solidFill>
            </a:endParaRPr>
          </a:p>
        </p:txBody>
      </p:sp>
      <p:sp>
        <p:nvSpPr>
          <p:cNvPr id="6" name="Tijdelijke aanduiding voor dianummer 5"/>
          <p:cNvSpPr>
            <a:spLocks noGrp="1"/>
          </p:cNvSpPr>
          <p:nvPr>
            <p:ph type="sldNum" sz="quarter" idx="12"/>
          </p:nvPr>
        </p:nvSpPr>
        <p:spPr/>
        <p:txBody>
          <a:bodyPr/>
          <a:lstStyle/>
          <a:p>
            <a:fld id="{CFB902B0-938B-4321-ACF7-17E67C056126}" type="slidenum">
              <a:rPr lang="nl-NL" smtClean="0">
                <a:solidFill>
                  <a:prstClr val="black">
                    <a:tint val="75000"/>
                  </a:prstClr>
                </a:solidFill>
              </a:rPr>
              <a:pPr/>
              <a:t>‹nr.›</a:t>
            </a:fld>
            <a:endParaRPr lang="nl-NL">
              <a:solidFill>
                <a:prstClr val="black">
                  <a:tint val="75000"/>
                </a:prstClr>
              </a:solidFill>
            </a:endParaRPr>
          </a:p>
        </p:txBody>
      </p:sp>
    </p:spTree>
    <p:extLst>
      <p:ext uri="{BB962C8B-B14F-4D97-AF65-F5344CB8AC3E}">
        <p14:creationId xmlns:p14="http://schemas.microsoft.com/office/powerpoint/2010/main" val="2435609508"/>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
        <p:nvSpPr>
          <p:cNvPr id="3" name="Tijdelijke aanduiding voor inhoud 2"/>
          <p:cNvSpPr>
            <a:spLocks noGrp="1"/>
          </p:cNvSpPr>
          <p:nvPr>
            <p:ph idx="1"/>
          </p:nvPr>
        </p:nvSpPr>
        <p:spPr/>
        <p:txBody>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p:cNvSpPr>
            <a:spLocks noGrp="1"/>
          </p:cNvSpPr>
          <p:nvPr>
            <p:ph type="dt" sz="half" idx="10"/>
          </p:nvPr>
        </p:nvSpPr>
        <p:spPr/>
        <p:txBody>
          <a:bodyPr/>
          <a:lstStyle/>
          <a:p>
            <a:fld id="{3AD424F6-19D7-42E1-AA12-2A5AD1C3944F}" type="datetimeFigureOut">
              <a:rPr lang="nl-NL" smtClean="0">
                <a:solidFill>
                  <a:prstClr val="black">
                    <a:tint val="75000"/>
                  </a:prstClr>
                </a:solidFill>
              </a:rPr>
              <a:pPr/>
              <a:t>18-1-2019</a:t>
            </a:fld>
            <a:endParaRPr lang="nl-NL">
              <a:solidFill>
                <a:prstClr val="black">
                  <a:tint val="75000"/>
                </a:prstClr>
              </a:solidFill>
            </a:endParaRPr>
          </a:p>
        </p:txBody>
      </p:sp>
      <p:sp>
        <p:nvSpPr>
          <p:cNvPr id="5" name="Tijdelijke aanduiding voor voettekst 4"/>
          <p:cNvSpPr>
            <a:spLocks noGrp="1"/>
          </p:cNvSpPr>
          <p:nvPr>
            <p:ph type="ftr" sz="quarter" idx="11"/>
          </p:nvPr>
        </p:nvSpPr>
        <p:spPr/>
        <p:txBody>
          <a:bodyPr/>
          <a:lstStyle/>
          <a:p>
            <a:endParaRPr lang="nl-NL">
              <a:solidFill>
                <a:prstClr val="black">
                  <a:tint val="75000"/>
                </a:prstClr>
              </a:solidFill>
            </a:endParaRPr>
          </a:p>
        </p:txBody>
      </p:sp>
      <p:sp>
        <p:nvSpPr>
          <p:cNvPr id="6" name="Tijdelijke aanduiding voor dianummer 5"/>
          <p:cNvSpPr>
            <a:spLocks noGrp="1"/>
          </p:cNvSpPr>
          <p:nvPr>
            <p:ph type="sldNum" sz="quarter" idx="12"/>
          </p:nvPr>
        </p:nvSpPr>
        <p:spPr/>
        <p:txBody>
          <a:bodyPr/>
          <a:lstStyle/>
          <a:p>
            <a:fld id="{CFB902B0-938B-4321-ACF7-17E67C056126}" type="slidenum">
              <a:rPr lang="nl-NL" smtClean="0">
                <a:solidFill>
                  <a:prstClr val="black">
                    <a:tint val="75000"/>
                  </a:prstClr>
                </a:solidFill>
              </a:rPr>
              <a:pPr/>
              <a:t>‹nr.›</a:t>
            </a:fld>
            <a:endParaRPr lang="nl-NL">
              <a:solidFill>
                <a:prstClr val="black">
                  <a:tint val="75000"/>
                </a:prstClr>
              </a:solidFill>
            </a:endParaRPr>
          </a:p>
        </p:txBody>
      </p:sp>
    </p:spTree>
    <p:extLst>
      <p:ext uri="{BB962C8B-B14F-4D97-AF65-F5344CB8AC3E}">
        <p14:creationId xmlns:p14="http://schemas.microsoft.com/office/powerpoint/2010/main" val="3099218877"/>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el 1"/>
          <p:cNvSpPr>
            <a:spLocks noGrp="1"/>
          </p:cNvSpPr>
          <p:nvPr>
            <p:ph type="title"/>
          </p:nvPr>
        </p:nvSpPr>
        <p:spPr>
          <a:xfrm>
            <a:off x="722313" y="4406901"/>
            <a:ext cx="7772400" cy="1362075"/>
          </a:xfrm>
        </p:spPr>
        <p:txBody>
          <a:bodyPr anchor="t"/>
          <a:lstStyle>
            <a:lvl1pPr algn="l">
              <a:defRPr sz="4000" b="1" cap="all"/>
            </a:lvl1pPr>
          </a:lstStyle>
          <a:p>
            <a:r>
              <a:rPr lang="nl-NL"/>
              <a:t>Klik om de stijl te bewerken</a:t>
            </a:r>
          </a:p>
        </p:txBody>
      </p:sp>
      <p:sp>
        <p:nvSpPr>
          <p:cNvPr id="3" name="Tijdelijke aanduiding voor tekst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146" indent="0">
              <a:buNone/>
              <a:defRPr sz="1800">
                <a:solidFill>
                  <a:schemeClr val="tx1">
                    <a:tint val="75000"/>
                  </a:schemeClr>
                </a:solidFill>
              </a:defRPr>
            </a:lvl2pPr>
            <a:lvl3pPr marL="914293" indent="0">
              <a:buNone/>
              <a:defRPr sz="1600">
                <a:solidFill>
                  <a:schemeClr val="tx1">
                    <a:tint val="75000"/>
                  </a:schemeClr>
                </a:solidFill>
              </a:defRPr>
            </a:lvl3pPr>
            <a:lvl4pPr marL="1371440" indent="0">
              <a:buNone/>
              <a:defRPr sz="1400">
                <a:solidFill>
                  <a:schemeClr val="tx1">
                    <a:tint val="75000"/>
                  </a:schemeClr>
                </a:solidFill>
              </a:defRPr>
            </a:lvl4pPr>
            <a:lvl5pPr marL="1828586" indent="0">
              <a:buNone/>
              <a:defRPr sz="1400">
                <a:solidFill>
                  <a:schemeClr val="tx1">
                    <a:tint val="75000"/>
                  </a:schemeClr>
                </a:solidFill>
              </a:defRPr>
            </a:lvl5pPr>
            <a:lvl6pPr marL="2285733" indent="0">
              <a:buNone/>
              <a:defRPr sz="1400">
                <a:solidFill>
                  <a:schemeClr val="tx1">
                    <a:tint val="75000"/>
                  </a:schemeClr>
                </a:solidFill>
              </a:defRPr>
            </a:lvl6pPr>
            <a:lvl7pPr marL="2742879" indent="0">
              <a:buNone/>
              <a:defRPr sz="1400">
                <a:solidFill>
                  <a:schemeClr val="tx1">
                    <a:tint val="75000"/>
                  </a:schemeClr>
                </a:solidFill>
              </a:defRPr>
            </a:lvl7pPr>
            <a:lvl8pPr marL="3200026" indent="0">
              <a:buNone/>
              <a:defRPr sz="1400">
                <a:solidFill>
                  <a:schemeClr val="tx1">
                    <a:tint val="75000"/>
                  </a:schemeClr>
                </a:solidFill>
              </a:defRPr>
            </a:lvl8pPr>
            <a:lvl9pPr marL="3657172" indent="0">
              <a:buNone/>
              <a:defRPr sz="1400">
                <a:solidFill>
                  <a:schemeClr val="tx1">
                    <a:tint val="75000"/>
                  </a:schemeClr>
                </a:solidFill>
              </a:defRPr>
            </a:lvl9pPr>
          </a:lstStyle>
          <a:p>
            <a:pPr lvl="0"/>
            <a:r>
              <a:rPr lang="nl-NL"/>
              <a:t>Klik om de modelstijlen te bewerken</a:t>
            </a:r>
          </a:p>
        </p:txBody>
      </p:sp>
      <p:sp>
        <p:nvSpPr>
          <p:cNvPr id="4" name="Tijdelijke aanduiding voor datum 3"/>
          <p:cNvSpPr>
            <a:spLocks noGrp="1"/>
          </p:cNvSpPr>
          <p:nvPr>
            <p:ph type="dt" sz="half" idx="10"/>
          </p:nvPr>
        </p:nvSpPr>
        <p:spPr/>
        <p:txBody>
          <a:bodyPr/>
          <a:lstStyle/>
          <a:p>
            <a:fld id="{3AD424F6-19D7-42E1-AA12-2A5AD1C3944F}" type="datetimeFigureOut">
              <a:rPr lang="nl-NL" smtClean="0">
                <a:solidFill>
                  <a:prstClr val="black">
                    <a:tint val="75000"/>
                  </a:prstClr>
                </a:solidFill>
              </a:rPr>
              <a:pPr/>
              <a:t>18-1-2019</a:t>
            </a:fld>
            <a:endParaRPr lang="nl-NL">
              <a:solidFill>
                <a:prstClr val="black">
                  <a:tint val="75000"/>
                </a:prstClr>
              </a:solidFill>
            </a:endParaRPr>
          </a:p>
        </p:txBody>
      </p:sp>
      <p:sp>
        <p:nvSpPr>
          <p:cNvPr id="5" name="Tijdelijke aanduiding voor voettekst 4"/>
          <p:cNvSpPr>
            <a:spLocks noGrp="1"/>
          </p:cNvSpPr>
          <p:nvPr>
            <p:ph type="ftr" sz="quarter" idx="11"/>
          </p:nvPr>
        </p:nvSpPr>
        <p:spPr/>
        <p:txBody>
          <a:bodyPr/>
          <a:lstStyle/>
          <a:p>
            <a:endParaRPr lang="nl-NL">
              <a:solidFill>
                <a:prstClr val="black">
                  <a:tint val="75000"/>
                </a:prstClr>
              </a:solidFill>
            </a:endParaRPr>
          </a:p>
        </p:txBody>
      </p:sp>
      <p:sp>
        <p:nvSpPr>
          <p:cNvPr id="6" name="Tijdelijke aanduiding voor dianummer 5"/>
          <p:cNvSpPr>
            <a:spLocks noGrp="1"/>
          </p:cNvSpPr>
          <p:nvPr>
            <p:ph type="sldNum" sz="quarter" idx="12"/>
          </p:nvPr>
        </p:nvSpPr>
        <p:spPr/>
        <p:txBody>
          <a:bodyPr/>
          <a:lstStyle/>
          <a:p>
            <a:fld id="{CFB902B0-938B-4321-ACF7-17E67C056126}" type="slidenum">
              <a:rPr lang="nl-NL" smtClean="0">
                <a:solidFill>
                  <a:prstClr val="black">
                    <a:tint val="75000"/>
                  </a:prstClr>
                </a:solidFill>
              </a:rPr>
              <a:pPr/>
              <a:t>‹nr.›</a:t>
            </a:fld>
            <a:endParaRPr lang="nl-NL">
              <a:solidFill>
                <a:prstClr val="black">
                  <a:tint val="75000"/>
                </a:prstClr>
              </a:solidFill>
            </a:endParaRPr>
          </a:p>
        </p:txBody>
      </p:sp>
    </p:spTree>
    <p:extLst>
      <p:ext uri="{BB962C8B-B14F-4D97-AF65-F5344CB8AC3E}">
        <p14:creationId xmlns:p14="http://schemas.microsoft.com/office/powerpoint/2010/main" val="2573569861"/>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
        <p:nvSpPr>
          <p:cNvPr id="3" name="Tijdelijke aanduiding voor inhoud 2"/>
          <p:cNvSpPr>
            <a:spLocks noGrp="1"/>
          </p:cNvSpPr>
          <p:nvPr>
            <p:ph sz="half" idx="1"/>
          </p:nvPr>
        </p:nvSpPr>
        <p:spPr>
          <a:xfrm>
            <a:off x="457200" y="1600201"/>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inhoud 3"/>
          <p:cNvSpPr>
            <a:spLocks noGrp="1"/>
          </p:cNvSpPr>
          <p:nvPr>
            <p:ph sz="half" idx="2"/>
          </p:nvPr>
        </p:nvSpPr>
        <p:spPr>
          <a:xfrm>
            <a:off x="4648200" y="1600201"/>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datum 4"/>
          <p:cNvSpPr>
            <a:spLocks noGrp="1"/>
          </p:cNvSpPr>
          <p:nvPr>
            <p:ph type="dt" sz="half" idx="10"/>
          </p:nvPr>
        </p:nvSpPr>
        <p:spPr/>
        <p:txBody>
          <a:bodyPr/>
          <a:lstStyle/>
          <a:p>
            <a:fld id="{3AD424F6-19D7-42E1-AA12-2A5AD1C3944F}" type="datetimeFigureOut">
              <a:rPr lang="nl-NL" smtClean="0">
                <a:solidFill>
                  <a:prstClr val="black">
                    <a:tint val="75000"/>
                  </a:prstClr>
                </a:solidFill>
              </a:rPr>
              <a:pPr/>
              <a:t>18-1-2019</a:t>
            </a:fld>
            <a:endParaRPr lang="nl-NL">
              <a:solidFill>
                <a:prstClr val="black">
                  <a:tint val="75000"/>
                </a:prstClr>
              </a:solidFill>
            </a:endParaRPr>
          </a:p>
        </p:txBody>
      </p:sp>
      <p:sp>
        <p:nvSpPr>
          <p:cNvPr id="6" name="Tijdelijke aanduiding voor voettekst 5"/>
          <p:cNvSpPr>
            <a:spLocks noGrp="1"/>
          </p:cNvSpPr>
          <p:nvPr>
            <p:ph type="ftr" sz="quarter" idx="11"/>
          </p:nvPr>
        </p:nvSpPr>
        <p:spPr/>
        <p:txBody>
          <a:bodyPr/>
          <a:lstStyle/>
          <a:p>
            <a:endParaRPr lang="nl-NL">
              <a:solidFill>
                <a:prstClr val="black">
                  <a:tint val="75000"/>
                </a:prstClr>
              </a:solidFill>
            </a:endParaRPr>
          </a:p>
        </p:txBody>
      </p:sp>
      <p:sp>
        <p:nvSpPr>
          <p:cNvPr id="7" name="Tijdelijke aanduiding voor dianummer 6"/>
          <p:cNvSpPr>
            <a:spLocks noGrp="1"/>
          </p:cNvSpPr>
          <p:nvPr>
            <p:ph type="sldNum" sz="quarter" idx="12"/>
          </p:nvPr>
        </p:nvSpPr>
        <p:spPr/>
        <p:txBody>
          <a:bodyPr/>
          <a:lstStyle/>
          <a:p>
            <a:fld id="{CFB902B0-938B-4321-ACF7-17E67C056126}" type="slidenum">
              <a:rPr lang="nl-NL" smtClean="0">
                <a:solidFill>
                  <a:prstClr val="black">
                    <a:tint val="75000"/>
                  </a:prstClr>
                </a:solidFill>
              </a:rPr>
              <a:pPr/>
              <a:t>‹nr.›</a:t>
            </a:fld>
            <a:endParaRPr lang="nl-NL">
              <a:solidFill>
                <a:prstClr val="black">
                  <a:tint val="75000"/>
                </a:prstClr>
              </a:solidFill>
            </a:endParaRPr>
          </a:p>
        </p:txBody>
      </p:sp>
    </p:spTree>
    <p:extLst>
      <p:ext uri="{BB962C8B-B14F-4D97-AF65-F5344CB8AC3E}">
        <p14:creationId xmlns:p14="http://schemas.microsoft.com/office/powerpoint/2010/main" val="3572012450"/>
      </p:ext>
    </p:extLst>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defRPr/>
            </a:lvl1pPr>
          </a:lstStyle>
          <a:p>
            <a:r>
              <a:rPr lang="nl-NL"/>
              <a:t>Klik om de stijl te bewerken</a:t>
            </a:r>
          </a:p>
        </p:txBody>
      </p:sp>
      <p:sp>
        <p:nvSpPr>
          <p:cNvPr id="3" name="Tijdelijke aanduiding voor tekst 2"/>
          <p:cNvSpPr>
            <a:spLocks noGrp="1"/>
          </p:cNvSpPr>
          <p:nvPr>
            <p:ph type="body" idx="1"/>
          </p:nvPr>
        </p:nvSpPr>
        <p:spPr>
          <a:xfrm>
            <a:off x="457201" y="1535113"/>
            <a:ext cx="4040188" cy="639762"/>
          </a:xfrm>
        </p:spPr>
        <p:txBody>
          <a:bodyPr anchor="b"/>
          <a:lstStyle>
            <a:lvl1pPr marL="0" indent="0">
              <a:buNone/>
              <a:defRPr sz="2400" b="1"/>
            </a:lvl1pPr>
            <a:lvl2pPr marL="457146" indent="0">
              <a:buNone/>
              <a:defRPr sz="2000" b="1"/>
            </a:lvl2pPr>
            <a:lvl3pPr marL="914293" indent="0">
              <a:buNone/>
              <a:defRPr sz="1800" b="1"/>
            </a:lvl3pPr>
            <a:lvl4pPr marL="1371440" indent="0">
              <a:buNone/>
              <a:defRPr sz="1600" b="1"/>
            </a:lvl4pPr>
            <a:lvl5pPr marL="1828586" indent="0">
              <a:buNone/>
              <a:defRPr sz="1600" b="1"/>
            </a:lvl5pPr>
            <a:lvl6pPr marL="2285733" indent="0">
              <a:buNone/>
              <a:defRPr sz="1600" b="1"/>
            </a:lvl6pPr>
            <a:lvl7pPr marL="2742879" indent="0">
              <a:buNone/>
              <a:defRPr sz="1600" b="1"/>
            </a:lvl7pPr>
            <a:lvl8pPr marL="3200026" indent="0">
              <a:buNone/>
              <a:defRPr sz="1600" b="1"/>
            </a:lvl8pPr>
            <a:lvl9pPr marL="3657172" indent="0">
              <a:buNone/>
              <a:defRPr sz="1600" b="1"/>
            </a:lvl9pPr>
          </a:lstStyle>
          <a:p>
            <a:pPr lvl="0"/>
            <a:r>
              <a:rPr lang="nl-NL"/>
              <a:t>Klik om de modelstijlen te bewerken</a:t>
            </a:r>
          </a:p>
        </p:txBody>
      </p:sp>
      <p:sp>
        <p:nvSpPr>
          <p:cNvPr id="4" name="Tijdelijke aanduiding voor inhoud 3"/>
          <p:cNvSpPr>
            <a:spLocks noGrp="1"/>
          </p:cNvSpPr>
          <p:nvPr>
            <p:ph sz="half" idx="2"/>
          </p:nvPr>
        </p:nvSpPr>
        <p:spPr>
          <a:xfrm>
            <a:off x="457201"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tekst 4"/>
          <p:cNvSpPr>
            <a:spLocks noGrp="1"/>
          </p:cNvSpPr>
          <p:nvPr>
            <p:ph type="body" sz="quarter" idx="3"/>
          </p:nvPr>
        </p:nvSpPr>
        <p:spPr>
          <a:xfrm>
            <a:off x="4645026" y="1535113"/>
            <a:ext cx="4041775" cy="639762"/>
          </a:xfrm>
        </p:spPr>
        <p:txBody>
          <a:bodyPr anchor="b"/>
          <a:lstStyle>
            <a:lvl1pPr marL="0" indent="0">
              <a:buNone/>
              <a:defRPr sz="2400" b="1"/>
            </a:lvl1pPr>
            <a:lvl2pPr marL="457146" indent="0">
              <a:buNone/>
              <a:defRPr sz="2000" b="1"/>
            </a:lvl2pPr>
            <a:lvl3pPr marL="914293" indent="0">
              <a:buNone/>
              <a:defRPr sz="1800" b="1"/>
            </a:lvl3pPr>
            <a:lvl4pPr marL="1371440" indent="0">
              <a:buNone/>
              <a:defRPr sz="1600" b="1"/>
            </a:lvl4pPr>
            <a:lvl5pPr marL="1828586" indent="0">
              <a:buNone/>
              <a:defRPr sz="1600" b="1"/>
            </a:lvl5pPr>
            <a:lvl6pPr marL="2285733" indent="0">
              <a:buNone/>
              <a:defRPr sz="1600" b="1"/>
            </a:lvl6pPr>
            <a:lvl7pPr marL="2742879" indent="0">
              <a:buNone/>
              <a:defRPr sz="1600" b="1"/>
            </a:lvl7pPr>
            <a:lvl8pPr marL="3200026" indent="0">
              <a:buNone/>
              <a:defRPr sz="1600" b="1"/>
            </a:lvl8pPr>
            <a:lvl9pPr marL="3657172" indent="0">
              <a:buNone/>
              <a:defRPr sz="1600" b="1"/>
            </a:lvl9pPr>
          </a:lstStyle>
          <a:p>
            <a:pPr lvl="0"/>
            <a:r>
              <a:rPr lang="nl-NL"/>
              <a:t>Klik om de modelstijlen te bewerken</a:t>
            </a:r>
          </a:p>
        </p:txBody>
      </p:sp>
      <p:sp>
        <p:nvSpPr>
          <p:cNvPr id="6" name="Tijdelijke aanduiding voor inhoud 5"/>
          <p:cNvSpPr>
            <a:spLocks noGrp="1"/>
          </p:cNvSpPr>
          <p:nvPr>
            <p:ph sz="quarter" idx="4"/>
          </p:nvPr>
        </p:nvSpPr>
        <p:spPr>
          <a:xfrm>
            <a:off x="4645026"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7" name="Tijdelijke aanduiding voor datum 6"/>
          <p:cNvSpPr>
            <a:spLocks noGrp="1"/>
          </p:cNvSpPr>
          <p:nvPr>
            <p:ph type="dt" sz="half" idx="10"/>
          </p:nvPr>
        </p:nvSpPr>
        <p:spPr/>
        <p:txBody>
          <a:bodyPr/>
          <a:lstStyle/>
          <a:p>
            <a:fld id="{3AD424F6-19D7-42E1-AA12-2A5AD1C3944F}" type="datetimeFigureOut">
              <a:rPr lang="nl-NL" smtClean="0">
                <a:solidFill>
                  <a:prstClr val="black">
                    <a:tint val="75000"/>
                  </a:prstClr>
                </a:solidFill>
              </a:rPr>
              <a:pPr/>
              <a:t>18-1-2019</a:t>
            </a:fld>
            <a:endParaRPr lang="nl-NL">
              <a:solidFill>
                <a:prstClr val="black">
                  <a:tint val="75000"/>
                </a:prstClr>
              </a:solidFill>
            </a:endParaRPr>
          </a:p>
        </p:txBody>
      </p:sp>
      <p:sp>
        <p:nvSpPr>
          <p:cNvPr id="8" name="Tijdelijke aanduiding voor voettekst 7"/>
          <p:cNvSpPr>
            <a:spLocks noGrp="1"/>
          </p:cNvSpPr>
          <p:nvPr>
            <p:ph type="ftr" sz="quarter" idx="11"/>
          </p:nvPr>
        </p:nvSpPr>
        <p:spPr/>
        <p:txBody>
          <a:bodyPr/>
          <a:lstStyle/>
          <a:p>
            <a:endParaRPr lang="nl-NL">
              <a:solidFill>
                <a:prstClr val="black">
                  <a:tint val="75000"/>
                </a:prstClr>
              </a:solidFill>
            </a:endParaRPr>
          </a:p>
        </p:txBody>
      </p:sp>
      <p:sp>
        <p:nvSpPr>
          <p:cNvPr id="9" name="Tijdelijke aanduiding voor dianummer 8"/>
          <p:cNvSpPr>
            <a:spLocks noGrp="1"/>
          </p:cNvSpPr>
          <p:nvPr>
            <p:ph type="sldNum" sz="quarter" idx="12"/>
          </p:nvPr>
        </p:nvSpPr>
        <p:spPr/>
        <p:txBody>
          <a:bodyPr/>
          <a:lstStyle/>
          <a:p>
            <a:fld id="{CFB902B0-938B-4321-ACF7-17E67C056126}" type="slidenum">
              <a:rPr lang="nl-NL" smtClean="0">
                <a:solidFill>
                  <a:prstClr val="black">
                    <a:tint val="75000"/>
                  </a:prstClr>
                </a:solidFill>
              </a:rPr>
              <a:pPr/>
              <a:t>‹nr.›</a:t>
            </a:fld>
            <a:endParaRPr lang="nl-NL">
              <a:solidFill>
                <a:prstClr val="black">
                  <a:tint val="75000"/>
                </a:prstClr>
              </a:solidFill>
            </a:endParaRPr>
          </a:p>
        </p:txBody>
      </p:sp>
    </p:spTree>
    <p:extLst>
      <p:ext uri="{BB962C8B-B14F-4D97-AF65-F5344CB8AC3E}">
        <p14:creationId xmlns:p14="http://schemas.microsoft.com/office/powerpoint/2010/main" val="3083110178"/>
      </p:ext>
    </p:extLst>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
        <p:nvSpPr>
          <p:cNvPr id="3" name="Tijdelijke aanduiding voor datum 2"/>
          <p:cNvSpPr>
            <a:spLocks noGrp="1"/>
          </p:cNvSpPr>
          <p:nvPr>
            <p:ph type="dt" sz="half" idx="10"/>
          </p:nvPr>
        </p:nvSpPr>
        <p:spPr/>
        <p:txBody>
          <a:bodyPr/>
          <a:lstStyle/>
          <a:p>
            <a:fld id="{3AD424F6-19D7-42E1-AA12-2A5AD1C3944F}" type="datetimeFigureOut">
              <a:rPr lang="nl-NL" smtClean="0">
                <a:solidFill>
                  <a:prstClr val="black">
                    <a:tint val="75000"/>
                  </a:prstClr>
                </a:solidFill>
              </a:rPr>
              <a:pPr/>
              <a:t>18-1-2019</a:t>
            </a:fld>
            <a:endParaRPr lang="nl-NL">
              <a:solidFill>
                <a:prstClr val="black">
                  <a:tint val="75000"/>
                </a:prstClr>
              </a:solidFill>
            </a:endParaRPr>
          </a:p>
        </p:txBody>
      </p:sp>
      <p:sp>
        <p:nvSpPr>
          <p:cNvPr id="4" name="Tijdelijke aanduiding voor voettekst 3"/>
          <p:cNvSpPr>
            <a:spLocks noGrp="1"/>
          </p:cNvSpPr>
          <p:nvPr>
            <p:ph type="ftr" sz="quarter" idx="11"/>
          </p:nvPr>
        </p:nvSpPr>
        <p:spPr/>
        <p:txBody>
          <a:bodyPr/>
          <a:lstStyle/>
          <a:p>
            <a:endParaRPr lang="nl-NL">
              <a:solidFill>
                <a:prstClr val="black">
                  <a:tint val="75000"/>
                </a:prstClr>
              </a:solidFill>
            </a:endParaRPr>
          </a:p>
        </p:txBody>
      </p:sp>
      <p:sp>
        <p:nvSpPr>
          <p:cNvPr id="5" name="Tijdelijke aanduiding voor dianummer 4"/>
          <p:cNvSpPr>
            <a:spLocks noGrp="1"/>
          </p:cNvSpPr>
          <p:nvPr>
            <p:ph type="sldNum" sz="quarter" idx="12"/>
          </p:nvPr>
        </p:nvSpPr>
        <p:spPr/>
        <p:txBody>
          <a:bodyPr/>
          <a:lstStyle/>
          <a:p>
            <a:fld id="{CFB902B0-938B-4321-ACF7-17E67C056126}" type="slidenum">
              <a:rPr lang="nl-NL" smtClean="0">
                <a:solidFill>
                  <a:prstClr val="black">
                    <a:tint val="75000"/>
                  </a:prstClr>
                </a:solidFill>
              </a:rPr>
              <a:pPr/>
              <a:t>‹nr.›</a:t>
            </a:fld>
            <a:endParaRPr lang="nl-NL">
              <a:solidFill>
                <a:prstClr val="black">
                  <a:tint val="75000"/>
                </a:prstClr>
              </a:solidFill>
            </a:endParaRPr>
          </a:p>
        </p:txBody>
      </p:sp>
    </p:spTree>
    <p:extLst>
      <p:ext uri="{BB962C8B-B14F-4D97-AF65-F5344CB8AC3E}">
        <p14:creationId xmlns:p14="http://schemas.microsoft.com/office/powerpoint/2010/main" val="159270686"/>
      </p:ext>
    </p:extLst>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Tijdelijke aanduiding voor datum 1"/>
          <p:cNvSpPr>
            <a:spLocks noGrp="1"/>
          </p:cNvSpPr>
          <p:nvPr>
            <p:ph type="dt" sz="half" idx="10"/>
          </p:nvPr>
        </p:nvSpPr>
        <p:spPr/>
        <p:txBody>
          <a:bodyPr/>
          <a:lstStyle/>
          <a:p>
            <a:fld id="{3AD424F6-19D7-42E1-AA12-2A5AD1C3944F}" type="datetimeFigureOut">
              <a:rPr lang="nl-NL" smtClean="0">
                <a:solidFill>
                  <a:prstClr val="black">
                    <a:tint val="75000"/>
                  </a:prstClr>
                </a:solidFill>
              </a:rPr>
              <a:pPr/>
              <a:t>18-1-2019</a:t>
            </a:fld>
            <a:endParaRPr lang="nl-NL">
              <a:solidFill>
                <a:prstClr val="black">
                  <a:tint val="75000"/>
                </a:prstClr>
              </a:solidFill>
            </a:endParaRPr>
          </a:p>
        </p:txBody>
      </p:sp>
      <p:sp>
        <p:nvSpPr>
          <p:cNvPr id="3" name="Tijdelijke aanduiding voor voettekst 2"/>
          <p:cNvSpPr>
            <a:spLocks noGrp="1"/>
          </p:cNvSpPr>
          <p:nvPr>
            <p:ph type="ftr" sz="quarter" idx="11"/>
          </p:nvPr>
        </p:nvSpPr>
        <p:spPr/>
        <p:txBody>
          <a:bodyPr/>
          <a:lstStyle/>
          <a:p>
            <a:endParaRPr lang="nl-NL">
              <a:solidFill>
                <a:prstClr val="black">
                  <a:tint val="75000"/>
                </a:prstClr>
              </a:solidFill>
            </a:endParaRPr>
          </a:p>
        </p:txBody>
      </p:sp>
      <p:sp>
        <p:nvSpPr>
          <p:cNvPr id="4" name="Tijdelijke aanduiding voor dianummer 3"/>
          <p:cNvSpPr>
            <a:spLocks noGrp="1"/>
          </p:cNvSpPr>
          <p:nvPr>
            <p:ph type="sldNum" sz="quarter" idx="12"/>
          </p:nvPr>
        </p:nvSpPr>
        <p:spPr/>
        <p:txBody>
          <a:bodyPr/>
          <a:lstStyle/>
          <a:p>
            <a:fld id="{CFB902B0-938B-4321-ACF7-17E67C056126}" type="slidenum">
              <a:rPr lang="nl-NL" smtClean="0">
                <a:solidFill>
                  <a:prstClr val="black">
                    <a:tint val="75000"/>
                  </a:prstClr>
                </a:solidFill>
              </a:rPr>
              <a:pPr/>
              <a:t>‹nr.›</a:t>
            </a:fld>
            <a:endParaRPr lang="nl-NL">
              <a:solidFill>
                <a:prstClr val="black">
                  <a:tint val="75000"/>
                </a:prstClr>
              </a:solidFill>
            </a:endParaRPr>
          </a:p>
        </p:txBody>
      </p:sp>
    </p:spTree>
    <p:extLst>
      <p:ext uri="{BB962C8B-B14F-4D97-AF65-F5344CB8AC3E}">
        <p14:creationId xmlns:p14="http://schemas.microsoft.com/office/powerpoint/2010/main" val="1683648923"/>
      </p:ext>
    </p:extLst>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457201" y="273050"/>
            <a:ext cx="3008313" cy="1162050"/>
          </a:xfrm>
        </p:spPr>
        <p:txBody>
          <a:bodyPr anchor="b"/>
          <a:lstStyle>
            <a:lvl1pPr algn="l">
              <a:defRPr sz="2000" b="1"/>
            </a:lvl1pPr>
          </a:lstStyle>
          <a:p>
            <a:r>
              <a:rPr lang="nl-NL"/>
              <a:t>Klik om de stijl te bewerken</a:t>
            </a:r>
          </a:p>
        </p:txBody>
      </p:sp>
      <p:sp>
        <p:nvSpPr>
          <p:cNvPr id="3" name="Tijdelijke aanduiding voor inhoud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tekst 3"/>
          <p:cNvSpPr>
            <a:spLocks noGrp="1"/>
          </p:cNvSpPr>
          <p:nvPr>
            <p:ph type="body" sz="half" idx="2"/>
          </p:nvPr>
        </p:nvSpPr>
        <p:spPr>
          <a:xfrm>
            <a:off x="457201" y="1435100"/>
            <a:ext cx="3008313" cy="4691063"/>
          </a:xfrm>
        </p:spPr>
        <p:txBody>
          <a:bodyPr/>
          <a:lstStyle>
            <a:lvl1pPr marL="0" indent="0">
              <a:buNone/>
              <a:defRPr sz="1400"/>
            </a:lvl1pPr>
            <a:lvl2pPr marL="457146" indent="0">
              <a:buNone/>
              <a:defRPr sz="1200"/>
            </a:lvl2pPr>
            <a:lvl3pPr marL="914293" indent="0">
              <a:buNone/>
              <a:defRPr sz="1000"/>
            </a:lvl3pPr>
            <a:lvl4pPr marL="1371440" indent="0">
              <a:buNone/>
              <a:defRPr sz="900"/>
            </a:lvl4pPr>
            <a:lvl5pPr marL="1828586" indent="0">
              <a:buNone/>
              <a:defRPr sz="900"/>
            </a:lvl5pPr>
            <a:lvl6pPr marL="2285733" indent="0">
              <a:buNone/>
              <a:defRPr sz="900"/>
            </a:lvl6pPr>
            <a:lvl7pPr marL="2742879" indent="0">
              <a:buNone/>
              <a:defRPr sz="900"/>
            </a:lvl7pPr>
            <a:lvl8pPr marL="3200026" indent="0">
              <a:buNone/>
              <a:defRPr sz="900"/>
            </a:lvl8pPr>
            <a:lvl9pPr marL="3657172" indent="0">
              <a:buNone/>
              <a:defRPr sz="900"/>
            </a:lvl9pPr>
          </a:lstStyle>
          <a:p>
            <a:pPr lvl="0"/>
            <a:r>
              <a:rPr lang="nl-NL"/>
              <a:t>Klik om de modelstijlen te bewerken</a:t>
            </a:r>
          </a:p>
        </p:txBody>
      </p:sp>
      <p:sp>
        <p:nvSpPr>
          <p:cNvPr id="5" name="Tijdelijke aanduiding voor datum 4"/>
          <p:cNvSpPr>
            <a:spLocks noGrp="1"/>
          </p:cNvSpPr>
          <p:nvPr>
            <p:ph type="dt" sz="half" idx="10"/>
          </p:nvPr>
        </p:nvSpPr>
        <p:spPr/>
        <p:txBody>
          <a:bodyPr/>
          <a:lstStyle/>
          <a:p>
            <a:fld id="{3AD424F6-19D7-42E1-AA12-2A5AD1C3944F}" type="datetimeFigureOut">
              <a:rPr lang="nl-NL" smtClean="0">
                <a:solidFill>
                  <a:prstClr val="black">
                    <a:tint val="75000"/>
                  </a:prstClr>
                </a:solidFill>
              </a:rPr>
              <a:pPr/>
              <a:t>18-1-2019</a:t>
            </a:fld>
            <a:endParaRPr lang="nl-NL">
              <a:solidFill>
                <a:prstClr val="black">
                  <a:tint val="75000"/>
                </a:prstClr>
              </a:solidFill>
            </a:endParaRPr>
          </a:p>
        </p:txBody>
      </p:sp>
      <p:sp>
        <p:nvSpPr>
          <p:cNvPr id="6" name="Tijdelijke aanduiding voor voettekst 5"/>
          <p:cNvSpPr>
            <a:spLocks noGrp="1"/>
          </p:cNvSpPr>
          <p:nvPr>
            <p:ph type="ftr" sz="quarter" idx="11"/>
          </p:nvPr>
        </p:nvSpPr>
        <p:spPr/>
        <p:txBody>
          <a:bodyPr/>
          <a:lstStyle/>
          <a:p>
            <a:endParaRPr lang="nl-NL">
              <a:solidFill>
                <a:prstClr val="black">
                  <a:tint val="75000"/>
                </a:prstClr>
              </a:solidFill>
            </a:endParaRPr>
          </a:p>
        </p:txBody>
      </p:sp>
      <p:sp>
        <p:nvSpPr>
          <p:cNvPr id="7" name="Tijdelijke aanduiding voor dianummer 6"/>
          <p:cNvSpPr>
            <a:spLocks noGrp="1"/>
          </p:cNvSpPr>
          <p:nvPr>
            <p:ph type="sldNum" sz="quarter" idx="12"/>
          </p:nvPr>
        </p:nvSpPr>
        <p:spPr/>
        <p:txBody>
          <a:bodyPr/>
          <a:lstStyle/>
          <a:p>
            <a:fld id="{CFB902B0-938B-4321-ACF7-17E67C056126}" type="slidenum">
              <a:rPr lang="nl-NL" smtClean="0">
                <a:solidFill>
                  <a:prstClr val="black">
                    <a:tint val="75000"/>
                  </a:prstClr>
                </a:solidFill>
              </a:rPr>
              <a:pPr/>
              <a:t>‹nr.›</a:t>
            </a:fld>
            <a:endParaRPr lang="nl-NL">
              <a:solidFill>
                <a:prstClr val="black">
                  <a:tint val="75000"/>
                </a:prstClr>
              </a:solidFill>
            </a:endParaRPr>
          </a:p>
        </p:txBody>
      </p:sp>
    </p:spTree>
    <p:extLst>
      <p:ext uri="{BB962C8B-B14F-4D97-AF65-F5344CB8AC3E}">
        <p14:creationId xmlns:p14="http://schemas.microsoft.com/office/powerpoint/2010/main" val="1881774295"/>
      </p:ext>
    </p:extLst>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1792288" y="4800600"/>
            <a:ext cx="5486400" cy="566738"/>
          </a:xfrm>
        </p:spPr>
        <p:txBody>
          <a:bodyPr anchor="b"/>
          <a:lstStyle>
            <a:lvl1pPr algn="l">
              <a:defRPr sz="2000" b="1"/>
            </a:lvl1pPr>
          </a:lstStyle>
          <a:p>
            <a:r>
              <a:rPr lang="nl-NL"/>
              <a:t>Klik om de stijl te bewerken</a:t>
            </a:r>
          </a:p>
        </p:txBody>
      </p:sp>
      <p:sp>
        <p:nvSpPr>
          <p:cNvPr id="3" name="Tijdelijke aanduiding voor afbeelding 2"/>
          <p:cNvSpPr>
            <a:spLocks noGrp="1"/>
          </p:cNvSpPr>
          <p:nvPr>
            <p:ph type="pic" idx="1"/>
          </p:nvPr>
        </p:nvSpPr>
        <p:spPr>
          <a:xfrm>
            <a:off x="1792288" y="612775"/>
            <a:ext cx="5486400" cy="4114800"/>
          </a:xfrm>
        </p:spPr>
        <p:txBody>
          <a:bodyPr/>
          <a:lstStyle>
            <a:lvl1pPr marL="0" indent="0">
              <a:buNone/>
              <a:defRPr sz="3200"/>
            </a:lvl1pPr>
            <a:lvl2pPr marL="457146" indent="0">
              <a:buNone/>
              <a:defRPr sz="2800"/>
            </a:lvl2pPr>
            <a:lvl3pPr marL="914293" indent="0">
              <a:buNone/>
              <a:defRPr sz="2400"/>
            </a:lvl3pPr>
            <a:lvl4pPr marL="1371440" indent="0">
              <a:buNone/>
              <a:defRPr sz="2000"/>
            </a:lvl4pPr>
            <a:lvl5pPr marL="1828586" indent="0">
              <a:buNone/>
              <a:defRPr sz="2000"/>
            </a:lvl5pPr>
            <a:lvl6pPr marL="2285733" indent="0">
              <a:buNone/>
              <a:defRPr sz="2000"/>
            </a:lvl6pPr>
            <a:lvl7pPr marL="2742879" indent="0">
              <a:buNone/>
              <a:defRPr sz="2000"/>
            </a:lvl7pPr>
            <a:lvl8pPr marL="3200026" indent="0">
              <a:buNone/>
              <a:defRPr sz="2000"/>
            </a:lvl8pPr>
            <a:lvl9pPr marL="3657172" indent="0">
              <a:buNone/>
              <a:defRPr sz="2000"/>
            </a:lvl9pPr>
          </a:lstStyle>
          <a:p>
            <a:endParaRPr lang="nl-NL"/>
          </a:p>
        </p:txBody>
      </p:sp>
      <p:sp>
        <p:nvSpPr>
          <p:cNvPr id="4" name="Tijdelijke aanduiding voor tekst 3"/>
          <p:cNvSpPr>
            <a:spLocks noGrp="1"/>
          </p:cNvSpPr>
          <p:nvPr>
            <p:ph type="body" sz="half" idx="2"/>
          </p:nvPr>
        </p:nvSpPr>
        <p:spPr>
          <a:xfrm>
            <a:off x="1792288" y="5367338"/>
            <a:ext cx="5486400" cy="804862"/>
          </a:xfrm>
        </p:spPr>
        <p:txBody>
          <a:bodyPr/>
          <a:lstStyle>
            <a:lvl1pPr marL="0" indent="0">
              <a:buNone/>
              <a:defRPr sz="1400"/>
            </a:lvl1pPr>
            <a:lvl2pPr marL="457146" indent="0">
              <a:buNone/>
              <a:defRPr sz="1200"/>
            </a:lvl2pPr>
            <a:lvl3pPr marL="914293" indent="0">
              <a:buNone/>
              <a:defRPr sz="1000"/>
            </a:lvl3pPr>
            <a:lvl4pPr marL="1371440" indent="0">
              <a:buNone/>
              <a:defRPr sz="900"/>
            </a:lvl4pPr>
            <a:lvl5pPr marL="1828586" indent="0">
              <a:buNone/>
              <a:defRPr sz="900"/>
            </a:lvl5pPr>
            <a:lvl6pPr marL="2285733" indent="0">
              <a:buNone/>
              <a:defRPr sz="900"/>
            </a:lvl6pPr>
            <a:lvl7pPr marL="2742879" indent="0">
              <a:buNone/>
              <a:defRPr sz="900"/>
            </a:lvl7pPr>
            <a:lvl8pPr marL="3200026" indent="0">
              <a:buNone/>
              <a:defRPr sz="900"/>
            </a:lvl8pPr>
            <a:lvl9pPr marL="3657172" indent="0">
              <a:buNone/>
              <a:defRPr sz="900"/>
            </a:lvl9pPr>
          </a:lstStyle>
          <a:p>
            <a:pPr lvl="0"/>
            <a:r>
              <a:rPr lang="nl-NL"/>
              <a:t>Klik om de modelstijlen te bewerken</a:t>
            </a:r>
          </a:p>
        </p:txBody>
      </p:sp>
      <p:sp>
        <p:nvSpPr>
          <p:cNvPr id="5" name="Tijdelijke aanduiding voor datum 4"/>
          <p:cNvSpPr>
            <a:spLocks noGrp="1"/>
          </p:cNvSpPr>
          <p:nvPr>
            <p:ph type="dt" sz="half" idx="10"/>
          </p:nvPr>
        </p:nvSpPr>
        <p:spPr/>
        <p:txBody>
          <a:bodyPr/>
          <a:lstStyle/>
          <a:p>
            <a:fld id="{3AD424F6-19D7-42E1-AA12-2A5AD1C3944F}" type="datetimeFigureOut">
              <a:rPr lang="nl-NL" smtClean="0">
                <a:solidFill>
                  <a:prstClr val="black">
                    <a:tint val="75000"/>
                  </a:prstClr>
                </a:solidFill>
              </a:rPr>
              <a:pPr/>
              <a:t>18-1-2019</a:t>
            </a:fld>
            <a:endParaRPr lang="nl-NL">
              <a:solidFill>
                <a:prstClr val="black">
                  <a:tint val="75000"/>
                </a:prstClr>
              </a:solidFill>
            </a:endParaRPr>
          </a:p>
        </p:txBody>
      </p:sp>
      <p:sp>
        <p:nvSpPr>
          <p:cNvPr id="6" name="Tijdelijke aanduiding voor voettekst 5"/>
          <p:cNvSpPr>
            <a:spLocks noGrp="1"/>
          </p:cNvSpPr>
          <p:nvPr>
            <p:ph type="ftr" sz="quarter" idx="11"/>
          </p:nvPr>
        </p:nvSpPr>
        <p:spPr/>
        <p:txBody>
          <a:bodyPr/>
          <a:lstStyle/>
          <a:p>
            <a:endParaRPr lang="nl-NL">
              <a:solidFill>
                <a:prstClr val="black">
                  <a:tint val="75000"/>
                </a:prstClr>
              </a:solidFill>
            </a:endParaRPr>
          </a:p>
        </p:txBody>
      </p:sp>
      <p:sp>
        <p:nvSpPr>
          <p:cNvPr id="7" name="Tijdelijke aanduiding voor dianummer 6"/>
          <p:cNvSpPr>
            <a:spLocks noGrp="1"/>
          </p:cNvSpPr>
          <p:nvPr>
            <p:ph type="sldNum" sz="quarter" idx="12"/>
          </p:nvPr>
        </p:nvSpPr>
        <p:spPr/>
        <p:txBody>
          <a:bodyPr/>
          <a:lstStyle/>
          <a:p>
            <a:fld id="{CFB902B0-938B-4321-ACF7-17E67C056126}" type="slidenum">
              <a:rPr lang="nl-NL" smtClean="0">
                <a:solidFill>
                  <a:prstClr val="black">
                    <a:tint val="75000"/>
                  </a:prstClr>
                </a:solidFill>
              </a:rPr>
              <a:pPr/>
              <a:t>‹nr.›</a:t>
            </a:fld>
            <a:endParaRPr lang="nl-NL">
              <a:solidFill>
                <a:prstClr val="black">
                  <a:tint val="75000"/>
                </a:prstClr>
              </a:solidFill>
            </a:endParaRPr>
          </a:p>
        </p:txBody>
      </p:sp>
    </p:spTree>
    <p:extLst>
      <p:ext uri="{BB962C8B-B14F-4D97-AF65-F5344CB8AC3E}">
        <p14:creationId xmlns:p14="http://schemas.microsoft.com/office/powerpoint/2010/main" val="2080201469"/>
      </p:ext>
    </p:extLst>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
        <p:nvSpPr>
          <p:cNvPr id="3" name="Tijdelijke aanduiding voor verticale tekst 2"/>
          <p:cNvSpPr>
            <a:spLocks noGrp="1"/>
          </p:cNvSpPr>
          <p:nvPr>
            <p:ph type="body" orient="vert" idx="1"/>
          </p:nvPr>
        </p:nvSpPr>
        <p:spPr/>
        <p:txBody>
          <a:bodyPr vert="eaVert"/>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p:cNvSpPr>
            <a:spLocks noGrp="1"/>
          </p:cNvSpPr>
          <p:nvPr>
            <p:ph type="dt" sz="half" idx="10"/>
          </p:nvPr>
        </p:nvSpPr>
        <p:spPr/>
        <p:txBody>
          <a:bodyPr/>
          <a:lstStyle/>
          <a:p>
            <a:fld id="{3AD424F6-19D7-42E1-AA12-2A5AD1C3944F}" type="datetimeFigureOut">
              <a:rPr lang="nl-NL" smtClean="0">
                <a:solidFill>
                  <a:prstClr val="black">
                    <a:tint val="75000"/>
                  </a:prstClr>
                </a:solidFill>
              </a:rPr>
              <a:pPr/>
              <a:t>18-1-2019</a:t>
            </a:fld>
            <a:endParaRPr lang="nl-NL">
              <a:solidFill>
                <a:prstClr val="black">
                  <a:tint val="75000"/>
                </a:prstClr>
              </a:solidFill>
            </a:endParaRPr>
          </a:p>
        </p:txBody>
      </p:sp>
      <p:sp>
        <p:nvSpPr>
          <p:cNvPr id="5" name="Tijdelijke aanduiding voor voettekst 4"/>
          <p:cNvSpPr>
            <a:spLocks noGrp="1"/>
          </p:cNvSpPr>
          <p:nvPr>
            <p:ph type="ftr" sz="quarter" idx="11"/>
          </p:nvPr>
        </p:nvSpPr>
        <p:spPr/>
        <p:txBody>
          <a:bodyPr/>
          <a:lstStyle/>
          <a:p>
            <a:endParaRPr lang="nl-NL">
              <a:solidFill>
                <a:prstClr val="black">
                  <a:tint val="75000"/>
                </a:prstClr>
              </a:solidFill>
            </a:endParaRPr>
          </a:p>
        </p:txBody>
      </p:sp>
      <p:sp>
        <p:nvSpPr>
          <p:cNvPr id="6" name="Tijdelijke aanduiding voor dianummer 5"/>
          <p:cNvSpPr>
            <a:spLocks noGrp="1"/>
          </p:cNvSpPr>
          <p:nvPr>
            <p:ph type="sldNum" sz="quarter" idx="12"/>
          </p:nvPr>
        </p:nvSpPr>
        <p:spPr/>
        <p:txBody>
          <a:bodyPr/>
          <a:lstStyle/>
          <a:p>
            <a:fld id="{CFB902B0-938B-4321-ACF7-17E67C056126}" type="slidenum">
              <a:rPr lang="nl-NL" smtClean="0">
                <a:solidFill>
                  <a:prstClr val="black">
                    <a:tint val="75000"/>
                  </a:prstClr>
                </a:solidFill>
              </a:rPr>
              <a:pPr/>
              <a:t>‹nr.›</a:t>
            </a:fld>
            <a:endParaRPr lang="nl-NL">
              <a:solidFill>
                <a:prstClr val="black">
                  <a:tint val="75000"/>
                </a:prstClr>
              </a:solidFill>
            </a:endParaRPr>
          </a:p>
        </p:txBody>
      </p:sp>
    </p:spTree>
    <p:extLst>
      <p:ext uri="{BB962C8B-B14F-4D97-AF65-F5344CB8AC3E}">
        <p14:creationId xmlns:p14="http://schemas.microsoft.com/office/powerpoint/2010/main" val="73862886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e titel 1"/>
          <p:cNvSpPr>
            <a:spLocks noGrp="1"/>
          </p:cNvSpPr>
          <p:nvPr>
            <p:ph type="title" orient="vert"/>
          </p:nvPr>
        </p:nvSpPr>
        <p:spPr>
          <a:xfrm>
            <a:off x="6629400" y="274638"/>
            <a:ext cx="2057400" cy="5851525"/>
          </a:xfrm>
        </p:spPr>
        <p:txBody>
          <a:bodyPr vert="eaVert"/>
          <a:lstStyle/>
          <a:p>
            <a:r>
              <a:rPr lang="nl-NL"/>
              <a:t>Klik om de stijl te bewerken</a:t>
            </a:r>
          </a:p>
        </p:txBody>
      </p:sp>
      <p:sp>
        <p:nvSpPr>
          <p:cNvPr id="3" name="Tijdelijke aanduiding voor verticale tekst 2"/>
          <p:cNvSpPr>
            <a:spLocks noGrp="1"/>
          </p:cNvSpPr>
          <p:nvPr>
            <p:ph type="body" orient="vert" idx="1"/>
          </p:nvPr>
        </p:nvSpPr>
        <p:spPr>
          <a:xfrm>
            <a:off x="457200" y="274638"/>
            <a:ext cx="6019800" cy="5851525"/>
          </a:xfrm>
        </p:spPr>
        <p:txBody>
          <a:bodyPr vert="eaVert"/>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p:cNvSpPr>
            <a:spLocks noGrp="1"/>
          </p:cNvSpPr>
          <p:nvPr>
            <p:ph type="dt" sz="half" idx="10"/>
          </p:nvPr>
        </p:nvSpPr>
        <p:spPr/>
        <p:txBody>
          <a:bodyPr/>
          <a:lstStyle/>
          <a:p>
            <a:fld id="{CE1E16D9-9D39-4706-90B4-1DF3A8D88558}" type="datetimeFigureOut">
              <a:rPr lang="nl-NL" smtClean="0"/>
              <a:t>18-1-2019</a:t>
            </a:fld>
            <a:endParaRPr lang="nl-NL" dirty="0"/>
          </a:p>
        </p:txBody>
      </p:sp>
      <p:sp>
        <p:nvSpPr>
          <p:cNvPr id="5" name="Tijdelijke aanduiding voor voettekst 4"/>
          <p:cNvSpPr>
            <a:spLocks noGrp="1"/>
          </p:cNvSpPr>
          <p:nvPr>
            <p:ph type="ftr" sz="quarter" idx="11"/>
          </p:nvPr>
        </p:nvSpPr>
        <p:spPr/>
        <p:txBody>
          <a:bodyPr/>
          <a:lstStyle/>
          <a:p>
            <a:endParaRPr lang="nl-NL" dirty="0"/>
          </a:p>
        </p:txBody>
      </p:sp>
      <p:sp>
        <p:nvSpPr>
          <p:cNvPr id="6" name="Tijdelijke aanduiding voor dianummer 5"/>
          <p:cNvSpPr>
            <a:spLocks noGrp="1"/>
          </p:cNvSpPr>
          <p:nvPr>
            <p:ph type="sldNum" sz="quarter" idx="12"/>
          </p:nvPr>
        </p:nvSpPr>
        <p:spPr/>
        <p:txBody>
          <a:bodyPr/>
          <a:lstStyle/>
          <a:p>
            <a:fld id="{3F6E85B3-CFEF-4CFD-8FF5-0A6EFFED531C}" type="slidenum">
              <a:rPr lang="nl-NL" smtClean="0"/>
              <a:t>‹nr.›</a:t>
            </a:fld>
            <a:endParaRPr lang="nl-NL" dirty="0"/>
          </a:p>
        </p:txBody>
      </p:sp>
    </p:spTree>
    <p:extLst>
      <p:ext uri="{BB962C8B-B14F-4D97-AF65-F5344CB8AC3E}">
        <p14:creationId xmlns:p14="http://schemas.microsoft.com/office/powerpoint/2010/main" val="2109032327"/>
      </p:ext>
    </p:extLst>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e titel 1"/>
          <p:cNvSpPr>
            <a:spLocks noGrp="1"/>
          </p:cNvSpPr>
          <p:nvPr>
            <p:ph type="title" orient="vert"/>
          </p:nvPr>
        </p:nvSpPr>
        <p:spPr>
          <a:xfrm>
            <a:off x="6629400" y="274638"/>
            <a:ext cx="2057400" cy="5851525"/>
          </a:xfrm>
        </p:spPr>
        <p:txBody>
          <a:bodyPr vert="eaVert"/>
          <a:lstStyle/>
          <a:p>
            <a:r>
              <a:rPr lang="nl-NL"/>
              <a:t>Klik om de stijl te bewerken</a:t>
            </a:r>
          </a:p>
        </p:txBody>
      </p:sp>
      <p:sp>
        <p:nvSpPr>
          <p:cNvPr id="3" name="Tijdelijke aanduiding voor verticale tekst 2"/>
          <p:cNvSpPr>
            <a:spLocks noGrp="1"/>
          </p:cNvSpPr>
          <p:nvPr>
            <p:ph type="body" orient="vert" idx="1"/>
          </p:nvPr>
        </p:nvSpPr>
        <p:spPr>
          <a:xfrm>
            <a:off x="457200" y="274638"/>
            <a:ext cx="6019800" cy="5851525"/>
          </a:xfrm>
        </p:spPr>
        <p:txBody>
          <a:bodyPr vert="eaVert"/>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p:cNvSpPr>
            <a:spLocks noGrp="1"/>
          </p:cNvSpPr>
          <p:nvPr>
            <p:ph type="dt" sz="half" idx="10"/>
          </p:nvPr>
        </p:nvSpPr>
        <p:spPr/>
        <p:txBody>
          <a:bodyPr/>
          <a:lstStyle/>
          <a:p>
            <a:fld id="{3AD424F6-19D7-42E1-AA12-2A5AD1C3944F}" type="datetimeFigureOut">
              <a:rPr lang="nl-NL" smtClean="0">
                <a:solidFill>
                  <a:prstClr val="black">
                    <a:tint val="75000"/>
                  </a:prstClr>
                </a:solidFill>
              </a:rPr>
              <a:pPr/>
              <a:t>18-1-2019</a:t>
            </a:fld>
            <a:endParaRPr lang="nl-NL">
              <a:solidFill>
                <a:prstClr val="black">
                  <a:tint val="75000"/>
                </a:prstClr>
              </a:solidFill>
            </a:endParaRPr>
          </a:p>
        </p:txBody>
      </p:sp>
      <p:sp>
        <p:nvSpPr>
          <p:cNvPr id="5" name="Tijdelijke aanduiding voor voettekst 4"/>
          <p:cNvSpPr>
            <a:spLocks noGrp="1"/>
          </p:cNvSpPr>
          <p:nvPr>
            <p:ph type="ftr" sz="quarter" idx="11"/>
          </p:nvPr>
        </p:nvSpPr>
        <p:spPr/>
        <p:txBody>
          <a:bodyPr/>
          <a:lstStyle/>
          <a:p>
            <a:endParaRPr lang="nl-NL">
              <a:solidFill>
                <a:prstClr val="black">
                  <a:tint val="75000"/>
                </a:prstClr>
              </a:solidFill>
            </a:endParaRPr>
          </a:p>
        </p:txBody>
      </p:sp>
      <p:sp>
        <p:nvSpPr>
          <p:cNvPr id="6" name="Tijdelijke aanduiding voor dianummer 5"/>
          <p:cNvSpPr>
            <a:spLocks noGrp="1"/>
          </p:cNvSpPr>
          <p:nvPr>
            <p:ph type="sldNum" sz="quarter" idx="12"/>
          </p:nvPr>
        </p:nvSpPr>
        <p:spPr/>
        <p:txBody>
          <a:bodyPr/>
          <a:lstStyle/>
          <a:p>
            <a:fld id="{CFB902B0-938B-4321-ACF7-17E67C056126}" type="slidenum">
              <a:rPr lang="nl-NL" smtClean="0">
                <a:solidFill>
                  <a:prstClr val="black">
                    <a:tint val="75000"/>
                  </a:prstClr>
                </a:solidFill>
              </a:rPr>
              <a:pPr/>
              <a:t>‹nr.›</a:t>
            </a:fld>
            <a:endParaRPr lang="nl-NL">
              <a:solidFill>
                <a:prstClr val="black">
                  <a:tint val="75000"/>
                </a:prstClr>
              </a:solidFill>
            </a:endParaRPr>
          </a:p>
        </p:txBody>
      </p:sp>
    </p:spTree>
    <p:extLst>
      <p:ext uri="{BB962C8B-B14F-4D97-AF65-F5344CB8AC3E}">
        <p14:creationId xmlns:p14="http://schemas.microsoft.com/office/powerpoint/2010/main" val="3073341221"/>
      </p:ext>
    </p:extLst>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sp>
        <p:nvSpPr>
          <p:cNvPr id="2" name="Titel 1"/>
          <p:cNvSpPr>
            <a:spLocks noGrp="1"/>
          </p:cNvSpPr>
          <p:nvPr>
            <p:ph type="ctrTitle"/>
          </p:nvPr>
        </p:nvSpPr>
        <p:spPr>
          <a:xfrm>
            <a:off x="685800" y="2130425"/>
            <a:ext cx="7772400" cy="1470025"/>
          </a:xfrm>
        </p:spPr>
        <p:txBody>
          <a:bodyPr/>
          <a:lstStyle/>
          <a:p>
            <a:r>
              <a:rPr lang="nl-NL"/>
              <a:t>Klik om de stijl te bewerken</a:t>
            </a:r>
          </a:p>
        </p:txBody>
      </p:sp>
      <p:sp>
        <p:nvSpPr>
          <p:cNvPr id="3" name="Ondertitel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146" indent="0" algn="ctr">
              <a:buNone/>
              <a:defRPr>
                <a:solidFill>
                  <a:schemeClr val="tx1">
                    <a:tint val="75000"/>
                  </a:schemeClr>
                </a:solidFill>
              </a:defRPr>
            </a:lvl2pPr>
            <a:lvl3pPr marL="914293" indent="0" algn="ctr">
              <a:buNone/>
              <a:defRPr>
                <a:solidFill>
                  <a:schemeClr val="tx1">
                    <a:tint val="75000"/>
                  </a:schemeClr>
                </a:solidFill>
              </a:defRPr>
            </a:lvl3pPr>
            <a:lvl4pPr marL="1371440" indent="0" algn="ctr">
              <a:buNone/>
              <a:defRPr>
                <a:solidFill>
                  <a:schemeClr val="tx1">
                    <a:tint val="75000"/>
                  </a:schemeClr>
                </a:solidFill>
              </a:defRPr>
            </a:lvl4pPr>
            <a:lvl5pPr marL="1828586" indent="0" algn="ctr">
              <a:buNone/>
              <a:defRPr>
                <a:solidFill>
                  <a:schemeClr val="tx1">
                    <a:tint val="75000"/>
                  </a:schemeClr>
                </a:solidFill>
              </a:defRPr>
            </a:lvl5pPr>
            <a:lvl6pPr marL="2285733" indent="0" algn="ctr">
              <a:buNone/>
              <a:defRPr>
                <a:solidFill>
                  <a:schemeClr val="tx1">
                    <a:tint val="75000"/>
                  </a:schemeClr>
                </a:solidFill>
              </a:defRPr>
            </a:lvl6pPr>
            <a:lvl7pPr marL="2742879" indent="0" algn="ctr">
              <a:buNone/>
              <a:defRPr>
                <a:solidFill>
                  <a:schemeClr val="tx1">
                    <a:tint val="75000"/>
                  </a:schemeClr>
                </a:solidFill>
              </a:defRPr>
            </a:lvl7pPr>
            <a:lvl8pPr marL="3200026" indent="0" algn="ctr">
              <a:buNone/>
              <a:defRPr>
                <a:solidFill>
                  <a:schemeClr val="tx1">
                    <a:tint val="75000"/>
                  </a:schemeClr>
                </a:solidFill>
              </a:defRPr>
            </a:lvl8pPr>
            <a:lvl9pPr marL="3657172" indent="0" algn="ctr">
              <a:buNone/>
              <a:defRPr>
                <a:solidFill>
                  <a:schemeClr val="tx1">
                    <a:tint val="75000"/>
                  </a:schemeClr>
                </a:solidFill>
              </a:defRPr>
            </a:lvl9pPr>
          </a:lstStyle>
          <a:p>
            <a:r>
              <a:rPr lang="nl-NL"/>
              <a:t>Klik om de ondertitelstijl van het model te bewerken</a:t>
            </a:r>
          </a:p>
        </p:txBody>
      </p:sp>
      <p:sp>
        <p:nvSpPr>
          <p:cNvPr id="4" name="Tijdelijke aanduiding voor datum 3"/>
          <p:cNvSpPr>
            <a:spLocks noGrp="1"/>
          </p:cNvSpPr>
          <p:nvPr>
            <p:ph type="dt" sz="half" idx="10"/>
          </p:nvPr>
        </p:nvSpPr>
        <p:spPr/>
        <p:txBody>
          <a:bodyPr/>
          <a:lstStyle/>
          <a:p>
            <a:fld id="{CE1E16D9-9D39-4706-90B4-1DF3A8D88558}" type="datetimeFigureOut">
              <a:rPr lang="nl-NL" smtClean="0">
                <a:solidFill>
                  <a:prstClr val="black">
                    <a:tint val="75000"/>
                  </a:prstClr>
                </a:solidFill>
              </a:rPr>
              <a:pPr/>
              <a:t>18-1-2019</a:t>
            </a:fld>
            <a:endParaRPr lang="nl-NL" dirty="0">
              <a:solidFill>
                <a:prstClr val="black">
                  <a:tint val="75000"/>
                </a:prstClr>
              </a:solidFill>
            </a:endParaRPr>
          </a:p>
        </p:txBody>
      </p:sp>
      <p:sp>
        <p:nvSpPr>
          <p:cNvPr id="5" name="Tijdelijke aanduiding voor voettekst 4"/>
          <p:cNvSpPr>
            <a:spLocks noGrp="1"/>
          </p:cNvSpPr>
          <p:nvPr>
            <p:ph type="ftr" sz="quarter" idx="11"/>
          </p:nvPr>
        </p:nvSpPr>
        <p:spPr/>
        <p:txBody>
          <a:bodyPr/>
          <a:lstStyle/>
          <a:p>
            <a:endParaRPr lang="nl-NL" dirty="0">
              <a:solidFill>
                <a:prstClr val="black">
                  <a:tint val="75000"/>
                </a:prstClr>
              </a:solidFill>
            </a:endParaRPr>
          </a:p>
        </p:txBody>
      </p:sp>
      <p:sp>
        <p:nvSpPr>
          <p:cNvPr id="6" name="Tijdelijke aanduiding voor dianummer 5"/>
          <p:cNvSpPr>
            <a:spLocks noGrp="1"/>
          </p:cNvSpPr>
          <p:nvPr>
            <p:ph type="sldNum" sz="quarter" idx="12"/>
          </p:nvPr>
        </p:nvSpPr>
        <p:spPr/>
        <p:txBody>
          <a:bodyPr/>
          <a:lstStyle/>
          <a:p>
            <a:fld id="{3F6E85B3-CFEF-4CFD-8FF5-0A6EFFED531C}" type="slidenum">
              <a:rPr lang="nl-NL" smtClean="0">
                <a:solidFill>
                  <a:prstClr val="black">
                    <a:tint val="75000"/>
                  </a:prstClr>
                </a:solidFill>
              </a:rPr>
              <a:pPr/>
              <a:t>‹nr.›</a:t>
            </a:fld>
            <a:endParaRPr lang="nl-NL" dirty="0">
              <a:solidFill>
                <a:prstClr val="black">
                  <a:tint val="75000"/>
                </a:prstClr>
              </a:solidFill>
            </a:endParaRPr>
          </a:p>
        </p:txBody>
      </p:sp>
    </p:spTree>
    <p:extLst>
      <p:ext uri="{BB962C8B-B14F-4D97-AF65-F5344CB8AC3E}">
        <p14:creationId xmlns:p14="http://schemas.microsoft.com/office/powerpoint/2010/main" val="2813015171"/>
      </p:ext>
    </p:extLst>
  </p:cSld>
  <p:clrMapOvr>
    <a:masterClrMapping/>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
        <p:nvSpPr>
          <p:cNvPr id="3" name="Tijdelijke aanduiding voor inhoud 2"/>
          <p:cNvSpPr>
            <a:spLocks noGrp="1"/>
          </p:cNvSpPr>
          <p:nvPr>
            <p:ph idx="1"/>
          </p:nvPr>
        </p:nvSpPr>
        <p:spPr/>
        <p:txBody>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p:cNvSpPr>
            <a:spLocks noGrp="1"/>
          </p:cNvSpPr>
          <p:nvPr>
            <p:ph type="dt" sz="half" idx="10"/>
          </p:nvPr>
        </p:nvSpPr>
        <p:spPr/>
        <p:txBody>
          <a:bodyPr/>
          <a:lstStyle/>
          <a:p>
            <a:fld id="{CE1E16D9-9D39-4706-90B4-1DF3A8D88558}" type="datetimeFigureOut">
              <a:rPr lang="nl-NL" smtClean="0">
                <a:solidFill>
                  <a:prstClr val="black">
                    <a:tint val="75000"/>
                  </a:prstClr>
                </a:solidFill>
              </a:rPr>
              <a:pPr/>
              <a:t>18-1-2019</a:t>
            </a:fld>
            <a:endParaRPr lang="nl-NL" dirty="0">
              <a:solidFill>
                <a:prstClr val="black">
                  <a:tint val="75000"/>
                </a:prstClr>
              </a:solidFill>
            </a:endParaRPr>
          </a:p>
        </p:txBody>
      </p:sp>
      <p:sp>
        <p:nvSpPr>
          <p:cNvPr id="5" name="Tijdelijke aanduiding voor voettekst 4"/>
          <p:cNvSpPr>
            <a:spLocks noGrp="1"/>
          </p:cNvSpPr>
          <p:nvPr>
            <p:ph type="ftr" sz="quarter" idx="11"/>
          </p:nvPr>
        </p:nvSpPr>
        <p:spPr/>
        <p:txBody>
          <a:bodyPr/>
          <a:lstStyle/>
          <a:p>
            <a:endParaRPr lang="nl-NL" dirty="0">
              <a:solidFill>
                <a:prstClr val="black">
                  <a:tint val="75000"/>
                </a:prstClr>
              </a:solidFill>
            </a:endParaRPr>
          </a:p>
        </p:txBody>
      </p:sp>
      <p:sp>
        <p:nvSpPr>
          <p:cNvPr id="6" name="Tijdelijke aanduiding voor dianummer 5"/>
          <p:cNvSpPr>
            <a:spLocks noGrp="1"/>
          </p:cNvSpPr>
          <p:nvPr>
            <p:ph type="sldNum" sz="quarter" idx="12"/>
          </p:nvPr>
        </p:nvSpPr>
        <p:spPr/>
        <p:txBody>
          <a:bodyPr/>
          <a:lstStyle/>
          <a:p>
            <a:fld id="{3F6E85B3-CFEF-4CFD-8FF5-0A6EFFED531C}" type="slidenum">
              <a:rPr lang="nl-NL" smtClean="0">
                <a:solidFill>
                  <a:prstClr val="black">
                    <a:tint val="75000"/>
                  </a:prstClr>
                </a:solidFill>
              </a:rPr>
              <a:pPr/>
              <a:t>‹nr.›</a:t>
            </a:fld>
            <a:endParaRPr lang="nl-NL" dirty="0">
              <a:solidFill>
                <a:prstClr val="black">
                  <a:tint val="75000"/>
                </a:prstClr>
              </a:solidFill>
            </a:endParaRPr>
          </a:p>
        </p:txBody>
      </p:sp>
    </p:spTree>
    <p:extLst>
      <p:ext uri="{BB962C8B-B14F-4D97-AF65-F5344CB8AC3E}">
        <p14:creationId xmlns:p14="http://schemas.microsoft.com/office/powerpoint/2010/main" val="818541292"/>
      </p:ext>
    </p:extLst>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el 1"/>
          <p:cNvSpPr>
            <a:spLocks noGrp="1"/>
          </p:cNvSpPr>
          <p:nvPr>
            <p:ph type="title"/>
          </p:nvPr>
        </p:nvSpPr>
        <p:spPr>
          <a:xfrm>
            <a:off x="722313" y="4406901"/>
            <a:ext cx="7772400" cy="1362075"/>
          </a:xfrm>
        </p:spPr>
        <p:txBody>
          <a:bodyPr anchor="t"/>
          <a:lstStyle>
            <a:lvl1pPr algn="l">
              <a:defRPr sz="4000" b="1" cap="all"/>
            </a:lvl1pPr>
          </a:lstStyle>
          <a:p>
            <a:r>
              <a:rPr lang="nl-NL"/>
              <a:t>Klik om de stijl te bewerken</a:t>
            </a:r>
          </a:p>
        </p:txBody>
      </p:sp>
      <p:sp>
        <p:nvSpPr>
          <p:cNvPr id="3" name="Tijdelijke aanduiding voor tekst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146" indent="0">
              <a:buNone/>
              <a:defRPr sz="1800">
                <a:solidFill>
                  <a:schemeClr val="tx1">
                    <a:tint val="75000"/>
                  </a:schemeClr>
                </a:solidFill>
              </a:defRPr>
            </a:lvl2pPr>
            <a:lvl3pPr marL="914293" indent="0">
              <a:buNone/>
              <a:defRPr sz="1600">
                <a:solidFill>
                  <a:schemeClr val="tx1">
                    <a:tint val="75000"/>
                  </a:schemeClr>
                </a:solidFill>
              </a:defRPr>
            </a:lvl3pPr>
            <a:lvl4pPr marL="1371440" indent="0">
              <a:buNone/>
              <a:defRPr sz="1400">
                <a:solidFill>
                  <a:schemeClr val="tx1">
                    <a:tint val="75000"/>
                  </a:schemeClr>
                </a:solidFill>
              </a:defRPr>
            </a:lvl4pPr>
            <a:lvl5pPr marL="1828586" indent="0">
              <a:buNone/>
              <a:defRPr sz="1400">
                <a:solidFill>
                  <a:schemeClr val="tx1">
                    <a:tint val="75000"/>
                  </a:schemeClr>
                </a:solidFill>
              </a:defRPr>
            </a:lvl5pPr>
            <a:lvl6pPr marL="2285733" indent="0">
              <a:buNone/>
              <a:defRPr sz="1400">
                <a:solidFill>
                  <a:schemeClr val="tx1">
                    <a:tint val="75000"/>
                  </a:schemeClr>
                </a:solidFill>
              </a:defRPr>
            </a:lvl6pPr>
            <a:lvl7pPr marL="2742879" indent="0">
              <a:buNone/>
              <a:defRPr sz="1400">
                <a:solidFill>
                  <a:schemeClr val="tx1">
                    <a:tint val="75000"/>
                  </a:schemeClr>
                </a:solidFill>
              </a:defRPr>
            </a:lvl7pPr>
            <a:lvl8pPr marL="3200026" indent="0">
              <a:buNone/>
              <a:defRPr sz="1400">
                <a:solidFill>
                  <a:schemeClr val="tx1">
                    <a:tint val="75000"/>
                  </a:schemeClr>
                </a:solidFill>
              </a:defRPr>
            </a:lvl8pPr>
            <a:lvl9pPr marL="3657172" indent="0">
              <a:buNone/>
              <a:defRPr sz="1400">
                <a:solidFill>
                  <a:schemeClr val="tx1">
                    <a:tint val="75000"/>
                  </a:schemeClr>
                </a:solidFill>
              </a:defRPr>
            </a:lvl9pPr>
          </a:lstStyle>
          <a:p>
            <a:pPr lvl="0"/>
            <a:r>
              <a:rPr lang="nl-NL"/>
              <a:t>Klik om de modelstijlen te bewerken</a:t>
            </a:r>
          </a:p>
        </p:txBody>
      </p:sp>
      <p:sp>
        <p:nvSpPr>
          <p:cNvPr id="4" name="Tijdelijke aanduiding voor datum 3"/>
          <p:cNvSpPr>
            <a:spLocks noGrp="1"/>
          </p:cNvSpPr>
          <p:nvPr>
            <p:ph type="dt" sz="half" idx="10"/>
          </p:nvPr>
        </p:nvSpPr>
        <p:spPr/>
        <p:txBody>
          <a:bodyPr/>
          <a:lstStyle/>
          <a:p>
            <a:fld id="{CE1E16D9-9D39-4706-90B4-1DF3A8D88558}" type="datetimeFigureOut">
              <a:rPr lang="nl-NL" smtClean="0">
                <a:solidFill>
                  <a:prstClr val="black">
                    <a:tint val="75000"/>
                  </a:prstClr>
                </a:solidFill>
              </a:rPr>
              <a:pPr/>
              <a:t>18-1-2019</a:t>
            </a:fld>
            <a:endParaRPr lang="nl-NL" dirty="0">
              <a:solidFill>
                <a:prstClr val="black">
                  <a:tint val="75000"/>
                </a:prstClr>
              </a:solidFill>
            </a:endParaRPr>
          </a:p>
        </p:txBody>
      </p:sp>
      <p:sp>
        <p:nvSpPr>
          <p:cNvPr id="5" name="Tijdelijke aanduiding voor voettekst 4"/>
          <p:cNvSpPr>
            <a:spLocks noGrp="1"/>
          </p:cNvSpPr>
          <p:nvPr>
            <p:ph type="ftr" sz="quarter" idx="11"/>
          </p:nvPr>
        </p:nvSpPr>
        <p:spPr/>
        <p:txBody>
          <a:bodyPr/>
          <a:lstStyle/>
          <a:p>
            <a:endParaRPr lang="nl-NL" dirty="0">
              <a:solidFill>
                <a:prstClr val="black">
                  <a:tint val="75000"/>
                </a:prstClr>
              </a:solidFill>
            </a:endParaRPr>
          </a:p>
        </p:txBody>
      </p:sp>
      <p:sp>
        <p:nvSpPr>
          <p:cNvPr id="6" name="Tijdelijke aanduiding voor dianummer 5"/>
          <p:cNvSpPr>
            <a:spLocks noGrp="1"/>
          </p:cNvSpPr>
          <p:nvPr>
            <p:ph type="sldNum" sz="quarter" idx="12"/>
          </p:nvPr>
        </p:nvSpPr>
        <p:spPr/>
        <p:txBody>
          <a:bodyPr/>
          <a:lstStyle/>
          <a:p>
            <a:fld id="{3F6E85B3-CFEF-4CFD-8FF5-0A6EFFED531C}" type="slidenum">
              <a:rPr lang="nl-NL" smtClean="0">
                <a:solidFill>
                  <a:prstClr val="black">
                    <a:tint val="75000"/>
                  </a:prstClr>
                </a:solidFill>
              </a:rPr>
              <a:pPr/>
              <a:t>‹nr.›</a:t>
            </a:fld>
            <a:endParaRPr lang="nl-NL" dirty="0">
              <a:solidFill>
                <a:prstClr val="black">
                  <a:tint val="75000"/>
                </a:prstClr>
              </a:solidFill>
            </a:endParaRPr>
          </a:p>
        </p:txBody>
      </p:sp>
    </p:spTree>
    <p:extLst>
      <p:ext uri="{BB962C8B-B14F-4D97-AF65-F5344CB8AC3E}">
        <p14:creationId xmlns:p14="http://schemas.microsoft.com/office/powerpoint/2010/main" val="3683465003"/>
      </p:ext>
    </p:extLst>
  </p:cSld>
  <p:clrMapOvr>
    <a:masterClrMapping/>
  </p:clrMapOvr>
</p:sldLayout>
</file>

<file path=ppt/slideLayouts/slideLayout114.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
        <p:nvSpPr>
          <p:cNvPr id="3" name="Tijdelijke aanduiding voor inhoud 2"/>
          <p:cNvSpPr>
            <a:spLocks noGrp="1"/>
          </p:cNvSpPr>
          <p:nvPr>
            <p:ph sz="half" idx="1"/>
          </p:nvPr>
        </p:nvSpPr>
        <p:spPr>
          <a:xfrm>
            <a:off x="457200" y="1600201"/>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inhoud 3"/>
          <p:cNvSpPr>
            <a:spLocks noGrp="1"/>
          </p:cNvSpPr>
          <p:nvPr>
            <p:ph sz="half" idx="2"/>
          </p:nvPr>
        </p:nvSpPr>
        <p:spPr>
          <a:xfrm>
            <a:off x="4648200" y="1600201"/>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datum 4"/>
          <p:cNvSpPr>
            <a:spLocks noGrp="1"/>
          </p:cNvSpPr>
          <p:nvPr>
            <p:ph type="dt" sz="half" idx="10"/>
          </p:nvPr>
        </p:nvSpPr>
        <p:spPr/>
        <p:txBody>
          <a:bodyPr/>
          <a:lstStyle/>
          <a:p>
            <a:fld id="{CE1E16D9-9D39-4706-90B4-1DF3A8D88558}" type="datetimeFigureOut">
              <a:rPr lang="nl-NL" smtClean="0">
                <a:solidFill>
                  <a:prstClr val="black">
                    <a:tint val="75000"/>
                  </a:prstClr>
                </a:solidFill>
              </a:rPr>
              <a:pPr/>
              <a:t>18-1-2019</a:t>
            </a:fld>
            <a:endParaRPr lang="nl-NL" dirty="0">
              <a:solidFill>
                <a:prstClr val="black">
                  <a:tint val="75000"/>
                </a:prstClr>
              </a:solidFill>
            </a:endParaRPr>
          </a:p>
        </p:txBody>
      </p:sp>
      <p:sp>
        <p:nvSpPr>
          <p:cNvPr id="6" name="Tijdelijke aanduiding voor voettekst 5"/>
          <p:cNvSpPr>
            <a:spLocks noGrp="1"/>
          </p:cNvSpPr>
          <p:nvPr>
            <p:ph type="ftr" sz="quarter" idx="11"/>
          </p:nvPr>
        </p:nvSpPr>
        <p:spPr/>
        <p:txBody>
          <a:bodyPr/>
          <a:lstStyle/>
          <a:p>
            <a:endParaRPr lang="nl-NL" dirty="0">
              <a:solidFill>
                <a:prstClr val="black">
                  <a:tint val="75000"/>
                </a:prstClr>
              </a:solidFill>
            </a:endParaRPr>
          </a:p>
        </p:txBody>
      </p:sp>
      <p:sp>
        <p:nvSpPr>
          <p:cNvPr id="7" name="Tijdelijke aanduiding voor dianummer 6"/>
          <p:cNvSpPr>
            <a:spLocks noGrp="1"/>
          </p:cNvSpPr>
          <p:nvPr>
            <p:ph type="sldNum" sz="quarter" idx="12"/>
          </p:nvPr>
        </p:nvSpPr>
        <p:spPr/>
        <p:txBody>
          <a:bodyPr/>
          <a:lstStyle/>
          <a:p>
            <a:fld id="{3F6E85B3-CFEF-4CFD-8FF5-0A6EFFED531C}" type="slidenum">
              <a:rPr lang="nl-NL" smtClean="0">
                <a:solidFill>
                  <a:prstClr val="black">
                    <a:tint val="75000"/>
                  </a:prstClr>
                </a:solidFill>
              </a:rPr>
              <a:pPr/>
              <a:t>‹nr.›</a:t>
            </a:fld>
            <a:endParaRPr lang="nl-NL" dirty="0">
              <a:solidFill>
                <a:prstClr val="black">
                  <a:tint val="75000"/>
                </a:prstClr>
              </a:solidFill>
            </a:endParaRPr>
          </a:p>
        </p:txBody>
      </p:sp>
    </p:spTree>
    <p:extLst>
      <p:ext uri="{BB962C8B-B14F-4D97-AF65-F5344CB8AC3E}">
        <p14:creationId xmlns:p14="http://schemas.microsoft.com/office/powerpoint/2010/main" val="3127048492"/>
      </p:ext>
    </p:extLst>
  </p:cSld>
  <p:clrMapOvr>
    <a:masterClrMapping/>
  </p:clrMapOvr>
</p:sldLayout>
</file>

<file path=ppt/slideLayouts/slideLayout115.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defRPr/>
            </a:lvl1pPr>
          </a:lstStyle>
          <a:p>
            <a:r>
              <a:rPr lang="nl-NL"/>
              <a:t>Klik om de stijl te bewerken</a:t>
            </a:r>
          </a:p>
        </p:txBody>
      </p:sp>
      <p:sp>
        <p:nvSpPr>
          <p:cNvPr id="3" name="Tijdelijke aanduiding voor tekst 2"/>
          <p:cNvSpPr>
            <a:spLocks noGrp="1"/>
          </p:cNvSpPr>
          <p:nvPr>
            <p:ph type="body" idx="1"/>
          </p:nvPr>
        </p:nvSpPr>
        <p:spPr>
          <a:xfrm>
            <a:off x="457201" y="1535113"/>
            <a:ext cx="4040188" cy="639762"/>
          </a:xfrm>
        </p:spPr>
        <p:txBody>
          <a:bodyPr anchor="b"/>
          <a:lstStyle>
            <a:lvl1pPr marL="0" indent="0">
              <a:buNone/>
              <a:defRPr sz="2400" b="1"/>
            </a:lvl1pPr>
            <a:lvl2pPr marL="457146" indent="0">
              <a:buNone/>
              <a:defRPr sz="2000" b="1"/>
            </a:lvl2pPr>
            <a:lvl3pPr marL="914293" indent="0">
              <a:buNone/>
              <a:defRPr sz="1800" b="1"/>
            </a:lvl3pPr>
            <a:lvl4pPr marL="1371440" indent="0">
              <a:buNone/>
              <a:defRPr sz="1600" b="1"/>
            </a:lvl4pPr>
            <a:lvl5pPr marL="1828586" indent="0">
              <a:buNone/>
              <a:defRPr sz="1600" b="1"/>
            </a:lvl5pPr>
            <a:lvl6pPr marL="2285733" indent="0">
              <a:buNone/>
              <a:defRPr sz="1600" b="1"/>
            </a:lvl6pPr>
            <a:lvl7pPr marL="2742879" indent="0">
              <a:buNone/>
              <a:defRPr sz="1600" b="1"/>
            </a:lvl7pPr>
            <a:lvl8pPr marL="3200026" indent="0">
              <a:buNone/>
              <a:defRPr sz="1600" b="1"/>
            </a:lvl8pPr>
            <a:lvl9pPr marL="3657172" indent="0">
              <a:buNone/>
              <a:defRPr sz="1600" b="1"/>
            </a:lvl9pPr>
          </a:lstStyle>
          <a:p>
            <a:pPr lvl="0"/>
            <a:r>
              <a:rPr lang="nl-NL"/>
              <a:t>Klik om de modelstijlen te bewerken</a:t>
            </a:r>
          </a:p>
        </p:txBody>
      </p:sp>
      <p:sp>
        <p:nvSpPr>
          <p:cNvPr id="4" name="Tijdelijke aanduiding voor inhoud 3"/>
          <p:cNvSpPr>
            <a:spLocks noGrp="1"/>
          </p:cNvSpPr>
          <p:nvPr>
            <p:ph sz="half" idx="2"/>
          </p:nvPr>
        </p:nvSpPr>
        <p:spPr>
          <a:xfrm>
            <a:off x="457201"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tekst 4"/>
          <p:cNvSpPr>
            <a:spLocks noGrp="1"/>
          </p:cNvSpPr>
          <p:nvPr>
            <p:ph type="body" sz="quarter" idx="3"/>
          </p:nvPr>
        </p:nvSpPr>
        <p:spPr>
          <a:xfrm>
            <a:off x="4645026" y="1535113"/>
            <a:ext cx="4041775" cy="639762"/>
          </a:xfrm>
        </p:spPr>
        <p:txBody>
          <a:bodyPr anchor="b"/>
          <a:lstStyle>
            <a:lvl1pPr marL="0" indent="0">
              <a:buNone/>
              <a:defRPr sz="2400" b="1"/>
            </a:lvl1pPr>
            <a:lvl2pPr marL="457146" indent="0">
              <a:buNone/>
              <a:defRPr sz="2000" b="1"/>
            </a:lvl2pPr>
            <a:lvl3pPr marL="914293" indent="0">
              <a:buNone/>
              <a:defRPr sz="1800" b="1"/>
            </a:lvl3pPr>
            <a:lvl4pPr marL="1371440" indent="0">
              <a:buNone/>
              <a:defRPr sz="1600" b="1"/>
            </a:lvl4pPr>
            <a:lvl5pPr marL="1828586" indent="0">
              <a:buNone/>
              <a:defRPr sz="1600" b="1"/>
            </a:lvl5pPr>
            <a:lvl6pPr marL="2285733" indent="0">
              <a:buNone/>
              <a:defRPr sz="1600" b="1"/>
            </a:lvl6pPr>
            <a:lvl7pPr marL="2742879" indent="0">
              <a:buNone/>
              <a:defRPr sz="1600" b="1"/>
            </a:lvl7pPr>
            <a:lvl8pPr marL="3200026" indent="0">
              <a:buNone/>
              <a:defRPr sz="1600" b="1"/>
            </a:lvl8pPr>
            <a:lvl9pPr marL="3657172" indent="0">
              <a:buNone/>
              <a:defRPr sz="1600" b="1"/>
            </a:lvl9pPr>
          </a:lstStyle>
          <a:p>
            <a:pPr lvl="0"/>
            <a:r>
              <a:rPr lang="nl-NL"/>
              <a:t>Klik om de modelstijlen te bewerken</a:t>
            </a:r>
          </a:p>
        </p:txBody>
      </p:sp>
      <p:sp>
        <p:nvSpPr>
          <p:cNvPr id="6" name="Tijdelijke aanduiding voor inhoud 5"/>
          <p:cNvSpPr>
            <a:spLocks noGrp="1"/>
          </p:cNvSpPr>
          <p:nvPr>
            <p:ph sz="quarter" idx="4"/>
          </p:nvPr>
        </p:nvSpPr>
        <p:spPr>
          <a:xfrm>
            <a:off x="4645026"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7" name="Tijdelijke aanduiding voor datum 6"/>
          <p:cNvSpPr>
            <a:spLocks noGrp="1"/>
          </p:cNvSpPr>
          <p:nvPr>
            <p:ph type="dt" sz="half" idx="10"/>
          </p:nvPr>
        </p:nvSpPr>
        <p:spPr/>
        <p:txBody>
          <a:bodyPr/>
          <a:lstStyle/>
          <a:p>
            <a:fld id="{CE1E16D9-9D39-4706-90B4-1DF3A8D88558}" type="datetimeFigureOut">
              <a:rPr lang="nl-NL" smtClean="0">
                <a:solidFill>
                  <a:prstClr val="black">
                    <a:tint val="75000"/>
                  </a:prstClr>
                </a:solidFill>
              </a:rPr>
              <a:pPr/>
              <a:t>18-1-2019</a:t>
            </a:fld>
            <a:endParaRPr lang="nl-NL" dirty="0">
              <a:solidFill>
                <a:prstClr val="black">
                  <a:tint val="75000"/>
                </a:prstClr>
              </a:solidFill>
            </a:endParaRPr>
          </a:p>
        </p:txBody>
      </p:sp>
      <p:sp>
        <p:nvSpPr>
          <p:cNvPr id="8" name="Tijdelijke aanduiding voor voettekst 7"/>
          <p:cNvSpPr>
            <a:spLocks noGrp="1"/>
          </p:cNvSpPr>
          <p:nvPr>
            <p:ph type="ftr" sz="quarter" idx="11"/>
          </p:nvPr>
        </p:nvSpPr>
        <p:spPr/>
        <p:txBody>
          <a:bodyPr/>
          <a:lstStyle/>
          <a:p>
            <a:endParaRPr lang="nl-NL" dirty="0">
              <a:solidFill>
                <a:prstClr val="black">
                  <a:tint val="75000"/>
                </a:prstClr>
              </a:solidFill>
            </a:endParaRPr>
          </a:p>
        </p:txBody>
      </p:sp>
      <p:sp>
        <p:nvSpPr>
          <p:cNvPr id="9" name="Tijdelijke aanduiding voor dianummer 8"/>
          <p:cNvSpPr>
            <a:spLocks noGrp="1"/>
          </p:cNvSpPr>
          <p:nvPr>
            <p:ph type="sldNum" sz="quarter" idx="12"/>
          </p:nvPr>
        </p:nvSpPr>
        <p:spPr/>
        <p:txBody>
          <a:bodyPr/>
          <a:lstStyle/>
          <a:p>
            <a:fld id="{3F6E85B3-CFEF-4CFD-8FF5-0A6EFFED531C}" type="slidenum">
              <a:rPr lang="nl-NL" smtClean="0">
                <a:solidFill>
                  <a:prstClr val="black">
                    <a:tint val="75000"/>
                  </a:prstClr>
                </a:solidFill>
              </a:rPr>
              <a:pPr/>
              <a:t>‹nr.›</a:t>
            </a:fld>
            <a:endParaRPr lang="nl-NL" dirty="0">
              <a:solidFill>
                <a:prstClr val="black">
                  <a:tint val="75000"/>
                </a:prstClr>
              </a:solidFill>
            </a:endParaRPr>
          </a:p>
        </p:txBody>
      </p:sp>
    </p:spTree>
    <p:extLst>
      <p:ext uri="{BB962C8B-B14F-4D97-AF65-F5344CB8AC3E}">
        <p14:creationId xmlns:p14="http://schemas.microsoft.com/office/powerpoint/2010/main" val="1088304977"/>
      </p:ext>
    </p:extLst>
  </p:cSld>
  <p:clrMapOvr>
    <a:masterClrMapping/>
  </p:clrMapOvr>
</p:sldLayout>
</file>

<file path=ppt/slideLayouts/slideLayout116.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
        <p:nvSpPr>
          <p:cNvPr id="3" name="Tijdelijke aanduiding voor datum 2"/>
          <p:cNvSpPr>
            <a:spLocks noGrp="1"/>
          </p:cNvSpPr>
          <p:nvPr>
            <p:ph type="dt" sz="half" idx="10"/>
          </p:nvPr>
        </p:nvSpPr>
        <p:spPr/>
        <p:txBody>
          <a:bodyPr/>
          <a:lstStyle/>
          <a:p>
            <a:fld id="{CE1E16D9-9D39-4706-90B4-1DF3A8D88558}" type="datetimeFigureOut">
              <a:rPr lang="nl-NL" smtClean="0">
                <a:solidFill>
                  <a:prstClr val="black">
                    <a:tint val="75000"/>
                  </a:prstClr>
                </a:solidFill>
              </a:rPr>
              <a:pPr/>
              <a:t>18-1-2019</a:t>
            </a:fld>
            <a:endParaRPr lang="nl-NL" dirty="0">
              <a:solidFill>
                <a:prstClr val="black">
                  <a:tint val="75000"/>
                </a:prstClr>
              </a:solidFill>
            </a:endParaRPr>
          </a:p>
        </p:txBody>
      </p:sp>
      <p:sp>
        <p:nvSpPr>
          <p:cNvPr id="4" name="Tijdelijke aanduiding voor voettekst 3"/>
          <p:cNvSpPr>
            <a:spLocks noGrp="1"/>
          </p:cNvSpPr>
          <p:nvPr>
            <p:ph type="ftr" sz="quarter" idx="11"/>
          </p:nvPr>
        </p:nvSpPr>
        <p:spPr/>
        <p:txBody>
          <a:bodyPr/>
          <a:lstStyle/>
          <a:p>
            <a:endParaRPr lang="nl-NL" dirty="0">
              <a:solidFill>
                <a:prstClr val="black">
                  <a:tint val="75000"/>
                </a:prstClr>
              </a:solidFill>
            </a:endParaRPr>
          </a:p>
        </p:txBody>
      </p:sp>
      <p:sp>
        <p:nvSpPr>
          <p:cNvPr id="5" name="Tijdelijke aanduiding voor dianummer 4"/>
          <p:cNvSpPr>
            <a:spLocks noGrp="1"/>
          </p:cNvSpPr>
          <p:nvPr>
            <p:ph type="sldNum" sz="quarter" idx="12"/>
          </p:nvPr>
        </p:nvSpPr>
        <p:spPr/>
        <p:txBody>
          <a:bodyPr/>
          <a:lstStyle/>
          <a:p>
            <a:fld id="{3F6E85B3-CFEF-4CFD-8FF5-0A6EFFED531C}" type="slidenum">
              <a:rPr lang="nl-NL" smtClean="0">
                <a:solidFill>
                  <a:prstClr val="black">
                    <a:tint val="75000"/>
                  </a:prstClr>
                </a:solidFill>
              </a:rPr>
              <a:pPr/>
              <a:t>‹nr.›</a:t>
            </a:fld>
            <a:endParaRPr lang="nl-NL" dirty="0">
              <a:solidFill>
                <a:prstClr val="black">
                  <a:tint val="75000"/>
                </a:prstClr>
              </a:solidFill>
            </a:endParaRPr>
          </a:p>
        </p:txBody>
      </p:sp>
    </p:spTree>
    <p:extLst>
      <p:ext uri="{BB962C8B-B14F-4D97-AF65-F5344CB8AC3E}">
        <p14:creationId xmlns:p14="http://schemas.microsoft.com/office/powerpoint/2010/main" val="3326044177"/>
      </p:ext>
    </p:extLst>
  </p:cSld>
  <p:clrMapOvr>
    <a:masterClrMapping/>
  </p:clrMapOvr>
</p:sldLayout>
</file>

<file path=ppt/slideLayouts/slideLayout117.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Tijdelijke aanduiding voor datum 1"/>
          <p:cNvSpPr>
            <a:spLocks noGrp="1"/>
          </p:cNvSpPr>
          <p:nvPr>
            <p:ph type="dt" sz="half" idx="10"/>
          </p:nvPr>
        </p:nvSpPr>
        <p:spPr/>
        <p:txBody>
          <a:bodyPr/>
          <a:lstStyle/>
          <a:p>
            <a:fld id="{CE1E16D9-9D39-4706-90B4-1DF3A8D88558}" type="datetimeFigureOut">
              <a:rPr lang="nl-NL" smtClean="0">
                <a:solidFill>
                  <a:prstClr val="black">
                    <a:tint val="75000"/>
                  </a:prstClr>
                </a:solidFill>
              </a:rPr>
              <a:pPr/>
              <a:t>18-1-2019</a:t>
            </a:fld>
            <a:endParaRPr lang="nl-NL" dirty="0">
              <a:solidFill>
                <a:prstClr val="black">
                  <a:tint val="75000"/>
                </a:prstClr>
              </a:solidFill>
            </a:endParaRPr>
          </a:p>
        </p:txBody>
      </p:sp>
      <p:sp>
        <p:nvSpPr>
          <p:cNvPr id="3" name="Tijdelijke aanduiding voor voettekst 2"/>
          <p:cNvSpPr>
            <a:spLocks noGrp="1"/>
          </p:cNvSpPr>
          <p:nvPr>
            <p:ph type="ftr" sz="quarter" idx="11"/>
          </p:nvPr>
        </p:nvSpPr>
        <p:spPr/>
        <p:txBody>
          <a:bodyPr/>
          <a:lstStyle/>
          <a:p>
            <a:endParaRPr lang="nl-NL" dirty="0">
              <a:solidFill>
                <a:prstClr val="black">
                  <a:tint val="75000"/>
                </a:prstClr>
              </a:solidFill>
            </a:endParaRPr>
          </a:p>
        </p:txBody>
      </p:sp>
      <p:sp>
        <p:nvSpPr>
          <p:cNvPr id="4" name="Tijdelijke aanduiding voor dianummer 3"/>
          <p:cNvSpPr>
            <a:spLocks noGrp="1"/>
          </p:cNvSpPr>
          <p:nvPr>
            <p:ph type="sldNum" sz="quarter" idx="12"/>
          </p:nvPr>
        </p:nvSpPr>
        <p:spPr/>
        <p:txBody>
          <a:bodyPr/>
          <a:lstStyle/>
          <a:p>
            <a:fld id="{3F6E85B3-CFEF-4CFD-8FF5-0A6EFFED531C}" type="slidenum">
              <a:rPr lang="nl-NL" smtClean="0">
                <a:solidFill>
                  <a:prstClr val="black">
                    <a:tint val="75000"/>
                  </a:prstClr>
                </a:solidFill>
              </a:rPr>
              <a:pPr/>
              <a:t>‹nr.›</a:t>
            </a:fld>
            <a:endParaRPr lang="nl-NL" dirty="0">
              <a:solidFill>
                <a:prstClr val="black">
                  <a:tint val="75000"/>
                </a:prstClr>
              </a:solidFill>
            </a:endParaRPr>
          </a:p>
        </p:txBody>
      </p:sp>
    </p:spTree>
    <p:extLst>
      <p:ext uri="{BB962C8B-B14F-4D97-AF65-F5344CB8AC3E}">
        <p14:creationId xmlns:p14="http://schemas.microsoft.com/office/powerpoint/2010/main" val="631989672"/>
      </p:ext>
    </p:extLst>
  </p:cSld>
  <p:clrMapOvr>
    <a:masterClrMapping/>
  </p:clrMapOvr>
</p:sldLayout>
</file>

<file path=ppt/slideLayouts/slideLayout118.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457201" y="273050"/>
            <a:ext cx="3008313" cy="1162050"/>
          </a:xfrm>
        </p:spPr>
        <p:txBody>
          <a:bodyPr anchor="b"/>
          <a:lstStyle>
            <a:lvl1pPr algn="l">
              <a:defRPr sz="2000" b="1"/>
            </a:lvl1pPr>
          </a:lstStyle>
          <a:p>
            <a:r>
              <a:rPr lang="nl-NL"/>
              <a:t>Klik om de stijl te bewerken</a:t>
            </a:r>
          </a:p>
        </p:txBody>
      </p:sp>
      <p:sp>
        <p:nvSpPr>
          <p:cNvPr id="3" name="Tijdelijke aanduiding voor inhoud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tekst 3"/>
          <p:cNvSpPr>
            <a:spLocks noGrp="1"/>
          </p:cNvSpPr>
          <p:nvPr>
            <p:ph type="body" sz="half" idx="2"/>
          </p:nvPr>
        </p:nvSpPr>
        <p:spPr>
          <a:xfrm>
            <a:off x="457201" y="1435100"/>
            <a:ext cx="3008313" cy="4691063"/>
          </a:xfrm>
        </p:spPr>
        <p:txBody>
          <a:bodyPr/>
          <a:lstStyle>
            <a:lvl1pPr marL="0" indent="0">
              <a:buNone/>
              <a:defRPr sz="1400"/>
            </a:lvl1pPr>
            <a:lvl2pPr marL="457146" indent="0">
              <a:buNone/>
              <a:defRPr sz="1200"/>
            </a:lvl2pPr>
            <a:lvl3pPr marL="914293" indent="0">
              <a:buNone/>
              <a:defRPr sz="1000"/>
            </a:lvl3pPr>
            <a:lvl4pPr marL="1371440" indent="0">
              <a:buNone/>
              <a:defRPr sz="900"/>
            </a:lvl4pPr>
            <a:lvl5pPr marL="1828586" indent="0">
              <a:buNone/>
              <a:defRPr sz="900"/>
            </a:lvl5pPr>
            <a:lvl6pPr marL="2285733" indent="0">
              <a:buNone/>
              <a:defRPr sz="900"/>
            </a:lvl6pPr>
            <a:lvl7pPr marL="2742879" indent="0">
              <a:buNone/>
              <a:defRPr sz="900"/>
            </a:lvl7pPr>
            <a:lvl8pPr marL="3200026" indent="0">
              <a:buNone/>
              <a:defRPr sz="900"/>
            </a:lvl8pPr>
            <a:lvl9pPr marL="3657172" indent="0">
              <a:buNone/>
              <a:defRPr sz="900"/>
            </a:lvl9pPr>
          </a:lstStyle>
          <a:p>
            <a:pPr lvl="0"/>
            <a:r>
              <a:rPr lang="nl-NL"/>
              <a:t>Klik om de modelstijlen te bewerken</a:t>
            </a:r>
          </a:p>
        </p:txBody>
      </p:sp>
      <p:sp>
        <p:nvSpPr>
          <p:cNvPr id="5" name="Tijdelijke aanduiding voor datum 4"/>
          <p:cNvSpPr>
            <a:spLocks noGrp="1"/>
          </p:cNvSpPr>
          <p:nvPr>
            <p:ph type="dt" sz="half" idx="10"/>
          </p:nvPr>
        </p:nvSpPr>
        <p:spPr/>
        <p:txBody>
          <a:bodyPr/>
          <a:lstStyle/>
          <a:p>
            <a:fld id="{CE1E16D9-9D39-4706-90B4-1DF3A8D88558}" type="datetimeFigureOut">
              <a:rPr lang="nl-NL" smtClean="0">
                <a:solidFill>
                  <a:prstClr val="black">
                    <a:tint val="75000"/>
                  </a:prstClr>
                </a:solidFill>
              </a:rPr>
              <a:pPr/>
              <a:t>18-1-2019</a:t>
            </a:fld>
            <a:endParaRPr lang="nl-NL" dirty="0">
              <a:solidFill>
                <a:prstClr val="black">
                  <a:tint val="75000"/>
                </a:prstClr>
              </a:solidFill>
            </a:endParaRPr>
          </a:p>
        </p:txBody>
      </p:sp>
      <p:sp>
        <p:nvSpPr>
          <p:cNvPr id="6" name="Tijdelijke aanduiding voor voettekst 5"/>
          <p:cNvSpPr>
            <a:spLocks noGrp="1"/>
          </p:cNvSpPr>
          <p:nvPr>
            <p:ph type="ftr" sz="quarter" idx="11"/>
          </p:nvPr>
        </p:nvSpPr>
        <p:spPr/>
        <p:txBody>
          <a:bodyPr/>
          <a:lstStyle/>
          <a:p>
            <a:endParaRPr lang="nl-NL" dirty="0">
              <a:solidFill>
                <a:prstClr val="black">
                  <a:tint val="75000"/>
                </a:prstClr>
              </a:solidFill>
            </a:endParaRPr>
          </a:p>
        </p:txBody>
      </p:sp>
      <p:sp>
        <p:nvSpPr>
          <p:cNvPr id="7" name="Tijdelijke aanduiding voor dianummer 6"/>
          <p:cNvSpPr>
            <a:spLocks noGrp="1"/>
          </p:cNvSpPr>
          <p:nvPr>
            <p:ph type="sldNum" sz="quarter" idx="12"/>
          </p:nvPr>
        </p:nvSpPr>
        <p:spPr/>
        <p:txBody>
          <a:bodyPr/>
          <a:lstStyle/>
          <a:p>
            <a:fld id="{3F6E85B3-CFEF-4CFD-8FF5-0A6EFFED531C}" type="slidenum">
              <a:rPr lang="nl-NL" smtClean="0">
                <a:solidFill>
                  <a:prstClr val="black">
                    <a:tint val="75000"/>
                  </a:prstClr>
                </a:solidFill>
              </a:rPr>
              <a:pPr/>
              <a:t>‹nr.›</a:t>
            </a:fld>
            <a:endParaRPr lang="nl-NL" dirty="0">
              <a:solidFill>
                <a:prstClr val="black">
                  <a:tint val="75000"/>
                </a:prstClr>
              </a:solidFill>
            </a:endParaRPr>
          </a:p>
        </p:txBody>
      </p:sp>
    </p:spTree>
    <p:extLst>
      <p:ext uri="{BB962C8B-B14F-4D97-AF65-F5344CB8AC3E}">
        <p14:creationId xmlns:p14="http://schemas.microsoft.com/office/powerpoint/2010/main" val="3804984321"/>
      </p:ext>
    </p:extLst>
  </p:cSld>
  <p:clrMapOvr>
    <a:masterClrMapping/>
  </p:clrMapOvr>
</p:sldLayout>
</file>

<file path=ppt/slideLayouts/slideLayout119.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1792288" y="4800600"/>
            <a:ext cx="5486400" cy="566738"/>
          </a:xfrm>
        </p:spPr>
        <p:txBody>
          <a:bodyPr anchor="b"/>
          <a:lstStyle>
            <a:lvl1pPr algn="l">
              <a:defRPr sz="2000" b="1"/>
            </a:lvl1pPr>
          </a:lstStyle>
          <a:p>
            <a:r>
              <a:rPr lang="nl-NL"/>
              <a:t>Klik om de stijl te bewerken</a:t>
            </a:r>
          </a:p>
        </p:txBody>
      </p:sp>
      <p:sp>
        <p:nvSpPr>
          <p:cNvPr id="3" name="Tijdelijke aanduiding voor afbeelding 2"/>
          <p:cNvSpPr>
            <a:spLocks noGrp="1"/>
          </p:cNvSpPr>
          <p:nvPr>
            <p:ph type="pic" idx="1"/>
          </p:nvPr>
        </p:nvSpPr>
        <p:spPr>
          <a:xfrm>
            <a:off x="1792288" y="612775"/>
            <a:ext cx="5486400" cy="4114800"/>
          </a:xfrm>
        </p:spPr>
        <p:txBody>
          <a:bodyPr/>
          <a:lstStyle>
            <a:lvl1pPr marL="0" indent="0">
              <a:buNone/>
              <a:defRPr sz="3200"/>
            </a:lvl1pPr>
            <a:lvl2pPr marL="457146" indent="0">
              <a:buNone/>
              <a:defRPr sz="2800"/>
            </a:lvl2pPr>
            <a:lvl3pPr marL="914293" indent="0">
              <a:buNone/>
              <a:defRPr sz="2400"/>
            </a:lvl3pPr>
            <a:lvl4pPr marL="1371440" indent="0">
              <a:buNone/>
              <a:defRPr sz="2000"/>
            </a:lvl4pPr>
            <a:lvl5pPr marL="1828586" indent="0">
              <a:buNone/>
              <a:defRPr sz="2000"/>
            </a:lvl5pPr>
            <a:lvl6pPr marL="2285733" indent="0">
              <a:buNone/>
              <a:defRPr sz="2000"/>
            </a:lvl6pPr>
            <a:lvl7pPr marL="2742879" indent="0">
              <a:buNone/>
              <a:defRPr sz="2000"/>
            </a:lvl7pPr>
            <a:lvl8pPr marL="3200026" indent="0">
              <a:buNone/>
              <a:defRPr sz="2000"/>
            </a:lvl8pPr>
            <a:lvl9pPr marL="3657172" indent="0">
              <a:buNone/>
              <a:defRPr sz="2000"/>
            </a:lvl9pPr>
          </a:lstStyle>
          <a:p>
            <a:endParaRPr lang="nl-NL" dirty="0"/>
          </a:p>
        </p:txBody>
      </p:sp>
      <p:sp>
        <p:nvSpPr>
          <p:cNvPr id="4" name="Tijdelijke aanduiding voor tekst 3"/>
          <p:cNvSpPr>
            <a:spLocks noGrp="1"/>
          </p:cNvSpPr>
          <p:nvPr>
            <p:ph type="body" sz="half" idx="2"/>
          </p:nvPr>
        </p:nvSpPr>
        <p:spPr>
          <a:xfrm>
            <a:off x="1792288" y="5367338"/>
            <a:ext cx="5486400" cy="804862"/>
          </a:xfrm>
        </p:spPr>
        <p:txBody>
          <a:bodyPr/>
          <a:lstStyle>
            <a:lvl1pPr marL="0" indent="0">
              <a:buNone/>
              <a:defRPr sz="1400"/>
            </a:lvl1pPr>
            <a:lvl2pPr marL="457146" indent="0">
              <a:buNone/>
              <a:defRPr sz="1200"/>
            </a:lvl2pPr>
            <a:lvl3pPr marL="914293" indent="0">
              <a:buNone/>
              <a:defRPr sz="1000"/>
            </a:lvl3pPr>
            <a:lvl4pPr marL="1371440" indent="0">
              <a:buNone/>
              <a:defRPr sz="900"/>
            </a:lvl4pPr>
            <a:lvl5pPr marL="1828586" indent="0">
              <a:buNone/>
              <a:defRPr sz="900"/>
            </a:lvl5pPr>
            <a:lvl6pPr marL="2285733" indent="0">
              <a:buNone/>
              <a:defRPr sz="900"/>
            </a:lvl6pPr>
            <a:lvl7pPr marL="2742879" indent="0">
              <a:buNone/>
              <a:defRPr sz="900"/>
            </a:lvl7pPr>
            <a:lvl8pPr marL="3200026" indent="0">
              <a:buNone/>
              <a:defRPr sz="900"/>
            </a:lvl8pPr>
            <a:lvl9pPr marL="3657172" indent="0">
              <a:buNone/>
              <a:defRPr sz="900"/>
            </a:lvl9pPr>
          </a:lstStyle>
          <a:p>
            <a:pPr lvl="0"/>
            <a:r>
              <a:rPr lang="nl-NL"/>
              <a:t>Klik om de modelstijlen te bewerken</a:t>
            </a:r>
          </a:p>
        </p:txBody>
      </p:sp>
      <p:sp>
        <p:nvSpPr>
          <p:cNvPr id="5" name="Tijdelijke aanduiding voor datum 4"/>
          <p:cNvSpPr>
            <a:spLocks noGrp="1"/>
          </p:cNvSpPr>
          <p:nvPr>
            <p:ph type="dt" sz="half" idx="10"/>
          </p:nvPr>
        </p:nvSpPr>
        <p:spPr/>
        <p:txBody>
          <a:bodyPr/>
          <a:lstStyle/>
          <a:p>
            <a:fld id="{CE1E16D9-9D39-4706-90B4-1DF3A8D88558}" type="datetimeFigureOut">
              <a:rPr lang="nl-NL" smtClean="0">
                <a:solidFill>
                  <a:prstClr val="black">
                    <a:tint val="75000"/>
                  </a:prstClr>
                </a:solidFill>
              </a:rPr>
              <a:pPr/>
              <a:t>18-1-2019</a:t>
            </a:fld>
            <a:endParaRPr lang="nl-NL" dirty="0">
              <a:solidFill>
                <a:prstClr val="black">
                  <a:tint val="75000"/>
                </a:prstClr>
              </a:solidFill>
            </a:endParaRPr>
          </a:p>
        </p:txBody>
      </p:sp>
      <p:sp>
        <p:nvSpPr>
          <p:cNvPr id="6" name="Tijdelijke aanduiding voor voettekst 5"/>
          <p:cNvSpPr>
            <a:spLocks noGrp="1"/>
          </p:cNvSpPr>
          <p:nvPr>
            <p:ph type="ftr" sz="quarter" idx="11"/>
          </p:nvPr>
        </p:nvSpPr>
        <p:spPr/>
        <p:txBody>
          <a:bodyPr/>
          <a:lstStyle/>
          <a:p>
            <a:endParaRPr lang="nl-NL" dirty="0">
              <a:solidFill>
                <a:prstClr val="black">
                  <a:tint val="75000"/>
                </a:prstClr>
              </a:solidFill>
            </a:endParaRPr>
          </a:p>
        </p:txBody>
      </p:sp>
      <p:sp>
        <p:nvSpPr>
          <p:cNvPr id="7" name="Tijdelijke aanduiding voor dianummer 6"/>
          <p:cNvSpPr>
            <a:spLocks noGrp="1"/>
          </p:cNvSpPr>
          <p:nvPr>
            <p:ph type="sldNum" sz="quarter" idx="12"/>
          </p:nvPr>
        </p:nvSpPr>
        <p:spPr/>
        <p:txBody>
          <a:bodyPr/>
          <a:lstStyle/>
          <a:p>
            <a:fld id="{3F6E85B3-CFEF-4CFD-8FF5-0A6EFFED531C}" type="slidenum">
              <a:rPr lang="nl-NL" smtClean="0">
                <a:solidFill>
                  <a:prstClr val="black">
                    <a:tint val="75000"/>
                  </a:prstClr>
                </a:solidFill>
              </a:rPr>
              <a:pPr/>
              <a:t>‹nr.›</a:t>
            </a:fld>
            <a:endParaRPr lang="nl-NL" dirty="0">
              <a:solidFill>
                <a:prstClr val="black">
                  <a:tint val="75000"/>
                </a:prstClr>
              </a:solidFill>
            </a:endParaRPr>
          </a:p>
        </p:txBody>
      </p:sp>
    </p:spTree>
    <p:extLst>
      <p:ext uri="{BB962C8B-B14F-4D97-AF65-F5344CB8AC3E}">
        <p14:creationId xmlns:p14="http://schemas.microsoft.com/office/powerpoint/2010/main" val="49181919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sp>
        <p:nvSpPr>
          <p:cNvPr id="2" name="Titel 1"/>
          <p:cNvSpPr>
            <a:spLocks noGrp="1"/>
          </p:cNvSpPr>
          <p:nvPr>
            <p:ph type="ctrTitle"/>
          </p:nvPr>
        </p:nvSpPr>
        <p:spPr>
          <a:xfrm>
            <a:off x="685800" y="2130425"/>
            <a:ext cx="7772400" cy="1470025"/>
          </a:xfrm>
        </p:spPr>
        <p:txBody>
          <a:bodyPr/>
          <a:lstStyle/>
          <a:p>
            <a:r>
              <a:rPr lang="nl-NL"/>
              <a:t>Klik om de stijl te bewerken</a:t>
            </a:r>
          </a:p>
        </p:txBody>
      </p:sp>
      <p:sp>
        <p:nvSpPr>
          <p:cNvPr id="3" name="Ondertitel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146" indent="0" algn="ctr">
              <a:buNone/>
              <a:defRPr>
                <a:solidFill>
                  <a:schemeClr val="tx1">
                    <a:tint val="75000"/>
                  </a:schemeClr>
                </a:solidFill>
              </a:defRPr>
            </a:lvl2pPr>
            <a:lvl3pPr marL="914293" indent="0" algn="ctr">
              <a:buNone/>
              <a:defRPr>
                <a:solidFill>
                  <a:schemeClr val="tx1">
                    <a:tint val="75000"/>
                  </a:schemeClr>
                </a:solidFill>
              </a:defRPr>
            </a:lvl3pPr>
            <a:lvl4pPr marL="1371440" indent="0" algn="ctr">
              <a:buNone/>
              <a:defRPr>
                <a:solidFill>
                  <a:schemeClr val="tx1">
                    <a:tint val="75000"/>
                  </a:schemeClr>
                </a:solidFill>
              </a:defRPr>
            </a:lvl4pPr>
            <a:lvl5pPr marL="1828586" indent="0" algn="ctr">
              <a:buNone/>
              <a:defRPr>
                <a:solidFill>
                  <a:schemeClr val="tx1">
                    <a:tint val="75000"/>
                  </a:schemeClr>
                </a:solidFill>
              </a:defRPr>
            </a:lvl5pPr>
            <a:lvl6pPr marL="2285733" indent="0" algn="ctr">
              <a:buNone/>
              <a:defRPr>
                <a:solidFill>
                  <a:schemeClr val="tx1">
                    <a:tint val="75000"/>
                  </a:schemeClr>
                </a:solidFill>
              </a:defRPr>
            </a:lvl6pPr>
            <a:lvl7pPr marL="2742879" indent="0" algn="ctr">
              <a:buNone/>
              <a:defRPr>
                <a:solidFill>
                  <a:schemeClr val="tx1">
                    <a:tint val="75000"/>
                  </a:schemeClr>
                </a:solidFill>
              </a:defRPr>
            </a:lvl7pPr>
            <a:lvl8pPr marL="3200026" indent="0" algn="ctr">
              <a:buNone/>
              <a:defRPr>
                <a:solidFill>
                  <a:schemeClr val="tx1">
                    <a:tint val="75000"/>
                  </a:schemeClr>
                </a:solidFill>
              </a:defRPr>
            </a:lvl8pPr>
            <a:lvl9pPr marL="3657172" indent="0" algn="ctr">
              <a:buNone/>
              <a:defRPr>
                <a:solidFill>
                  <a:schemeClr val="tx1">
                    <a:tint val="75000"/>
                  </a:schemeClr>
                </a:solidFill>
              </a:defRPr>
            </a:lvl9pPr>
          </a:lstStyle>
          <a:p>
            <a:r>
              <a:rPr lang="nl-NL"/>
              <a:t>Klik om de ondertitelstijl van het model te bewerken</a:t>
            </a:r>
          </a:p>
        </p:txBody>
      </p:sp>
      <p:sp>
        <p:nvSpPr>
          <p:cNvPr id="4" name="Tijdelijke aanduiding voor datum 3"/>
          <p:cNvSpPr>
            <a:spLocks noGrp="1"/>
          </p:cNvSpPr>
          <p:nvPr>
            <p:ph type="dt" sz="half" idx="10"/>
          </p:nvPr>
        </p:nvSpPr>
        <p:spPr/>
        <p:txBody>
          <a:bodyPr/>
          <a:lstStyle/>
          <a:p>
            <a:fld id="{83A0C7EB-C14C-4B38-9E7A-35D8553103FA}" type="datetimeFigureOut">
              <a:rPr lang="nl-NL" smtClean="0">
                <a:solidFill>
                  <a:prstClr val="black">
                    <a:tint val="75000"/>
                  </a:prstClr>
                </a:solidFill>
              </a:rPr>
              <a:pPr/>
              <a:t>18-1-2019</a:t>
            </a:fld>
            <a:endParaRPr lang="nl-NL" dirty="0">
              <a:solidFill>
                <a:prstClr val="black">
                  <a:tint val="75000"/>
                </a:prstClr>
              </a:solidFill>
            </a:endParaRPr>
          </a:p>
        </p:txBody>
      </p:sp>
      <p:sp>
        <p:nvSpPr>
          <p:cNvPr id="5" name="Tijdelijke aanduiding voor voettekst 4"/>
          <p:cNvSpPr>
            <a:spLocks noGrp="1"/>
          </p:cNvSpPr>
          <p:nvPr>
            <p:ph type="ftr" sz="quarter" idx="11"/>
          </p:nvPr>
        </p:nvSpPr>
        <p:spPr/>
        <p:txBody>
          <a:bodyPr/>
          <a:lstStyle/>
          <a:p>
            <a:endParaRPr lang="nl-NL" dirty="0">
              <a:solidFill>
                <a:prstClr val="black">
                  <a:tint val="75000"/>
                </a:prstClr>
              </a:solidFill>
            </a:endParaRPr>
          </a:p>
        </p:txBody>
      </p:sp>
      <p:sp>
        <p:nvSpPr>
          <p:cNvPr id="6" name="Tijdelijke aanduiding voor dianummer 5"/>
          <p:cNvSpPr>
            <a:spLocks noGrp="1"/>
          </p:cNvSpPr>
          <p:nvPr>
            <p:ph type="sldNum" sz="quarter" idx="12"/>
          </p:nvPr>
        </p:nvSpPr>
        <p:spPr/>
        <p:txBody>
          <a:bodyPr/>
          <a:lstStyle/>
          <a:p>
            <a:fld id="{71F03646-39DA-47C0-B926-4C7CB284EFBB}" type="slidenum">
              <a:rPr lang="nl-NL" smtClean="0">
                <a:solidFill>
                  <a:prstClr val="black">
                    <a:tint val="75000"/>
                  </a:prstClr>
                </a:solidFill>
              </a:rPr>
              <a:pPr/>
              <a:t>‹nr.›</a:t>
            </a:fld>
            <a:endParaRPr lang="nl-NL" dirty="0">
              <a:solidFill>
                <a:prstClr val="black">
                  <a:tint val="75000"/>
                </a:prstClr>
              </a:solidFill>
            </a:endParaRPr>
          </a:p>
        </p:txBody>
      </p:sp>
    </p:spTree>
    <p:extLst>
      <p:ext uri="{BB962C8B-B14F-4D97-AF65-F5344CB8AC3E}">
        <p14:creationId xmlns:p14="http://schemas.microsoft.com/office/powerpoint/2010/main" val="4214648059"/>
      </p:ext>
    </p:extLst>
  </p:cSld>
  <p:clrMapOvr>
    <a:masterClrMapping/>
  </p:clrMapOvr>
</p:sldLayout>
</file>

<file path=ppt/slideLayouts/slideLayout120.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
        <p:nvSpPr>
          <p:cNvPr id="3" name="Tijdelijke aanduiding voor verticale tekst 2"/>
          <p:cNvSpPr>
            <a:spLocks noGrp="1"/>
          </p:cNvSpPr>
          <p:nvPr>
            <p:ph type="body" orient="vert" idx="1"/>
          </p:nvPr>
        </p:nvSpPr>
        <p:spPr/>
        <p:txBody>
          <a:bodyPr vert="eaVert"/>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p:cNvSpPr>
            <a:spLocks noGrp="1"/>
          </p:cNvSpPr>
          <p:nvPr>
            <p:ph type="dt" sz="half" idx="10"/>
          </p:nvPr>
        </p:nvSpPr>
        <p:spPr/>
        <p:txBody>
          <a:bodyPr/>
          <a:lstStyle/>
          <a:p>
            <a:fld id="{CE1E16D9-9D39-4706-90B4-1DF3A8D88558}" type="datetimeFigureOut">
              <a:rPr lang="nl-NL" smtClean="0">
                <a:solidFill>
                  <a:prstClr val="black">
                    <a:tint val="75000"/>
                  </a:prstClr>
                </a:solidFill>
              </a:rPr>
              <a:pPr/>
              <a:t>18-1-2019</a:t>
            </a:fld>
            <a:endParaRPr lang="nl-NL" dirty="0">
              <a:solidFill>
                <a:prstClr val="black">
                  <a:tint val="75000"/>
                </a:prstClr>
              </a:solidFill>
            </a:endParaRPr>
          </a:p>
        </p:txBody>
      </p:sp>
      <p:sp>
        <p:nvSpPr>
          <p:cNvPr id="5" name="Tijdelijke aanduiding voor voettekst 4"/>
          <p:cNvSpPr>
            <a:spLocks noGrp="1"/>
          </p:cNvSpPr>
          <p:nvPr>
            <p:ph type="ftr" sz="quarter" idx="11"/>
          </p:nvPr>
        </p:nvSpPr>
        <p:spPr/>
        <p:txBody>
          <a:bodyPr/>
          <a:lstStyle/>
          <a:p>
            <a:endParaRPr lang="nl-NL" dirty="0">
              <a:solidFill>
                <a:prstClr val="black">
                  <a:tint val="75000"/>
                </a:prstClr>
              </a:solidFill>
            </a:endParaRPr>
          </a:p>
        </p:txBody>
      </p:sp>
      <p:sp>
        <p:nvSpPr>
          <p:cNvPr id="6" name="Tijdelijke aanduiding voor dianummer 5"/>
          <p:cNvSpPr>
            <a:spLocks noGrp="1"/>
          </p:cNvSpPr>
          <p:nvPr>
            <p:ph type="sldNum" sz="quarter" idx="12"/>
          </p:nvPr>
        </p:nvSpPr>
        <p:spPr/>
        <p:txBody>
          <a:bodyPr/>
          <a:lstStyle/>
          <a:p>
            <a:fld id="{3F6E85B3-CFEF-4CFD-8FF5-0A6EFFED531C}" type="slidenum">
              <a:rPr lang="nl-NL" smtClean="0">
                <a:solidFill>
                  <a:prstClr val="black">
                    <a:tint val="75000"/>
                  </a:prstClr>
                </a:solidFill>
              </a:rPr>
              <a:pPr/>
              <a:t>‹nr.›</a:t>
            </a:fld>
            <a:endParaRPr lang="nl-NL" dirty="0">
              <a:solidFill>
                <a:prstClr val="black">
                  <a:tint val="75000"/>
                </a:prstClr>
              </a:solidFill>
            </a:endParaRPr>
          </a:p>
        </p:txBody>
      </p:sp>
    </p:spTree>
    <p:extLst>
      <p:ext uri="{BB962C8B-B14F-4D97-AF65-F5344CB8AC3E}">
        <p14:creationId xmlns:p14="http://schemas.microsoft.com/office/powerpoint/2010/main" val="2920089015"/>
      </p:ext>
    </p:extLst>
  </p:cSld>
  <p:clrMapOvr>
    <a:masterClrMapping/>
  </p:clrMapOvr>
</p:sldLayout>
</file>

<file path=ppt/slideLayouts/slideLayout121.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e titel 1"/>
          <p:cNvSpPr>
            <a:spLocks noGrp="1"/>
          </p:cNvSpPr>
          <p:nvPr>
            <p:ph type="title" orient="vert"/>
          </p:nvPr>
        </p:nvSpPr>
        <p:spPr>
          <a:xfrm>
            <a:off x="6629400" y="274638"/>
            <a:ext cx="2057400" cy="5851525"/>
          </a:xfrm>
        </p:spPr>
        <p:txBody>
          <a:bodyPr vert="eaVert"/>
          <a:lstStyle/>
          <a:p>
            <a:r>
              <a:rPr lang="nl-NL"/>
              <a:t>Klik om de stijl te bewerken</a:t>
            </a:r>
          </a:p>
        </p:txBody>
      </p:sp>
      <p:sp>
        <p:nvSpPr>
          <p:cNvPr id="3" name="Tijdelijke aanduiding voor verticale tekst 2"/>
          <p:cNvSpPr>
            <a:spLocks noGrp="1"/>
          </p:cNvSpPr>
          <p:nvPr>
            <p:ph type="body" orient="vert" idx="1"/>
          </p:nvPr>
        </p:nvSpPr>
        <p:spPr>
          <a:xfrm>
            <a:off x="457200" y="274638"/>
            <a:ext cx="6019800" cy="5851525"/>
          </a:xfrm>
        </p:spPr>
        <p:txBody>
          <a:bodyPr vert="eaVert"/>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p:cNvSpPr>
            <a:spLocks noGrp="1"/>
          </p:cNvSpPr>
          <p:nvPr>
            <p:ph type="dt" sz="half" idx="10"/>
          </p:nvPr>
        </p:nvSpPr>
        <p:spPr/>
        <p:txBody>
          <a:bodyPr/>
          <a:lstStyle/>
          <a:p>
            <a:fld id="{CE1E16D9-9D39-4706-90B4-1DF3A8D88558}" type="datetimeFigureOut">
              <a:rPr lang="nl-NL" smtClean="0">
                <a:solidFill>
                  <a:prstClr val="black">
                    <a:tint val="75000"/>
                  </a:prstClr>
                </a:solidFill>
              </a:rPr>
              <a:pPr/>
              <a:t>18-1-2019</a:t>
            </a:fld>
            <a:endParaRPr lang="nl-NL" dirty="0">
              <a:solidFill>
                <a:prstClr val="black">
                  <a:tint val="75000"/>
                </a:prstClr>
              </a:solidFill>
            </a:endParaRPr>
          </a:p>
        </p:txBody>
      </p:sp>
      <p:sp>
        <p:nvSpPr>
          <p:cNvPr id="5" name="Tijdelijke aanduiding voor voettekst 4"/>
          <p:cNvSpPr>
            <a:spLocks noGrp="1"/>
          </p:cNvSpPr>
          <p:nvPr>
            <p:ph type="ftr" sz="quarter" idx="11"/>
          </p:nvPr>
        </p:nvSpPr>
        <p:spPr/>
        <p:txBody>
          <a:bodyPr/>
          <a:lstStyle/>
          <a:p>
            <a:endParaRPr lang="nl-NL" dirty="0">
              <a:solidFill>
                <a:prstClr val="black">
                  <a:tint val="75000"/>
                </a:prstClr>
              </a:solidFill>
            </a:endParaRPr>
          </a:p>
        </p:txBody>
      </p:sp>
      <p:sp>
        <p:nvSpPr>
          <p:cNvPr id="6" name="Tijdelijke aanduiding voor dianummer 5"/>
          <p:cNvSpPr>
            <a:spLocks noGrp="1"/>
          </p:cNvSpPr>
          <p:nvPr>
            <p:ph type="sldNum" sz="quarter" idx="12"/>
          </p:nvPr>
        </p:nvSpPr>
        <p:spPr/>
        <p:txBody>
          <a:bodyPr/>
          <a:lstStyle/>
          <a:p>
            <a:fld id="{3F6E85B3-CFEF-4CFD-8FF5-0A6EFFED531C}" type="slidenum">
              <a:rPr lang="nl-NL" smtClean="0">
                <a:solidFill>
                  <a:prstClr val="black">
                    <a:tint val="75000"/>
                  </a:prstClr>
                </a:solidFill>
              </a:rPr>
              <a:pPr/>
              <a:t>‹nr.›</a:t>
            </a:fld>
            <a:endParaRPr lang="nl-NL" dirty="0">
              <a:solidFill>
                <a:prstClr val="black">
                  <a:tint val="75000"/>
                </a:prstClr>
              </a:solidFill>
            </a:endParaRPr>
          </a:p>
        </p:txBody>
      </p:sp>
    </p:spTree>
    <p:extLst>
      <p:ext uri="{BB962C8B-B14F-4D97-AF65-F5344CB8AC3E}">
        <p14:creationId xmlns:p14="http://schemas.microsoft.com/office/powerpoint/2010/main" val="1523930352"/>
      </p:ext>
    </p:extLst>
  </p:cSld>
  <p:clrMapOvr>
    <a:masterClrMapping/>
  </p:clrMapOvr>
</p:sldLayout>
</file>

<file path=ppt/slideLayouts/slideLayout122.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sp>
        <p:nvSpPr>
          <p:cNvPr id="2" name="Titel 1"/>
          <p:cNvSpPr>
            <a:spLocks noGrp="1"/>
          </p:cNvSpPr>
          <p:nvPr>
            <p:ph type="ctrTitle"/>
          </p:nvPr>
        </p:nvSpPr>
        <p:spPr>
          <a:xfrm>
            <a:off x="685800" y="2130425"/>
            <a:ext cx="7772400" cy="1470025"/>
          </a:xfrm>
        </p:spPr>
        <p:txBody>
          <a:bodyPr/>
          <a:lstStyle/>
          <a:p>
            <a:r>
              <a:rPr lang="nl-NL"/>
              <a:t>Klik om de stijl te bewerken</a:t>
            </a:r>
          </a:p>
        </p:txBody>
      </p:sp>
      <p:sp>
        <p:nvSpPr>
          <p:cNvPr id="3" name="Ondertitel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146" indent="0" algn="ctr">
              <a:buNone/>
              <a:defRPr>
                <a:solidFill>
                  <a:schemeClr val="tx1">
                    <a:tint val="75000"/>
                  </a:schemeClr>
                </a:solidFill>
              </a:defRPr>
            </a:lvl2pPr>
            <a:lvl3pPr marL="914293" indent="0" algn="ctr">
              <a:buNone/>
              <a:defRPr>
                <a:solidFill>
                  <a:schemeClr val="tx1">
                    <a:tint val="75000"/>
                  </a:schemeClr>
                </a:solidFill>
              </a:defRPr>
            </a:lvl3pPr>
            <a:lvl4pPr marL="1371440" indent="0" algn="ctr">
              <a:buNone/>
              <a:defRPr>
                <a:solidFill>
                  <a:schemeClr val="tx1">
                    <a:tint val="75000"/>
                  </a:schemeClr>
                </a:solidFill>
              </a:defRPr>
            </a:lvl4pPr>
            <a:lvl5pPr marL="1828586" indent="0" algn="ctr">
              <a:buNone/>
              <a:defRPr>
                <a:solidFill>
                  <a:schemeClr val="tx1">
                    <a:tint val="75000"/>
                  </a:schemeClr>
                </a:solidFill>
              </a:defRPr>
            </a:lvl5pPr>
            <a:lvl6pPr marL="2285733" indent="0" algn="ctr">
              <a:buNone/>
              <a:defRPr>
                <a:solidFill>
                  <a:schemeClr val="tx1">
                    <a:tint val="75000"/>
                  </a:schemeClr>
                </a:solidFill>
              </a:defRPr>
            </a:lvl6pPr>
            <a:lvl7pPr marL="2742879" indent="0" algn="ctr">
              <a:buNone/>
              <a:defRPr>
                <a:solidFill>
                  <a:schemeClr val="tx1">
                    <a:tint val="75000"/>
                  </a:schemeClr>
                </a:solidFill>
              </a:defRPr>
            </a:lvl7pPr>
            <a:lvl8pPr marL="3200026" indent="0" algn="ctr">
              <a:buNone/>
              <a:defRPr>
                <a:solidFill>
                  <a:schemeClr val="tx1">
                    <a:tint val="75000"/>
                  </a:schemeClr>
                </a:solidFill>
              </a:defRPr>
            </a:lvl8pPr>
            <a:lvl9pPr marL="3657172" indent="0" algn="ctr">
              <a:buNone/>
              <a:defRPr>
                <a:solidFill>
                  <a:schemeClr val="tx1">
                    <a:tint val="75000"/>
                  </a:schemeClr>
                </a:solidFill>
              </a:defRPr>
            </a:lvl9pPr>
          </a:lstStyle>
          <a:p>
            <a:r>
              <a:rPr lang="nl-NL"/>
              <a:t>Klik om de ondertitelstijl van het model te bewerken</a:t>
            </a:r>
          </a:p>
        </p:txBody>
      </p:sp>
      <p:sp>
        <p:nvSpPr>
          <p:cNvPr id="4" name="Tijdelijke aanduiding voor datum 3"/>
          <p:cNvSpPr>
            <a:spLocks noGrp="1"/>
          </p:cNvSpPr>
          <p:nvPr>
            <p:ph type="dt" sz="half" idx="10"/>
          </p:nvPr>
        </p:nvSpPr>
        <p:spPr/>
        <p:txBody>
          <a:bodyPr/>
          <a:lstStyle/>
          <a:p>
            <a:fld id="{CE1E16D9-9D39-4706-90B4-1DF3A8D88558}" type="datetimeFigureOut">
              <a:rPr lang="nl-NL" smtClean="0">
                <a:solidFill>
                  <a:prstClr val="black">
                    <a:tint val="75000"/>
                  </a:prstClr>
                </a:solidFill>
              </a:rPr>
              <a:pPr/>
              <a:t>18-1-2019</a:t>
            </a:fld>
            <a:endParaRPr lang="nl-NL" dirty="0">
              <a:solidFill>
                <a:prstClr val="black">
                  <a:tint val="75000"/>
                </a:prstClr>
              </a:solidFill>
            </a:endParaRPr>
          </a:p>
        </p:txBody>
      </p:sp>
      <p:sp>
        <p:nvSpPr>
          <p:cNvPr id="5" name="Tijdelijke aanduiding voor voettekst 4"/>
          <p:cNvSpPr>
            <a:spLocks noGrp="1"/>
          </p:cNvSpPr>
          <p:nvPr>
            <p:ph type="ftr" sz="quarter" idx="11"/>
          </p:nvPr>
        </p:nvSpPr>
        <p:spPr/>
        <p:txBody>
          <a:bodyPr/>
          <a:lstStyle/>
          <a:p>
            <a:endParaRPr lang="nl-NL" dirty="0">
              <a:solidFill>
                <a:prstClr val="black">
                  <a:tint val="75000"/>
                </a:prstClr>
              </a:solidFill>
            </a:endParaRPr>
          </a:p>
        </p:txBody>
      </p:sp>
      <p:sp>
        <p:nvSpPr>
          <p:cNvPr id="6" name="Tijdelijke aanduiding voor dianummer 5"/>
          <p:cNvSpPr>
            <a:spLocks noGrp="1"/>
          </p:cNvSpPr>
          <p:nvPr>
            <p:ph type="sldNum" sz="quarter" idx="12"/>
          </p:nvPr>
        </p:nvSpPr>
        <p:spPr/>
        <p:txBody>
          <a:bodyPr/>
          <a:lstStyle/>
          <a:p>
            <a:fld id="{3F6E85B3-CFEF-4CFD-8FF5-0A6EFFED531C}" type="slidenum">
              <a:rPr lang="nl-NL" smtClean="0">
                <a:solidFill>
                  <a:prstClr val="black">
                    <a:tint val="75000"/>
                  </a:prstClr>
                </a:solidFill>
              </a:rPr>
              <a:pPr/>
              <a:t>‹nr.›</a:t>
            </a:fld>
            <a:endParaRPr lang="nl-NL" dirty="0">
              <a:solidFill>
                <a:prstClr val="black">
                  <a:tint val="75000"/>
                </a:prstClr>
              </a:solidFill>
            </a:endParaRPr>
          </a:p>
        </p:txBody>
      </p:sp>
    </p:spTree>
    <p:extLst>
      <p:ext uri="{BB962C8B-B14F-4D97-AF65-F5344CB8AC3E}">
        <p14:creationId xmlns:p14="http://schemas.microsoft.com/office/powerpoint/2010/main" val="1786143256"/>
      </p:ext>
    </p:extLst>
  </p:cSld>
  <p:clrMapOvr>
    <a:masterClrMapping/>
  </p:clrMapOvr>
</p:sldLayout>
</file>

<file path=ppt/slideLayouts/slideLayout123.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
        <p:nvSpPr>
          <p:cNvPr id="3" name="Tijdelijke aanduiding voor inhoud 2"/>
          <p:cNvSpPr>
            <a:spLocks noGrp="1"/>
          </p:cNvSpPr>
          <p:nvPr>
            <p:ph idx="1"/>
          </p:nvPr>
        </p:nvSpPr>
        <p:spPr/>
        <p:txBody>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p:cNvSpPr>
            <a:spLocks noGrp="1"/>
          </p:cNvSpPr>
          <p:nvPr>
            <p:ph type="dt" sz="half" idx="10"/>
          </p:nvPr>
        </p:nvSpPr>
        <p:spPr/>
        <p:txBody>
          <a:bodyPr/>
          <a:lstStyle/>
          <a:p>
            <a:fld id="{CE1E16D9-9D39-4706-90B4-1DF3A8D88558}" type="datetimeFigureOut">
              <a:rPr lang="nl-NL" smtClean="0">
                <a:solidFill>
                  <a:prstClr val="black">
                    <a:tint val="75000"/>
                  </a:prstClr>
                </a:solidFill>
              </a:rPr>
              <a:pPr/>
              <a:t>18-1-2019</a:t>
            </a:fld>
            <a:endParaRPr lang="nl-NL" dirty="0">
              <a:solidFill>
                <a:prstClr val="black">
                  <a:tint val="75000"/>
                </a:prstClr>
              </a:solidFill>
            </a:endParaRPr>
          </a:p>
        </p:txBody>
      </p:sp>
      <p:sp>
        <p:nvSpPr>
          <p:cNvPr id="5" name="Tijdelijke aanduiding voor voettekst 4"/>
          <p:cNvSpPr>
            <a:spLocks noGrp="1"/>
          </p:cNvSpPr>
          <p:nvPr>
            <p:ph type="ftr" sz="quarter" idx="11"/>
          </p:nvPr>
        </p:nvSpPr>
        <p:spPr/>
        <p:txBody>
          <a:bodyPr/>
          <a:lstStyle/>
          <a:p>
            <a:endParaRPr lang="nl-NL" dirty="0">
              <a:solidFill>
                <a:prstClr val="black">
                  <a:tint val="75000"/>
                </a:prstClr>
              </a:solidFill>
            </a:endParaRPr>
          </a:p>
        </p:txBody>
      </p:sp>
      <p:sp>
        <p:nvSpPr>
          <p:cNvPr id="6" name="Tijdelijke aanduiding voor dianummer 5"/>
          <p:cNvSpPr>
            <a:spLocks noGrp="1"/>
          </p:cNvSpPr>
          <p:nvPr>
            <p:ph type="sldNum" sz="quarter" idx="12"/>
          </p:nvPr>
        </p:nvSpPr>
        <p:spPr/>
        <p:txBody>
          <a:bodyPr/>
          <a:lstStyle/>
          <a:p>
            <a:fld id="{3F6E85B3-CFEF-4CFD-8FF5-0A6EFFED531C}" type="slidenum">
              <a:rPr lang="nl-NL" smtClean="0">
                <a:solidFill>
                  <a:prstClr val="black">
                    <a:tint val="75000"/>
                  </a:prstClr>
                </a:solidFill>
              </a:rPr>
              <a:pPr/>
              <a:t>‹nr.›</a:t>
            </a:fld>
            <a:endParaRPr lang="nl-NL" dirty="0">
              <a:solidFill>
                <a:prstClr val="black">
                  <a:tint val="75000"/>
                </a:prstClr>
              </a:solidFill>
            </a:endParaRPr>
          </a:p>
        </p:txBody>
      </p:sp>
    </p:spTree>
    <p:extLst>
      <p:ext uri="{BB962C8B-B14F-4D97-AF65-F5344CB8AC3E}">
        <p14:creationId xmlns:p14="http://schemas.microsoft.com/office/powerpoint/2010/main" val="1034695838"/>
      </p:ext>
    </p:extLst>
  </p:cSld>
  <p:clrMapOvr>
    <a:masterClrMapping/>
  </p:clrMapOvr>
</p:sldLayout>
</file>

<file path=ppt/slideLayouts/slideLayout124.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el 1"/>
          <p:cNvSpPr>
            <a:spLocks noGrp="1"/>
          </p:cNvSpPr>
          <p:nvPr>
            <p:ph type="title"/>
          </p:nvPr>
        </p:nvSpPr>
        <p:spPr>
          <a:xfrm>
            <a:off x="722313" y="4406901"/>
            <a:ext cx="7772400" cy="1362075"/>
          </a:xfrm>
        </p:spPr>
        <p:txBody>
          <a:bodyPr anchor="t"/>
          <a:lstStyle>
            <a:lvl1pPr algn="l">
              <a:defRPr sz="4000" b="1" cap="all"/>
            </a:lvl1pPr>
          </a:lstStyle>
          <a:p>
            <a:r>
              <a:rPr lang="nl-NL"/>
              <a:t>Klik om de stijl te bewerken</a:t>
            </a:r>
          </a:p>
        </p:txBody>
      </p:sp>
      <p:sp>
        <p:nvSpPr>
          <p:cNvPr id="3" name="Tijdelijke aanduiding voor tekst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146" indent="0">
              <a:buNone/>
              <a:defRPr sz="1800">
                <a:solidFill>
                  <a:schemeClr val="tx1">
                    <a:tint val="75000"/>
                  </a:schemeClr>
                </a:solidFill>
              </a:defRPr>
            </a:lvl2pPr>
            <a:lvl3pPr marL="914293" indent="0">
              <a:buNone/>
              <a:defRPr sz="1600">
                <a:solidFill>
                  <a:schemeClr val="tx1">
                    <a:tint val="75000"/>
                  </a:schemeClr>
                </a:solidFill>
              </a:defRPr>
            </a:lvl3pPr>
            <a:lvl4pPr marL="1371440" indent="0">
              <a:buNone/>
              <a:defRPr sz="1400">
                <a:solidFill>
                  <a:schemeClr val="tx1">
                    <a:tint val="75000"/>
                  </a:schemeClr>
                </a:solidFill>
              </a:defRPr>
            </a:lvl4pPr>
            <a:lvl5pPr marL="1828586" indent="0">
              <a:buNone/>
              <a:defRPr sz="1400">
                <a:solidFill>
                  <a:schemeClr val="tx1">
                    <a:tint val="75000"/>
                  </a:schemeClr>
                </a:solidFill>
              </a:defRPr>
            </a:lvl5pPr>
            <a:lvl6pPr marL="2285733" indent="0">
              <a:buNone/>
              <a:defRPr sz="1400">
                <a:solidFill>
                  <a:schemeClr val="tx1">
                    <a:tint val="75000"/>
                  </a:schemeClr>
                </a:solidFill>
              </a:defRPr>
            </a:lvl6pPr>
            <a:lvl7pPr marL="2742879" indent="0">
              <a:buNone/>
              <a:defRPr sz="1400">
                <a:solidFill>
                  <a:schemeClr val="tx1">
                    <a:tint val="75000"/>
                  </a:schemeClr>
                </a:solidFill>
              </a:defRPr>
            </a:lvl7pPr>
            <a:lvl8pPr marL="3200026" indent="0">
              <a:buNone/>
              <a:defRPr sz="1400">
                <a:solidFill>
                  <a:schemeClr val="tx1">
                    <a:tint val="75000"/>
                  </a:schemeClr>
                </a:solidFill>
              </a:defRPr>
            </a:lvl8pPr>
            <a:lvl9pPr marL="3657172" indent="0">
              <a:buNone/>
              <a:defRPr sz="1400">
                <a:solidFill>
                  <a:schemeClr val="tx1">
                    <a:tint val="75000"/>
                  </a:schemeClr>
                </a:solidFill>
              </a:defRPr>
            </a:lvl9pPr>
          </a:lstStyle>
          <a:p>
            <a:pPr lvl="0"/>
            <a:r>
              <a:rPr lang="nl-NL"/>
              <a:t>Klik om de modelstijlen te bewerken</a:t>
            </a:r>
          </a:p>
        </p:txBody>
      </p:sp>
      <p:sp>
        <p:nvSpPr>
          <p:cNvPr id="4" name="Tijdelijke aanduiding voor datum 3"/>
          <p:cNvSpPr>
            <a:spLocks noGrp="1"/>
          </p:cNvSpPr>
          <p:nvPr>
            <p:ph type="dt" sz="half" idx="10"/>
          </p:nvPr>
        </p:nvSpPr>
        <p:spPr/>
        <p:txBody>
          <a:bodyPr/>
          <a:lstStyle/>
          <a:p>
            <a:fld id="{CE1E16D9-9D39-4706-90B4-1DF3A8D88558}" type="datetimeFigureOut">
              <a:rPr lang="nl-NL" smtClean="0">
                <a:solidFill>
                  <a:prstClr val="black">
                    <a:tint val="75000"/>
                  </a:prstClr>
                </a:solidFill>
              </a:rPr>
              <a:pPr/>
              <a:t>18-1-2019</a:t>
            </a:fld>
            <a:endParaRPr lang="nl-NL" dirty="0">
              <a:solidFill>
                <a:prstClr val="black">
                  <a:tint val="75000"/>
                </a:prstClr>
              </a:solidFill>
            </a:endParaRPr>
          </a:p>
        </p:txBody>
      </p:sp>
      <p:sp>
        <p:nvSpPr>
          <p:cNvPr id="5" name="Tijdelijke aanduiding voor voettekst 4"/>
          <p:cNvSpPr>
            <a:spLocks noGrp="1"/>
          </p:cNvSpPr>
          <p:nvPr>
            <p:ph type="ftr" sz="quarter" idx="11"/>
          </p:nvPr>
        </p:nvSpPr>
        <p:spPr/>
        <p:txBody>
          <a:bodyPr/>
          <a:lstStyle/>
          <a:p>
            <a:endParaRPr lang="nl-NL" dirty="0">
              <a:solidFill>
                <a:prstClr val="black">
                  <a:tint val="75000"/>
                </a:prstClr>
              </a:solidFill>
            </a:endParaRPr>
          </a:p>
        </p:txBody>
      </p:sp>
      <p:sp>
        <p:nvSpPr>
          <p:cNvPr id="6" name="Tijdelijke aanduiding voor dianummer 5"/>
          <p:cNvSpPr>
            <a:spLocks noGrp="1"/>
          </p:cNvSpPr>
          <p:nvPr>
            <p:ph type="sldNum" sz="quarter" idx="12"/>
          </p:nvPr>
        </p:nvSpPr>
        <p:spPr/>
        <p:txBody>
          <a:bodyPr/>
          <a:lstStyle/>
          <a:p>
            <a:fld id="{3F6E85B3-CFEF-4CFD-8FF5-0A6EFFED531C}" type="slidenum">
              <a:rPr lang="nl-NL" smtClean="0">
                <a:solidFill>
                  <a:prstClr val="black">
                    <a:tint val="75000"/>
                  </a:prstClr>
                </a:solidFill>
              </a:rPr>
              <a:pPr/>
              <a:t>‹nr.›</a:t>
            </a:fld>
            <a:endParaRPr lang="nl-NL" dirty="0">
              <a:solidFill>
                <a:prstClr val="black">
                  <a:tint val="75000"/>
                </a:prstClr>
              </a:solidFill>
            </a:endParaRPr>
          </a:p>
        </p:txBody>
      </p:sp>
    </p:spTree>
    <p:extLst>
      <p:ext uri="{BB962C8B-B14F-4D97-AF65-F5344CB8AC3E}">
        <p14:creationId xmlns:p14="http://schemas.microsoft.com/office/powerpoint/2010/main" val="1107181527"/>
      </p:ext>
    </p:extLst>
  </p:cSld>
  <p:clrMapOvr>
    <a:masterClrMapping/>
  </p:clrMapOvr>
</p:sldLayout>
</file>

<file path=ppt/slideLayouts/slideLayout125.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
        <p:nvSpPr>
          <p:cNvPr id="3" name="Tijdelijke aanduiding voor inhoud 2"/>
          <p:cNvSpPr>
            <a:spLocks noGrp="1"/>
          </p:cNvSpPr>
          <p:nvPr>
            <p:ph sz="half" idx="1"/>
          </p:nvPr>
        </p:nvSpPr>
        <p:spPr>
          <a:xfrm>
            <a:off x="457200" y="1600201"/>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inhoud 3"/>
          <p:cNvSpPr>
            <a:spLocks noGrp="1"/>
          </p:cNvSpPr>
          <p:nvPr>
            <p:ph sz="half" idx="2"/>
          </p:nvPr>
        </p:nvSpPr>
        <p:spPr>
          <a:xfrm>
            <a:off x="4648200" y="1600201"/>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datum 4"/>
          <p:cNvSpPr>
            <a:spLocks noGrp="1"/>
          </p:cNvSpPr>
          <p:nvPr>
            <p:ph type="dt" sz="half" idx="10"/>
          </p:nvPr>
        </p:nvSpPr>
        <p:spPr/>
        <p:txBody>
          <a:bodyPr/>
          <a:lstStyle/>
          <a:p>
            <a:fld id="{CE1E16D9-9D39-4706-90B4-1DF3A8D88558}" type="datetimeFigureOut">
              <a:rPr lang="nl-NL" smtClean="0">
                <a:solidFill>
                  <a:prstClr val="black">
                    <a:tint val="75000"/>
                  </a:prstClr>
                </a:solidFill>
              </a:rPr>
              <a:pPr/>
              <a:t>18-1-2019</a:t>
            </a:fld>
            <a:endParaRPr lang="nl-NL" dirty="0">
              <a:solidFill>
                <a:prstClr val="black">
                  <a:tint val="75000"/>
                </a:prstClr>
              </a:solidFill>
            </a:endParaRPr>
          </a:p>
        </p:txBody>
      </p:sp>
      <p:sp>
        <p:nvSpPr>
          <p:cNvPr id="6" name="Tijdelijke aanduiding voor voettekst 5"/>
          <p:cNvSpPr>
            <a:spLocks noGrp="1"/>
          </p:cNvSpPr>
          <p:nvPr>
            <p:ph type="ftr" sz="quarter" idx="11"/>
          </p:nvPr>
        </p:nvSpPr>
        <p:spPr/>
        <p:txBody>
          <a:bodyPr/>
          <a:lstStyle/>
          <a:p>
            <a:endParaRPr lang="nl-NL" dirty="0">
              <a:solidFill>
                <a:prstClr val="black">
                  <a:tint val="75000"/>
                </a:prstClr>
              </a:solidFill>
            </a:endParaRPr>
          </a:p>
        </p:txBody>
      </p:sp>
      <p:sp>
        <p:nvSpPr>
          <p:cNvPr id="7" name="Tijdelijke aanduiding voor dianummer 6"/>
          <p:cNvSpPr>
            <a:spLocks noGrp="1"/>
          </p:cNvSpPr>
          <p:nvPr>
            <p:ph type="sldNum" sz="quarter" idx="12"/>
          </p:nvPr>
        </p:nvSpPr>
        <p:spPr/>
        <p:txBody>
          <a:bodyPr/>
          <a:lstStyle/>
          <a:p>
            <a:fld id="{3F6E85B3-CFEF-4CFD-8FF5-0A6EFFED531C}" type="slidenum">
              <a:rPr lang="nl-NL" smtClean="0">
                <a:solidFill>
                  <a:prstClr val="black">
                    <a:tint val="75000"/>
                  </a:prstClr>
                </a:solidFill>
              </a:rPr>
              <a:pPr/>
              <a:t>‹nr.›</a:t>
            </a:fld>
            <a:endParaRPr lang="nl-NL" dirty="0">
              <a:solidFill>
                <a:prstClr val="black">
                  <a:tint val="75000"/>
                </a:prstClr>
              </a:solidFill>
            </a:endParaRPr>
          </a:p>
        </p:txBody>
      </p:sp>
    </p:spTree>
    <p:extLst>
      <p:ext uri="{BB962C8B-B14F-4D97-AF65-F5344CB8AC3E}">
        <p14:creationId xmlns:p14="http://schemas.microsoft.com/office/powerpoint/2010/main" val="3554959178"/>
      </p:ext>
    </p:extLst>
  </p:cSld>
  <p:clrMapOvr>
    <a:masterClrMapping/>
  </p:clrMapOvr>
</p:sldLayout>
</file>

<file path=ppt/slideLayouts/slideLayout126.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defRPr/>
            </a:lvl1pPr>
          </a:lstStyle>
          <a:p>
            <a:r>
              <a:rPr lang="nl-NL"/>
              <a:t>Klik om de stijl te bewerken</a:t>
            </a:r>
          </a:p>
        </p:txBody>
      </p:sp>
      <p:sp>
        <p:nvSpPr>
          <p:cNvPr id="3" name="Tijdelijke aanduiding voor tekst 2"/>
          <p:cNvSpPr>
            <a:spLocks noGrp="1"/>
          </p:cNvSpPr>
          <p:nvPr>
            <p:ph type="body" idx="1"/>
          </p:nvPr>
        </p:nvSpPr>
        <p:spPr>
          <a:xfrm>
            <a:off x="457201" y="1535113"/>
            <a:ext cx="4040188" cy="639762"/>
          </a:xfrm>
        </p:spPr>
        <p:txBody>
          <a:bodyPr anchor="b"/>
          <a:lstStyle>
            <a:lvl1pPr marL="0" indent="0">
              <a:buNone/>
              <a:defRPr sz="2400" b="1"/>
            </a:lvl1pPr>
            <a:lvl2pPr marL="457146" indent="0">
              <a:buNone/>
              <a:defRPr sz="2000" b="1"/>
            </a:lvl2pPr>
            <a:lvl3pPr marL="914293" indent="0">
              <a:buNone/>
              <a:defRPr sz="1800" b="1"/>
            </a:lvl3pPr>
            <a:lvl4pPr marL="1371440" indent="0">
              <a:buNone/>
              <a:defRPr sz="1600" b="1"/>
            </a:lvl4pPr>
            <a:lvl5pPr marL="1828586" indent="0">
              <a:buNone/>
              <a:defRPr sz="1600" b="1"/>
            </a:lvl5pPr>
            <a:lvl6pPr marL="2285733" indent="0">
              <a:buNone/>
              <a:defRPr sz="1600" b="1"/>
            </a:lvl6pPr>
            <a:lvl7pPr marL="2742879" indent="0">
              <a:buNone/>
              <a:defRPr sz="1600" b="1"/>
            </a:lvl7pPr>
            <a:lvl8pPr marL="3200026" indent="0">
              <a:buNone/>
              <a:defRPr sz="1600" b="1"/>
            </a:lvl8pPr>
            <a:lvl9pPr marL="3657172" indent="0">
              <a:buNone/>
              <a:defRPr sz="1600" b="1"/>
            </a:lvl9pPr>
          </a:lstStyle>
          <a:p>
            <a:pPr lvl="0"/>
            <a:r>
              <a:rPr lang="nl-NL"/>
              <a:t>Klik om de modelstijlen te bewerken</a:t>
            </a:r>
          </a:p>
        </p:txBody>
      </p:sp>
      <p:sp>
        <p:nvSpPr>
          <p:cNvPr id="4" name="Tijdelijke aanduiding voor inhoud 3"/>
          <p:cNvSpPr>
            <a:spLocks noGrp="1"/>
          </p:cNvSpPr>
          <p:nvPr>
            <p:ph sz="half" idx="2"/>
          </p:nvPr>
        </p:nvSpPr>
        <p:spPr>
          <a:xfrm>
            <a:off x="457201"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tekst 4"/>
          <p:cNvSpPr>
            <a:spLocks noGrp="1"/>
          </p:cNvSpPr>
          <p:nvPr>
            <p:ph type="body" sz="quarter" idx="3"/>
          </p:nvPr>
        </p:nvSpPr>
        <p:spPr>
          <a:xfrm>
            <a:off x="4645026" y="1535113"/>
            <a:ext cx="4041775" cy="639762"/>
          </a:xfrm>
        </p:spPr>
        <p:txBody>
          <a:bodyPr anchor="b"/>
          <a:lstStyle>
            <a:lvl1pPr marL="0" indent="0">
              <a:buNone/>
              <a:defRPr sz="2400" b="1"/>
            </a:lvl1pPr>
            <a:lvl2pPr marL="457146" indent="0">
              <a:buNone/>
              <a:defRPr sz="2000" b="1"/>
            </a:lvl2pPr>
            <a:lvl3pPr marL="914293" indent="0">
              <a:buNone/>
              <a:defRPr sz="1800" b="1"/>
            </a:lvl3pPr>
            <a:lvl4pPr marL="1371440" indent="0">
              <a:buNone/>
              <a:defRPr sz="1600" b="1"/>
            </a:lvl4pPr>
            <a:lvl5pPr marL="1828586" indent="0">
              <a:buNone/>
              <a:defRPr sz="1600" b="1"/>
            </a:lvl5pPr>
            <a:lvl6pPr marL="2285733" indent="0">
              <a:buNone/>
              <a:defRPr sz="1600" b="1"/>
            </a:lvl6pPr>
            <a:lvl7pPr marL="2742879" indent="0">
              <a:buNone/>
              <a:defRPr sz="1600" b="1"/>
            </a:lvl7pPr>
            <a:lvl8pPr marL="3200026" indent="0">
              <a:buNone/>
              <a:defRPr sz="1600" b="1"/>
            </a:lvl8pPr>
            <a:lvl9pPr marL="3657172" indent="0">
              <a:buNone/>
              <a:defRPr sz="1600" b="1"/>
            </a:lvl9pPr>
          </a:lstStyle>
          <a:p>
            <a:pPr lvl="0"/>
            <a:r>
              <a:rPr lang="nl-NL"/>
              <a:t>Klik om de modelstijlen te bewerken</a:t>
            </a:r>
          </a:p>
        </p:txBody>
      </p:sp>
      <p:sp>
        <p:nvSpPr>
          <p:cNvPr id="6" name="Tijdelijke aanduiding voor inhoud 5"/>
          <p:cNvSpPr>
            <a:spLocks noGrp="1"/>
          </p:cNvSpPr>
          <p:nvPr>
            <p:ph sz="quarter" idx="4"/>
          </p:nvPr>
        </p:nvSpPr>
        <p:spPr>
          <a:xfrm>
            <a:off x="4645026"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7" name="Tijdelijke aanduiding voor datum 6"/>
          <p:cNvSpPr>
            <a:spLocks noGrp="1"/>
          </p:cNvSpPr>
          <p:nvPr>
            <p:ph type="dt" sz="half" idx="10"/>
          </p:nvPr>
        </p:nvSpPr>
        <p:spPr/>
        <p:txBody>
          <a:bodyPr/>
          <a:lstStyle/>
          <a:p>
            <a:fld id="{CE1E16D9-9D39-4706-90B4-1DF3A8D88558}" type="datetimeFigureOut">
              <a:rPr lang="nl-NL" smtClean="0">
                <a:solidFill>
                  <a:prstClr val="black">
                    <a:tint val="75000"/>
                  </a:prstClr>
                </a:solidFill>
              </a:rPr>
              <a:pPr/>
              <a:t>18-1-2019</a:t>
            </a:fld>
            <a:endParaRPr lang="nl-NL" dirty="0">
              <a:solidFill>
                <a:prstClr val="black">
                  <a:tint val="75000"/>
                </a:prstClr>
              </a:solidFill>
            </a:endParaRPr>
          </a:p>
        </p:txBody>
      </p:sp>
      <p:sp>
        <p:nvSpPr>
          <p:cNvPr id="8" name="Tijdelijke aanduiding voor voettekst 7"/>
          <p:cNvSpPr>
            <a:spLocks noGrp="1"/>
          </p:cNvSpPr>
          <p:nvPr>
            <p:ph type="ftr" sz="quarter" idx="11"/>
          </p:nvPr>
        </p:nvSpPr>
        <p:spPr/>
        <p:txBody>
          <a:bodyPr/>
          <a:lstStyle/>
          <a:p>
            <a:endParaRPr lang="nl-NL" dirty="0">
              <a:solidFill>
                <a:prstClr val="black">
                  <a:tint val="75000"/>
                </a:prstClr>
              </a:solidFill>
            </a:endParaRPr>
          </a:p>
        </p:txBody>
      </p:sp>
      <p:sp>
        <p:nvSpPr>
          <p:cNvPr id="9" name="Tijdelijke aanduiding voor dianummer 8"/>
          <p:cNvSpPr>
            <a:spLocks noGrp="1"/>
          </p:cNvSpPr>
          <p:nvPr>
            <p:ph type="sldNum" sz="quarter" idx="12"/>
          </p:nvPr>
        </p:nvSpPr>
        <p:spPr/>
        <p:txBody>
          <a:bodyPr/>
          <a:lstStyle/>
          <a:p>
            <a:fld id="{3F6E85B3-CFEF-4CFD-8FF5-0A6EFFED531C}" type="slidenum">
              <a:rPr lang="nl-NL" smtClean="0">
                <a:solidFill>
                  <a:prstClr val="black">
                    <a:tint val="75000"/>
                  </a:prstClr>
                </a:solidFill>
              </a:rPr>
              <a:pPr/>
              <a:t>‹nr.›</a:t>
            </a:fld>
            <a:endParaRPr lang="nl-NL" dirty="0">
              <a:solidFill>
                <a:prstClr val="black">
                  <a:tint val="75000"/>
                </a:prstClr>
              </a:solidFill>
            </a:endParaRPr>
          </a:p>
        </p:txBody>
      </p:sp>
    </p:spTree>
    <p:extLst>
      <p:ext uri="{BB962C8B-B14F-4D97-AF65-F5344CB8AC3E}">
        <p14:creationId xmlns:p14="http://schemas.microsoft.com/office/powerpoint/2010/main" val="443265365"/>
      </p:ext>
    </p:extLst>
  </p:cSld>
  <p:clrMapOvr>
    <a:masterClrMapping/>
  </p:clrMapOvr>
</p:sldLayout>
</file>

<file path=ppt/slideLayouts/slideLayout127.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
        <p:nvSpPr>
          <p:cNvPr id="3" name="Tijdelijke aanduiding voor datum 2"/>
          <p:cNvSpPr>
            <a:spLocks noGrp="1"/>
          </p:cNvSpPr>
          <p:nvPr>
            <p:ph type="dt" sz="half" idx="10"/>
          </p:nvPr>
        </p:nvSpPr>
        <p:spPr/>
        <p:txBody>
          <a:bodyPr/>
          <a:lstStyle/>
          <a:p>
            <a:fld id="{CE1E16D9-9D39-4706-90B4-1DF3A8D88558}" type="datetimeFigureOut">
              <a:rPr lang="nl-NL" smtClean="0">
                <a:solidFill>
                  <a:prstClr val="black">
                    <a:tint val="75000"/>
                  </a:prstClr>
                </a:solidFill>
              </a:rPr>
              <a:pPr/>
              <a:t>18-1-2019</a:t>
            </a:fld>
            <a:endParaRPr lang="nl-NL" dirty="0">
              <a:solidFill>
                <a:prstClr val="black">
                  <a:tint val="75000"/>
                </a:prstClr>
              </a:solidFill>
            </a:endParaRPr>
          </a:p>
        </p:txBody>
      </p:sp>
      <p:sp>
        <p:nvSpPr>
          <p:cNvPr id="4" name="Tijdelijke aanduiding voor voettekst 3"/>
          <p:cNvSpPr>
            <a:spLocks noGrp="1"/>
          </p:cNvSpPr>
          <p:nvPr>
            <p:ph type="ftr" sz="quarter" idx="11"/>
          </p:nvPr>
        </p:nvSpPr>
        <p:spPr/>
        <p:txBody>
          <a:bodyPr/>
          <a:lstStyle/>
          <a:p>
            <a:endParaRPr lang="nl-NL" dirty="0">
              <a:solidFill>
                <a:prstClr val="black">
                  <a:tint val="75000"/>
                </a:prstClr>
              </a:solidFill>
            </a:endParaRPr>
          </a:p>
        </p:txBody>
      </p:sp>
      <p:sp>
        <p:nvSpPr>
          <p:cNvPr id="5" name="Tijdelijke aanduiding voor dianummer 4"/>
          <p:cNvSpPr>
            <a:spLocks noGrp="1"/>
          </p:cNvSpPr>
          <p:nvPr>
            <p:ph type="sldNum" sz="quarter" idx="12"/>
          </p:nvPr>
        </p:nvSpPr>
        <p:spPr/>
        <p:txBody>
          <a:bodyPr/>
          <a:lstStyle/>
          <a:p>
            <a:fld id="{3F6E85B3-CFEF-4CFD-8FF5-0A6EFFED531C}" type="slidenum">
              <a:rPr lang="nl-NL" smtClean="0">
                <a:solidFill>
                  <a:prstClr val="black">
                    <a:tint val="75000"/>
                  </a:prstClr>
                </a:solidFill>
              </a:rPr>
              <a:pPr/>
              <a:t>‹nr.›</a:t>
            </a:fld>
            <a:endParaRPr lang="nl-NL" dirty="0">
              <a:solidFill>
                <a:prstClr val="black">
                  <a:tint val="75000"/>
                </a:prstClr>
              </a:solidFill>
            </a:endParaRPr>
          </a:p>
        </p:txBody>
      </p:sp>
    </p:spTree>
    <p:extLst>
      <p:ext uri="{BB962C8B-B14F-4D97-AF65-F5344CB8AC3E}">
        <p14:creationId xmlns:p14="http://schemas.microsoft.com/office/powerpoint/2010/main" val="2957587003"/>
      </p:ext>
    </p:extLst>
  </p:cSld>
  <p:clrMapOvr>
    <a:masterClrMapping/>
  </p:clrMapOvr>
</p:sldLayout>
</file>

<file path=ppt/slideLayouts/slideLayout128.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Tijdelijke aanduiding voor datum 1"/>
          <p:cNvSpPr>
            <a:spLocks noGrp="1"/>
          </p:cNvSpPr>
          <p:nvPr>
            <p:ph type="dt" sz="half" idx="10"/>
          </p:nvPr>
        </p:nvSpPr>
        <p:spPr/>
        <p:txBody>
          <a:bodyPr/>
          <a:lstStyle/>
          <a:p>
            <a:fld id="{CE1E16D9-9D39-4706-90B4-1DF3A8D88558}" type="datetimeFigureOut">
              <a:rPr lang="nl-NL" smtClean="0">
                <a:solidFill>
                  <a:prstClr val="black">
                    <a:tint val="75000"/>
                  </a:prstClr>
                </a:solidFill>
              </a:rPr>
              <a:pPr/>
              <a:t>18-1-2019</a:t>
            </a:fld>
            <a:endParaRPr lang="nl-NL" dirty="0">
              <a:solidFill>
                <a:prstClr val="black">
                  <a:tint val="75000"/>
                </a:prstClr>
              </a:solidFill>
            </a:endParaRPr>
          </a:p>
        </p:txBody>
      </p:sp>
      <p:sp>
        <p:nvSpPr>
          <p:cNvPr id="3" name="Tijdelijke aanduiding voor voettekst 2"/>
          <p:cNvSpPr>
            <a:spLocks noGrp="1"/>
          </p:cNvSpPr>
          <p:nvPr>
            <p:ph type="ftr" sz="quarter" idx="11"/>
          </p:nvPr>
        </p:nvSpPr>
        <p:spPr/>
        <p:txBody>
          <a:bodyPr/>
          <a:lstStyle/>
          <a:p>
            <a:endParaRPr lang="nl-NL" dirty="0">
              <a:solidFill>
                <a:prstClr val="black">
                  <a:tint val="75000"/>
                </a:prstClr>
              </a:solidFill>
            </a:endParaRPr>
          </a:p>
        </p:txBody>
      </p:sp>
      <p:sp>
        <p:nvSpPr>
          <p:cNvPr id="4" name="Tijdelijke aanduiding voor dianummer 3"/>
          <p:cNvSpPr>
            <a:spLocks noGrp="1"/>
          </p:cNvSpPr>
          <p:nvPr>
            <p:ph type="sldNum" sz="quarter" idx="12"/>
          </p:nvPr>
        </p:nvSpPr>
        <p:spPr/>
        <p:txBody>
          <a:bodyPr/>
          <a:lstStyle/>
          <a:p>
            <a:fld id="{3F6E85B3-CFEF-4CFD-8FF5-0A6EFFED531C}" type="slidenum">
              <a:rPr lang="nl-NL" smtClean="0">
                <a:solidFill>
                  <a:prstClr val="black">
                    <a:tint val="75000"/>
                  </a:prstClr>
                </a:solidFill>
              </a:rPr>
              <a:pPr/>
              <a:t>‹nr.›</a:t>
            </a:fld>
            <a:endParaRPr lang="nl-NL" dirty="0">
              <a:solidFill>
                <a:prstClr val="black">
                  <a:tint val="75000"/>
                </a:prstClr>
              </a:solidFill>
            </a:endParaRPr>
          </a:p>
        </p:txBody>
      </p:sp>
    </p:spTree>
    <p:extLst>
      <p:ext uri="{BB962C8B-B14F-4D97-AF65-F5344CB8AC3E}">
        <p14:creationId xmlns:p14="http://schemas.microsoft.com/office/powerpoint/2010/main" val="3041103716"/>
      </p:ext>
    </p:extLst>
  </p:cSld>
  <p:clrMapOvr>
    <a:masterClrMapping/>
  </p:clrMapOvr>
</p:sldLayout>
</file>

<file path=ppt/slideLayouts/slideLayout129.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457201" y="273050"/>
            <a:ext cx="3008313" cy="1162050"/>
          </a:xfrm>
        </p:spPr>
        <p:txBody>
          <a:bodyPr anchor="b"/>
          <a:lstStyle>
            <a:lvl1pPr algn="l">
              <a:defRPr sz="2000" b="1"/>
            </a:lvl1pPr>
          </a:lstStyle>
          <a:p>
            <a:r>
              <a:rPr lang="nl-NL"/>
              <a:t>Klik om de stijl te bewerken</a:t>
            </a:r>
          </a:p>
        </p:txBody>
      </p:sp>
      <p:sp>
        <p:nvSpPr>
          <p:cNvPr id="3" name="Tijdelijke aanduiding voor inhoud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tekst 3"/>
          <p:cNvSpPr>
            <a:spLocks noGrp="1"/>
          </p:cNvSpPr>
          <p:nvPr>
            <p:ph type="body" sz="half" idx="2"/>
          </p:nvPr>
        </p:nvSpPr>
        <p:spPr>
          <a:xfrm>
            <a:off x="457201" y="1435100"/>
            <a:ext cx="3008313" cy="4691063"/>
          </a:xfrm>
        </p:spPr>
        <p:txBody>
          <a:bodyPr/>
          <a:lstStyle>
            <a:lvl1pPr marL="0" indent="0">
              <a:buNone/>
              <a:defRPr sz="1400"/>
            </a:lvl1pPr>
            <a:lvl2pPr marL="457146" indent="0">
              <a:buNone/>
              <a:defRPr sz="1200"/>
            </a:lvl2pPr>
            <a:lvl3pPr marL="914293" indent="0">
              <a:buNone/>
              <a:defRPr sz="1000"/>
            </a:lvl3pPr>
            <a:lvl4pPr marL="1371440" indent="0">
              <a:buNone/>
              <a:defRPr sz="900"/>
            </a:lvl4pPr>
            <a:lvl5pPr marL="1828586" indent="0">
              <a:buNone/>
              <a:defRPr sz="900"/>
            </a:lvl5pPr>
            <a:lvl6pPr marL="2285733" indent="0">
              <a:buNone/>
              <a:defRPr sz="900"/>
            </a:lvl6pPr>
            <a:lvl7pPr marL="2742879" indent="0">
              <a:buNone/>
              <a:defRPr sz="900"/>
            </a:lvl7pPr>
            <a:lvl8pPr marL="3200026" indent="0">
              <a:buNone/>
              <a:defRPr sz="900"/>
            </a:lvl8pPr>
            <a:lvl9pPr marL="3657172" indent="0">
              <a:buNone/>
              <a:defRPr sz="900"/>
            </a:lvl9pPr>
          </a:lstStyle>
          <a:p>
            <a:pPr lvl="0"/>
            <a:r>
              <a:rPr lang="nl-NL"/>
              <a:t>Klik om de modelstijlen te bewerken</a:t>
            </a:r>
          </a:p>
        </p:txBody>
      </p:sp>
      <p:sp>
        <p:nvSpPr>
          <p:cNvPr id="5" name="Tijdelijke aanduiding voor datum 4"/>
          <p:cNvSpPr>
            <a:spLocks noGrp="1"/>
          </p:cNvSpPr>
          <p:nvPr>
            <p:ph type="dt" sz="half" idx="10"/>
          </p:nvPr>
        </p:nvSpPr>
        <p:spPr/>
        <p:txBody>
          <a:bodyPr/>
          <a:lstStyle/>
          <a:p>
            <a:fld id="{CE1E16D9-9D39-4706-90B4-1DF3A8D88558}" type="datetimeFigureOut">
              <a:rPr lang="nl-NL" smtClean="0">
                <a:solidFill>
                  <a:prstClr val="black">
                    <a:tint val="75000"/>
                  </a:prstClr>
                </a:solidFill>
              </a:rPr>
              <a:pPr/>
              <a:t>18-1-2019</a:t>
            </a:fld>
            <a:endParaRPr lang="nl-NL" dirty="0">
              <a:solidFill>
                <a:prstClr val="black">
                  <a:tint val="75000"/>
                </a:prstClr>
              </a:solidFill>
            </a:endParaRPr>
          </a:p>
        </p:txBody>
      </p:sp>
      <p:sp>
        <p:nvSpPr>
          <p:cNvPr id="6" name="Tijdelijke aanduiding voor voettekst 5"/>
          <p:cNvSpPr>
            <a:spLocks noGrp="1"/>
          </p:cNvSpPr>
          <p:nvPr>
            <p:ph type="ftr" sz="quarter" idx="11"/>
          </p:nvPr>
        </p:nvSpPr>
        <p:spPr/>
        <p:txBody>
          <a:bodyPr/>
          <a:lstStyle/>
          <a:p>
            <a:endParaRPr lang="nl-NL" dirty="0">
              <a:solidFill>
                <a:prstClr val="black">
                  <a:tint val="75000"/>
                </a:prstClr>
              </a:solidFill>
            </a:endParaRPr>
          </a:p>
        </p:txBody>
      </p:sp>
      <p:sp>
        <p:nvSpPr>
          <p:cNvPr id="7" name="Tijdelijke aanduiding voor dianummer 6"/>
          <p:cNvSpPr>
            <a:spLocks noGrp="1"/>
          </p:cNvSpPr>
          <p:nvPr>
            <p:ph type="sldNum" sz="quarter" idx="12"/>
          </p:nvPr>
        </p:nvSpPr>
        <p:spPr/>
        <p:txBody>
          <a:bodyPr/>
          <a:lstStyle/>
          <a:p>
            <a:fld id="{3F6E85B3-CFEF-4CFD-8FF5-0A6EFFED531C}" type="slidenum">
              <a:rPr lang="nl-NL" smtClean="0">
                <a:solidFill>
                  <a:prstClr val="black">
                    <a:tint val="75000"/>
                  </a:prstClr>
                </a:solidFill>
              </a:rPr>
              <a:pPr/>
              <a:t>‹nr.›</a:t>
            </a:fld>
            <a:endParaRPr lang="nl-NL" dirty="0">
              <a:solidFill>
                <a:prstClr val="black">
                  <a:tint val="75000"/>
                </a:prstClr>
              </a:solidFill>
            </a:endParaRPr>
          </a:p>
        </p:txBody>
      </p:sp>
    </p:spTree>
    <p:extLst>
      <p:ext uri="{BB962C8B-B14F-4D97-AF65-F5344CB8AC3E}">
        <p14:creationId xmlns:p14="http://schemas.microsoft.com/office/powerpoint/2010/main" val="55102630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
        <p:nvSpPr>
          <p:cNvPr id="3" name="Tijdelijke aanduiding voor inhoud 2"/>
          <p:cNvSpPr>
            <a:spLocks noGrp="1"/>
          </p:cNvSpPr>
          <p:nvPr>
            <p:ph idx="1"/>
          </p:nvPr>
        </p:nvSpPr>
        <p:spPr/>
        <p:txBody>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p:cNvSpPr>
            <a:spLocks noGrp="1"/>
          </p:cNvSpPr>
          <p:nvPr>
            <p:ph type="dt" sz="half" idx="10"/>
          </p:nvPr>
        </p:nvSpPr>
        <p:spPr/>
        <p:txBody>
          <a:bodyPr/>
          <a:lstStyle/>
          <a:p>
            <a:fld id="{83A0C7EB-C14C-4B38-9E7A-35D8553103FA}" type="datetimeFigureOut">
              <a:rPr lang="nl-NL" smtClean="0">
                <a:solidFill>
                  <a:prstClr val="black">
                    <a:tint val="75000"/>
                  </a:prstClr>
                </a:solidFill>
              </a:rPr>
              <a:pPr/>
              <a:t>18-1-2019</a:t>
            </a:fld>
            <a:endParaRPr lang="nl-NL" dirty="0">
              <a:solidFill>
                <a:prstClr val="black">
                  <a:tint val="75000"/>
                </a:prstClr>
              </a:solidFill>
            </a:endParaRPr>
          </a:p>
        </p:txBody>
      </p:sp>
      <p:sp>
        <p:nvSpPr>
          <p:cNvPr id="5" name="Tijdelijke aanduiding voor voettekst 4"/>
          <p:cNvSpPr>
            <a:spLocks noGrp="1"/>
          </p:cNvSpPr>
          <p:nvPr>
            <p:ph type="ftr" sz="quarter" idx="11"/>
          </p:nvPr>
        </p:nvSpPr>
        <p:spPr/>
        <p:txBody>
          <a:bodyPr/>
          <a:lstStyle/>
          <a:p>
            <a:endParaRPr lang="nl-NL" dirty="0">
              <a:solidFill>
                <a:prstClr val="black">
                  <a:tint val="75000"/>
                </a:prstClr>
              </a:solidFill>
            </a:endParaRPr>
          </a:p>
        </p:txBody>
      </p:sp>
      <p:sp>
        <p:nvSpPr>
          <p:cNvPr id="6" name="Tijdelijke aanduiding voor dianummer 5"/>
          <p:cNvSpPr>
            <a:spLocks noGrp="1"/>
          </p:cNvSpPr>
          <p:nvPr>
            <p:ph type="sldNum" sz="quarter" idx="12"/>
          </p:nvPr>
        </p:nvSpPr>
        <p:spPr/>
        <p:txBody>
          <a:bodyPr/>
          <a:lstStyle/>
          <a:p>
            <a:fld id="{71F03646-39DA-47C0-B926-4C7CB284EFBB}" type="slidenum">
              <a:rPr lang="nl-NL" smtClean="0">
                <a:solidFill>
                  <a:prstClr val="black">
                    <a:tint val="75000"/>
                  </a:prstClr>
                </a:solidFill>
              </a:rPr>
              <a:pPr/>
              <a:t>‹nr.›</a:t>
            </a:fld>
            <a:endParaRPr lang="nl-NL" dirty="0">
              <a:solidFill>
                <a:prstClr val="black">
                  <a:tint val="75000"/>
                </a:prstClr>
              </a:solidFill>
            </a:endParaRPr>
          </a:p>
        </p:txBody>
      </p:sp>
    </p:spTree>
    <p:extLst>
      <p:ext uri="{BB962C8B-B14F-4D97-AF65-F5344CB8AC3E}">
        <p14:creationId xmlns:p14="http://schemas.microsoft.com/office/powerpoint/2010/main" val="2247306240"/>
      </p:ext>
    </p:extLst>
  </p:cSld>
  <p:clrMapOvr>
    <a:masterClrMapping/>
  </p:clrMapOvr>
</p:sldLayout>
</file>

<file path=ppt/slideLayouts/slideLayout130.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1792288" y="4800600"/>
            <a:ext cx="5486400" cy="566738"/>
          </a:xfrm>
        </p:spPr>
        <p:txBody>
          <a:bodyPr anchor="b"/>
          <a:lstStyle>
            <a:lvl1pPr algn="l">
              <a:defRPr sz="2000" b="1"/>
            </a:lvl1pPr>
          </a:lstStyle>
          <a:p>
            <a:r>
              <a:rPr lang="nl-NL"/>
              <a:t>Klik om de stijl te bewerken</a:t>
            </a:r>
          </a:p>
        </p:txBody>
      </p:sp>
      <p:sp>
        <p:nvSpPr>
          <p:cNvPr id="3" name="Tijdelijke aanduiding voor afbeelding 2"/>
          <p:cNvSpPr>
            <a:spLocks noGrp="1"/>
          </p:cNvSpPr>
          <p:nvPr>
            <p:ph type="pic" idx="1"/>
          </p:nvPr>
        </p:nvSpPr>
        <p:spPr>
          <a:xfrm>
            <a:off x="1792288" y="612775"/>
            <a:ext cx="5486400" cy="4114800"/>
          </a:xfrm>
        </p:spPr>
        <p:txBody>
          <a:bodyPr/>
          <a:lstStyle>
            <a:lvl1pPr marL="0" indent="0">
              <a:buNone/>
              <a:defRPr sz="3200"/>
            </a:lvl1pPr>
            <a:lvl2pPr marL="457146" indent="0">
              <a:buNone/>
              <a:defRPr sz="2800"/>
            </a:lvl2pPr>
            <a:lvl3pPr marL="914293" indent="0">
              <a:buNone/>
              <a:defRPr sz="2400"/>
            </a:lvl3pPr>
            <a:lvl4pPr marL="1371440" indent="0">
              <a:buNone/>
              <a:defRPr sz="2000"/>
            </a:lvl4pPr>
            <a:lvl5pPr marL="1828586" indent="0">
              <a:buNone/>
              <a:defRPr sz="2000"/>
            </a:lvl5pPr>
            <a:lvl6pPr marL="2285733" indent="0">
              <a:buNone/>
              <a:defRPr sz="2000"/>
            </a:lvl6pPr>
            <a:lvl7pPr marL="2742879" indent="0">
              <a:buNone/>
              <a:defRPr sz="2000"/>
            </a:lvl7pPr>
            <a:lvl8pPr marL="3200026" indent="0">
              <a:buNone/>
              <a:defRPr sz="2000"/>
            </a:lvl8pPr>
            <a:lvl9pPr marL="3657172" indent="0">
              <a:buNone/>
              <a:defRPr sz="2000"/>
            </a:lvl9pPr>
          </a:lstStyle>
          <a:p>
            <a:endParaRPr lang="nl-NL" dirty="0"/>
          </a:p>
        </p:txBody>
      </p:sp>
      <p:sp>
        <p:nvSpPr>
          <p:cNvPr id="4" name="Tijdelijke aanduiding voor tekst 3"/>
          <p:cNvSpPr>
            <a:spLocks noGrp="1"/>
          </p:cNvSpPr>
          <p:nvPr>
            <p:ph type="body" sz="half" idx="2"/>
          </p:nvPr>
        </p:nvSpPr>
        <p:spPr>
          <a:xfrm>
            <a:off x="1792288" y="5367338"/>
            <a:ext cx="5486400" cy="804862"/>
          </a:xfrm>
        </p:spPr>
        <p:txBody>
          <a:bodyPr/>
          <a:lstStyle>
            <a:lvl1pPr marL="0" indent="0">
              <a:buNone/>
              <a:defRPr sz="1400"/>
            </a:lvl1pPr>
            <a:lvl2pPr marL="457146" indent="0">
              <a:buNone/>
              <a:defRPr sz="1200"/>
            </a:lvl2pPr>
            <a:lvl3pPr marL="914293" indent="0">
              <a:buNone/>
              <a:defRPr sz="1000"/>
            </a:lvl3pPr>
            <a:lvl4pPr marL="1371440" indent="0">
              <a:buNone/>
              <a:defRPr sz="900"/>
            </a:lvl4pPr>
            <a:lvl5pPr marL="1828586" indent="0">
              <a:buNone/>
              <a:defRPr sz="900"/>
            </a:lvl5pPr>
            <a:lvl6pPr marL="2285733" indent="0">
              <a:buNone/>
              <a:defRPr sz="900"/>
            </a:lvl6pPr>
            <a:lvl7pPr marL="2742879" indent="0">
              <a:buNone/>
              <a:defRPr sz="900"/>
            </a:lvl7pPr>
            <a:lvl8pPr marL="3200026" indent="0">
              <a:buNone/>
              <a:defRPr sz="900"/>
            </a:lvl8pPr>
            <a:lvl9pPr marL="3657172" indent="0">
              <a:buNone/>
              <a:defRPr sz="900"/>
            </a:lvl9pPr>
          </a:lstStyle>
          <a:p>
            <a:pPr lvl="0"/>
            <a:r>
              <a:rPr lang="nl-NL"/>
              <a:t>Klik om de modelstijlen te bewerken</a:t>
            </a:r>
          </a:p>
        </p:txBody>
      </p:sp>
      <p:sp>
        <p:nvSpPr>
          <p:cNvPr id="5" name="Tijdelijke aanduiding voor datum 4"/>
          <p:cNvSpPr>
            <a:spLocks noGrp="1"/>
          </p:cNvSpPr>
          <p:nvPr>
            <p:ph type="dt" sz="half" idx="10"/>
          </p:nvPr>
        </p:nvSpPr>
        <p:spPr/>
        <p:txBody>
          <a:bodyPr/>
          <a:lstStyle/>
          <a:p>
            <a:fld id="{CE1E16D9-9D39-4706-90B4-1DF3A8D88558}" type="datetimeFigureOut">
              <a:rPr lang="nl-NL" smtClean="0">
                <a:solidFill>
                  <a:prstClr val="black">
                    <a:tint val="75000"/>
                  </a:prstClr>
                </a:solidFill>
              </a:rPr>
              <a:pPr/>
              <a:t>18-1-2019</a:t>
            </a:fld>
            <a:endParaRPr lang="nl-NL" dirty="0">
              <a:solidFill>
                <a:prstClr val="black">
                  <a:tint val="75000"/>
                </a:prstClr>
              </a:solidFill>
            </a:endParaRPr>
          </a:p>
        </p:txBody>
      </p:sp>
      <p:sp>
        <p:nvSpPr>
          <p:cNvPr id="6" name="Tijdelijke aanduiding voor voettekst 5"/>
          <p:cNvSpPr>
            <a:spLocks noGrp="1"/>
          </p:cNvSpPr>
          <p:nvPr>
            <p:ph type="ftr" sz="quarter" idx="11"/>
          </p:nvPr>
        </p:nvSpPr>
        <p:spPr/>
        <p:txBody>
          <a:bodyPr/>
          <a:lstStyle/>
          <a:p>
            <a:endParaRPr lang="nl-NL" dirty="0">
              <a:solidFill>
                <a:prstClr val="black">
                  <a:tint val="75000"/>
                </a:prstClr>
              </a:solidFill>
            </a:endParaRPr>
          </a:p>
        </p:txBody>
      </p:sp>
      <p:sp>
        <p:nvSpPr>
          <p:cNvPr id="7" name="Tijdelijke aanduiding voor dianummer 6"/>
          <p:cNvSpPr>
            <a:spLocks noGrp="1"/>
          </p:cNvSpPr>
          <p:nvPr>
            <p:ph type="sldNum" sz="quarter" idx="12"/>
          </p:nvPr>
        </p:nvSpPr>
        <p:spPr/>
        <p:txBody>
          <a:bodyPr/>
          <a:lstStyle/>
          <a:p>
            <a:fld id="{3F6E85B3-CFEF-4CFD-8FF5-0A6EFFED531C}" type="slidenum">
              <a:rPr lang="nl-NL" smtClean="0">
                <a:solidFill>
                  <a:prstClr val="black">
                    <a:tint val="75000"/>
                  </a:prstClr>
                </a:solidFill>
              </a:rPr>
              <a:pPr/>
              <a:t>‹nr.›</a:t>
            </a:fld>
            <a:endParaRPr lang="nl-NL" dirty="0">
              <a:solidFill>
                <a:prstClr val="black">
                  <a:tint val="75000"/>
                </a:prstClr>
              </a:solidFill>
            </a:endParaRPr>
          </a:p>
        </p:txBody>
      </p:sp>
    </p:spTree>
    <p:extLst>
      <p:ext uri="{BB962C8B-B14F-4D97-AF65-F5344CB8AC3E}">
        <p14:creationId xmlns:p14="http://schemas.microsoft.com/office/powerpoint/2010/main" val="3406180847"/>
      </p:ext>
    </p:extLst>
  </p:cSld>
  <p:clrMapOvr>
    <a:masterClrMapping/>
  </p:clrMapOvr>
</p:sldLayout>
</file>

<file path=ppt/slideLayouts/slideLayout131.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
        <p:nvSpPr>
          <p:cNvPr id="3" name="Tijdelijke aanduiding voor verticale tekst 2"/>
          <p:cNvSpPr>
            <a:spLocks noGrp="1"/>
          </p:cNvSpPr>
          <p:nvPr>
            <p:ph type="body" orient="vert" idx="1"/>
          </p:nvPr>
        </p:nvSpPr>
        <p:spPr/>
        <p:txBody>
          <a:bodyPr vert="eaVert"/>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p:cNvSpPr>
            <a:spLocks noGrp="1"/>
          </p:cNvSpPr>
          <p:nvPr>
            <p:ph type="dt" sz="half" idx="10"/>
          </p:nvPr>
        </p:nvSpPr>
        <p:spPr/>
        <p:txBody>
          <a:bodyPr/>
          <a:lstStyle/>
          <a:p>
            <a:fld id="{CE1E16D9-9D39-4706-90B4-1DF3A8D88558}" type="datetimeFigureOut">
              <a:rPr lang="nl-NL" smtClean="0">
                <a:solidFill>
                  <a:prstClr val="black">
                    <a:tint val="75000"/>
                  </a:prstClr>
                </a:solidFill>
              </a:rPr>
              <a:pPr/>
              <a:t>18-1-2019</a:t>
            </a:fld>
            <a:endParaRPr lang="nl-NL" dirty="0">
              <a:solidFill>
                <a:prstClr val="black">
                  <a:tint val="75000"/>
                </a:prstClr>
              </a:solidFill>
            </a:endParaRPr>
          </a:p>
        </p:txBody>
      </p:sp>
      <p:sp>
        <p:nvSpPr>
          <p:cNvPr id="5" name="Tijdelijke aanduiding voor voettekst 4"/>
          <p:cNvSpPr>
            <a:spLocks noGrp="1"/>
          </p:cNvSpPr>
          <p:nvPr>
            <p:ph type="ftr" sz="quarter" idx="11"/>
          </p:nvPr>
        </p:nvSpPr>
        <p:spPr/>
        <p:txBody>
          <a:bodyPr/>
          <a:lstStyle/>
          <a:p>
            <a:endParaRPr lang="nl-NL" dirty="0">
              <a:solidFill>
                <a:prstClr val="black">
                  <a:tint val="75000"/>
                </a:prstClr>
              </a:solidFill>
            </a:endParaRPr>
          </a:p>
        </p:txBody>
      </p:sp>
      <p:sp>
        <p:nvSpPr>
          <p:cNvPr id="6" name="Tijdelijke aanduiding voor dianummer 5"/>
          <p:cNvSpPr>
            <a:spLocks noGrp="1"/>
          </p:cNvSpPr>
          <p:nvPr>
            <p:ph type="sldNum" sz="quarter" idx="12"/>
          </p:nvPr>
        </p:nvSpPr>
        <p:spPr/>
        <p:txBody>
          <a:bodyPr/>
          <a:lstStyle/>
          <a:p>
            <a:fld id="{3F6E85B3-CFEF-4CFD-8FF5-0A6EFFED531C}" type="slidenum">
              <a:rPr lang="nl-NL" smtClean="0">
                <a:solidFill>
                  <a:prstClr val="black">
                    <a:tint val="75000"/>
                  </a:prstClr>
                </a:solidFill>
              </a:rPr>
              <a:pPr/>
              <a:t>‹nr.›</a:t>
            </a:fld>
            <a:endParaRPr lang="nl-NL" dirty="0">
              <a:solidFill>
                <a:prstClr val="black">
                  <a:tint val="75000"/>
                </a:prstClr>
              </a:solidFill>
            </a:endParaRPr>
          </a:p>
        </p:txBody>
      </p:sp>
    </p:spTree>
    <p:extLst>
      <p:ext uri="{BB962C8B-B14F-4D97-AF65-F5344CB8AC3E}">
        <p14:creationId xmlns:p14="http://schemas.microsoft.com/office/powerpoint/2010/main" val="2210001042"/>
      </p:ext>
    </p:extLst>
  </p:cSld>
  <p:clrMapOvr>
    <a:masterClrMapping/>
  </p:clrMapOvr>
</p:sldLayout>
</file>

<file path=ppt/slideLayouts/slideLayout132.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e titel 1"/>
          <p:cNvSpPr>
            <a:spLocks noGrp="1"/>
          </p:cNvSpPr>
          <p:nvPr>
            <p:ph type="title" orient="vert"/>
          </p:nvPr>
        </p:nvSpPr>
        <p:spPr>
          <a:xfrm>
            <a:off x="6629400" y="274638"/>
            <a:ext cx="2057400" cy="5851525"/>
          </a:xfrm>
        </p:spPr>
        <p:txBody>
          <a:bodyPr vert="eaVert"/>
          <a:lstStyle/>
          <a:p>
            <a:r>
              <a:rPr lang="nl-NL"/>
              <a:t>Klik om de stijl te bewerken</a:t>
            </a:r>
          </a:p>
        </p:txBody>
      </p:sp>
      <p:sp>
        <p:nvSpPr>
          <p:cNvPr id="3" name="Tijdelijke aanduiding voor verticale tekst 2"/>
          <p:cNvSpPr>
            <a:spLocks noGrp="1"/>
          </p:cNvSpPr>
          <p:nvPr>
            <p:ph type="body" orient="vert" idx="1"/>
          </p:nvPr>
        </p:nvSpPr>
        <p:spPr>
          <a:xfrm>
            <a:off x="457200" y="274638"/>
            <a:ext cx="6019800" cy="5851525"/>
          </a:xfrm>
        </p:spPr>
        <p:txBody>
          <a:bodyPr vert="eaVert"/>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p:cNvSpPr>
            <a:spLocks noGrp="1"/>
          </p:cNvSpPr>
          <p:nvPr>
            <p:ph type="dt" sz="half" idx="10"/>
          </p:nvPr>
        </p:nvSpPr>
        <p:spPr/>
        <p:txBody>
          <a:bodyPr/>
          <a:lstStyle/>
          <a:p>
            <a:fld id="{CE1E16D9-9D39-4706-90B4-1DF3A8D88558}" type="datetimeFigureOut">
              <a:rPr lang="nl-NL" smtClean="0">
                <a:solidFill>
                  <a:prstClr val="black">
                    <a:tint val="75000"/>
                  </a:prstClr>
                </a:solidFill>
              </a:rPr>
              <a:pPr/>
              <a:t>18-1-2019</a:t>
            </a:fld>
            <a:endParaRPr lang="nl-NL" dirty="0">
              <a:solidFill>
                <a:prstClr val="black">
                  <a:tint val="75000"/>
                </a:prstClr>
              </a:solidFill>
            </a:endParaRPr>
          </a:p>
        </p:txBody>
      </p:sp>
      <p:sp>
        <p:nvSpPr>
          <p:cNvPr id="5" name="Tijdelijke aanduiding voor voettekst 4"/>
          <p:cNvSpPr>
            <a:spLocks noGrp="1"/>
          </p:cNvSpPr>
          <p:nvPr>
            <p:ph type="ftr" sz="quarter" idx="11"/>
          </p:nvPr>
        </p:nvSpPr>
        <p:spPr/>
        <p:txBody>
          <a:bodyPr/>
          <a:lstStyle/>
          <a:p>
            <a:endParaRPr lang="nl-NL" dirty="0">
              <a:solidFill>
                <a:prstClr val="black">
                  <a:tint val="75000"/>
                </a:prstClr>
              </a:solidFill>
            </a:endParaRPr>
          </a:p>
        </p:txBody>
      </p:sp>
      <p:sp>
        <p:nvSpPr>
          <p:cNvPr id="6" name="Tijdelijke aanduiding voor dianummer 5"/>
          <p:cNvSpPr>
            <a:spLocks noGrp="1"/>
          </p:cNvSpPr>
          <p:nvPr>
            <p:ph type="sldNum" sz="quarter" idx="12"/>
          </p:nvPr>
        </p:nvSpPr>
        <p:spPr/>
        <p:txBody>
          <a:bodyPr/>
          <a:lstStyle/>
          <a:p>
            <a:fld id="{3F6E85B3-CFEF-4CFD-8FF5-0A6EFFED531C}" type="slidenum">
              <a:rPr lang="nl-NL" smtClean="0">
                <a:solidFill>
                  <a:prstClr val="black">
                    <a:tint val="75000"/>
                  </a:prstClr>
                </a:solidFill>
              </a:rPr>
              <a:pPr/>
              <a:t>‹nr.›</a:t>
            </a:fld>
            <a:endParaRPr lang="nl-NL" dirty="0">
              <a:solidFill>
                <a:prstClr val="black">
                  <a:tint val="75000"/>
                </a:prstClr>
              </a:solidFill>
            </a:endParaRPr>
          </a:p>
        </p:txBody>
      </p:sp>
    </p:spTree>
    <p:extLst>
      <p:ext uri="{BB962C8B-B14F-4D97-AF65-F5344CB8AC3E}">
        <p14:creationId xmlns:p14="http://schemas.microsoft.com/office/powerpoint/2010/main" val="3114975854"/>
      </p:ext>
    </p:extLst>
  </p:cSld>
  <p:clrMapOvr>
    <a:masterClrMapping/>
  </p:clrMapOvr>
</p:sldLayout>
</file>

<file path=ppt/slideLayouts/slideLayout133.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sp>
        <p:nvSpPr>
          <p:cNvPr id="2" name="Titel 1"/>
          <p:cNvSpPr>
            <a:spLocks noGrp="1"/>
          </p:cNvSpPr>
          <p:nvPr>
            <p:ph type="ctrTitle"/>
          </p:nvPr>
        </p:nvSpPr>
        <p:spPr>
          <a:xfrm>
            <a:off x="685800" y="2130425"/>
            <a:ext cx="7772400" cy="1470025"/>
          </a:xfrm>
        </p:spPr>
        <p:txBody>
          <a:bodyPr/>
          <a:lstStyle/>
          <a:p>
            <a:r>
              <a:rPr lang="nl-NL"/>
              <a:t>Klik om de stijl te bewerken</a:t>
            </a:r>
          </a:p>
        </p:txBody>
      </p:sp>
      <p:sp>
        <p:nvSpPr>
          <p:cNvPr id="3" name="Ondertitel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nl-NL"/>
              <a:t>Klik om de ondertitelstijl van het model te bewerken</a:t>
            </a:r>
          </a:p>
        </p:txBody>
      </p:sp>
      <p:sp>
        <p:nvSpPr>
          <p:cNvPr id="4" name="Tijdelijke aanduiding voor datum 3"/>
          <p:cNvSpPr>
            <a:spLocks noGrp="1"/>
          </p:cNvSpPr>
          <p:nvPr>
            <p:ph type="dt" sz="half" idx="10"/>
          </p:nvPr>
        </p:nvSpPr>
        <p:spPr/>
        <p:txBody>
          <a:bodyPr/>
          <a:lstStyle/>
          <a:p>
            <a:fld id="{CE1E16D9-9D39-4706-90B4-1DF3A8D88558}" type="datetimeFigureOut">
              <a:rPr lang="nl-NL" smtClean="0">
                <a:solidFill>
                  <a:prstClr val="black">
                    <a:tint val="75000"/>
                  </a:prstClr>
                </a:solidFill>
              </a:rPr>
              <a:pPr/>
              <a:t>18-1-2019</a:t>
            </a:fld>
            <a:endParaRPr lang="nl-NL" dirty="0">
              <a:solidFill>
                <a:prstClr val="black">
                  <a:tint val="75000"/>
                </a:prstClr>
              </a:solidFill>
            </a:endParaRPr>
          </a:p>
        </p:txBody>
      </p:sp>
      <p:sp>
        <p:nvSpPr>
          <p:cNvPr id="5" name="Tijdelijke aanduiding voor voettekst 4"/>
          <p:cNvSpPr>
            <a:spLocks noGrp="1"/>
          </p:cNvSpPr>
          <p:nvPr>
            <p:ph type="ftr" sz="quarter" idx="11"/>
          </p:nvPr>
        </p:nvSpPr>
        <p:spPr/>
        <p:txBody>
          <a:bodyPr/>
          <a:lstStyle/>
          <a:p>
            <a:endParaRPr lang="nl-NL" dirty="0">
              <a:solidFill>
                <a:prstClr val="black">
                  <a:tint val="75000"/>
                </a:prstClr>
              </a:solidFill>
            </a:endParaRPr>
          </a:p>
        </p:txBody>
      </p:sp>
      <p:sp>
        <p:nvSpPr>
          <p:cNvPr id="6" name="Tijdelijke aanduiding voor dianummer 5"/>
          <p:cNvSpPr>
            <a:spLocks noGrp="1"/>
          </p:cNvSpPr>
          <p:nvPr>
            <p:ph type="sldNum" sz="quarter" idx="12"/>
          </p:nvPr>
        </p:nvSpPr>
        <p:spPr/>
        <p:txBody>
          <a:bodyPr/>
          <a:lstStyle/>
          <a:p>
            <a:fld id="{3F6E85B3-CFEF-4CFD-8FF5-0A6EFFED531C}" type="slidenum">
              <a:rPr lang="nl-NL" smtClean="0">
                <a:solidFill>
                  <a:prstClr val="black">
                    <a:tint val="75000"/>
                  </a:prstClr>
                </a:solidFill>
              </a:rPr>
              <a:pPr/>
              <a:t>‹nr.›</a:t>
            </a:fld>
            <a:endParaRPr lang="nl-NL" dirty="0">
              <a:solidFill>
                <a:prstClr val="black">
                  <a:tint val="75000"/>
                </a:prstClr>
              </a:solidFill>
            </a:endParaRPr>
          </a:p>
        </p:txBody>
      </p:sp>
    </p:spTree>
    <p:extLst>
      <p:ext uri="{BB962C8B-B14F-4D97-AF65-F5344CB8AC3E}">
        <p14:creationId xmlns:p14="http://schemas.microsoft.com/office/powerpoint/2010/main" val="1641203269"/>
      </p:ext>
    </p:extLst>
  </p:cSld>
  <p:clrMapOvr>
    <a:masterClrMapping/>
  </p:clrMapOvr>
</p:sldLayout>
</file>

<file path=ppt/slideLayouts/slideLayout134.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
        <p:nvSpPr>
          <p:cNvPr id="3" name="Tijdelijke aanduiding voor inhoud 2"/>
          <p:cNvSpPr>
            <a:spLocks noGrp="1"/>
          </p:cNvSpPr>
          <p:nvPr>
            <p:ph idx="1"/>
          </p:nvPr>
        </p:nvSpPr>
        <p:spPr/>
        <p:txBody>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p:cNvSpPr>
            <a:spLocks noGrp="1"/>
          </p:cNvSpPr>
          <p:nvPr>
            <p:ph type="dt" sz="half" idx="10"/>
          </p:nvPr>
        </p:nvSpPr>
        <p:spPr/>
        <p:txBody>
          <a:bodyPr/>
          <a:lstStyle/>
          <a:p>
            <a:fld id="{CE1E16D9-9D39-4706-90B4-1DF3A8D88558}" type="datetimeFigureOut">
              <a:rPr lang="nl-NL" smtClean="0">
                <a:solidFill>
                  <a:prstClr val="black">
                    <a:tint val="75000"/>
                  </a:prstClr>
                </a:solidFill>
              </a:rPr>
              <a:pPr/>
              <a:t>18-1-2019</a:t>
            </a:fld>
            <a:endParaRPr lang="nl-NL" dirty="0">
              <a:solidFill>
                <a:prstClr val="black">
                  <a:tint val="75000"/>
                </a:prstClr>
              </a:solidFill>
            </a:endParaRPr>
          </a:p>
        </p:txBody>
      </p:sp>
      <p:sp>
        <p:nvSpPr>
          <p:cNvPr id="5" name="Tijdelijke aanduiding voor voettekst 4"/>
          <p:cNvSpPr>
            <a:spLocks noGrp="1"/>
          </p:cNvSpPr>
          <p:nvPr>
            <p:ph type="ftr" sz="quarter" idx="11"/>
          </p:nvPr>
        </p:nvSpPr>
        <p:spPr/>
        <p:txBody>
          <a:bodyPr/>
          <a:lstStyle/>
          <a:p>
            <a:endParaRPr lang="nl-NL" dirty="0">
              <a:solidFill>
                <a:prstClr val="black">
                  <a:tint val="75000"/>
                </a:prstClr>
              </a:solidFill>
            </a:endParaRPr>
          </a:p>
        </p:txBody>
      </p:sp>
      <p:sp>
        <p:nvSpPr>
          <p:cNvPr id="6" name="Tijdelijke aanduiding voor dianummer 5"/>
          <p:cNvSpPr>
            <a:spLocks noGrp="1"/>
          </p:cNvSpPr>
          <p:nvPr>
            <p:ph type="sldNum" sz="quarter" idx="12"/>
          </p:nvPr>
        </p:nvSpPr>
        <p:spPr/>
        <p:txBody>
          <a:bodyPr/>
          <a:lstStyle/>
          <a:p>
            <a:fld id="{3F6E85B3-CFEF-4CFD-8FF5-0A6EFFED531C}" type="slidenum">
              <a:rPr lang="nl-NL" smtClean="0">
                <a:solidFill>
                  <a:prstClr val="black">
                    <a:tint val="75000"/>
                  </a:prstClr>
                </a:solidFill>
              </a:rPr>
              <a:pPr/>
              <a:t>‹nr.›</a:t>
            </a:fld>
            <a:endParaRPr lang="nl-NL" dirty="0">
              <a:solidFill>
                <a:prstClr val="black">
                  <a:tint val="75000"/>
                </a:prstClr>
              </a:solidFill>
            </a:endParaRPr>
          </a:p>
        </p:txBody>
      </p:sp>
    </p:spTree>
    <p:extLst>
      <p:ext uri="{BB962C8B-B14F-4D97-AF65-F5344CB8AC3E}">
        <p14:creationId xmlns:p14="http://schemas.microsoft.com/office/powerpoint/2010/main" val="3982534660"/>
      </p:ext>
    </p:extLst>
  </p:cSld>
  <p:clrMapOvr>
    <a:masterClrMapping/>
  </p:clrMapOvr>
</p:sldLayout>
</file>

<file path=ppt/slideLayouts/slideLayout135.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el 1"/>
          <p:cNvSpPr>
            <a:spLocks noGrp="1"/>
          </p:cNvSpPr>
          <p:nvPr>
            <p:ph type="title"/>
          </p:nvPr>
        </p:nvSpPr>
        <p:spPr>
          <a:xfrm>
            <a:off x="722313" y="4406900"/>
            <a:ext cx="7772400" cy="1362075"/>
          </a:xfrm>
        </p:spPr>
        <p:txBody>
          <a:bodyPr anchor="t"/>
          <a:lstStyle>
            <a:lvl1pPr algn="l">
              <a:defRPr sz="4000" b="1" cap="all"/>
            </a:lvl1pPr>
          </a:lstStyle>
          <a:p>
            <a:r>
              <a:rPr lang="nl-NL"/>
              <a:t>Klik om de stijl te bewerken</a:t>
            </a:r>
          </a:p>
        </p:txBody>
      </p:sp>
      <p:sp>
        <p:nvSpPr>
          <p:cNvPr id="3" name="Tijdelijke aanduiding voor tekst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nl-NL"/>
              <a:t>Klik om de modelstijlen te bewerken</a:t>
            </a:r>
          </a:p>
        </p:txBody>
      </p:sp>
      <p:sp>
        <p:nvSpPr>
          <p:cNvPr id="4" name="Tijdelijke aanduiding voor datum 3"/>
          <p:cNvSpPr>
            <a:spLocks noGrp="1"/>
          </p:cNvSpPr>
          <p:nvPr>
            <p:ph type="dt" sz="half" idx="10"/>
          </p:nvPr>
        </p:nvSpPr>
        <p:spPr/>
        <p:txBody>
          <a:bodyPr/>
          <a:lstStyle/>
          <a:p>
            <a:fld id="{CE1E16D9-9D39-4706-90B4-1DF3A8D88558}" type="datetimeFigureOut">
              <a:rPr lang="nl-NL" smtClean="0">
                <a:solidFill>
                  <a:prstClr val="black">
                    <a:tint val="75000"/>
                  </a:prstClr>
                </a:solidFill>
              </a:rPr>
              <a:pPr/>
              <a:t>18-1-2019</a:t>
            </a:fld>
            <a:endParaRPr lang="nl-NL" dirty="0">
              <a:solidFill>
                <a:prstClr val="black">
                  <a:tint val="75000"/>
                </a:prstClr>
              </a:solidFill>
            </a:endParaRPr>
          </a:p>
        </p:txBody>
      </p:sp>
      <p:sp>
        <p:nvSpPr>
          <p:cNvPr id="5" name="Tijdelijke aanduiding voor voettekst 4"/>
          <p:cNvSpPr>
            <a:spLocks noGrp="1"/>
          </p:cNvSpPr>
          <p:nvPr>
            <p:ph type="ftr" sz="quarter" idx="11"/>
          </p:nvPr>
        </p:nvSpPr>
        <p:spPr/>
        <p:txBody>
          <a:bodyPr/>
          <a:lstStyle/>
          <a:p>
            <a:endParaRPr lang="nl-NL" dirty="0">
              <a:solidFill>
                <a:prstClr val="black">
                  <a:tint val="75000"/>
                </a:prstClr>
              </a:solidFill>
            </a:endParaRPr>
          </a:p>
        </p:txBody>
      </p:sp>
      <p:sp>
        <p:nvSpPr>
          <p:cNvPr id="6" name="Tijdelijke aanduiding voor dianummer 5"/>
          <p:cNvSpPr>
            <a:spLocks noGrp="1"/>
          </p:cNvSpPr>
          <p:nvPr>
            <p:ph type="sldNum" sz="quarter" idx="12"/>
          </p:nvPr>
        </p:nvSpPr>
        <p:spPr/>
        <p:txBody>
          <a:bodyPr/>
          <a:lstStyle/>
          <a:p>
            <a:fld id="{3F6E85B3-CFEF-4CFD-8FF5-0A6EFFED531C}" type="slidenum">
              <a:rPr lang="nl-NL" smtClean="0">
                <a:solidFill>
                  <a:prstClr val="black">
                    <a:tint val="75000"/>
                  </a:prstClr>
                </a:solidFill>
              </a:rPr>
              <a:pPr/>
              <a:t>‹nr.›</a:t>
            </a:fld>
            <a:endParaRPr lang="nl-NL" dirty="0">
              <a:solidFill>
                <a:prstClr val="black">
                  <a:tint val="75000"/>
                </a:prstClr>
              </a:solidFill>
            </a:endParaRPr>
          </a:p>
        </p:txBody>
      </p:sp>
    </p:spTree>
    <p:extLst>
      <p:ext uri="{BB962C8B-B14F-4D97-AF65-F5344CB8AC3E}">
        <p14:creationId xmlns:p14="http://schemas.microsoft.com/office/powerpoint/2010/main" val="2321643785"/>
      </p:ext>
    </p:extLst>
  </p:cSld>
  <p:clrMapOvr>
    <a:masterClrMapping/>
  </p:clrMapOvr>
</p:sldLayout>
</file>

<file path=ppt/slideLayouts/slideLayout136.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
        <p:nvSpPr>
          <p:cNvPr id="3" name="Tijdelijke aanduiding voor inhoud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inhoud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datum 4"/>
          <p:cNvSpPr>
            <a:spLocks noGrp="1"/>
          </p:cNvSpPr>
          <p:nvPr>
            <p:ph type="dt" sz="half" idx="10"/>
          </p:nvPr>
        </p:nvSpPr>
        <p:spPr/>
        <p:txBody>
          <a:bodyPr/>
          <a:lstStyle/>
          <a:p>
            <a:fld id="{CE1E16D9-9D39-4706-90B4-1DF3A8D88558}" type="datetimeFigureOut">
              <a:rPr lang="nl-NL" smtClean="0">
                <a:solidFill>
                  <a:prstClr val="black">
                    <a:tint val="75000"/>
                  </a:prstClr>
                </a:solidFill>
              </a:rPr>
              <a:pPr/>
              <a:t>18-1-2019</a:t>
            </a:fld>
            <a:endParaRPr lang="nl-NL" dirty="0">
              <a:solidFill>
                <a:prstClr val="black">
                  <a:tint val="75000"/>
                </a:prstClr>
              </a:solidFill>
            </a:endParaRPr>
          </a:p>
        </p:txBody>
      </p:sp>
      <p:sp>
        <p:nvSpPr>
          <p:cNvPr id="6" name="Tijdelijke aanduiding voor voettekst 5"/>
          <p:cNvSpPr>
            <a:spLocks noGrp="1"/>
          </p:cNvSpPr>
          <p:nvPr>
            <p:ph type="ftr" sz="quarter" idx="11"/>
          </p:nvPr>
        </p:nvSpPr>
        <p:spPr/>
        <p:txBody>
          <a:bodyPr/>
          <a:lstStyle/>
          <a:p>
            <a:endParaRPr lang="nl-NL" dirty="0">
              <a:solidFill>
                <a:prstClr val="black">
                  <a:tint val="75000"/>
                </a:prstClr>
              </a:solidFill>
            </a:endParaRPr>
          </a:p>
        </p:txBody>
      </p:sp>
      <p:sp>
        <p:nvSpPr>
          <p:cNvPr id="7" name="Tijdelijke aanduiding voor dianummer 6"/>
          <p:cNvSpPr>
            <a:spLocks noGrp="1"/>
          </p:cNvSpPr>
          <p:nvPr>
            <p:ph type="sldNum" sz="quarter" idx="12"/>
          </p:nvPr>
        </p:nvSpPr>
        <p:spPr/>
        <p:txBody>
          <a:bodyPr/>
          <a:lstStyle/>
          <a:p>
            <a:fld id="{3F6E85B3-CFEF-4CFD-8FF5-0A6EFFED531C}" type="slidenum">
              <a:rPr lang="nl-NL" smtClean="0">
                <a:solidFill>
                  <a:prstClr val="black">
                    <a:tint val="75000"/>
                  </a:prstClr>
                </a:solidFill>
              </a:rPr>
              <a:pPr/>
              <a:t>‹nr.›</a:t>
            </a:fld>
            <a:endParaRPr lang="nl-NL" dirty="0">
              <a:solidFill>
                <a:prstClr val="black">
                  <a:tint val="75000"/>
                </a:prstClr>
              </a:solidFill>
            </a:endParaRPr>
          </a:p>
        </p:txBody>
      </p:sp>
    </p:spTree>
    <p:extLst>
      <p:ext uri="{BB962C8B-B14F-4D97-AF65-F5344CB8AC3E}">
        <p14:creationId xmlns:p14="http://schemas.microsoft.com/office/powerpoint/2010/main" val="521268314"/>
      </p:ext>
    </p:extLst>
  </p:cSld>
  <p:clrMapOvr>
    <a:masterClrMapping/>
  </p:clrMapOvr>
</p:sldLayout>
</file>

<file path=ppt/slideLayouts/slideLayout137.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defRPr/>
            </a:lvl1pPr>
          </a:lstStyle>
          <a:p>
            <a:r>
              <a:rPr lang="nl-NL"/>
              <a:t>Klik om de stijl te bewerken</a:t>
            </a:r>
          </a:p>
        </p:txBody>
      </p:sp>
      <p:sp>
        <p:nvSpPr>
          <p:cNvPr id="3" name="Tijdelijke aanduiding voor tekst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 om de modelstijlen te bewerken</a:t>
            </a:r>
          </a:p>
        </p:txBody>
      </p:sp>
      <p:sp>
        <p:nvSpPr>
          <p:cNvPr id="4" name="Tijdelijke aanduiding voor inhoud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tekst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 om de modelstijlen te bewerken</a:t>
            </a:r>
          </a:p>
        </p:txBody>
      </p:sp>
      <p:sp>
        <p:nvSpPr>
          <p:cNvPr id="6" name="Tijdelijke aanduiding voor inhoud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7" name="Tijdelijke aanduiding voor datum 6"/>
          <p:cNvSpPr>
            <a:spLocks noGrp="1"/>
          </p:cNvSpPr>
          <p:nvPr>
            <p:ph type="dt" sz="half" idx="10"/>
          </p:nvPr>
        </p:nvSpPr>
        <p:spPr/>
        <p:txBody>
          <a:bodyPr/>
          <a:lstStyle/>
          <a:p>
            <a:fld id="{CE1E16D9-9D39-4706-90B4-1DF3A8D88558}" type="datetimeFigureOut">
              <a:rPr lang="nl-NL" smtClean="0">
                <a:solidFill>
                  <a:prstClr val="black">
                    <a:tint val="75000"/>
                  </a:prstClr>
                </a:solidFill>
              </a:rPr>
              <a:pPr/>
              <a:t>18-1-2019</a:t>
            </a:fld>
            <a:endParaRPr lang="nl-NL" dirty="0">
              <a:solidFill>
                <a:prstClr val="black">
                  <a:tint val="75000"/>
                </a:prstClr>
              </a:solidFill>
            </a:endParaRPr>
          </a:p>
        </p:txBody>
      </p:sp>
      <p:sp>
        <p:nvSpPr>
          <p:cNvPr id="8" name="Tijdelijke aanduiding voor voettekst 7"/>
          <p:cNvSpPr>
            <a:spLocks noGrp="1"/>
          </p:cNvSpPr>
          <p:nvPr>
            <p:ph type="ftr" sz="quarter" idx="11"/>
          </p:nvPr>
        </p:nvSpPr>
        <p:spPr/>
        <p:txBody>
          <a:bodyPr/>
          <a:lstStyle/>
          <a:p>
            <a:endParaRPr lang="nl-NL" dirty="0">
              <a:solidFill>
                <a:prstClr val="black">
                  <a:tint val="75000"/>
                </a:prstClr>
              </a:solidFill>
            </a:endParaRPr>
          </a:p>
        </p:txBody>
      </p:sp>
      <p:sp>
        <p:nvSpPr>
          <p:cNvPr id="9" name="Tijdelijke aanduiding voor dianummer 8"/>
          <p:cNvSpPr>
            <a:spLocks noGrp="1"/>
          </p:cNvSpPr>
          <p:nvPr>
            <p:ph type="sldNum" sz="quarter" idx="12"/>
          </p:nvPr>
        </p:nvSpPr>
        <p:spPr/>
        <p:txBody>
          <a:bodyPr/>
          <a:lstStyle/>
          <a:p>
            <a:fld id="{3F6E85B3-CFEF-4CFD-8FF5-0A6EFFED531C}" type="slidenum">
              <a:rPr lang="nl-NL" smtClean="0">
                <a:solidFill>
                  <a:prstClr val="black">
                    <a:tint val="75000"/>
                  </a:prstClr>
                </a:solidFill>
              </a:rPr>
              <a:pPr/>
              <a:t>‹nr.›</a:t>
            </a:fld>
            <a:endParaRPr lang="nl-NL" dirty="0">
              <a:solidFill>
                <a:prstClr val="black">
                  <a:tint val="75000"/>
                </a:prstClr>
              </a:solidFill>
            </a:endParaRPr>
          </a:p>
        </p:txBody>
      </p:sp>
    </p:spTree>
    <p:extLst>
      <p:ext uri="{BB962C8B-B14F-4D97-AF65-F5344CB8AC3E}">
        <p14:creationId xmlns:p14="http://schemas.microsoft.com/office/powerpoint/2010/main" val="4033931830"/>
      </p:ext>
    </p:extLst>
  </p:cSld>
  <p:clrMapOvr>
    <a:masterClrMapping/>
  </p:clrMapOvr>
</p:sldLayout>
</file>

<file path=ppt/slideLayouts/slideLayout138.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
        <p:nvSpPr>
          <p:cNvPr id="3" name="Tijdelijke aanduiding voor datum 2"/>
          <p:cNvSpPr>
            <a:spLocks noGrp="1"/>
          </p:cNvSpPr>
          <p:nvPr>
            <p:ph type="dt" sz="half" idx="10"/>
          </p:nvPr>
        </p:nvSpPr>
        <p:spPr/>
        <p:txBody>
          <a:bodyPr/>
          <a:lstStyle/>
          <a:p>
            <a:fld id="{CE1E16D9-9D39-4706-90B4-1DF3A8D88558}" type="datetimeFigureOut">
              <a:rPr lang="nl-NL" smtClean="0">
                <a:solidFill>
                  <a:prstClr val="black">
                    <a:tint val="75000"/>
                  </a:prstClr>
                </a:solidFill>
              </a:rPr>
              <a:pPr/>
              <a:t>18-1-2019</a:t>
            </a:fld>
            <a:endParaRPr lang="nl-NL" dirty="0">
              <a:solidFill>
                <a:prstClr val="black">
                  <a:tint val="75000"/>
                </a:prstClr>
              </a:solidFill>
            </a:endParaRPr>
          </a:p>
        </p:txBody>
      </p:sp>
      <p:sp>
        <p:nvSpPr>
          <p:cNvPr id="4" name="Tijdelijke aanduiding voor voettekst 3"/>
          <p:cNvSpPr>
            <a:spLocks noGrp="1"/>
          </p:cNvSpPr>
          <p:nvPr>
            <p:ph type="ftr" sz="quarter" idx="11"/>
          </p:nvPr>
        </p:nvSpPr>
        <p:spPr/>
        <p:txBody>
          <a:bodyPr/>
          <a:lstStyle/>
          <a:p>
            <a:endParaRPr lang="nl-NL" dirty="0">
              <a:solidFill>
                <a:prstClr val="black">
                  <a:tint val="75000"/>
                </a:prstClr>
              </a:solidFill>
            </a:endParaRPr>
          </a:p>
        </p:txBody>
      </p:sp>
      <p:sp>
        <p:nvSpPr>
          <p:cNvPr id="5" name="Tijdelijke aanduiding voor dianummer 4"/>
          <p:cNvSpPr>
            <a:spLocks noGrp="1"/>
          </p:cNvSpPr>
          <p:nvPr>
            <p:ph type="sldNum" sz="quarter" idx="12"/>
          </p:nvPr>
        </p:nvSpPr>
        <p:spPr/>
        <p:txBody>
          <a:bodyPr/>
          <a:lstStyle/>
          <a:p>
            <a:fld id="{3F6E85B3-CFEF-4CFD-8FF5-0A6EFFED531C}" type="slidenum">
              <a:rPr lang="nl-NL" smtClean="0">
                <a:solidFill>
                  <a:prstClr val="black">
                    <a:tint val="75000"/>
                  </a:prstClr>
                </a:solidFill>
              </a:rPr>
              <a:pPr/>
              <a:t>‹nr.›</a:t>
            </a:fld>
            <a:endParaRPr lang="nl-NL" dirty="0">
              <a:solidFill>
                <a:prstClr val="black">
                  <a:tint val="75000"/>
                </a:prstClr>
              </a:solidFill>
            </a:endParaRPr>
          </a:p>
        </p:txBody>
      </p:sp>
    </p:spTree>
    <p:extLst>
      <p:ext uri="{BB962C8B-B14F-4D97-AF65-F5344CB8AC3E}">
        <p14:creationId xmlns:p14="http://schemas.microsoft.com/office/powerpoint/2010/main" val="781884861"/>
      </p:ext>
    </p:extLst>
  </p:cSld>
  <p:clrMapOvr>
    <a:masterClrMapping/>
  </p:clrMapOvr>
</p:sldLayout>
</file>

<file path=ppt/slideLayouts/slideLayout139.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Tijdelijke aanduiding voor datum 1"/>
          <p:cNvSpPr>
            <a:spLocks noGrp="1"/>
          </p:cNvSpPr>
          <p:nvPr>
            <p:ph type="dt" sz="half" idx="10"/>
          </p:nvPr>
        </p:nvSpPr>
        <p:spPr/>
        <p:txBody>
          <a:bodyPr/>
          <a:lstStyle/>
          <a:p>
            <a:fld id="{CE1E16D9-9D39-4706-90B4-1DF3A8D88558}" type="datetimeFigureOut">
              <a:rPr lang="nl-NL" smtClean="0">
                <a:solidFill>
                  <a:prstClr val="black">
                    <a:tint val="75000"/>
                  </a:prstClr>
                </a:solidFill>
              </a:rPr>
              <a:pPr/>
              <a:t>18-1-2019</a:t>
            </a:fld>
            <a:endParaRPr lang="nl-NL" dirty="0">
              <a:solidFill>
                <a:prstClr val="black">
                  <a:tint val="75000"/>
                </a:prstClr>
              </a:solidFill>
            </a:endParaRPr>
          </a:p>
        </p:txBody>
      </p:sp>
      <p:sp>
        <p:nvSpPr>
          <p:cNvPr id="3" name="Tijdelijke aanduiding voor voettekst 2"/>
          <p:cNvSpPr>
            <a:spLocks noGrp="1"/>
          </p:cNvSpPr>
          <p:nvPr>
            <p:ph type="ftr" sz="quarter" idx="11"/>
          </p:nvPr>
        </p:nvSpPr>
        <p:spPr/>
        <p:txBody>
          <a:bodyPr/>
          <a:lstStyle/>
          <a:p>
            <a:endParaRPr lang="nl-NL" dirty="0">
              <a:solidFill>
                <a:prstClr val="black">
                  <a:tint val="75000"/>
                </a:prstClr>
              </a:solidFill>
            </a:endParaRPr>
          </a:p>
        </p:txBody>
      </p:sp>
      <p:sp>
        <p:nvSpPr>
          <p:cNvPr id="4" name="Tijdelijke aanduiding voor dianummer 3"/>
          <p:cNvSpPr>
            <a:spLocks noGrp="1"/>
          </p:cNvSpPr>
          <p:nvPr>
            <p:ph type="sldNum" sz="quarter" idx="12"/>
          </p:nvPr>
        </p:nvSpPr>
        <p:spPr/>
        <p:txBody>
          <a:bodyPr/>
          <a:lstStyle/>
          <a:p>
            <a:fld id="{3F6E85B3-CFEF-4CFD-8FF5-0A6EFFED531C}" type="slidenum">
              <a:rPr lang="nl-NL" smtClean="0">
                <a:solidFill>
                  <a:prstClr val="black">
                    <a:tint val="75000"/>
                  </a:prstClr>
                </a:solidFill>
              </a:rPr>
              <a:pPr/>
              <a:t>‹nr.›</a:t>
            </a:fld>
            <a:endParaRPr lang="nl-NL" dirty="0">
              <a:solidFill>
                <a:prstClr val="black">
                  <a:tint val="75000"/>
                </a:prstClr>
              </a:solidFill>
            </a:endParaRPr>
          </a:p>
        </p:txBody>
      </p:sp>
    </p:spTree>
    <p:extLst>
      <p:ext uri="{BB962C8B-B14F-4D97-AF65-F5344CB8AC3E}">
        <p14:creationId xmlns:p14="http://schemas.microsoft.com/office/powerpoint/2010/main" val="246791027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el 1"/>
          <p:cNvSpPr>
            <a:spLocks noGrp="1"/>
          </p:cNvSpPr>
          <p:nvPr>
            <p:ph type="title"/>
          </p:nvPr>
        </p:nvSpPr>
        <p:spPr>
          <a:xfrm>
            <a:off x="722313" y="4406901"/>
            <a:ext cx="7772400" cy="1362075"/>
          </a:xfrm>
        </p:spPr>
        <p:txBody>
          <a:bodyPr anchor="t"/>
          <a:lstStyle>
            <a:lvl1pPr algn="l">
              <a:defRPr sz="4000" b="1" cap="all"/>
            </a:lvl1pPr>
          </a:lstStyle>
          <a:p>
            <a:r>
              <a:rPr lang="nl-NL"/>
              <a:t>Klik om de stijl te bewerken</a:t>
            </a:r>
          </a:p>
        </p:txBody>
      </p:sp>
      <p:sp>
        <p:nvSpPr>
          <p:cNvPr id="3" name="Tijdelijke aanduiding voor tekst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146" indent="0">
              <a:buNone/>
              <a:defRPr sz="1800">
                <a:solidFill>
                  <a:schemeClr val="tx1">
                    <a:tint val="75000"/>
                  </a:schemeClr>
                </a:solidFill>
              </a:defRPr>
            </a:lvl2pPr>
            <a:lvl3pPr marL="914293" indent="0">
              <a:buNone/>
              <a:defRPr sz="1600">
                <a:solidFill>
                  <a:schemeClr val="tx1">
                    <a:tint val="75000"/>
                  </a:schemeClr>
                </a:solidFill>
              </a:defRPr>
            </a:lvl3pPr>
            <a:lvl4pPr marL="1371440" indent="0">
              <a:buNone/>
              <a:defRPr sz="1400">
                <a:solidFill>
                  <a:schemeClr val="tx1">
                    <a:tint val="75000"/>
                  </a:schemeClr>
                </a:solidFill>
              </a:defRPr>
            </a:lvl4pPr>
            <a:lvl5pPr marL="1828586" indent="0">
              <a:buNone/>
              <a:defRPr sz="1400">
                <a:solidFill>
                  <a:schemeClr val="tx1">
                    <a:tint val="75000"/>
                  </a:schemeClr>
                </a:solidFill>
              </a:defRPr>
            </a:lvl5pPr>
            <a:lvl6pPr marL="2285733" indent="0">
              <a:buNone/>
              <a:defRPr sz="1400">
                <a:solidFill>
                  <a:schemeClr val="tx1">
                    <a:tint val="75000"/>
                  </a:schemeClr>
                </a:solidFill>
              </a:defRPr>
            </a:lvl6pPr>
            <a:lvl7pPr marL="2742879" indent="0">
              <a:buNone/>
              <a:defRPr sz="1400">
                <a:solidFill>
                  <a:schemeClr val="tx1">
                    <a:tint val="75000"/>
                  </a:schemeClr>
                </a:solidFill>
              </a:defRPr>
            </a:lvl7pPr>
            <a:lvl8pPr marL="3200026" indent="0">
              <a:buNone/>
              <a:defRPr sz="1400">
                <a:solidFill>
                  <a:schemeClr val="tx1">
                    <a:tint val="75000"/>
                  </a:schemeClr>
                </a:solidFill>
              </a:defRPr>
            </a:lvl8pPr>
            <a:lvl9pPr marL="3657172" indent="0">
              <a:buNone/>
              <a:defRPr sz="1400">
                <a:solidFill>
                  <a:schemeClr val="tx1">
                    <a:tint val="75000"/>
                  </a:schemeClr>
                </a:solidFill>
              </a:defRPr>
            </a:lvl9pPr>
          </a:lstStyle>
          <a:p>
            <a:pPr lvl="0"/>
            <a:r>
              <a:rPr lang="nl-NL"/>
              <a:t>Klik om de modelstijlen te bewerken</a:t>
            </a:r>
          </a:p>
        </p:txBody>
      </p:sp>
      <p:sp>
        <p:nvSpPr>
          <p:cNvPr id="4" name="Tijdelijke aanduiding voor datum 3"/>
          <p:cNvSpPr>
            <a:spLocks noGrp="1"/>
          </p:cNvSpPr>
          <p:nvPr>
            <p:ph type="dt" sz="half" idx="10"/>
          </p:nvPr>
        </p:nvSpPr>
        <p:spPr/>
        <p:txBody>
          <a:bodyPr/>
          <a:lstStyle/>
          <a:p>
            <a:fld id="{83A0C7EB-C14C-4B38-9E7A-35D8553103FA}" type="datetimeFigureOut">
              <a:rPr lang="nl-NL" smtClean="0">
                <a:solidFill>
                  <a:prstClr val="black">
                    <a:tint val="75000"/>
                  </a:prstClr>
                </a:solidFill>
              </a:rPr>
              <a:pPr/>
              <a:t>18-1-2019</a:t>
            </a:fld>
            <a:endParaRPr lang="nl-NL" dirty="0">
              <a:solidFill>
                <a:prstClr val="black">
                  <a:tint val="75000"/>
                </a:prstClr>
              </a:solidFill>
            </a:endParaRPr>
          </a:p>
        </p:txBody>
      </p:sp>
      <p:sp>
        <p:nvSpPr>
          <p:cNvPr id="5" name="Tijdelijke aanduiding voor voettekst 4"/>
          <p:cNvSpPr>
            <a:spLocks noGrp="1"/>
          </p:cNvSpPr>
          <p:nvPr>
            <p:ph type="ftr" sz="quarter" idx="11"/>
          </p:nvPr>
        </p:nvSpPr>
        <p:spPr/>
        <p:txBody>
          <a:bodyPr/>
          <a:lstStyle/>
          <a:p>
            <a:endParaRPr lang="nl-NL" dirty="0">
              <a:solidFill>
                <a:prstClr val="black">
                  <a:tint val="75000"/>
                </a:prstClr>
              </a:solidFill>
            </a:endParaRPr>
          </a:p>
        </p:txBody>
      </p:sp>
      <p:sp>
        <p:nvSpPr>
          <p:cNvPr id="6" name="Tijdelijke aanduiding voor dianummer 5"/>
          <p:cNvSpPr>
            <a:spLocks noGrp="1"/>
          </p:cNvSpPr>
          <p:nvPr>
            <p:ph type="sldNum" sz="quarter" idx="12"/>
          </p:nvPr>
        </p:nvSpPr>
        <p:spPr/>
        <p:txBody>
          <a:bodyPr/>
          <a:lstStyle/>
          <a:p>
            <a:fld id="{71F03646-39DA-47C0-B926-4C7CB284EFBB}" type="slidenum">
              <a:rPr lang="nl-NL" smtClean="0">
                <a:solidFill>
                  <a:prstClr val="black">
                    <a:tint val="75000"/>
                  </a:prstClr>
                </a:solidFill>
              </a:rPr>
              <a:pPr/>
              <a:t>‹nr.›</a:t>
            </a:fld>
            <a:endParaRPr lang="nl-NL" dirty="0">
              <a:solidFill>
                <a:prstClr val="black">
                  <a:tint val="75000"/>
                </a:prstClr>
              </a:solidFill>
            </a:endParaRPr>
          </a:p>
        </p:txBody>
      </p:sp>
    </p:spTree>
    <p:extLst>
      <p:ext uri="{BB962C8B-B14F-4D97-AF65-F5344CB8AC3E}">
        <p14:creationId xmlns:p14="http://schemas.microsoft.com/office/powerpoint/2010/main" val="537783372"/>
      </p:ext>
    </p:extLst>
  </p:cSld>
  <p:clrMapOvr>
    <a:masterClrMapping/>
  </p:clrMapOvr>
</p:sldLayout>
</file>

<file path=ppt/slideLayouts/slideLayout140.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457200" y="273050"/>
            <a:ext cx="3008313" cy="1162050"/>
          </a:xfrm>
        </p:spPr>
        <p:txBody>
          <a:bodyPr anchor="b"/>
          <a:lstStyle>
            <a:lvl1pPr algn="l">
              <a:defRPr sz="2000" b="1"/>
            </a:lvl1pPr>
          </a:lstStyle>
          <a:p>
            <a:r>
              <a:rPr lang="nl-NL"/>
              <a:t>Klik om de stijl te bewerken</a:t>
            </a:r>
          </a:p>
        </p:txBody>
      </p:sp>
      <p:sp>
        <p:nvSpPr>
          <p:cNvPr id="3" name="Tijdelijke aanduiding voor inhoud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tekst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a:t>Klik om de modelstijlen te bewerken</a:t>
            </a:r>
          </a:p>
        </p:txBody>
      </p:sp>
      <p:sp>
        <p:nvSpPr>
          <p:cNvPr id="5" name="Tijdelijke aanduiding voor datum 4"/>
          <p:cNvSpPr>
            <a:spLocks noGrp="1"/>
          </p:cNvSpPr>
          <p:nvPr>
            <p:ph type="dt" sz="half" idx="10"/>
          </p:nvPr>
        </p:nvSpPr>
        <p:spPr/>
        <p:txBody>
          <a:bodyPr/>
          <a:lstStyle/>
          <a:p>
            <a:fld id="{CE1E16D9-9D39-4706-90B4-1DF3A8D88558}" type="datetimeFigureOut">
              <a:rPr lang="nl-NL" smtClean="0">
                <a:solidFill>
                  <a:prstClr val="black">
                    <a:tint val="75000"/>
                  </a:prstClr>
                </a:solidFill>
              </a:rPr>
              <a:pPr/>
              <a:t>18-1-2019</a:t>
            </a:fld>
            <a:endParaRPr lang="nl-NL" dirty="0">
              <a:solidFill>
                <a:prstClr val="black">
                  <a:tint val="75000"/>
                </a:prstClr>
              </a:solidFill>
            </a:endParaRPr>
          </a:p>
        </p:txBody>
      </p:sp>
      <p:sp>
        <p:nvSpPr>
          <p:cNvPr id="6" name="Tijdelijke aanduiding voor voettekst 5"/>
          <p:cNvSpPr>
            <a:spLocks noGrp="1"/>
          </p:cNvSpPr>
          <p:nvPr>
            <p:ph type="ftr" sz="quarter" idx="11"/>
          </p:nvPr>
        </p:nvSpPr>
        <p:spPr/>
        <p:txBody>
          <a:bodyPr/>
          <a:lstStyle/>
          <a:p>
            <a:endParaRPr lang="nl-NL" dirty="0">
              <a:solidFill>
                <a:prstClr val="black">
                  <a:tint val="75000"/>
                </a:prstClr>
              </a:solidFill>
            </a:endParaRPr>
          </a:p>
        </p:txBody>
      </p:sp>
      <p:sp>
        <p:nvSpPr>
          <p:cNvPr id="7" name="Tijdelijke aanduiding voor dianummer 6"/>
          <p:cNvSpPr>
            <a:spLocks noGrp="1"/>
          </p:cNvSpPr>
          <p:nvPr>
            <p:ph type="sldNum" sz="quarter" idx="12"/>
          </p:nvPr>
        </p:nvSpPr>
        <p:spPr/>
        <p:txBody>
          <a:bodyPr/>
          <a:lstStyle/>
          <a:p>
            <a:fld id="{3F6E85B3-CFEF-4CFD-8FF5-0A6EFFED531C}" type="slidenum">
              <a:rPr lang="nl-NL" smtClean="0">
                <a:solidFill>
                  <a:prstClr val="black">
                    <a:tint val="75000"/>
                  </a:prstClr>
                </a:solidFill>
              </a:rPr>
              <a:pPr/>
              <a:t>‹nr.›</a:t>
            </a:fld>
            <a:endParaRPr lang="nl-NL" dirty="0">
              <a:solidFill>
                <a:prstClr val="black">
                  <a:tint val="75000"/>
                </a:prstClr>
              </a:solidFill>
            </a:endParaRPr>
          </a:p>
        </p:txBody>
      </p:sp>
    </p:spTree>
    <p:extLst>
      <p:ext uri="{BB962C8B-B14F-4D97-AF65-F5344CB8AC3E}">
        <p14:creationId xmlns:p14="http://schemas.microsoft.com/office/powerpoint/2010/main" val="3640495338"/>
      </p:ext>
    </p:extLst>
  </p:cSld>
  <p:clrMapOvr>
    <a:masterClrMapping/>
  </p:clrMapOvr>
</p:sldLayout>
</file>

<file path=ppt/slideLayouts/slideLayout141.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1792288" y="4800600"/>
            <a:ext cx="5486400" cy="566738"/>
          </a:xfrm>
        </p:spPr>
        <p:txBody>
          <a:bodyPr anchor="b"/>
          <a:lstStyle>
            <a:lvl1pPr algn="l">
              <a:defRPr sz="2000" b="1"/>
            </a:lvl1pPr>
          </a:lstStyle>
          <a:p>
            <a:r>
              <a:rPr lang="nl-NL"/>
              <a:t>Klik om de stijl te bewerken</a:t>
            </a:r>
          </a:p>
        </p:txBody>
      </p:sp>
      <p:sp>
        <p:nvSpPr>
          <p:cNvPr id="3" name="Tijdelijke aanduiding voor afbeelding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nl-NL" dirty="0"/>
          </a:p>
        </p:txBody>
      </p:sp>
      <p:sp>
        <p:nvSpPr>
          <p:cNvPr id="4" name="Tijdelijke aanduiding voor tekst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a:t>Klik om de modelstijlen te bewerken</a:t>
            </a:r>
          </a:p>
        </p:txBody>
      </p:sp>
      <p:sp>
        <p:nvSpPr>
          <p:cNvPr id="5" name="Tijdelijke aanduiding voor datum 4"/>
          <p:cNvSpPr>
            <a:spLocks noGrp="1"/>
          </p:cNvSpPr>
          <p:nvPr>
            <p:ph type="dt" sz="half" idx="10"/>
          </p:nvPr>
        </p:nvSpPr>
        <p:spPr/>
        <p:txBody>
          <a:bodyPr/>
          <a:lstStyle/>
          <a:p>
            <a:fld id="{CE1E16D9-9D39-4706-90B4-1DF3A8D88558}" type="datetimeFigureOut">
              <a:rPr lang="nl-NL" smtClean="0">
                <a:solidFill>
                  <a:prstClr val="black">
                    <a:tint val="75000"/>
                  </a:prstClr>
                </a:solidFill>
              </a:rPr>
              <a:pPr/>
              <a:t>18-1-2019</a:t>
            </a:fld>
            <a:endParaRPr lang="nl-NL" dirty="0">
              <a:solidFill>
                <a:prstClr val="black">
                  <a:tint val="75000"/>
                </a:prstClr>
              </a:solidFill>
            </a:endParaRPr>
          </a:p>
        </p:txBody>
      </p:sp>
      <p:sp>
        <p:nvSpPr>
          <p:cNvPr id="6" name="Tijdelijke aanduiding voor voettekst 5"/>
          <p:cNvSpPr>
            <a:spLocks noGrp="1"/>
          </p:cNvSpPr>
          <p:nvPr>
            <p:ph type="ftr" sz="quarter" idx="11"/>
          </p:nvPr>
        </p:nvSpPr>
        <p:spPr/>
        <p:txBody>
          <a:bodyPr/>
          <a:lstStyle/>
          <a:p>
            <a:endParaRPr lang="nl-NL" dirty="0">
              <a:solidFill>
                <a:prstClr val="black">
                  <a:tint val="75000"/>
                </a:prstClr>
              </a:solidFill>
            </a:endParaRPr>
          </a:p>
        </p:txBody>
      </p:sp>
      <p:sp>
        <p:nvSpPr>
          <p:cNvPr id="7" name="Tijdelijke aanduiding voor dianummer 6"/>
          <p:cNvSpPr>
            <a:spLocks noGrp="1"/>
          </p:cNvSpPr>
          <p:nvPr>
            <p:ph type="sldNum" sz="quarter" idx="12"/>
          </p:nvPr>
        </p:nvSpPr>
        <p:spPr/>
        <p:txBody>
          <a:bodyPr/>
          <a:lstStyle/>
          <a:p>
            <a:fld id="{3F6E85B3-CFEF-4CFD-8FF5-0A6EFFED531C}" type="slidenum">
              <a:rPr lang="nl-NL" smtClean="0">
                <a:solidFill>
                  <a:prstClr val="black">
                    <a:tint val="75000"/>
                  </a:prstClr>
                </a:solidFill>
              </a:rPr>
              <a:pPr/>
              <a:t>‹nr.›</a:t>
            </a:fld>
            <a:endParaRPr lang="nl-NL" dirty="0">
              <a:solidFill>
                <a:prstClr val="black">
                  <a:tint val="75000"/>
                </a:prstClr>
              </a:solidFill>
            </a:endParaRPr>
          </a:p>
        </p:txBody>
      </p:sp>
    </p:spTree>
    <p:extLst>
      <p:ext uri="{BB962C8B-B14F-4D97-AF65-F5344CB8AC3E}">
        <p14:creationId xmlns:p14="http://schemas.microsoft.com/office/powerpoint/2010/main" val="3749171851"/>
      </p:ext>
    </p:extLst>
  </p:cSld>
  <p:clrMapOvr>
    <a:masterClrMapping/>
  </p:clrMapOvr>
</p:sldLayout>
</file>

<file path=ppt/slideLayouts/slideLayout142.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
        <p:nvSpPr>
          <p:cNvPr id="3" name="Tijdelijke aanduiding voor verticale tekst 2"/>
          <p:cNvSpPr>
            <a:spLocks noGrp="1"/>
          </p:cNvSpPr>
          <p:nvPr>
            <p:ph type="body" orient="vert" idx="1"/>
          </p:nvPr>
        </p:nvSpPr>
        <p:spPr/>
        <p:txBody>
          <a:bodyPr vert="eaVert"/>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p:cNvSpPr>
            <a:spLocks noGrp="1"/>
          </p:cNvSpPr>
          <p:nvPr>
            <p:ph type="dt" sz="half" idx="10"/>
          </p:nvPr>
        </p:nvSpPr>
        <p:spPr/>
        <p:txBody>
          <a:bodyPr/>
          <a:lstStyle/>
          <a:p>
            <a:fld id="{CE1E16D9-9D39-4706-90B4-1DF3A8D88558}" type="datetimeFigureOut">
              <a:rPr lang="nl-NL" smtClean="0">
                <a:solidFill>
                  <a:prstClr val="black">
                    <a:tint val="75000"/>
                  </a:prstClr>
                </a:solidFill>
              </a:rPr>
              <a:pPr/>
              <a:t>18-1-2019</a:t>
            </a:fld>
            <a:endParaRPr lang="nl-NL" dirty="0">
              <a:solidFill>
                <a:prstClr val="black">
                  <a:tint val="75000"/>
                </a:prstClr>
              </a:solidFill>
            </a:endParaRPr>
          </a:p>
        </p:txBody>
      </p:sp>
      <p:sp>
        <p:nvSpPr>
          <p:cNvPr id="5" name="Tijdelijke aanduiding voor voettekst 4"/>
          <p:cNvSpPr>
            <a:spLocks noGrp="1"/>
          </p:cNvSpPr>
          <p:nvPr>
            <p:ph type="ftr" sz="quarter" idx="11"/>
          </p:nvPr>
        </p:nvSpPr>
        <p:spPr/>
        <p:txBody>
          <a:bodyPr/>
          <a:lstStyle/>
          <a:p>
            <a:endParaRPr lang="nl-NL" dirty="0">
              <a:solidFill>
                <a:prstClr val="black">
                  <a:tint val="75000"/>
                </a:prstClr>
              </a:solidFill>
            </a:endParaRPr>
          </a:p>
        </p:txBody>
      </p:sp>
      <p:sp>
        <p:nvSpPr>
          <p:cNvPr id="6" name="Tijdelijke aanduiding voor dianummer 5"/>
          <p:cNvSpPr>
            <a:spLocks noGrp="1"/>
          </p:cNvSpPr>
          <p:nvPr>
            <p:ph type="sldNum" sz="quarter" idx="12"/>
          </p:nvPr>
        </p:nvSpPr>
        <p:spPr/>
        <p:txBody>
          <a:bodyPr/>
          <a:lstStyle/>
          <a:p>
            <a:fld id="{3F6E85B3-CFEF-4CFD-8FF5-0A6EFFED531C}" type="slidenum">
              <a:rPr lang="nl-NL" smtClean="0">
                <a:solidFill>
                  <a:prstClr val="black">
                    <a:tint val="75000"/>
                  </a:prstClr>
                </a:solidFill>
              </a:rPr>
              <a:pPr/>
              <a:t>‹nr.›</a:t>
            </a:fld>
            <a:endParaRPr lang="nl-NL" dirty="0">
              <a:solidFill>
                <a:prstClr val="black">
                  <a:tint val="75000"/>
                </a:prstClr>
              </a:solidFill>
            </a:endParaRPr>
          </a:p>
        </p:txBody>
      </p:sp>
    </p:spTree>
    <p:extLst>
      <p:ext uri="{BB962C8B-B14F-4D97-AF65-F5344CB8AC3E}">
        <p14:creationId xmlns:p14="http://schemas.microsoft.com/office/powerpoint/2010/main" val="2843504710"/>
      </p:ext>
    </p:extLst>
  </p:cSld>
  <p:clrMapOvr>
    <a:masterClrMapping/>
  </p:clrMapOvr>
</p:sldLayout>
</file>

<file path=ppt/slideLayouts/slideLayout143.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e titel 1"/>
          <p:cNvSpPr>
            <a:spLocks noGrp="1"/>
          </p:cNvSpPr>
          <p:nvPr>
            <p:ph type="title" orient="vert"/>
          </p:nvPr>
        </p:nvSpPr>
        <p:spPr>
          <a:xfrm>
            <a:off x="6629400" y="274638"/>
            <a:ext cx="2057400" cy="5851525"/>
          </a:xfrm>
        </p:spPr>
        <p:txBody>
          <a:bodyPr vert="eaVert"/>
          <a:lstStyle/>
          <a:p>
            <a:r>
              <a:rPr lang="nl-NL"/>
              <a:t>Klik om de stijl te bewerken</a:t>
            </a:r>
          </a:p>
        </p:txBody>
      </p:sp>
      <p:sp>
        <p:nvSpPr>
          <p:cNvPr id="3" name="Tijdelijke aanduiding voor verticale tekst 2"/>
          <p:cNvSpPr>
            <a:spLocks noGrp="1"/>
          </p:cNvSpPr>
          <p:nvPr>
            <p:ph type="body" orient="vert" idx="1"/>
          </p:nvPr>
        </p:nvSpPr>
        <p:spPr>
          <a:xfrm>
            <a:off x="457200" y="274638"/>
            <a:ext cx="6019800" cy="5851525"/>
          </a:xfrm>
        </p:spPr>
        <p:txBody>
          <a:bodyPr vert="eaVert"/>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p:cNvSpPr>
            <a:spLocks noGrp="1"/>
          </p:cNvSpPr>
          <p:nvPr>
            <p:ph type="dt" sz="half" idx="10"/>
          </p:nvPr>
        </p:nvSpPr>
        <p:spPr/>
        <p:txBody>
          <a:bodyPr/>
          <a:lstStyle/>
          <a:p>
            <a:fld id="{CE1E16D9-9D39-4706-90B4-1DF3A8D88558}" type="datetimeFigureOut">
              <a:rPr lang="nl-NL" smtClean="0">
                <a:solidFill>
                  <a:prstClr val="black">
                    <a:tint val="75000"/>
                  </a:prstClr>
                </a:solidFill>
              </a:rPr>
              <a:pPr/>
              <a:t>18-1-2019</a:t>
            </a:fld>
            <a:endParaRPr lang="nl-NL" dirty="0">
              <a:solidFill>
                <a:prstClr val="black">
                  <a:tint val="75000"/>
                </a:prstClr>
              </a:solidFill>
            </a:endParaRPr>
          </a:p>
        </p:txBody>
      </p:sp>
      <p:sp>
        <p:nvSpPr>
          <p:cNvPr id="5" name="Tijdelijke aanduiding voor voettekst 4"/>
          <p:cNvSpPr>
            <a:spLocks noGrp="1"/>
          </p:cNvSpPr>
          <p:nvPr>
            <p:ph type="ftr" sz="quarter" idx="11"/>
          </p:nvPr>
        </p:nvSpPr>
        <p:spPr/>
        <p:txBody>
          <a:bodyPr/>
          <a:lstStyle/>
          <a:p>
            <a:endParaRPr lang="nl-NL" dirty="0">
              <a:solidFill>
                <a:prstClr val="black">
                  <a:tint val="75000"/>
                </a:prstClr>
              </a:solidFill>
            </a:endParaRPr>
          </a:p>
        </p:txBody>
      </p:sp>
      <p:sp>
        <p:nvSpPr>
          <p:cNvPr id="6" name="Tijdelijke aanduiding voor dianummer 5"/>
          <p:cNvSpPr>
            <a:spLocks noGrp="1"/>
          </p:cNvSpPr>
          <p:nvPr>
            <p:ph type="sldNum" sz="quarter" idx="12"/>
          </p:nvPr>
        </p:nvSpPr>
        <p:spPr/>
        <p:txBody>
          <a:bodyPr/>
          <a:lstStyle/>
          <a:p>
            <a:fld id="{3F6E85B3-CFEF-4CFD-8FF5-0A6EFFED531C}" type="slidenum">
              <a:rPr lang="nl-NL" smtClean="0">
                <a:solidFill>
                  <a:prstClr val="black">
                    <a:tint val="75000"/>
                  </a:prstClr>
                </a:solidFill>
              </a:rPr>
              <a:pPr/>
              <a:t>‹nr.›</a:t>
            </a:fld>
            <a:endParaRPr lang="nl-NL" dirty="0">
              <a:solidFill>
                <a:prstClr val="black">
                  <a:tint val="75000"/>
                </a:prstClr>
              </a:solidFill>
            </a:endParaRPr>
          </a:p>
        </p:txBody>
      </p:sp>
    </p:spTree>
    <p:extLst>
      <p:ext uri="{BB962C8B-B14F-4D97-AF65-F5344CB8AC3E}">
        <p14:creationId xmlns:p14="http://schemas.microsoft.com/office/powerpoint/2010/main" val="3789303143"/>
      </p:ext>
    </p:extLst>
  </p:cSld>
  <p:clrMapOvr>
    <a:masterClrMapping/>
  </p:clrMapOvr>
</p:sldLayout>
</file>

<file path=ppt/slideLayouts/slideLayout144.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sp>
        <p:nvSpPr>
          <p:cNvPr id="2" name="Titel 1"/>
          <p:cNvSpPr>
            <a:spLocks noGrp="1"/>
          </p:cNvSpPr>
          <p:nvPr>
            <p:ph type="ctrTitle"/>
          </p:nvPr>
        </p:nvSpPr>
        <p:spPr>
          <a:xfrm>
            <a:off x="685800" y="2130425"/>
            <a:ext cx="7772400" cy="1470025"/>
          </a:xfrm>
        </p:spPr>
        <p:txBody>
          <a:bodyPr/>
          <a:lstStyle/>
          <a:p>
            <a:r>
              <a:rPr lang="nl-NL"/>
              <a:t>Klik om de stijl te bewerken</a:t>
            </a:r>
          </a:p>
        </p:txBody>
      </p:sp>
      <p:sp>
        <p:nvSpPr>
          <p:cNvPr id="3" name="Ondertitel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nl-NL"/>
              <a:t>Klik om de ondertitelstijl van het model te bewerken</a:t>
            </a:r>
          </a:p>
        </p:txBody>
      </p:sp>
      <p:sp>
        <p:nvSpPr>
          <p:cNvPr id="4" name="Tijdelijke aanduiding voor datum 3"/>
          <p:cNvSpPr>
            <a:spLocks noGrp="1"/>
          </p:cNvSpPr>
          <p:nvPr>
            <p:ph type="dt" sz="half" idx="10"/>
          </p:nvPr>
        </p:nvSpPr>
        <p:spPr/>
        <p:txBody>
          <a:bodyPr/>
          <a:lstStyle/>
          <a:p>
            <a:fld id="{CE1E16D9-9D39-4706-90B4-1DF3A8D88558}" type="datetimeFigureOut">
              <a:rPr lang="nl-NL" smtClean="0">
                <a:solidFill>
                  <a:prstClr val="black">
                    <a:tint val="75000"/>
                  </a:prstClr>
                </a:solidFill>
              </a:rPr>
              <a:pPr/>
              <a:t>18-1-2019</a:t>
            </a:fld>
            <a:endParaRPr lang="nl-NL" dirty="0">
              <a:solidFill>
                <a:prstClr val="black">
                  <a:tint val="75000"/>
                </a:prstClr>
              </a:solidFill>
            </a:endParaRPr>
          </a:p>
        </p:txBody>
      </p:sp>
      <p:sp>
        <p:nvSpPr>
          <p:cNvPr id="5" name="Tijdelijke aanduiding voor voettekst 4"/>
          <p:cNvSpPr>
            <a:spLocks noGrp="1"/>
          </p:cNvSpPr>
          <p:nvPr>
            <p:ph type="ftr" sz="quarter" idx="11"/>
          </p:nvPr>
        </p:nvSpPr>
        <p:spPr/>
        <p:txBody>
          <a:bodyPr/>
          <a:lstStyle/>
          <a:p>
            <a:endParaRPr lang="nl-NL" dirty="0">
              <a:solidFill>
                <a:prstClr val="black">
                  <a:tint val="75000"/>
                </a:prstClr>
              </a:solidFill>
            </a:endParaRPr>
          </a:p>
        </p:txBody>
      </p:sp>
      <p:sp>
        <p:nvSpPr>
          <p:cNvPr id="6" name="Tijdelijke aanduiding voor dianummer 5"/>
          <p:cNvSpPr>
            <a:spLocks noGrp="1"/>
          </p:cNvSpPr>
          <p:nvPr>
            <p:ph type="sldNum" sz="quarter" idx="12"/>
          </p:nvPr>
        </p:nvSpPr>
        <p:spPr/>
        <p:txBody>
          <a:bodyPr/>
          <a:lstStyle/>
          <a:p>
            <a:fld id="{3F6E85B3-CFEF-4CFD-8FF5-0A6EFFED531C}" type="slidenum">
              <a:rPr lang="nl-NL" smtClean="0">
                <a:solidFill>
                  <a:prstClr val="black">
                    <a:tint val="75000"/>
                  </a:prstClr>
                </a:solidFill>
              </a:rPr>
              <a:pPr/>
              <a:t>‹nr.›</a:t>
            </a:fld>
            <a:endParaRPr lang="nl-NL" dirty="0">
              <a:solidFill>
                <a:prstClr val="black">
                  <a:tint val="75000"/>
                </a:prstClr>
              </a:solidFill>
            </a:endParaRPr>
          </a:p>
        </p:txBody>
      </p:sp>
    </p:spTree>
    <p:extLst>
      <p:ext uri="{BB962C8B-B14F-4D97-AF65-F5344CB8AC3E}">
        <p14:creationId xmlns:p14="http://schemas.microsoft.com/office/powerpoint/2010/main" val="988270495"/>
      </p:ext>
    </p:extLst>
  </p:cSld>
  <p:clrMapOvr>
    <a:masterClrMapping/>
  </p:clrMapOvr>
</p:sldLayout>
</file>

<file path=ppt/slideLayouts/slideLayout145.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
        <p:nvSpPr>
          <p:cNvPr id="3" name="Tijdelijke aanduiding voor inhoud 2"/>
          <p:cNvSpPr>
            <a:spLocks noGrp="1"/>
          </p:cNvSpPr>
          <p:nvPr>
            <p:ph idx="1"/>
          </p:nvPr>
        </p:nvSpPr>
        <p:spPr/>
        <p:txBody>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p:cNvSpPr>
            <a:spLocks noGrp="1"/>
          </p:cNvSpPr>
          <p:nvPr>
            <p:ph type="dt" sz="half" idx="10"/>
          </p:nvPr>
        </p:nvSpPr>
        <p:spPr/>
        <p:txBody>
          <a:bodyPr/>
          <a:lstStyle/>
          <a:p>
            <a:fld id="{CE1E16D9-9D39-4706-90B4-1DF3A8D88558}" type="datetimeFigureOut">
              <a:rPr lang="nl-NL" smtClean="0">
                <a:solidFill>
                  <a:prstClr val="black">
                    <a:tint val="75000"/>
                  </a:prstClr>
                </a:solidFill>
              </a:rPr>
              <a:pPr/>
              <a:t>18-1-2019</a:t>
            </a:fld>
            <a:endParaRPr lang="nl-NL" dirty="0">
              <a:solidFill>
                <a:prstClr val="black">
                  <a:tint val="75000"/>
                </a:prstClr>
              </a:solidFill>
            </a:endParaRPr>
          </a:p>
        </p:txBody>
      </p:sp>
      <p:sp>
        <p:nvSpPr>
          <p:cNvPr id="5" name="Tijdelijke aanduiding voor voettekst 4"/>
          <p:cNvSpPr>
            <a:spLocks noGrp="1"/>
          </p:cNvSpPr>
          <p:nvPr>
            <p:ph type="ftr" sz="quarter" idx="11"/>
          </p:nvPr>
        </p:nvSpPr>
        <p:spPr/>
        <p:txBody>
          <a:bodyPr/>
          <a:lstStyle/>
          <a:p>
            <a:endParaRPr lang="nl-NL" dirty="0">
              <a:solidFill>
                <a:prstClr val="black">
                  <a:tint val="75000"/>
                </a:prstClr>
              </a:solidFill>
            </a:endParaRPr>
          </a:p>
        </p:txBody>
      </p:sp>
      <p:sp>
        <p:nvSpPr>
          <p:cNvPr id="6" name="Tijdelijke aanduiding voor dianummer 5"/>
          <p:cNvSpPr>
            <a:spLocks noGrp="1"/>
          </p:cNvSpPr>
          <p:nvPr>
            <p:ph type="sldNum" sz="quarter" idx="12"/>
          </p:nvPr>
        </p:nvSpPr>
        <p:spPr/>
        <p:txBody>
          <a:bodyPr/>
          <a:lstStyle/>
          <a:p>
            <a:fld id="{3F6E85B3-CFEF-4CFD-8FF5-0A6EFFED531C}" type="slidenum">
              <a:rPr lang="nl-NL" smtClean="0">
                <a:solidFill>
                  <a:prstClr val="black">
                    <a:tint val="75000"/>
                  </a:prstClr>
                </a:solidFill>
              </a:rPr>
              <a:pPr/>
              <a:t>‹nr.›</a:t>
            </a:fld>
            <a:endParaRPr lang="nl-NL" dirty="0">
              <a:solidFill>
                <a:prstClr val="black">
                  <a:tint val="75000"/>
                </a:prstClr>
              </a:solidFill>
            </a:endParaRPr>
          </a:p>
        </p:txBody>
      </p:sp>
    </p:spTree>
    <p:extLst>
      <p:ext uri="{BB962C8B-B14F-4D97-AF65-F5344CB8AC3E}">
        <p14:creationId xmlns:p14="http://schemas.microsoft.com/office/powerpoint/2010/main" val="3020224604"/>
      </p:ext>
    </p:extLst>
  </p:cSld>
  <p:clrMapOvr>
    <a:masterClrMapping/>
  </p:clrMapOvr>
</p:sldLayout>
</file>

<file path=ppt/slideLayouts/slideLayout146.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el 1"/>
          <p:cNvSpPr>
            <a:spLocks noGrp="1"/>
          </p:cNvSpPr>
          <p:nvPr>
            <p:ph type="title"/>
          </p:nvPr>
        </p:nvSpPr>
        <p:spPr>
          <a:xfrm>
            <a:off x="722313" y="4406900"/>
            <a:ext cx="7772400" cy="1362075"/>
          </a:xfrm>
        </p:spPr>
        <p:txBody>
          <a:bodyPr anchor="t"/>
          <a:lstStyle>
            <a:lvl1pPr algn="l">
              <a:defRPr sz="4000" b="1" cap="all"/>
            </a:lvl1pPr>
          </a:lstStyle>
          <a:p>
            <a:r>
              <a:rPr lang="nl-NL"/>
              <a:t>Klik om de stijl te bewerken</a:t>
            </a:r>
          </a:p>
        </p:txBody>
      </p:sp>
      <p:sp>
        <p:nvSpPr>
          <p:cNvPr id="3" name="Tijdelijke aanduiding voor tekst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nl-NL"/>
              <a:t>Klik om de modelstijlen te bewerken</a:t>
            </a:r>
          </a:p>
        </p:txBody>
      </p:sp>
      <p:sp>
        <p:nvSpPr>
          <p:cNvPr id="4" name="Tijdelijke aanduiding voor datum 3"/>
          <p:cNvSpPr>
            <a:spLocks noGrp="1"/>
          </p:cNvSpPr>
          <p:nvPr>
            <p:ph type="dt" sz="half" idx="10"/>
          </p:nvPr>
        </p:nvSpPr>
        <p:spPr/>
        <p:txBody>
          <a:bodyPr/>
          <a:lstStyle/>
          <a:p>
            <a:fld id="{CE1E16D9-9D39-4706-90B4-1DF3A8D88558}" type="datetimeFigureOut">
              <a:rPr lang="nl-NL" smtClean="0">
                <a:solidFill>
                  <a:prstClr val="black">
                    <a:tint val="75000"/>
                  </a:prstClr>
                </a:solidFill>
              </a:rPr>
              <a:pPr/>
              <a:t>18-1-2019</a:t>
            </a:fld>
            <a:endParaRPr lang="nl-NL" dirty="0">
              <a:solidFill>
                <a:prstClr val="black">
                  <a:tint val="75000"/>
                </a:prstClr>
              </a:solidFill>
            </a:endParaRPr>
          </a:p>
        </p:txBody>
      </p:sp>
      <p:sp>
        <p:nvSpPr>
          <p:cNvPr id="5" name="Tijdelijke aanduiding voor voettekst 4"/>
          <p:cNvSpPr>
            <a:spLocks noGrp="1"/>
          </p:cNvSpPr>
          <p:nvPr>
            <p:ph type="ftr" sz="quarter" idx="11"/>
          </p:nvPr>
        </p:nvSpPr>
        <p:spPr/>
        <p:txBody>
          <a:bodyPr/>
          <a:lstStyle/>
          <a:p>
            <a:endParaRPr lang="nl-NL" dirty="0">
              <a:solidFill>
                <a:prstClr val="black">
                  <a:tint val="75000"/>
                </a:prstClr>
              </a:solidFill>
            </a:endParaRPr>
          </a:p>
        </p:txBody>
      </p:sp>
      <p:sp>
        <p:nvSpPr>
          <p:cNvPr id="6" name="Tijdelijke aanduiding voor dianummer 5"/>
          <p:cNvSpPr>
            <a:spLocks noGrp="1"/>
          </p:cNvSpPr>
          <p:nvPr>
            <p:ph type="sldNum" sz="quarter" idx="12"/>
          </p:nvPr>
        </p:nvSpPr>
        <p:spPr/>
        <p:txBody>
          <a:bodyPr/>
          <a:lstStyle/>
          <a:p>
            <a:fld id="{3F6E85B3-CFEF-4CFD-8FF5-0A6EFFED531C}" type="slidenum">
              <a:rPr lang="nl-NL" smtClean="0">
                <a:solidFill>
                  <a:prstClr val="black">
                    <a:tint val="75000"/>
                  </a:prstClr>
                </a:solidFill>
              </a:rPr>
              <a:pPr/>
              <a:t>‹nr.›</a:t>
            </a:fld>
            <a:endParaRPr lang="nl-NL" dirty="0">
              <a:solidFill>
                <a:prstClr val="black">
                  <a:tint val="75000"/>
                </a:prstClr>
              </a:solidFill>
            </a:endParaRPr>
          </a:p>
        </p:txBody>
      </p:sp>
    </p:spTree>
    <p:extLst>
      <p:ext uri="{BB962C8B-B14F-4D97-AF65-F5344CB8AC3E}">
        <p14:creationId xmlns:p14="http://schemas.microsoft.com/office/powerpoint/2010/main" val="2983524174"/>
      </p:ext>
    </p:extLst>
  </p:cSld>
  <p:clrMapOvr>
    <a:masterClrMapping/>
  </p:clrMapOvr>
</p:sldLayout>
</file>

<file path=ppt/slideLayouts/slideLayout147.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
        <p:nvSpPr>
          <p:cNvPr id="3" name="Tijdelijke aanduiding voor inhoud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inhoud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datum 4"/>
          <p:cNvSpPr>
            <a:spLocks noGrp="1"/>
          </p:cNvSpPr>
          <p:nvPr>
            <p:ph type="dt" sz="half" idx="10"/>
          </p:nvPr>
        </p:nvSpPr>
        <p:spPr/>
        <p:txBody>
          <a:bodyPr/>
          <a:lstStyle/>
          <a:p>
            <a:fld id="{CE1E16D9-9D39-4706-90B4-1DF3A8D88558}" type="datetimeFigureOut">
              <a:rPr lang="nl-NL" smtClean="0">
                <a:solidFill>
                  <a:prstClr val="black">
                    <a:tint val="75000"/>
                  </a:prstClr>
                </a:solidFill>
              </a:rPr>
              <a:pPr/>
              <a:t>18-1-2019</a:t>
            </a:fld>
            <a:endParaRPr lang="nl-NL" dirty="0">
              <a:solidFill>
                <a:prstClr val="black">
                  <a:tint val="75000"/>
                </a:prstClr>
              </a:solidFill>
            </a:endParaRPr>
          </a:p>
        </p:txBody>
      </p:sp>
      <p:sp>
        <p:nvSpPr>
          <p:cNvPr id="6" name="Tijdelijke aanduiding voor voettekst 5"/>
          <p:cNvSpPr>
            <a:spLocks noGrp="1"/>
          </p:cNvSpPr>
          <p:nvPr>
            <p:ph type="ftr" sz="quarter" idx="11"/>
          </p:nvPr>
        </p:nvSpPr>
        <p:spPr/>
        <p:txBody>
          <a:bodyPr/>
          <a:lstStyle/>
          <a:p>
            <a:endParaRPr lang="nl-NL" dirty="0">
              <a:solidFill>
                <a:prstClr val="black">
                  <a:tint val="75000"/>
                </a:prstClr>
              </a:solidFill>
            </a:endParaRPr>
          </a:p>
        </p:txBody>
      </p:sp>
      <p:sp>
        <p:nvSpPr>
          <p:cNvPr id="7" name="Tijdelijke aanduiding voor dianummer 6"/>
          <p:cNvSpPr>
            <a:spLocks noGrp="1"/>
          </p:cNvSpPr>
          <p:nvPr>
            <p:ph type="sldNum" sz="quarter" idx="12"/>
          </p:nvPr>
        </p:nvSpPr>
        <p:spPr/>
        <p:txBody>
          <a:bodyPr/>
          <a:lstStyle/>
          <a:p>
            <a:fld id="{3F6E85B3-CFEF-4CFD-8FF5-0A6EFFED531C}" type="slidenum">
              <a:rPr lang="nl-NL" smtClean="0">
                <a:solidFill>
                  <a:prstClr val="black">
                    <a:tint val="75000"/>
                  </a:prstClr>
                </a:solidFill>
              </a:rPr>
              <a:pPr/>
              <a:t>‹nr.›</a:t>
            </a:fld>
            <a:endParaRPr lang="nl-NL" dirty="0">
              <a:solidFill>
                <a:prstClr val="black">
                  <a:tint val="75000"/>
                </a:prstClr>
              </a:solidFill>
            </a:endParaRPr>
          </a:p>
        </p:txBody>
      </p:sp>
    </p:spTree>
    <p:extLst>
      <p:ext uri="{BB962C8B-B14F-4D97-AF65-F5344CB8AC3E}">
        <p14:creationId xmlns:p14="http://schemas.microsoft.com/office/powerpoint/2010/main" val="1724113610"/>
      </p:ext>
    </p:extLst>
  </p:cSld>
  <p:clrMapOvr>
    <a:masterClrMapping/>
  </p:clrMapOvr>
</p:sldLayout>
</file>

<file path=ppt/slideLayouts/slideLayout148.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defRPr/>
            </a:lvl1pPr>
          </a:lstStyle>
          <a:p>
            <a:r>
              <a:rPr lang="nl-NL"/>
              <a:t>Klik om de stijl te bewerken</a:t>
            </a:r>
          </a:p>
        </p:txBody>
      </p:sp>
      <p:sp>
        <p:nvSpPr>
          <p:cNvPr id="3" name="Tijdelijke aanduiding voor tekst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 om de modelstijlen te bewerken</a:t>
            </a:r>
          </a:p>
        </p:txBody>
      </p:sp>
      <p:sp>
        <p:nvSpPr>
          <p:cNvPr id="4" name="Tijdelijke aanduiding voor inhoud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tekst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 om de modelstijlen te bewerken</a:t>
            </a:r>
          </a:p>
        </p:txBody>
      </p:sp>
      <p:sp>
        <p:nvSpPr>
          <p:cNvPr id="6" name="Tijdelijke aanduiding voor inhoud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7" name="Tijdelijke aanduiding voor datum 6"/>
          <p:cNvSpPr>
            <a:spLocks noGrp="1"/>
          </p:cNvSpPr>
          <p:nvPr>
            <p:ph type="dt" sz="half" idx="10"/>
          </p:nvPr>
        </p:nvSpPr>
        <p:spPr/>
        <p:txBody>
          <a:bodyPr/>
          <a:lstStyle/>
          <a:p>
            <a:fld id="{CE1E16D9-9D39-4706-90B4-1DF3A8D88558}" type="datetimeFigureOut">
              <a:rPr lang="nl-NL" smtClean="0">
                <a:solidFill>
                  <a:prstClr val="black">
                    <a:tint val="75000"/>
                  </a:prstClr>
                </a:solidFill>
              </a:rPr>
              <a:pPr/>
              <a:t>18-1-2019</a:t>
            </a:fld>
            <a:endParaRPr lang="nl-NL" dirty="0">
              <a:solidFill>
                <a:prstClr val="black">
                  <a:tint val="75000"/>
                </a:prstClr>
              </a:solidFill>
            </a:endParaRPr>
          </a:p>
        </p:txBody>
      </p:sp>
      <p:sp>
        <p:nvSpPr>
          <p:cNvPr id="8" name="Tijdelijke aanduiding voor voettekst 7"/>
          <p:cNvSpPr>
            <a:spLocks noGrp="1"/>
          </p:cNvSpPr>
          <p:nvPr>
            <p:ph type="ftr" sz="quarter" idx="11"/>
          </p:nvPr>
        </p:nvSpPr>
        <p:spPr/>
        <p:txBody>
          <a:bodyPr/>
          <a:lstStyle/>
          <a:p>
            <a:endParaRPr lang="nl-NL" dirty="0">
              <a:solidFill>
                <a:prstClr val="black">
                  <a:tint val="75000"/>
                </a:prstClr>
              </a:solidFill>
            </a:endParaRPr>
          </a:p>
        </p:txBody>
      </p:sp>
      <p:sp>
        <p:nvSpPr>
          <p:cNvPr id="9" name="Tijdelijke aanduiding voor dianummer 8"/>
          <p:cNvSpPr>
            <a:spLocks noGrp="1"/>
          </p:cNvSpPr>
          <p:nvPr>
            <p:ph type="sldNum" sz="quarter" idx="12"/>
          </p:nvPr>
        </p:nvSpPr>
        <p:spPr/>
        <p:txBody>
          <a:bodyPr/>
          <a:lstStyle/>
          <a:p>
            <a:fld id="{3F6E85B3-CFEF-4CFD-8FF5-0A6EFFED531C}" type="slidenum">
              <a:rPr lang="nl-NL" smtClean="0">
                <a:solidFill>
                  <a:prstClr val="black">
                    <a:tint val="75000"/>
                  </a:prstClr>
                </a:solidFill>
              </a:rPr>
              <a:pPr/>
              <a:t>‹nr.›</a:t>
            </a:fld>
            <a:endParaRPr lang="nl-NL" dirty="0">
              <a:solidFill>
                <a:prstClr val="black">
                  <a:tint val="75000"/>
                </a:prstClr>
              </a:solidFill>
            </a:endParaRPr>
          </a:p>
        </p:txBody>
      </p:sp>
    </p:spTree>
    <p:extLst>
      <p:ext uri="{BB962C8B-B14F-4D97-AF65-F5344CB8AC3E}">
        <p14:creationId xmlns:p14="http://schemas.microsoft.com/office/powerpoint/2010/main" val="3373274442"/>
      </p:ext>
    </p:extLst>
  </p:cSld>
  <p:clrMapOvr>
    <a:masterClrMapping/>
  </p:clrMapOvr>
</p:sldLayout>
</file>

<file path=ppt/slideLayouts/slideLayout149.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
        <p:nvSpPr>
          <p:cNvPr id="3" name="Tijdelijke aanduiding voor datum 2"/>
          <p:cNvSpPr>
            <a:spLocks noGrp="1"/>
          </p:cNvSpPr>
          <p:nvPr>
            <p:ph type="dt" sz="half" idx="10"/>
          </p:nvPr>
        </p:nvSpPr>
        <p:spPr/>
        <p:txBody>
          <a:bodyPr/>
          <a:lstStyle/>
          <a:p>
            <a:fld id="{CE1E16D9-9D39-4706-90B4-1DF3A8D88558}" type="datetimeFigureOut">
              <a:rPr lang="nl-NL" smtClean="0">
                <a:solidFill>
                  <a:prstClr val="black">
                    <a:tint val="75000"/>
                  </a:prstClr>
                </a:solidFill>
              </a:rPr>
              <a:pPr/>
              <a:t>18-1-2019</a:t>
            </a:fld>
            <a:endParaRPr lang="nl-NL" dirty="0">
              <a:solidFill>
                <a:prstClr val="black">
                  <a:tint val="75000"/>
                </a:prstClr>
              </a:solidFill>
            </a:endParaRPr>
          </a:p>
        </p:txBody>
      </p:sp>
      <p:sp>
        <p:nvSpPr>
          <p:cNvPr id="4" name="Tijdelijke aanduiding voor voettekst 3"/>
          <p:cNvSpPr>
            <a:spLocks noGrp="1"/>
          </p:cNvSpPr>
          <p:nvPr>
            <p:ph type="ftr" sz="quarter" idx="11"/>
          </p:nvPr>
        </p:nvSpPr>
        <p:spPr/>
        <p:txBody>
          <a:bodyPr/>
          <a:lstStyle/>
          <a:p>
            <a:endParaRPr lang="nl-NL" dirty="0">
              <a:solidFill>
                <a:prstClr val="black">
                  <a:tint val="75000"/>
                </a:prstClr>
              </a:solidFill>
            </a:endParaRPr>
          </a:p>
        </p:txBody>
      </p:sp>
      <p:sp>
        <p:nvSpPr>
          <p:cNvPr id="5" name="Tijdelijke aanduiding voor dianummer 4"/>
          <p:cNvSpPr>
            <a:spLocks noGrp="1"/>
          </p:cNvSpPr>
          <p:nvPr>
            <p:ph type="sldNum" sz="quarter" idx="12"/>
          </p:nvPr>
        </p:nvSpPr>
        <p:spPr/>
        <p:txBody>
          <a:bodyPr/>
          <a:lstStyle/>
          <a:p>
            <a:fld id="{3F6E85B3-CFEF-4CFD-8FF5-0A6EFFED531C}" type="slidenum">
              <a:rPr lang="nl-NL" smtClean="0">
                <a:solidFill>
                  <a:prstClr val="black">
                    <a:tint val="75000"/>
                  </a:prstClr>
                </a:solidFill>
              </a:rPr>
              <a:pPr/>
              <a:t>‹nr.›</a:t>
            </a:fld>
            <a:endParaRPr lang="nl-NL" dirty="0">
              <a:solidFill>
                <a:prstClr val="black">
                  <a:tint val="75000"/>
                </a:prstClr>
              </a:solidFill>
            </a:endParaRPr>
          </a:p>
        </p:txBody>
      </p:sp>
    </p:spTree>
    <p:extLst>
      <p:ext uri="{BB962C8B-B14F-4D97-AF65-F5344CB8AC3E}">
        <p14:creationId xmlns:p14="http://schemas.microsoft.com/office/powerpoint/2010/main" val="228598801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
        <p:nvSpPr>
          <p:cNvPr id="3" name="Tijdelijke aanduiding voor inhoud 2"/>
          <p:cNvSpPr>
            <a:spLocks noGrp="1"/>
          </p:cNvSpPr>
          <p:nvPr>
            <p:ph sz="half" idx="1"/>
          </p:nvPr>
        </p:nvSpPr>
        <p:spPr>
          <a:xfrm>
            <a:off x="457200" y="1600201"/>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inhoud 3"/>
          <p:cNvSpPr>
            <a:spLocks noGrp="1"/>
          </p:cNvSpPr>
          <p:nvPr>
            <p:ph sz="half" idx="2"/>
          </p:nvPr>
        </p:nvSpPr>
        <p:spPr>
          <a:xfrm>
            <a:off x="4648200" y="1600201"/>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datum 4"/>
          <p:cNvSpPr>
            <a:spLocks noGrp="1"/>
          </p:cNvSpPr>
          <p:nvPr>
            <p:ph type="dt" sz="half" idx="10"/>
          </p:nvPr>
        </p:nvSpPr>
        <p:spPr/>
        <p:txBody>
          <a:bodyPr/>
          <a:lstStyle/>
          <a:p>
            <a:fld id="{83A0C7EB-C14C-4B38-9E7A-35D8553103FA}" type="datetimeFigureOut">
              <a:rPr lang="nl-NL" smtClean="0">
                <a:solidFill>
                  <a:prstClr val="black">
                    <a:tint val="75000"/>
                  </a:prstClr>
                </a:solidFill>
              </a:rPr>
              <a:pPr/>
              <a:t>18-1-2019</a:t>
            </a:fld>
            <a:endParaRPr lang="nl-NL" dirty="0">
              <a:solidFill>
                <a:prstClr val="black">
                  <a:tint val="75000"/>
                </a:prstClr>
              </a:solidFill>
            </a:endParaRPr>
          </a:p>
        </p:txBody>
      </p:sp>
      <p:sp>
        <p:nvSpPr>
          <p:cNvPr id="6" name="Tijdelijke aanduiding voor voettekst 5"/>
          <p:cNvSpPr>
            <a:spLocks noGrp="1"/>
          </p:cNvSpPr>
          <p:nvPr>
            <p:ph type="ftr" sz="quarter" idx="11"/>
          </p:nvPr>
        </p:nvSpPr>
        <p:spPr/>
        <p:txBody>
          <a:bodyPr/>
          <a:lstStyle/>
          <a:p>
            <a:endParaRPr lang="nl-NL" dirty="0">
              <a:solidFill>
                <a:prstClr val="black">
                  <a:tint val="75000"/>
                </a:prstClr>
              </a:solidFill>
            </a:endParaRPr>
          </a:p>
        </p:txBody>
      </p:sp>
      <p:sp>
        <p:nvSpPr>
          <p:cNvPr id="7" name="Tijdelijke aanduiding voor dianummer 6"/>
          <p:cNvSpPr>
            <a:spLocks noGrp="1"/>
          </p:cNvSpPr>
          <p:nvPr>
            <p:ph type="sldNum" sz="quarter" idx="12"/>
          </p:nvPr>
        </p:nvSpPr>
        <p:spPr/>
        <p:txBody>
          <a:bodyPr/>
          <a:lstStyle/>
          <a:p>
            <a:fld id="{71F03646-39DA-47C0-B926-4C7CB284EFBB}" type="slidenum">
              <a:rPr lang="nl-NL" smtClean="0">
                <a:solidFill>
                  <a:prstClr val="black">
                    <a:tint val="75000"/>
                  </a:prstClr>
                </a:solidFill>
              </a:rPr>
              <a:pPr/>
              <a:t>‹nr.›</a:t>
            </a:fld>
            <a:endParaRPr lang="nl-NL" dirty="0">
              <a:solidFill>
                <a:prstClr val="black">
                  <a:tint val="75000"/>
                </a:prstClr>
              </a:solidFill>
            </a:endParaRPr>
          </a:p>
        </p:txBody>
      </p:sp>
    </p:spTree>
    <p:extLst>
      <p:ext uri="{BB962C8B-B14F-4D97-AF65-F5344CB8AC3E}">
        <p14:creationId xmlns:p14="http://schemas.microsoft.com/office/powerpoint/2010/main" val="749277338"/>
      </p:ext>
    </p:extLst>
  </p:cSld>
  <p:clrMapOvr>
    <a:masterClrMapping/>
  </p:clrMapOvr>
</p:sldLayout>
</file>

<file path=ppt/slideLayouts/slideLayout150.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Tijdelijke aanduiding voor datum 1"/>
          <p:cNvSpPr>
            <a:spLocks noGrp="1"/>
          </p:cNvSpPr>
          <p:nvPr>
            <p:ph type="dt" sz="half" idx="10"/>
          </p:nvPr>
        </p:nvSpPr>
        <p:spPr/>
        <p:txBody>
          <a:bodyPr/>
          <a:lstStyle/>
          <a:p>
            <a:fld id="{CE1E16D9-9D39-4706-90B4-1DF3A8D88558}" type="datetimeFigureOut">
              <a:rPr lang="nl-NL" smtClean="0">
                <a:solidFill>
                  <a:prstClr val="black">
                    <a:tint val="75000"/>
                  </a:prstClr>
                </a:solidFill>
              </a:rPr>
              <a:pPr/>
              <a:t>18-1-2019</a:t>
            </a:fld>
            <a:endParaRPr lang="nl-NL" dirty="0">
              <a:solidFill>
                <a:prstClr val="black">
                  <a:tint val="75000"/>
                </a:prstClr>
              </a:solidFill>
            </a:endParaRPr>
          </a:p>
        </p:txBody>
      </p:sp>
      <p:sp>
        <p:nvSpPr>
          <p:cNvPr id="3" name="Tijdelijke aanduiding voor voettekst 2"/>
          <p:cNvSpPr>
            <a:spLocks noGrp="1"/>
          </p:cNvSpPr>
          <p:nvPr>
            <p:ph type="ftr" sz="quarter" idx="11"/>
          </p:nvPr>
        </p:nvSpPr>
        <p:spPr/>
        <p:txBody>
          <a:bodyPr/>
          <a:lstStyle/>
          <a:p>
            <a:endParaRPr lang="nl-NL" dirty="0">
              <a:solidFill>
                <a:prstClr val="black">
                  <a:tint val="75000"/>
                </a:prstClr>
              </a:solidFill>
            </a:endParaRPr>
          </a:p>
        </p:txBody>
      </p:sp>
      <p:sp>
        <p:nvSpPr>
          <p:cNvPr id="4" name="Tijdelijke aanduiding voor dianummer 3"/>
          <p:cNvSpPr>
            <a:spLocks noGrp="1"/>
          </p:cNvSpPr>
          <p:nvPr>
            <p:ph type="sldNum" sz="quarter" idx="12"/>
          </p:nvPr>
        </p:nvSpPr>
        <p:spPr/>
        <p:txBody>
          <a:bodyPr/>
          <a:lstStyle/>
          <a:p>
            <a:fld id="{3F6E85B3-CFEF-4CFD-8FF5-0A6EFFED531C}" type="slidenum">
              <a:rPr lang="nl-NL" smtClean="0">
                <a:solidFill>
                  <a:prstClr val="black">
                    <a:tint val="75000"/>
                  </a:prstClr>
                </a:solidFill>
              </a:rPr>
              <a:pPr/>
              <a:t>‹nr.›</a:t>
            </a:fld>
            <a:endParaRPr lang="nl-NL" dirty="0">
              <a:solidFill>
                <a:prstClr val="black">
                  <a:tint val="75000"/>
                </a:prstClr>
              </a:solidFill>
            </a:endParaRPr>
          </a:p>
        </p:txBody>
      </p:sp>
    </p:spTree>
    <p:extLst>
      <p:ext uri="{BB962C8B-B14F-4D97-AF65-F5344CB8AC3E}">
        <p14:creationId xmlns:p14="http://schemas.microsoft.com/office/powerpoint/2010/main" val="227648695"/>
      </p:ext>
    </p:extLst>
  </p:cSld>
  <p:clrMapOvr>
    <a:masterClrMapping/>
  </p:clrMapOvr>
</p:sldLayout>
</file>

<file path=ppt/slideLayouts/slideLayout151.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457200" y="273050"/>
            <a:ext cx="3008313" cy="1162050"/>
          </a:xfrm>
        </p:spPr>
        <p:txBody>
          <a:bodyPr anchor="b"/>
          <a:lstStyle>
            <a:lvl1pPr algn="l">
              <a:defRPr sz="2000" b="1"/>
            </a:lvl1pPr>
          </a:lstStyle>
          <a:p>
            <a:r>
              <a:rPr lang="nl-NL"/>
              <a:t>Klik om de stijl te bewerken</a:t>
            </a:r>
          </a:p>
        </p:txBody>
      </p:sp>
      <p:sp>
        <p:nvSpPr>
          <p:cNvPr id="3" name="Tijdelijke aanduiding voor inhoud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tekst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a:t>Klik om de modelstijlen te bewerken</a:t>
            </a:r>
          </a:p>
        </p:txBody>
      </p:sp>
      <p:sp>
        <p:nvSpPr>
          <p:cNvPr id="5" name="Tijdelijke aanduiding voor datum 4"/>
          <p:cNvSpPr>
            <a:spLocks noGrp="1"/>
          </p:cNvSpPr>
          <p:nvPr>
            <p:ph type="dt" sz="half" idx="10"/>
          </p:nvPr>
        </p:nvSpPr>
        <p:spPr/>
        <p:txBody>
          <a:bodyPr/>
          <a:lstStyle/>
          <a:p>
            <a:fld id="{CE1E16D9-9D39-4706-90B4-1DF3A8D88558}" type="datetimeFigureOut">
              <a:rPr lang="nl-NL" smtClean="0">
                <a:solidFill>
                  <a:prstClr val="black">
                    <a:tint val="75000"/>
                  </a:prstClr>
                </a:solidFill>
              </a:rPr>
              <a:pPr/>
              <a:t>18-1-2019</a:t>
            </a:fld>
            <a:endParaRPr lang="nl-NL" dirty="0">
              <a:solidFill>
                <a:prstClr val="black">
                  <a:tint val="75000"/>
                </a:prstClr>
              </a:solidFill>
            </a:endParaRPr>
          </a:p>
        </p:txBody>
      </p:sp>
      <p:sp>
        <p:nvSpPr>
          <p:cNvPr id="6" name="Tijdelijke aanduiding voor voettekst 5"/>
          <p:cNvSpPr>
            <a:spLocks noGrp="1"/>
          </p:cNvSpPr>
          <p:nvPr>
            <p:ph type="ftr" sz="quarter" idx="11"/>
          </p:nvPr>
        </p:nvSpPr>
        <p:spPr/>
        <p:txBody>
          <a:bodyPr/>
          <a:lstStyle/>
          <a:p>
            <a:endParaRPr lang="nl-NL" dirty="0">
              <a:solidFill>
                <a:prstClr val="black">
                  <a:tint val="75000"/>
                </a:prstClr>
              </a:solidFill>
            </a:endParaRPr>
          </a:p>
        </p:txBody>
      </p:sp>
      <p:sp>
        <p:nvSpPr>
          <p:cNvPr id="7" name="Tijdelijke aanduiding voor dianummer 6"/>
          <p:cNvSpPr>
            <a:spLocks noGrp="1"/>
          </p:cNvSpPr>
          <p:nvPr>
            <p:ph type="sldNum" sz="quarter" idx="12"/>
          </p:nvPr>
        </p:nvSpPr>
        <p:spPr/>
        <p:txBody>
          <a:bodyPr/>
          <a:lstStyle/>
          <a:p>
            <a:fld id="{3F6E85B3-CFEF-4CFD-8FF5-0A6EFFED531C}" type="slidenum">
              <a:rPr lang="nl-NL" smtClean="0">
                <a:solidFill>
                  <a:prstClr val="black">
                    <a:tint val="75000"/>
                  </a:prstClr>
                </a:solidFill>
              </a:rPr>
              <a:pPr/>
              <a:t>‹nr.›</a:t>
            </a:fld>
            <a:endParaRPr lang="nl-NL" dirty="0">
              <a:solidFill>
                <a:prstClr val="black">
                  <a:tint val="75000"/>
                </a:prstClr>
              </a:solidFill>
            </a:endParaRPr>
          </a:p>
        </p:txBody>
      </p:sp>
    </p:spTree>
    <p:extLst>
      <p:ext uri="{BB962C8B-B14F-4D97-AF65-F5344CB8AC3E}">
        <p14:creationId xmlns:p14="http://schemas.microsoft.com/office/powerpoint/2010/main" val="2072481912"/>
      </p:ext>
    </p:extLst>
  </p:cSld>
  <p:clrMapOvr>
    <a:masterClrMapping/>
  </p:clrMapOvr>
</p:sldLayout>
</file>

<file path=ppt/slideLayouts/slideLayout152.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1792288" y="4800600"/>
            <a:ext cx="5486400" cy="566738"/>
          </a:xfrm>
        </p:spPr>
        <p:txBody>
          <a:bodyPr anchor="b"/>
          <a:lstStyle>
            <a:lvl1pPr algn="l">
              <a:defRPr sz="2000" b="1"/>
            </a:lvl1pPr>
          </a:lstStyle>
          <a:p>
            <a:r>
              <a:rPr lang="nl-NL"/>
              <a:t>Klik om de stijl te bewerken</a:t>
            </a:r>
          </a:p>
        </p:txBody>
      </p:sp>
      <p:sp>
        <p:nvSpPr>
          <p:cNvPr id="3" name="Tijdelijke aanduiding voor afbeelding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nl-NL" dirty="0"/>
          </a:p>
        </p:txBody>
      </p:sp>
      <p:sp>
        <p:nvSpPr>
          <p:cNvPr id="4" name="Tijdelijke aanduiding voor tekst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a:t>Klik om de modelstijlen te bewerken</a:t>
            </a:r>
          </a:p>
        </p:txBody>
      </p:sp>
      <p:sp>
        <p:nvSpPr>
          <p:cNvPr id="5" name="Tijdelijke aanduiding voor datum 4"/>
          <p:cNvSpPr>
            <a:spLocks noGrp="1"/>
          </p:cNvSpPr>
          <p:nvPr>
            <p:ph type="dt" sz="half" idx="10"/>
          </p:nvPr>
        </p:nvSpPr>
        <p:spPr/>
        <p:txBody>
          <a:bodyPr/>
          <a:lstStyle/>
          <a:p>
            <a:fld id="{CE1E16D9-9D39-4706-90B4-1DF3A8D88558}" type="datetimeFigureOut">
              <a:rPr lang="nl-NL" smtClean="0">
                <a:solidFill>
                  <a:prstClr val="black">
                    <a:tint val="75000"/>
                  </a:prstClr>
                </a:solidFill>
              </a:rPr>
              <a:pPr/>
              <a:t>18-1-2019</a:t>
            </a:fld>
            <a:endParaRPr lang="nl-NL" dirty="0">
              <a:solidFill>
                <a:prstClr val="black">
                  <a:tint val="75000"/>
                </a:prstClr>
              </a:solidFill>
            </a:endParaRPr>
          </a:p>
        </p:txBody>
      </p:sp>
      <p:sp>
        <p:nvSpPr>
          <p:cNvPr id="6" name="Tijdelijke aanduiding voor voettekst 5"/>
          <p:cNvSpPr>
            <a:spLocks noGrp="1"/>
          </p:cNvSpPr>
          <p:nvPr>
            <p:ph type="ftr" sz="quarter" idx="11"/>
          </p:nvPr>
        </p:nvSpPr>
        <p:spPr/>
        <p:txBody>
          <a:bodyPr/>
          <a:lstStyle/>
          <a:p>
            <a:endParaRPr lang="nl-NL" dirty="0">
              <a:solidFill>
                <a:prstClr val="black">
                  <a:tint val="75000"/>
                </a:prstClr>
              </a:solidFill>
            </a:endParaRPr>
          </a:p>
        </p:txBody>
      </p:sp>
      <p:sp>
        <p:nvSpPr>
          <p:cNvPr id="7" name="Tijdelijke aanduiding voor dianummer 6"/>
          <p:cNvSpPr>
            <a:spLocks noGrp="1"/>
          </p:cNvSpPr>
          <p:nvPr>
            <p:ph type="sldNum" sz="quarter" idx="12"/>
          </p:nvPr>
        </p:nvSpPr>
        <p:spPr/>
        <p:txBody>
          <a:bodyPr/>
          <a:lstStyle/>
          <a:p>
            <a:fld id="{3F6E85B3-CFEF-4CFD-8FF5-0A6EFFED531C}" type="slidenum">
              <a:rPr lang="nl-NL" smtClean="0">
                <a:solidFill>
                  <a:prstClr val="black">
                    <a:tint val="75000"/>
                  </a:prstClr>
                </a:solidFill>
              </a:rPr>
              <a:pPr/>
              <a:t>‹nr.›</a:t>
            </a:fld>
            <a:endParaRPr lang="nl-NL" dirty="0">
              <a:solidFill>
                <a:prstClr val="black">
                  <a:tint val="75000"/>
                </a:prstClr>
              </a:solidFill>
            </a:endParaRPr>
          </a:p>
        </p:txBody>
      </p:sp>
    </p:spTree>
    <p:extLst>
      <p:ext uri="{BB962C8B-B14F-4D97-AF65-F5344CB8AC3E}">
        <p14:creationId xmlns:p14="http://schemas.microsoft.com/office/powerpoint/2010/main" val="1304126152"/>
      </p:ext>
    </p:extLst>
  </p:cSld>
  <p:clrMapOvr>
    <a:masterClrMapping/>
  </p:clrMapOvr>
</p:sldLayout>
</file>

<file path=ppt/slideLayouts/slideLayout153.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
        <p:nvSpPr>
          <p:cNvPr id="3" name="Tijdelijke aanduiding voor verticale tekst 2"/>
          <p:cNvSpPr>
            <a:spLocks noGrp="1"/>
          </p:cNvSpPr>
          <p:nvPr>
            <p:ph type="body" orient="vert" idx="1"/>
          </p:nvPr>
        </p:nvSpPr>
        <p:spPr/>
        <p:txBody>
          <a:bodyPr vert="eaVert"/>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p:cNvSpPr>
            <a:spLocks noGrp="1"/>
          </p:cNvSpPr>
          <p:nvPr>
            <p:ph type="dt" sz="half" idx="10"/>
          </p:nvPr>
        </p:nvSpPr>
        <p:spPr/>
        <p:txBody>
          <a:bodyPr/>
          <a:lstStyle/>
          <a:p>
            <a:fld id="{CE1E16D9-9D39-4706-90B4-1DF3A8D88558}" type="datetimeFigureOut">
              <a:rPr lang="nl-NL" smtClean="0">
                <a:solidFill>
                  <a:prstClr val="black">
                    <a:tint val="75000"/>
                  </a:prstClr>
                </a:solidFill>
              </a:rPr>
              <a:pPr/>
              <a:t>18-1-2019</a:t>
            </a:fld>
            <a:endParaRPr lang="nl-NL" dirty="0">
              <a:solidFill>
                <a:prstClr val="black">
                  <a:tint val="75000"/>
                </a:prstClr>
              </a:solidFill>
            </a:endParaRPr>
          </a:p>
        </p:txBody>
      </p:sp>
      <p:sp>
        <p:nvSpPr>
          <p:cNvPr id="5" name="Tijdelijke aanduiding voor voettekst 4"/>
          <p:cNvSpPr>
            <a:spLocks noGrp="1"/>
          </p:cNvSpPr>
          <p:nvPr>
            <p:ph type="ftr" sz="quarter" idx="11"/>
          </p:nvPr>
        </p:nvSpPr>
        <p:spPr/>
        <p:txBody>
          <a:bodyPr/>
          <a:lstStyle/>
          <a:p>
            <a:endParaRPr lang="nl-NL" dirty="0">
              <a:solidFill>
                <a:prstClr val="black">
                  <a:tint val="75000"/>
                </a:prstClr>
              </a:solidFill>
            </a:endParaRPr>
          </a:p>
        </p:txBody>
      </p:sp>
      <p:sp>
        <p:nvSpPr>
          <p:cNvPr id="6" name="Tijdelijke aanduiding voor dianummer 5"/>
          <p:cNvSpPr>
            <a:spLocks noGrp="1"/>
          </p:cNvSpPr>
          <p:nvPr>
            <p:ph type="sldNum" sz="quarter" idx="12"/>
          </p:nvPr>
        </p:nvSpPr>
        <p:spPr/>
        <p:txBody>
          <a:bodyPr/>
          <a:lstStyle/>
          <a:p>
            <a:fld id="{3F6E85B3-CFEF-4CFD-8FF5-0A6EFFED531C}" type="slidenum">
              <a:rPr lang="nl-NL" smtClean="0">
                <a:solidFill>
                  <a:prstClr val="black">
                    <a:tint val="75000"/>
                  </a:prstClr>
                </a:solidFill>
              </a:rPr>
              <a:pPr/>
              <a:t>‹nr.›</a:t>
            </a:fld>
            <a:endParaRPr lang="nl-NL" dirty="0">
              <a:solidFill>
                <a:prstClr val="black">
                  <a:tint val="75000"/>
                </a:prstClr>
              </a:solidFill>
            </a:endParaRPr>
          </a:p>
        </p:txBody>
      </p:sp>
    </p:spTree>
    <p:extLst>
      <p:ext uri="{BB962C8B-B14F-4D97-AF65-F5344CB8AC3E}">
        <p14:creationId xmlns:p14="http://schemas.microsoft.com/office/powerpoint/2010/main" val="3875627092"/>
      </p:ext>
    </p:extLst>
  </p:cSld>
  <p:clrMapOvr>
    <a:masterClrMapping/>
  </p:clrMapOvr>
</p:sldLayout>
</file>

<file path=ppt/slideLayouts/slideLayout154.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e titel 1"/>
          <p:cNvSpPr>
            <a:spLocks noGrp="1"/>
          </p:cNvSpPr>
          <p:nvPr>
            <p:ph type="title" orient="vert"/>
          </p:nvPr>
        </p:nvSpPr>
        <p:spPr>
          <a:xfrm>
            <a:off x="6629400" y="274638"/>
            <a:ext cx="2057400" cy="5851525"/>
          </a:xfrm>
        </p:spPr>
        <p:txBody>
          <a:bodyPr vert="eaVert"/>
          <a:lstStyle/>
          <a:p>
            <a:r>
              <a:rPr lang="nl-NL"/>
              <a:t>Klik om de stijl te bewerken</a:t>
            </a:r>
          </a:p>
        </p:txBody>
      </p:sp>
      <p:sp>
        <p:nvSpPr>
          <p:cNvPr id="3" name="Tijdelijke aanduiding voor verticale tekst 2"/>
          <p:cNvSpPr>
            <a:spLocks noGrp="1"/>
          </p:cNvSpPr>
          <p:nvPr>
            <p:ph type="body" orient="vert" idx="1"/>
          </p:nvPr>
        </p:nvSpPr>
        <p:spPr>
          <a:xfrm>
            <a:off x="457200" y="274638"/>
            <a:ext cx="6019800" cy="5851525"/>
          </a:xfrm>
        </p:spPr>
        <p:txBody>
          <a:bodyPr vert="eaVert"/>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p:cNvSpPr>
            <a:spLocks noGrp="1"/>
          </p:cNvSpPr>
          <p:nvPr>
            <p:ph type="dt" sz="half" idx="10"/>
          </p:nvPr>
        </p:nvSpPr>
        <p:spPr/>
        <p:txBody>
          <a:bodyPr/>
          <a:lstStyle/>
          <a:p>
            <a:fld id="{CE1E16D9-9D39-4706-90B4-1DF3A8D88558}" type="datetimeFigureOut">
              <a:rPr lang="nl-NL" smtClean="0">
                <a:solidFill>
                  <a:prstClr val="black">
                    <a:tint val="75000"/>
                  </a:prstClr>
                </a:solidFill>
              </a:rPr>
              <a:pPr/>
              <a:t>18-1-2019</a:t>
            </a:fld>
            <a:endParaRPr lang="nl-NL" dirty="0">
              <a:solidFill>
                <a:prstClr val="black">
                  <a:tint val="75000"/>
                </a:prstClr>
              </a:solidFill>
            </a:endParaRPr>
          </a:p>
        </p:txBody>
      </p:sp>
      <p:sp>
        <p:nvSpPr>
          <p:cNvPr id="5" name="Tijdelijke aanduiding voor voettekst 4"/>
          <p:cNvSpPr>
            <a:spLocks noGrp="1"/>
          </p:cNvSpPr>
          <p:nvPr>
            <p:ph type="ftr" sz="quarter" idx="11"/>
          </p:nvPr>
        </p:nvSpPr>
        <p:spPr/>
        <p:txBody>
          <a:bodyPr/>
          <a:lstStyle/>
          <a:p>
            <a:endParaRPr lang="nl-NL" dirty="0">
              <a:solidFill>
                <a:prstClr val="black">
                  <a:tint val="75000"/>
                </a:prstClr>
              </a:solidFill>
            </a:endParaRPr>
          </a:p>
        </p:txBody>
      </p:sp>
      <p:sp>
        <p:nvSpPr>
          <p:cNvPr id="6" name="Tijdelijke aanduiding voor dianummer 5"/>
          <p:cNvSpPr>
            <a:spLocks noGrp="1"/>
          </p:cNvSpPr>
          <p:nvPr>
            <p:ph type="sldNum" sz="quarter" idx="12"/>
          </p:nvPr>
        </p:nvSpPr>
        <p:spPr/>
        <p:txBody>
          <a:bodyPr/>
          <a:lstStyle/>
          <a:p>
            <a:fld id="{3F6E85B3-CFEF-4CFD-8FF5-0A6EFFED531C}" type="slidenum">
              <a:rPr lang="nl-NL" smtClean="0">
                <a:solidFill>
                  <a:prstClr val="black">
                    <a:tint val="75000"/>
                  </a:prstClr>
                </a:solidFill>
              </a:rPr>
              <a:pPr/>
              <a:t>‹nr.›</a:t>
            </a:fld>
            <a:endParaRPr lang="nl-NL" dirty="0">
              <a:solidFill>
                <a:prstClr val="black">
                  <a:tint val="75000"/>
                </a:prstClr>
              </a:solidFill>
            </a:endParaRPr>
          </a:p>
        </p:txBody>
      </p:sp>
    </p:spTree>
    <p:extLst>
      <p:ext uri="{BB962C8B-B14F-4D97-AF65-F5344CB8AC3E}">
        <p14:creationId xmlns:p14="http://schemas.microsoft.com/office/powerpoint/2010/main" val="3664385439"/>
      </p:ext>
    </p:extLst>
  </p:cSld>
  <p:clrMapOvr>
    <a:masterClrMapping/>
  </p:clrMapOvr>
</p:sldLayout>
</file>

<file path=ppt/slideLayouts/slideLayout155.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sp>
        <p:nvSpPr>
          <p:cNvPr id="2" name="Titel 1"/>
          <p:cNvSpPr>
            <a:spLocks noGrp="1"/>
          </p:cNvSpPr>
          <p:nvPr>
            <p:ph type="ctrTitle"/>
          </p:nvPr>
        </p:nvSpPr>
        <p:spPr>
          <a:xfrm>
            <a:off x="685800" y="2130425"/>
            <a:ext cx="7772400" cy="1470025"/>
          </a:xfrm>
        </p:spPr>
        <p:txBody>
          <a:bodyPr/>
          <a:lstStyle/>
          <a:p>
            <a:r>
              <a:rPr lang="nl-NL"/>
              <a:t>Klik om de stijl te bewerken</a:t>
            </a:r>
          </a:p>
        </p:txBody>
      </p:sp>
      <p:sp>
        <p:nvSpPr>
          <p:cNvPr id="3" name="Ondertitel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nl-NL"/>
              <a:t>Klik om de ondertitelstijl van het model te bewerken</a:t>
            </a:r>
          </a:p>
        </p:txBody>
      </p:sp>
      <p:sp>
        <p:nvSpPr>
          <p:cNvPr id="4" name="Tijdelijke aanduiding voor datum 3"/>
          <p:cNvSpPr>
            <a:spLocks noGrp="1"/>
          </p:cNvSpPr>
          <p:nvPr>
            <p:ph type="dt" sz="half" idx="10"/>
          </p:nvPr>
        </p:nvSpPr>
        <p:spPr/>
        <p:txBody>
          <a:bodyPr/>
          <a:lstStyle/>
          <a:p>
            <a:fld id="{CE1E16D9-9D39-4706-90B4-1DF3A8D88558}" type="datetimeFigureOut">
              <a:rPr lang="nl-NL" smtClean="0">
                <a:solidFill>
                  <a:prstClr val="black">
                    <a:tint val="75000"/>
                  </a:prstClr>
                </a:solidFill>
              </a:rPr>
              <a:pPr/>
              <a:t>18-1-2019</a:t>
            </a:fld>
            <a:endParaRPr lang="nl-NL" dirty="0">
              <a:solidFill>
                <a:prstClr val="black">
                  <a:tint val="75000"/>
                </a:prstClr>
              </a:solidFill>
            </a:endParaRPr>
          </a:p>
        </p:txBody>
      </p:sp>
      <p:sp>
        <p:nvSpPr>
          <p:cNvPr id="5" name="Tijdelijke aanduiding voor voettekst 4"/>
          <p:cNvSpPr>
            <a:spLocks noGrp="1"/>
          </p:cNvSpPr>
          <p:nvPr>
            <p:ph type="ftr" sz="quarter" idx="11"/>
          </p:nvPr>
        </p:nvSpPr>
        <p:spPr/>
        <p:txBody>
          <a:bodyPr/>
          <a:lstStyle/>
          <a:p>
            <a:endParaRPr lang="nl-NL" dirty="0">
              <a:solidFill>
                <a:prstClr val="black">
                  <a:tint val="75000"/>
                </a:prstClr>
              </a:solidFill>
            </a:endParaRPr>
          </a:p>
        </p:txBody>
      </p:sp>
      <p:sp>
        <p:nvSpPr>
          <p:cNvPr id="6" name="Tijdelijke aanduiding voor dianummer 5"/>
          <p:cNvSpPr>
            <a:spLocks noGrp="1"/>
          </p:cNvSpPr>
          <p:nvPr>
            <p:ph type="sldNum" sz="quarter" idx="12"/>
          </p:nvPr>
        </p:nvSpPr>
        <p:spPr/>
        <p:txBody>
          <a:bodyPr/>
          <a:lstStyle/>
          <a:p>
            <a:fld id="{3F6E85B3-CFEF-4CFD-8FF5-0A6EFFED531C}" type="slidenum">
              <a:rPr lang="nl-NL" smtClean="0">
                <a:solidFill>
                  <a:prstClr val="black">
                    <a:tint val="75000"/>
                  </a:prstClr>
                </a:solidFill>
              </a:rPr>
              <a:pPr/>
              <a:t>‹nr.›</a:t>
            </a:fld>
            <a:endParaRPr lang="nl-NL" dirty="0">
              <a:solidFill>
                <a:prstClr val="black">
                  <a:tint val="75000"/>
                </a:prstClr>
              </a:solidFill>
            </a:endParaRPr>
          </a:p>
        </p:txBody>
      </p:sp>
    </p:spTree>
    <p:extLst>
      <p:ext uri="{BB962C8B-B14F-4D97-AF65-F5344CB8AC3E}">
        <p14:creationId xmlns:p14="http://schemas.microsoft.com/office/powerpoint/2010/main" val="921810692"/>
      </p:ext>
    </p:extLst>
  </p:cSld>
  <p:clrMapOvr>
    <a:masterClrMapping/>
  </p:clrMapOvr>
</p:sldLayout>
</file>

<file path=ppt/slideLayouts/slideLayout156.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
        <p:nvSpPr>
          <p:cNvPr id="3" name="Tijdelijke aanduiding voor inhoud 2"/>
          <p:cNvSpPr>
            <a:spLocks noGrp="1"/>
          </p:cNvSpPr>
          <p:nvPr>
            <p:ph idx="1"/>
          </p:nvPr>
        </p:nvSpPr>
        <p:spPr/>
        <p:txBody>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p:cNvSpPr>
            <a:spLocks noGrp="1"/>
          </p:cNvSpPr>
          <p:nvPr>
            <p:ph type="dt" sz="half" idx="10"/>
          </p:nvPr>
        </p:nvSpPr>
        <p:spPr/>
        <p:txBody>
          <a:bodyPr/>
          <a:lstStyle/>
          <a:p>
            <a:fld id="{CE1E16D9-9D39-4706-90B4-1DF3A8D88558}" type="datetimeFigureOut">
              <a:rPr lang="nl-NL" smtClean="0">
                <a:solidFill>
                  <a:prstClr val="black">
                    <a:tint val="75000"/>
                  </a:prstClr>
                </a:solidFill>
              </a:rPr>
              <a:pPr/>
              <a:t>18-1-2019</a:t>
            </a:fld>
            <a:endParaRPr lang="nl-NL" dirty="0">
              <a:solidFill>
                <a:prstClr val="black">
                  <a:tint val="75000"/>
                </a:prstClr>
              </a:solidFill>
            </a:endParaRPr>
          </a:p>
        </p:txBody>
      </p:sp>
      <p:sp>
        <p:nvSpPr>
          <p:cNvPr id="5" name="Tijdelijke aanduiding voor voettekst 4"/>
          <p:cNvSpPr>
            <a:spLocks noGrp="1"/>
          </p:cNvSpPr>
          <p:nvPr>
            <p:ph type="ftr" sz="quarter" idx="11"/>
          </p:nvPr>
        </p:nvSpPr>
        <p:spPr/>
        <p:txBody>
          <a:bodyPr/>
          <a:lstStyle/>
          <a:p>
            <a:endParaRPr lang="nl-NL" dirty="0">
              <a:solidFill>
                <a:prstClr val="black">
                  <a:tint val="75000"/>
                </a:prstClr>
              </a:solidFill>
            </a:endParaRPr>
          </a:p>
        </p:txBody>
      </p:sp>
      <p:sp>
        <p:nvSpPr>
          <p:cNvPr id="6" name="Tijdelijke aanduiding voor dianummer 5"/>
          <p:cNvSpPr>
            <a:spLocks noGrp="1"/>
          </p:cNvSpPr>
          <p:nvPr>
            <p:ph type="sldNum" sz="quarter" idx="12"/>
          </p:nvPr>
        </p:nvSpPr>
        <p:spPr/>
        <p:txBody>
          <a:bodyPr/>
          <a:lstStyle/>
          <a:p>
            <a:fld id="{3F6E85B3-CFEF-4CFD-8FF5-0A6EFFED531C}" type="slidenum">
              <a:rPr lang="nl-NL" smtClean="0">
                <a:solidFill>
                  <a:prstClr val="black">
                    <a:tint val="75000"/>
                  </a:prstClr>
                </a:solidFill>
              </a:rPr>
              <a:pPr/>
              <a:t>‹nr.›</a:t>
            </a:fld>
            <a:endParaRPr lang="nl-NL" dirty="0">
              <a:solidFill>
                <a:prstClr val="black">
                  <a:tint val="75000"/>
                </a:prstClr>
              </a:solidFill>
            </a:endParaRPr>
          </a:p>
        </p:txBody>
      </p:sp>
    </p:spTree>
    <p:extLst>
      <p:ext uri="{BB962C8B-B14F-4D97-AF65-F5344CB8AC3E}">
        <p14:creationId xmlns:p14="http://schemas.microsoft.com/office/powerpoint/2010/main" val="2226260302"/>
      </p:ext>
    </p:extLst>
  </p:cSld>
  <p:clrMapOvr>
    <a:masterClrMapping/>
  </p:clrMapOvr>
</p:sldLayout>
</file>

<file path=ppt/slideLayouts/slideLayout157.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el 1"/>
          <p:cNvSpPr>
            <a:spLocks noGrp="1"/>
          </p:cNvSpPr>
          <p:nvPr>
            <p:ph type="title"/>
          </p:nvPr>
        </p:nvSpPr>
        <p:spPr>
          <a:xfrm>
            <a:off x="722313" y="4406900"/>
            <a:ext cx="7772400" cy="1362075"/>
          </a:xfrm>
        </p:spPr>
        <p:txBody>
          <a:bodyPr anchor="t"/>
          <a:lstStyle>
            <a:lvl1pPr algn="l">
              <a:defRPr sz="4000" b="1" cap="all"/>
            </a:lvl1pPr>
          </a:lstStyle>
          <a:p>
            <a:r>
              <a:rPr lang="nl-NL"/>
              <a:t>Klik om de stijl te bewerken</a:t>
            </a:r>
          </a:p>
        </p:txBody>
      </p:sp>
      <p:sp>
        <p:nvSpPr>
          <p:cNvPr id="3" name="Tijdelijke aanduiding voor tekst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nl-NL"/>
              <a:t>Klik om de modelstijlen te bewerken</a:t>
            </a:r>
          </a:p>
        </p:txBody>
      </p:sp>
      <p:sp>
        <p:nvSpPr>
          <p:cNvPr id="4" name="Tijdelijke aanduiding voor datum 3"/>
          <p:cNvSpPr>
            <a:spLocks noGrp="1"/>
          </p:cNvSpPr>
          <p:nvPr>
            <p:ph type="dt" sz="half" idx="10"/>
          </p:nvPr>
        </p:nvSpPr>
        <p:spPr/>
        <p:txBody>
          <a:bodyPr/>
          <a:lstStyle/>
          <a:p>
            <a:fld id="{CE1E16D9-9D39-4706-90B4-1DF3A8D88558}" type="datetimeFigureOut">
              <a:rPr lang="nl-NL" smtClean="0">
                <a:solidFill>
                  <a:prstClr val="black">
                    <a:tint val="75000"/>
                  </a:prstClr>
                </a:solidFill>
              </a:rPr>
              <a:pPr/>
              <a:t>18-1-2019</a:t>
            </a:fld>
            <a:endParaRPr lang="nl-NL" dirty="0">
              <a:solidFill>
                <a:prstClr val="black">
                  <a:tint val="75000"/>
                </a:prstClr>
              </a:solidFill>
            </a:endParaRPr>
          </a:p>
        </p:txBody>
      </p:sp>
      <p:sp>
        <p:nvSpPr>
          <p:cNvPr id="5" name="Tijdelijke aanduiding voor voettekst 4"/>
          <p:cNvSpPr>
            <a:spLocks noGrp="1"/>
          </p:cNvSpPr>
          <p:nvPr>
            <p:ph type="ftr" sz="quarter" idx="11"/>
          </p:nvPr>
        </p:nvSpPr>
        <p:spPr/>
        <p:txBody>
          <a:bodyPr/>
          <a:lstStyle/>
          <a:p>
            <a:endParaRPr lang="nl-NL" dirty="0">
              <a:solidFill>
                <a:prstClr val="black">
                  <a:tint val="75000"/>
                </a:prstClr>
              </a:solidFill>
            </a:endParaRPr>
          </a:p>
        </p:txBody>
      </p:sp>
      <p:sp>
        <p:nvSpPr>
          <p:cNvPr id="6" name="Tijdelijke aanduiding voor dianummer 5"/>
          <p:cNvSpPr>
            <a:spLocks noGrp="1"/>
          </p:cNvSpPr>
          <p:nvPr>
            <p:ph type="sldNum" sz="quarter" idx="12"/>
          </p:nvPr>
        </p:nvSpPr>
        <p:spPr/>
        <p:txBody>
          <a:bodyPr/>
          <a:lstStyle/>
          <a:p>
            <a:fld id="{3F6E85B3-CFEF-4CFD-8FF5-0A6EFFED531C}" type="slidenum">
              <a:rPr lang="nl-NL" smtClean="0">
                <a:solidFill>
                  <a:prstClr val="black">
                    <a:tint val="75000"/>
                  </a:prstClr>
                </a:solidFill>
              </a:rPr>
              <a:pPr/>
              <a:t>‹nr.›</a:t>
            </a:fld>
            <a:endParaRPr lang="nl-NL" dirty="0">
              <a:solidFill>
                <a:prstClr val="black">
                  <a:tint val="75000"/>
                </a:prstClr>
              </a:solidFill>
            </a:endParaRPr>
          </a:p>
        </p:txBody>
      </p:sp>
    </p:spTree>
    <p:extLst>
      <p:ext uri="{BB962C8B-B14F-4D97-AF65-F5344CB8AC3E}">
        <p14:creationId xmlns:p14="http://schemas.microsoft.com/office/powerpoint/2010/main" val="3479323599"/>
      </p:ext>
    </p:extLst>
  </p:cSld>
  <p:clrMapOvr>
    <a:masterClrMapping/>
  </p:clrMapOvr>
</p:sldLayout>
</file>

<file path=ppt/slideLayouts/slideLayout158.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
        <p:nvSpPr>
          <p:cNvPr id="3" name="Tijdelijke aanduiding voor inhoud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inhoud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datum 4"/>
          <p:cNvSpPr>
            <a:spLocks noGrp="1"/>
          </p:cNvSpPr>
          <p:nvPr>
            <p:ph type="dt" sz="half" idx="10"/>
          </p:nvPr>
        </p:nvSpPr>
        <p:spPr/>
        <p:txBody>
          <a:bodyPr/>
          <a:lstStyle/>
          <a:p>
            <a:fld id="{CE1E16D9-9D39-4706-90B4-1DF3A8D88558}" type="datetimeFigureOut">
              <a:rPr lang="nl-NL" smtClean="0">
                <a:solidFill>
                  <a:prstClr val="black">
                    <a:tint val="75000"/>
                  </a:prstClr>
                </a:solidFill>
              </a:rPr>
              <a:pPr/>
              <a:t>18-1-2019</a:t>
            </a:fld>
            <a:endParaRPr lang="nl-NL" dirty="0">
              <a:solidFill>
                <a:prstClr val="black">
                  <a:tint val="75000"/>
                </a:prstClr>
              </a:solidFill>
            </a:endParaRPr>
          </a:p>
        </p:txBody>
      </p:sp>
      <p:sp>
        <p:nvSpPr>
          <p:cNvPr id="6" name="Tijdelijke aanduiding voor voettekst 5"/>
          <p:cNvSpPr>
            <a:spLocks noGrp="1"/>
          </p:cNvSpPr>
          <p:nvPr>
            <p:ph type="ftr" sz="quarter" idx="11"/>
          </p:nvPr>
        </p:nvSpPr>
        <p:spPr/>
        <p:txBody>
          <a:bodyPr/>
          <a:lstStyle/>
          <a:p>
            <a:endParaRPr lang="nl-NL" dirty="0">
              <a:solidFill>
                <a:prstClr val="black">
                  <a:tint val="75000"/>
                </a:prstClr>
              </a:solidFill>
            </a:endParaRPr>
          </a:p>
        </p:txBody>
      </p:sp>
      <p:sp>
        <p:nvSpPr>
          <p:cNvPr id="7" name="Tijdelijke aanduiding voor dianummer 6"/>
          <p:cNvSpPr>
            <a:spLocks noGrp="1"/>
          </p:cNvSpPr>
          <p:nvPr>
            <p:ph type="sldNum" sz="quarter" idx="12"/>
          </p:nvPr>
        </p:nvSpPr>
        <p:spPr/>
        <p:txBody>
          <a:bodyPr/>
          <a:lstStyle/>
          <a:p>
            <a:fld id="{3F6E85B3-CFEF-4CFD-8FF5-0A6EFFED531C}" type="slidenum">
              <a:rPr lang="nl-NL" smtClean="0">
                <a:solidFill>
                  <a:prstClr val="black">
                    <a:tint val="75000"/>
                  </a:prstClr>
                </a:solidFill>
              </a:rPr>
              <a:pPr/>
              <a:t>‹nr.›</a:t>
            </a:fld>
            <a:endParaRPr lang="nl-NL" dirty="0">
              <a:solidFill>
                <a:prstClr val="black">
                  <a:tint val="75000"/>
                </a:prstClr>
              </a:solidFill>
            </a:endParaRPr>
          </a:p>
        </p:txBody>
      </p:sp>
    </p:spTree>
    <p:extLst>
      <p:ext uri="{BB962C8B-B14F-4D97-AF65-F5344CB8AC3E}">
        <p14:creationId xmlns:p14="http://schemas.microsoft.com/office/powerpoint/2010/main" val="3398794612"/>
      </p:ext>
    </p:extLst>
  </p:cSld>
  <p:clrMapOvr>
    <a:masterClrMapping/>
  </p:clrMapOvr>
</p:sldLayout>
</file>

<file path=ppt/slideLayouts/slideLayout159.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defRPr/>
            </a:lvl1pPr>
          </a:lstStyle>
          <a:p>
            <a:r>
              <a:rPr lang="nl-NL"/>
              <a:t>Klik om de stijl te bewerken</a:t>
            </a:r>
          </a:p>
        </p:txBody>
      </p:sp>
      <p:sp>
        <p:nvSpPr>
          <p:cNvPr id="3" name="Tijdelijke aanduiding voor tekst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 om de modelstijlen te bewerken</a:t>
            </a:r>
          </a:p>
        </p:txBody>
      </p:sp>
      <p:sp>
        <p:nvSpPr>
          <p:cNvPr id="4" name="Tijdelijke aanduiding voor inhoud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tekst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 om de modelstijlen te bewerken</a:t>
            </a:r>
          </a:p>
        </p:txBody>
      </p:sp>
      <p:sp>
        <p:nvSpPr>
          <p:cNvPr id="6" name="Tijdelijke aanduiding voor inhoud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7" name="Tijdelijke aanduiding voor datum 6"/>
          <p:cNvSpPr>
            <a:spLocks noGrp="1"/>
          </p:cNvSpPr>
          <p:nvPr>
            <p:ph type="dt" sz="half" idx="10"/>
          </p:nvPr>
        </p:nvSpPr>
        <p:spPr/>
        <p:txBody>
          <a:bodyPr/>
          <a:lstStyle/>
          <a:p>
            <a:fld id="{CE1E16D9-9D39-4706-90B4-1DF3A8D88558}" type="datetimeFigureOut">
              <a:rPr lang="nl-NL" smtClean="0">
                <a:solidFill>
                  <a:prstClr val="black">
                    <a:tint val="75000"/>
                  </a:prstClr>
                </a:solidFill>
              </a:rPr>
              <a:pPr/>
              <a:t>18-1-2019</a:t>
            </a:fld>
            <a:endParaRPr lang="nl-NL" dirty="0">
              <a:solidFill>
                <a:prstClr val="black">
                  <a:tint val="75000"/>
                </a:prstClr>
              </a:solidFill>
            </a:endParaRPr>
          </a:p>
        </p:txBody>
      </p:sp>
      <p:sp>
        <p:nvSpPr>
          <p:cNvPr id="8" name="Tijdelijke aanduiding voor voettekst 7"/>
          <p:cNvSpPr>
            <a:spLocks noGrp="1"/>
          </p:cNvSpPr>
          <p:nvPr>
            <p:ph type="ftr" sz="quarter" idx="11"/>
          </p:nvPr>
        </p:nvSpPr>
        <p:spPr/>
        <p:txBody>
          <a:bodyPr/>
          <a:lstStyle/>
          <a:p>
            <a:endParaRPr lang="nl-NL" dirty="0">
              <a:solidFill>
                <a:prstClr val="black">
                  <a:tint val="75000"/>
                </a:prstClr>
              </a:solidFill>
            </a:endParaRPr>
          </a:p>
        </p:txBody>
      </p:sp>
      <p:sp>
        <p:nvSpPr>
          <p:cNvPr id="9" name="Tijdelijke aanduiding voor dianummer 8"/>
          <p:cNvSpPr>
            <a:spLocks noGrp="1"/>
          </p:cNvSpPr>
          <p:nvPr>
            <p:ph type="sldNum" sz="quarter" idx="12"/>
          </p:nvPr>
        </p:nvSpPr>
        <p:spPr/>
        <p:txBody>
          <a:bodyPr/>
          <a:lstStyle/>
          <a:p>
            <a:fld id="{3F6E85B3-CFEF-4CFD-8FF5-0A6EFFED531C}" type="slidenum">
              <a:rPr lang="nl-NL" smtClean="0">
                <a:solidFill>
                  <a:prstClr val="black">
                    <a:tint val="75000"/>
                  </a:prstClr>
                </a:solidFill>
              </a:rPr>
              <a:pPr/>
              <a:t>‹nr.›</a:t>
            </a:fld>
            <a:endParaRPr lang="nl-NL" dirty="0">
              <a:solidFill>
                <a:prstClr val="black">
                  <a:tint val="75000"/>
                </a:prstClr>
              </a:solidFill>
            </a:endParaRPr>
          </a:p>
        </p:txBody>
      </p:sp>
    </p:spTree>
    <p:extLst>
      <p:ext uri="{BB962C8B-B14F-4D97-AF65-F5344CB8AC3E}">
        <p14:creationId xmlns:p14="http://schemas.microsoft.com/office/powerpoint/2010/main" val="270758978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defRPr/>
            </a:lvl1pPr>
          </a:lstStyle>
          <a:p>
            <a:r>
              <a:rPr lang="nl-NL"/>
              <a:t>Klik om de stijl te bewerken</a:t>
            </a:r>
          </a:p>
        </p:txBody>
      </p:sp>
      <p:sp>
        <p:nvSpPr>
          <p:cNvPr id="3" name="Tijdelijke aanduiding voor tekst 2"/>
          <p:cNvSpPr>
            <a:spLocks noGrp="1"/>
          </p:cNvSpPr>
          <p:nvPr>
            <p:ph type="body" idx="1"/>
          </p:nvPr>
        </p:nvSpPr>
        <p:spPr>
          <a:xfrm>
            <a:off x="457201" y="1535113"/>
            <a:ext cx="4040188" cy="639762"/>
          </a:xfrm>
        </p:spPr>
        <p:txBody>
          <a:bodyPr anchor="b"/>
          <a:lstStyle>
            <a:lvl1pPr marL="0" indent="0">
              <a:buNone/>
              <a:defRPr sz="2400" b="1"/>
            </a:lvl1pPr>
            <a:lvl2pPr marL="457146" indent="0">
              <a:buNone/>
              <a:defRPr sz="2000" b="1"/>
            </a:lvl2pPr>
            <a:lvl3pPr marL="914293" indent="0">
              <a:buNone/>
              <a:defRPr sz="1800" b="1"/>
            </a:lvl3pPr>
            <a:lvl4pPr marL="1371440" indent="0">
              <a:buNone/>
              <a:defRPr sz="1600" b="1"/>
            </a:lvl4pPr>
            <a:lvl5pPr marL="1828586" indent="0">
              <a:buNone/>
              <a:defRPr sz="1600" b="1"/>
            </a:lvl5pPr>
            <a:lvl6pPr marL="2285733" indent="0">
              <a:buNone/>
              <a:defRPr sz="1600" b="1"/>
            </a:lvl6pPr>
            <a:lvl7pPr marL="2742879" indent="0">
              <a:buNone/>
              <a:defRPr sz="1600" b="1"/>
            </a:lvl7pPr>
            <a:lvl8pPr marL="3200026" indent="0">
              <a:buNone/>
              <a:defRPr sz="1600" b="1"/>
            </a:lvl8pPr>
            <a:lvl9pPr marL="3657172" indent="0">
              <a:buNone/>
              <a:defRPr sz="1600" b="1"/>
            </a:lvl9pPr>
          </a:lstStyle>
          <a:p>
            <a:pPr lvl="0"/>
            <a:r>
              <a:rPr lang="nl-NL"/>
              <a:t>Klik om de modelstijlen te bewerken</a:t>
            </a:r>
          </a:p>
        </p:txBody>
      </p:sp>
      <p:sp>
        <p:nvSpPr>
          <p:cNvPr id="4" name="Tijdelijke aanduiding voor inhoud 3"/>
          <p:cNvSpPr>
            <a:spLocks noGrp="1"/>
          </p:cNvSpPr>
          <p:nvPr>
            <p:ph sz="half" idx="2"/>
          </p:nvPr>
        </p:nvSpPr>
        <p:spPr>
          <a:xfrm>
            <a:off x="457201"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tekst 4"/>
          <p:cNvSpPr>
            <a:spLocks noGrp="1"/>
          </p:cNvSpPr>
          <p:nvPr>
            <p:ph type="body" sz="quarter" idx="3"/>
          </p:nvPr>
        </p:nvSpPr>
        <p:spPr>
          <a:xfrm>
            <a:off x="4645026" y="1535113"/>
            <a:ext cx="4041775" cy="639762"/>
          </a:xfrm>
        </p:spPr>
        <p:txBody>
          <a:bodyPr anchor="b"/>
          <a:lstStyle>
            <a:lvl1pPr marL="0" indent="0">
              <a:buNone/>
              <a:defRPr sz="2400" b="1"/>
            </a:lvl1pPr>
            <a:lvl2pPr marL="457146" indent="0">
              <a:buNone/>
              <a:defRPr sz="2000" b="1"/>
            </a:lvl2pPr>
            <a:lvl3pPr marL="914293" indent="0">
              <a:buNone/>
              <a:defRPr sz="1800" b="1"/>
            </a:lvl3pPr>
            <a:lvl4pPr marL="1371440" indent="0">
              <a:buNone/>
              <a:defRPr sz="1600" b="1"/>
            </a:lvl4pPr>
            <a:lvl5pPr marL="1828586" indent="0">
              <a:buNone/>
              <a:defRPr sz="1600" b="1"/>
            </a:lvl5pPr>
            <a:lvl6pPr marL="2285733" indent="0">
              <a:buNone/>
              <a:defRPr sz="1600" b="1"/>
            </a:lvl6pPr>
            <a:lvl7pPr marL="2742879" indent="0">
              <a:buNone/>
              <a:defRPr sz="1600" b="1"/>
            </a:lvl7pPr>
            <a:lvl8pPr marL="3200026" indent="0">
              <a:buNone/>
              <a:defRPr sz="1600" b="1"/>
            </a:lvl8pPr>
            <a:lvl9pPr marL="3657172" indent="0">
              <a:buNone/>
              <a:defRPr sz="1600" b="1"/>
            </a:lvl9pPr>
          </a:lstStyle>
          <a:p>
            <a:pPr lvl="0"/>
            <a:r>
              <a:rPr lang="nl-NL"/>
              <a:t>Klik om de modelstijlen te bewerken</a:t>
            </a:r>
          </a:p>
        </p:txBody>
      </p:sp>
      <p:sp>
        <p:nvSpPr>
          <p:cNvPr id="6" name="Tijdelijke aanduiding voor inhoud 5"/>
          <p:cNvSpPr>
            <a:spLocks noGrp="1"/>
          </p:cNvSpPr>
          <p:nvPr>
            <p:ph sz="quarter" idx="4"/>
          </p:nvPr>
        </p:nvSpPr>
        <p:spPr>
          <a:xfrm>
            <a:off x="4645026"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7" name="Tijdelijke aanduiding voor datum 6"/>
          <p:cNvSpPr>
            <a:spLocks noGrp="1"/>
          </p:cNvSpPr>
          <p:nvPr>
            <p:ph type="dt" sz="half" idx="10"/>
          </p:nvPr>
        </p:nvSpPr>
        <p:spPr/>
        <p:txBody>
          <a:bodyPr/>
          <a:lstStyle/>
          <a:p>
            <a:fld id="{83A0C7EB-C14C-4B38-9E7A-35D8553103FA}" type="datetimeFigureOut">
              <a:rPr lang="nl-NL" smtClean="0">
                <a:solidFill>
                  <a:prstClr val="black">
                    <a:tint val="75000"/>
                  </a:prstClr>
                </a:solidFill>
              </a:rPr>
              <a:pPr/>
              <a:t>18-1-2019</a:t>
            </a:fld>
            <a:endParaRPr lang="nl-NL" dirty="0">
              <a:solidFill>
                <a:prstClr val="black">
                  <a:tint val="75000"/>
                </a:prstClr>
              </a:solidFill>
            </a:endParaRPr>
          </a:p>
        </p:txBody>
      </p:sp>
      <p:sp>
        <p:nvSpPr>
          <p:cNvPr id="8" name="Tijdelijke aanduiding voor voettekst 7"/>
          <p:cNvSpPr>
            <a:spLocks noGrp="1"/>
          </p:cNvSpPr>
          <p:nvPr>
            <p:ph type="ftr" sz="quarter" idx="11"/>
          </p:nvPr>
        </p:nvSpPr>
        <p:spPr/>
        <p:txBody>
          <a:bodyPr/>
          <a:lstStyle/>
          <a:p>
            <a:endParaRPr lang="nl-NL" dirty="0">
              <a:solidFill>
                <a:prstClr val="black">
                  <a:tint val="75000"/>
                </a:prstClr>
              </a:solidFill>
            </a:endParaRPr>
          </a:p>
        </p:txBody>
      </p:sp>
      <p:sp>
        <p:nvSpPr>
          <p:cNvPr id="9" name="Tijdelijke aanduiding voor dianummer 8"/>
          <p:cNvSpPr>
            <a:spLocks noGrp="1"/>
          </p:cNvSpPr>
          <p:nvPr>
            <p:ph type="sldNum" sz="quarter" idx="12"/>
          </p:nvPr>
        </p:nvSpPr>
        <p:spPr/>
        <p:txBody>
          <a:bodyPr/>
          <a:lstStyle/>
          <a:p>
            <a:fld id="{71F03646-39DA-47C0-B926-4C7CB284EFBB}" type="slidenum">
              <a:rPr lang="nl-NL" smtClean="0">
                <a:solidFill>
                  <a:prstClr val="black">
                    <a:tint val="75000"/>
                  </a:prstClr>
                </a:solidFill>
              </a:rPr>
              <a:pPr/>
              <a:t>‹nr.›</a:t>
            </a:fld>
            <a:endParaRPr lang="nl-NL" dirty="0">
              <a:solidFill>
                <a:prstClr val="black">
                  <a:tint val="75000"/>
                </a:prstClr>
              </a:solidFill>
            </a:endParaRPr>
          </a:p>
        </p:txBody>
      </p:sp>
    </p:spTree>
    <p:extLst>
      <p:ext uri="{BB962C8B-B14F-4D97-AF65-F5344CB8AC3E}">
        <p14:creationId xmlns:p14="http://schemas.microsoft.com/office/powerpoint/2010/main" val="856047063"/>
      </p:ext>
    </p:extLst>
  </p:cSld>
  <p:clrMapOvr>
    <a:masterClrMapping/>
  </p:clrMapOvr>
</p:sldLayout>
</file>

<file path=ppt/slideLayouts/slideLayout160.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
        <p:nvSpPr>
          <p:cNvPr id="3" name="Tijdelijke aanduiding voor datum 2"/>
          <p:cNvSpPr>
            <a:spLocks noGrp="1"/>
          </p:cNvSpPr>
          <p:nvPr>
            <p:ph type="dt" sz="half" idx="10"/>
          </p:nvPr>
        </p:nvSpPr>
        <p:spPr/>
        <p:txBody>
          <a:bodyPr/>
          <a:lstStyle/>
          <a:p>
            <a:fld id="{CE1E16D9-9D39-4706-90B4-1DF3A8D88558}" type="datetimeFigureOut">
              <a:rPr lang="nl-NL" smtClean="0">
                <a:solidFill>
                  <a:prstClr val="black">
                    <a:tint val="75000"/>
                  </a:prstClr>
                </a:solidFill>
              </a:rPr>
              <a:pPr/>
              <a:t>18-1-2019</a:t>
            </a:fld>
            <a:endParaRPr lang="nl-NL" dirty="0">
              <a:solidFill>
                <a:prstClr val="black">
                  <a:tint val="75000"/>
                </a:prstClr>
              </a:solidFill>
            </a:endParaRPr>
          </a:p>
        </p:txBody>
      </p:sp>
      <p:sp>
        <p:nvSpPr>
          <p:cNvPr id="4" name="Tijdelijke aanduiding voor voettekst 3"/>
          <p:cNvSpPr>
            <a:spLocks noGrp="1"/>
          </p:cNvSpPr>
          <p:nvPr>
            <p:ph type="ftr" sz="quarter" idx="11"/>
          </p:nvPr>
        </p:nvSpPr>
        <p:spPr/>
        <p:txBody>
          <a:bodyPr/>
          <a:lstStyle/>
          <a:p>
            <a:endParaRPr lang="nl-NL" dirty="0">
              <a:solidFill>
                <a:prstClr val="black">
                  <a:tint val="75000"/>
                </a:prstClr>
              </a:solidFill>
            </a:endParaRPr>
          </a:p>
        </p:txBody>
      </p:sp>
      <p:sp>
        <p:nvSpPr>
          <p:cNvPr id="5" name="Tijdelijke aanduiding voor dianummer 4"/>
          <p:cNvSpPr>
            <a:spLocks noGrp="1"/>
          </p:cNvSpPr>
          <p:nvPr>
            <p:ph type="sldNum" sz="quarter" idx="12"/>
          </p:nvPr>
        </p:nvSpPr>
        <p:spPr/>
        <p:txBody>
          <a:bodyPr/>
          <a:lstStyle/>
          <a:p>
            <a:fld id="{3F6E85B3-CFEF-4CFD-8FF5-0A6EFFED531C}" type="slidenum">
              <a:rPr lang="nl-NL" smtClean="0">
                <a:solidFill>
                  <a:prstClr val="black">
                    <a:tint val="75000"/>
                  </a:prstClr>
                </a:solidFill>
              </a:rPr>
              <a:pPr/>
              <a:t>‹nr.›</a:t>
            </a:fld>
            <a:endParaRPr lang="nl-NL" dirty="0">
              <a:solidFill>
                <a:prstClr val="black">
                  <a:tint val="75000"/>
                </a:prstClr>
              </a:solidFill>
            </a:endParaRPr>
          </a:p>
        </p:txBody>
      </p:sp>
    </p:spTree>
    <p:extLst>
      <p:ext uri="{BB962C8B-B14F-4D97-AF65-F5344CB8AC3E}">
        <p14:creationId xmlns:p14="http://schemas.microsoft.com/office/powerpoint/2010/main" val="3039115879"/>
      </p:ext>
    </p:extLst>
  </p:cSld>
  <p:clrMapOvr>
    <a:masterClrMapping/>
  </p:clrMapOvr>
</p:sldLayout>
</file>

<file path=ppt/slideLayouts/slideLayout161.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Tijdelijke aanduiding voor datum 1"/>
          <p:cNvSpPr>
            <a:spLocks noGrp="1"/>
          </p:cNvSpPr>
          <p:nvPr>
            <p:ph type="dt" sz="half" idx="10"/>
          </p:nvPr>
        </p:nvSpPr>
        <p:spPr/>
        <p:txBody>
          <a:bodyPr/>
          <a:lstStyle/>
          <a:p>
            <a:fld id="{CE1E16D9-9D39-4706-90B4-1DF3A8D88558}" type="datetimeFigureOut">
              <a:rPr lang="nl-NL" smtClean="0">
                <a:solidFill>
                  <a:prstClr val="black">
                    <a:tint val="75000"/>
                  </a:prstClr>
                </a:solidFill>
              </a:rPr>
              <a:pPr/>
              <a:t>18-1-2019</a:t>
            </a:fld>
            <a:endParaRPr lang="nl-NL" dirty="0">
              <a:solidFill>
                <a:prstClr val="black">
                  <a:tint val="75000"/>
                </a:prstClr>
              </a:solidFill>
            </a:endParaRPr>
          </a:p>
        </p:txBody>
      </p:sp>
      <p:sp>
        <p:nvSpPr>
          <p:cNvPr id="3" name="Tijdelijke aanduiding voor voettekst 2"/>
          <p:cNvSpPr>
            <a:spLocks noGrp="1"/>
          </p:cNvSpPr>
          <p:nvPr>
            <p:ph type="ftr" sz="quarter" idx="11"/>
          </p:nvPr>
        </p:nvSpPr>
        <p:spPr/>
        <p:txBody>
          <a:bodyPr/>
          <a:lstStyle/>
          <a:p>
            <a:endParaRPr lang="nl-NL" dirty="0">
              <a:solidFill>
                <a:prstClr val="black">
                  <a:tint val="75000"/>
                </a:prstClr>
              </a:solidFill>
            </a:endParaRPr>
          </a:p>
        </p:txBody>
      </p:sp>
      <p:sp>
        <p:nvSpPr>
          <p:cNvPr id="4" name="Tijdelijke aanduiding voor dianummer 3"/>
          <p:cNvSpPr>
            <a:spLocks noGrp="1"/>
          </p:cNvSpPr>
          <p:nvPr>
            <p:ph type="sldNum" sz="quarter" idx="12"/>
          </p:nvPr>
        </p:nvSpPr>
        <p:spPr/>
        <p:txBody>
          <a:bodyPr/>
          <a:lstStyle/>
          <a:p>
            <a:fld id="{3F6E85B3-CFEF-4CFD-8FF5-0A6EFFED531C}" type="slidenum">
              <a:rPr lang="nl-NL" smtClean="0">
                <a:solidFill>
                  <a:prstClr val="black">
                    <a:tint val="75000"/>
                  </a:prstClr>
                </a:solidFill>
              </a:rPr>
              <a:pPr/>
              <a:t>‹nr.›</a:t>
            </a:fld>
            <a:endParaRPr lang="nl-NL" dirty="0">
              <a:solidFill>
                <a:prstClr val="black">
                  <a:tint val="75000"/>
                </a:prstClr>
              </a:solidFill>
            </a:endParaRPr>
          </a:p>
        </p:txBody>
      </p:sp>
    </p:spTree>
    <p:extLst>
      <p:ext uri="{BB962C8B-B14F-4D97-AF65-F5344CB8AC3E}">
        <p14:creationId xmlns:p14="http://schemas.microsoft.com/office/powerpoint/2010/main" val="927331017"/>
      </p:ext>
    </p:extLst>
  </p:cSld>
  <p:clrMapOvr>
    <a:masterClrMapping/>
  </p:clrMapOvr>
</p:sldLayout>
</file>

<file path=ppt/slideLayouts/slideLayout162.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457200" y="273050"/>
            <a:ext cx="3008313" cy="1162050"/>
          </a:xfrm>
        </p:spPr>
        <p:txBody>
          <a:bodyPr anchor="b"/>
          <a:lstStyle>
            <a:lvl1pPr algn="l">
              <a:defRPr sz="2000" b="1"/>
            </a:lvl1pPr>
          </a:lstStyle>
          <a:p>
            <a:r>
              <a:rPr lang="nl-NL"/>
              <a:t>Klik om de stijl te bewerken</a:t>
            </a:r>
          </a:p>
        </p:txBody>
      </p:sp>
      <p:sp>
        <p:nvSpPr>
          <p:cNvPr id="3" name="Tijdelijke aanduiding voor inhoud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tekst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a:t>Klik om de modelstijlen te bewerken</a:t>
            </a:r>
          </a:p>
        </p:txBody>
      </p:sp>
      <p:sp>
        <p:nvSpPr>
          <p:cNvPr id="5" name="Tijdelijke aanduiding voor datum 4"/>
          <p:cNvSpPr>
            <a:spLocks noGrp="1"/>
          </p:cNvSpPr>
          <p:nvPr>
            <p:ph type="dt" sz="half" idx="10"/>
          </p:nvPr>
        </p:nvSpPr>
        <p:spPr/>
        <p:txBody>
          <a:bodyPr/>
          <a:lstStyle/>
          <a:p>
            <a:fld id="{CE1E16D9-9D39-4706-90B4-1DF3A8D88558}" type="datetimeFigureOut">
              <a:rPr lang="nl-NL" smtClean="0">
                <a:solidFill>
                  <a:prstClr val="black">
                    <a:tint val="75000"/>
                  </a:prstClr>
                </a:solidFill>
              </a:rPr>
              <a:pPr/>
              <a:t>18-1-2019</a:t>
            </a:fld>
            <a:endParaRPr lang="nl-NL" dirty="0">
              <a:solidFill>
                <a:prstClr val="black">
                  <a:tint val="75000"/>
                </a:prstClr>
              </a:solidFill>
            </a:endParaRPr>
          </a:p>
        </p:txBody>
      </p:sp>
      <p:sp>
        <p:nvSpPr>
          <p:cNvPr id="6" name="Tijdelijke aanduiding voor voettekst 5"/>
          <p:cNvSpPr>
            <a:spLocks noGrp="1"/>
          </p:cNvSpPr>
          <p:nvPr>
            <p:ph type="ftr" sz="quarter" idx="11"/>
          </p:nvPr>
        </p:nvSpPr>
        <p:spPr/>
        <p:txBody>
          <a:bodyPr/>
          <a:lstStyle/>
          <a:p>
            <a:endParaRPr lang="nl-NL" dirty="0">
              <a:solidFill>
                <a:prstClr val="black">
                  <a:tint val="75000"/>
                </a:prstClr>
              </a:solidFill>
            </a:endParaRPr>
          </a:p>
        </p:txBody>
      </p:sp>
      <p:sp>
        <p:nvSpPr>
          <p:cNvPr id="7" name="Tijdelijke aanduiding voor dianummer 6"/>
          <p:cNvSpPr>
            <a:spLocks noGrp="1"/>
          </p:cNvSpPr>
          <p:nvPr>
            <p:ph type="sldNum" sz="quarter" idx="12"/>
          </p:nvPr>
        </p:nvSpPr>
        <p:spPr/>
        <p:txBody>
          <a:bodyPr/>
          <a:lstStyle/>
          <a:p>
            <a:fld id="{3F6E85B3-CFEF-4CFD-8FF5-0A6EFFED531C}" type="slidenum">
              <a:rPr lang="nl-NL" smtClean="0">
                <a:solidFill>
                  <a:prstClr val="black">
                    <a:tint val="75000"/>
                  </a:prstClr>
                </a:solidFill>
              </a:rPr>
              <a:pPr/>
              <a:t>‹nr.›</a:t>
            </a:fld>
            <a:endParaRPr lang="nl-NL" dirty="0">
              <a:solidFill>
                <a:prstClr val="black">
                  <a:tint val="75000"/>
                </a:prstClr>
              </a:solidFill>
            </a:endParaRPr>
          </a:p>
        </p:txBody>
      </p:sp>
    </p:spTree>
    <p:extLst>
      <p:ext uri="{BB962C8B-B14F-4D97-AF65-F5344CB8AC3E}">
        <p14:creationId xmlns:p14="http://schemas.microsoft.com/office/powerpoint/2010/main" val="47443131"/>
      </p:ext>
    </p:extLst>
  </p:cSld>
  <p:clrMapOvr>
    <a:masterClrMapping/>
  </p:clrMapOvr>
</p:sldLayout>
</file>

<file path=ppt/slideLayouts/slideLayout163.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1792288" y="4800600"/>
            <a:ext cx="5486400" cy="566738"/>
          </a:xfrm>
        </p:spPr>
        <p:txBody>
          <a:bodyPr anchor="b"/>
          <a:lstStyle>
            <a:lvl1pPr algn="l">
              <a:defRPr sz="2000" b="1"/>
            </a:lvl1pPr>
          </a:lstStyle>
          <a:p>
            <a:r>
              <a:rPr lang="nl-NL"/>
              <a:t>Klik om de stijl te bewerken</a:t>
            </a:r>
          </a:p>
        </p:txBody>
      </p:sp>
      <p:sp>
        <p:nvSpPr>
          <p:cNvPr id="3" name="Tijdelijke aanduiding voor afbeelding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nl-NL" dirty="0"/>
          </a:p>
        </p:txBody>
      </p:sp>
      <p:sp>
        <p:nvSpPr>
          <p:cNvPr id="4" name="Tijdelijke aanduiding voor tekst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a:t>Klik om de modelstijlen te bewerken</a:t>
            </a:r>
          </a:p>
        </p:txBody>
      </p:sp>
      <p:sp>
        <p:nvSpPr>
          <p:cNvPr id="5" name="Tijdelijke aanduiding voor datum 4"/>
          <p:cNvSpPr>
            <a:spLocks noGrp="1"/>
          </p:cNvSpPr>
          <p:nvPr>
            <p:ph type="dt" sz="half" idx="10"/>
          </p:nvPr>
        </p:nvSpPr>
        <p:spPr/>
        <p:txBody>
          <a:bodyPr/>
          <a:lstStyle/>
          <a:p>
            <a:fld id="{CE1E16D9-9D39-4706-90B4-1DF3A8D88558}" type="datetimeFigureOut">
              <a:rPr lang="nl-NL" smtClean="0">
                <a:solidFill>
                  <a:prstClr val="black">
                    <a:tint val="75000"/>
                  </a:prstClr>
                </a:solidFill>
              </a:rPr>
              <a:pPr/>
              <a:t>18-1-2019</a:t>
            </a:fld>
            <a:endParaRPr lang="nl-NL" dirty="0">
              <a:solidFill>
                <a:prstClr val="black">
                  <a:tint val="75000"/>
                </a:prstClr>
              </a:solidFill>
            </a:endParaRPr>
          </a:p>
        </p:txBody>
      </p:sp>
      <p:sp>
        <p:nvSpPr>
          <p:cNvPr id="6" name="Tijdelijke aanduiding voor voettekst 5"/>
          <p:cNvSpPr>
            <a:spLocks noGrp="1"/>
          </p:cNvSpPr>
          <p:nvPr>
            <p:ph type="ftr" sz="quarter" idx="11"/>
          </p:nvPr>
        </p:nvSpPr>
        <p:spPr/>
        <p:txBody>
          <a:bodyPr/>
          <a:lstStyle/>
          <a:p>
            <a:endParaRPr lang="nl-NL" dirty="0">
              <a:solidFill>
                <a:prstClr val="black">
                  <a:tint val="75000"/>
                </a:prstClr>
              </a:solidFill>
            </a:endParaRPr>
          </a:p>
        </p:txBody>
      </p:sp>
      <p:sp>
        <p:nvSpPr>
          <p:cNvPr id="7" name="Tijdelijke aanduiding voor dianummer 6"/>
          <p:cNvSpPr>
            <a:spLocks noGrp="1"/>
          </p:cNvSpPr>
          <p:nvPr>
            <p:ph type="sldNum" sz="quarter" idx="12"/>
          </p:nvPr>
        </p:nvSpPr>
        <p:spPr/>
        <p:txBody>
          <a:bodyPr/>
          <a:lstStyle/>
          <a:p>
            <a:fld id="{3F6E85B3-CFEF-4CFD-8FF5-0A6EFFED531C}" type="slidenum">
              <a:rPr lang="nl-NL" smtClean="0">
                <a:solidFill>
                  <a:prstClr val="black">
                    <a:tint val="75000"/>
                  </a:prstClr>
                </a:solidFill>
              </a:rPr>
              <a:pPr/>
              <a:t>‹nr.›</a:t>
            </a:fld>
            <a:endParaRPr lang="nl-NL" dirty="0">
              <a:solidFill>
                <a:prstClr val="black">
                  <a:tint val="75000"/>
                </a:prstClr>
              </a:solidFill>
            </a:endParaRPr>
          </a:p>
        </p:txBody>
      </p:sp>
    </p:spTree>
    <p:extLst>
      <p:ext uri="{BB962C8B-B14F-4D97-AF65-F5344CB8AC3E}">
        <p14:creationId xmlns:p14="http://schemas.microsoft.com/office/powerpoint/2010/main" val="1556499104"/>
      </p:ext>
    </p:extLst>
  </p:cSld>
  <p:clrMapOvr>
    <a:masterClrMapping/>
  </p:clrMapOvr>
</p:sldLayout>
</file>

<file path=ppt/slideLayouts/slideLayout164.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
        <p:nvSpPr>
          <p:cNvPr id="3" name="Tijdelijke aanduiding voor verticale tekst 2"/>
          <p:cNvSpPr>
            <a:spLocks noGrp="1"/>
          </p:cNvSpPr>
          <p:nvPr>
            <p:ph type="body" orient="vert" idx="1"/>
          </p:nvPr>
        </p:nvSpPr>
        <p:spPr/>
        <p:txBody>
          <a:bodyPr vert="eaVert"/>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p:cNvSpPr>
            <a:spLocks noGrp="1"/>
          </p:cNvSpPr>
          <p:nvPr>
            <p:ph type="dt" sz="half" idx="10"/>
          </p:nvPr>
        </p:nvSpPr>
        <p:spPr/>
        <p:txBody>
          <a:bodyPr/>
          <a:lstStyle/>
          <a:p>
            <a:fld id="{CE1E16D9-9D39-4706-90B4-1DF3A8D88558}" type="datetimeFigureOut">
              <a:rPr lang="nl-NL" smtClean="0">
                <a:solidFill>
                  <a:prstClr val="black">
                    <a:tint val="75000"/>
                  </a:prstClr>
                </a:solidFill>
              </a:rPr>
              <a:pPr/>
              <a:t>18-1-2019</a:t>
            </a:fld>
            <a:endParaRPr lang="nl-NL" dirty="0">
              <a:solidFill>
                <a:prstClr val="black">
                  <a:tint val="75000"/>
                </a:prstClr>
              </a:solidFill>
            </a:endParaRPr>
          </a:p>
        </p:txBody>
      </p:sp>
      <p:sp>
        <p:nvSpPr>
          <p:cNvPr id="5" name="Tijdelijke aanduiding voor voettekst 4"/>
          <p:cNvSpPr>
            <a:spLocks noGrp="1"/>
          </p:cNvSpPr>
          <p:nvPr>
            <p:ph type="ftr" sz="quarter" idx="11"/>
          </p:nvPr>
        </p:nvSpPr>
        <p:spPr/>
        <p:txBody>
          <a:bodyPr/>
          <a:lstStyle/>
          <a:p>
            <a:endParaRPr lang="nl-NL" dirty="0">
              <a:solidFill>
                <a:prstClr val="black">
                  <a:tint val="75000"/>
                </a:prstClr>
              </a:solidFill>
            </a:endParaRPr>
          </a:p>
        </p:txBody>
      </p:sp>
      <p:sp>
        <p:nvSpPr>
          <p:cNvPr id="6" name="Tijdelijke aanduiding voor dianummer 5"/>
          <p:cNvSpPr>
            <a:spLocks noGrp="1"/>
          </p:cNvSpPr>
          <p:nvPr>
            <p:ph type="sldNum" sz="quarter" idx="12"/>
          </p:nvPr>
        </p:nvSpPr>
        <p:spPr/>
        <p:txBody>
          <a:bodyPr/>
          <a:lstStyle/>
          <a:p>
            <a:fld id="{3F6E85B3-CFEF-4CFD-8FF5-0A6EFFED531C}" type="slidenum">
              <a:rPr lang="nl-NL" smtClean="0">
                <a:solidFill>
                  <a:prstClr val="black">
                    <a:tint val="75000"/>
                  </a:prstClr>
                </a:solidFill>
              </a:rPr>
              <a:pPr/>
              <a:t>‹nr.›</a:t>
            </a:fld>
            <a:endParaRPr lang="nl-NL" dirty="0">
              <a:solidFill>
                <a:prstClr val="black">
                  <a:tint val="75000"/>
                </a:prstClr>
              </a:solidFill>
            </a:endParaRPr>
          </a:p>
        </p:txBody>
      </p:sp>
    </p:spTree>
    <p:extLst>
      <p:ext uri="{BB962C8B-B14F-4D97-AF65-F5344CB8AC3E}">
        <p14:creationId xmlns:p14="http://schemas.microsoft.com/office/powerpoint/2010/main" val="2189298465"/>
      </p:ext>
    </p:extLst>
  </p:cSld>
  <p:clrMapOvr>
    <a:masterClrMapping/>
  </p:clrMapOvr>
</p:sldLayout>
</file>

<file path=ppt/slideLayouts/slideLayout165.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e titel 1"/>
          <p:cNvSpPr>
            <a:spLocks noGrp="1"/>
          </p:cNvSpPr>
          <p:nvPr>
            <p:ph type="title" orient="vert"/>
          </p:nvPr>
        </p:nvSpPr>
        <p:spPr>
          <a:xfrm>
            <a:off x="6629400" y="274638"/>
            <a:ext cx="2057400" cy="5851525"/>
          </a:xfrm>
        </p:spPr>
        <p:txBody>
          <a:bodyPr vert="eaVert"/>
          <a:lstStyle/>
          <a:p>
            <a:r>
              <a:rPr lang="nl-NL"/>
              <a:t>Klik om de stijl te bewerken</a:t>
            </a:r>
          </a:p>
        </p:txBody>
      </p:sp>
      <p:sp>
        <p:nvSpPr>
          <p:cNvPr id="3" name="Tijdelijke aanduiding voor verticale tekst 2"/>
          <p:cNvSpPr>
            <a:spLocks noGrp="1"/>
          </p:cNvSpPr>
          <p:nvPr>
            <p:ph type="body" orient="vert" idx="1"/>
          </p:nvPr>
        </p:nvSpPr>
        <p:spPr>
          <a:xfrm>
            <a:off x="457200" y="274638"/>
            <a:ext cx="6019800" cy="5851525"/>
          </a:xfrm>
        </p:spPr>
        <p:txBody>
          <a:bodyPr vert="eaVert"/>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p:cNvSpPr>
            <a:spLocks noGrp="1"/>
          </p:cNvSpPr>
          <p:nvPr>
            <p:ph type="dt" sz="half" idx="10"/>
          </p:nvPr>
        </p:nvSpPr>
        <p:spPr/>
        <p:txBody>
          <a:bodyPr/>
          <a:lstStyle/>
          <a:p>
            <a:fld id="{CE1E16D9-9D39-4706-90B4-1DF3A8D88558}" type="datetimeFigureOut">
              <a:rPr lang="nl-NL" smtClean="0">
                <a:solidFill>
                  <a:prstClr val="black">
                    <a:tint val="75000"/>
                  </a:prstClr>
                </a:solidFill>
              </a:rPr>
              <a:pPr/>
              <a:t>18-1-2019</a:t>
            </a:fld>
            <a:endParaRPr lang="nl-NL" dirty="0">
              <a:solidFill>
                <a:prstClr val="black">
                  <a:tint val="75000"/>
                </a:prstClr>
              </a:solidFill>
            </a:endParaRPr>
          </a:p>
        </p:txBody>
      </p:sp>
      <p:sp>
        <p:nvSpPr>
          <p:cNvPr id="5" name="Tijdelijke aanduiding voor voettekst 4"/>
          <p:cNvSpPr>
            <a:spLocks noGrp="1"/>
          </p:cNvSpPr>
          <p:nvPr>
            <p:ph type="ftr" sz="quarter" idx="11"/>
          </p:nvPr>
        </p:nvSpPr>
        <p:spPr/>
        <p:txBody>
          <a:bodyPr/>
          <a:lstStyle/>
          <a:p>
            <a:endParaRPr lang="nl-NL" dirty="0">
              <a:solidFill>
                <a:prstClr val="black">
                  <a:tint val="75000"/>
                </a:prstClr>
              </a:solidFill>
            </a:endParaRPr>
          </a:p>
        </p:txBody>
      </p:sp>
      <p:sp>
        <p:nvSpPr>
          <p:cNvPr id="6" name="Tijdelijke aanduiding voor dianummer 5"/>
          <p:cNvSpPr>
            <a:spLocks noGrp="1"/>
          </p:cNvSpPr>
          <p:nvPr>
            <p:ph type="sldNum" sz="quarter" idx="12"/>
          </p:nvPr>
        </p:nvSpPr>
        <p:spPr/>
        <p:txBody>
          <a:bodyPr/>
          <a:lstStyle/>
          <a:p>
            <a:fld id="{3F6E85B3-CFEF-4CFD-8FF5-0A6EFFED531C}" type="slidenum">
              <a:rPr lang="nl-NL" smtClean="0">
                <a:solidFill>
                  <a:prstClr val="black">
                    <a:tint val="75000"/>
                  </a:prstClr>
                </a:solidFill>
              </a:rPr>
              <a:pPr/>
              <a:t>‹nr.›</a:t>
            </a:fld>
            <a:endParaRPr lang="nl-NL" dirty="0">
              <a:solidFill>
                <a:prstClr val="black">
                  <a:tint val="75000"/>
                </a:prstClr>
              </a:solidFill>
            </a:endParaRPr>
          </a:p>
        </p:txBody>
      </p:sp>
    </p:spTree>
    <p:extLst>
      <p:ext uri="{BB962C8B-B14F-4D97-AF65-F5344CB8AC3E}">
        <p14:creationId xmlns:p14="http://schemas.microsoft.com/office/powerpoint/2010/main" val="3324209980"/>
      </p:ext>
    </p:extLst>
  </p:cSld>
  <p:clrMapOvr>
    <a:masterClrMapping/>
  </p:clrMapOvr>
</p:sldLayout>
</file>

<file path=ppt/slideLayouts/slideLayout166.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sp>
        <p:nvSpPr>
          <p:cNvPr id="2" name="Titel 1"/>
          <p:cNvSpPr>
            <a:spLocks noGrp="1"/>
          </p:cNvSpPr>
          <p:nvPr>
            <p:ph type="ctrTitle"/>
          </p:nvPr>
        </p:nvSpPr>
        <p:spPr>
          <a:xfrm>
            <a:off x="685800" y="2130425"/>
            <a:ext cx="7772400" cy="1470025"/>
          </a:xfrm>
        </p:spPr>
        <p:txBody>
          <a:bodyPr/>
          <a:lstStyle/>
          <a:p>
            <a:r>
              <a:rPr lang="nl-NL"/>
              <a:t>Klik om de stijl te bewerken</a:t>
            </a:r>
          </a:p>
        </p:txBody>
      </p:sp>
      <p:sp>
        <p:nvSpPr>
          <p:cNvPr id="3" name="Ondertitel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146" indent="0" algn="ctr">
              <a:buNone/>
              <a:defRPr>
                <a:solidFill>
                  <a:schemeClr val="tx1">
                    <a:tint val="75000"/>
                  </a:schemeClr>
                </a:solidFill>
              </a:defRPr>
            </a:lvl2pPr>
            <a:lvl3pPr marL="914293" indent="0" algn="ctr">
              <a:buNone/>
              <a:defRPr>
                <a:solidFill>
                  <a:schemeClr val="tx1">
                    <a:tint val="75000"/>
                  </a:schemeClr>
                </a:solidFill>
              </a:defRPr>
            </a:lvl3pPr>
            <a:lvl4pPr marL="1371440" indent="0" algn="ctr">
              <a:buNone/>
              <a:defRPr>
                <a:solidFill>
                  <a:schemeClr val="tx1">
                    <a:tint val="75000"/>
                  </a:schemeClr>
                </a:solidFill>
              </a:defRPr>
            </a:lvl4pPr>
            <a:lvl5pPr marL="1828586" indent="0" algn="ctr">
              <a:buNone/>
              <a:defRPr>
                <a:solidFill>
                  <a:schemeClr val="tx1">
                    <a:tint val="75000"/>
                  </a:schemeClr>
                </a:solidFill>
              </a:defRPr>
            </a:lvl5pPr>
            <a:lvl6pPr marL="2285733" indent="0" algn="ctr">
              <a:buNone/>
              <a:defRPr>
                <a:solidFill>
                  <a:schemeClr val="tx1">
                    <a:tint val="75000"/>
                  </a:schemeClr>
                </a:solidFill>
              </a:defRPr>
            </a:lvl6pPr>
            <a:lvl7pPr marL="2742879" indent="0" algn="ctr">
              <a:buNone/>
              <a:defRPr>
                <a:solidFill>
                  <a:schemeClr val="tx1">
                    <a:tint val="75000"/>
                  </a:schemeClr>
                </a:solidFill>
              </a:defRPr>
            </a:lvl7pPr>
            <a:lvl8pPr marL="3200026" indent="0" algn="ctr">
              <a:buNone/>
              <a:defRPr>
                <a:solidFill>
                  <a:schemeClr val="tx1">
                    <a:tint val="75000"/>
                  </a:schemeClr>
                </a:solidFill>
              </a:defRPr>
            </a:lvl8pPr>
            <a:lvl9pPr marL="3657172" indent="0" algn="ctr">
              <a:buNone/>
              <a:defRPr>
                <a:solidFill>
                  <a:schemeClr val="tx1">
                    <a:tint val="75000"/>
                  </a:schemeClr>
                </a:solidFill>
              </a:defRPr>
            </a:lvl9pPr>
          </a:lstStyle>
          <a:p>
            <a:r>
              <a:rPr lang="nl-NL"/>
              <a:t>Klik om de ondertitelstijl van het model te bewerken</a:t>
            </a:r>
          </a:p>
        </p:txBody>
      </p:sp>
      <p:sp>
        <p:nvSpPr>
          <p:cNvPr id="4" name="Tijdelijke aanduiding voor datum 3"/>
          <p:cNvSpPr>
            <a:spLocks noGrp="1"/>
          </p:cNvSpPr>
          <p:nvPr>
            <p:ph type="dt" sz="half" idx="10"/>
          </p:nvPr>
        </p:nvSpPr>
        <p:spPr/>
        <p:txBody>
          <a:bodyPr/>
          <a:lstStyle/>
          <a:p>
            <a:fld id="{CE1E16D9-9D39-4706-90B4-1DF3A8D88558}" type="datetimeFigureOut">
              <a:rPr lang="nl-NL" smtClean="0">
                <a:solidFill>
                  <a:prstClr val="black">
                    <a:tint val="75000"/>
                  </a:prstClr>
                </a:solidFill>
              </a:rPr>
              <a:pPr/>
              <a:t>18-1-2019</a:t>
            </a:fld>
            <a:endParaRPr lang="nl-NL" dirty="0">
              <a:solidFill>
                <a:prstClr val="black">
                  <a:tint val="75000"/>
                </a:prstClr>
              </a:solidFill>
            </a:endParaRPr>
          </a:p>
        </p:txBody>
      </p:sp>
      <p:sp>
        <p:nvSpPr>
          <p:cNvPr id="5" name="Tijdelijke aanduiding voor voettekst 4"/>
          <p:cNvSpPr>
            <a:spLocks noGrp="1"/>
          </p:cNvSpPr>
          <p:nvPr>
            <p:ph type="ftr" sz="quarter" idx="11"/>
          </p:nvPr>
        </p:nvSpPr>
        <p:spPr/>
        <p:txBody>
          <a:bodyPr/>
          <a:lstStyle/>
          <a:p>
            <a:endParaRPr lang="nl-NL" dirty="0">
              <a:solidFill>
                <a:prstClr val="black">
                  <a:tint val="75000"/>
                </a:prstClr>
              </a:solidFill>
            </a:endParaRPr>
          </a:p>
        </p:txBody>
      </p:sp>
      <p:sp>
        <p:nvSpPr>
          <p:cNvPr id="6" name="Tijdelijke aanduiding voor dianummer 5"/>
          <p:cNvSpPr>
            <a:spLocks noGrp="1"/>
          </p:cNvSpPr>
          <p:nvPr>
            <p:ph type="sldNum" sz="quarter" idx="12"/>
          </p:nvPr>
        </p:nvSpPr>
        <p:spPr/>
        <p:txBody>
          <a:bodyPr/>
          <a:lstStyle/>
          <a:p>
            <a:fld id="{3F6E85B3-CFEF-4CFD-8FF5-0A6EFFED531C}" type="slidenum">
              <a:rPr lang="nl-NL" smtClean="0">
                <a:solidFill>
                  <a:prstClr val="black">
                    <a:tint val="75000"/>
                  </a:prstClr>
                </a:solidFill>
              </a:rPr>
              <a:pPr/>
              <a:t>‹nr.›</a:t>
            </a:fld>
            <a:endParaRPr lang="nl-NL" dirty="0">
              <a:solidFill>
                <a:prstClr val="black">
                  <a:tint val="75000"/>
                </a:prstClr>
              </a:solidFill>
            </a:endParaRPr>
          </a:p>
        </p:txBody>
      </p:sp>
    </p:spTree>
    <p:extLst>
      <p:ext uri="{BB962C8B-B14F-4D97-AF65-F5344CB8AC3E}">
        <p14:creationId xmlns:p14="http://schemas.microsoft.com/office/powerpoint/2010/main" val="2685067869"/>
      </p:ext>
    </p:extLst>
  </p:cSld>
  <p:clrMapOvr>
    <a:masterClrMapping/>
  </p:clrMapOvr>
</p:sldLayout>
</file>

<file path=ppt/slideLayouts/slideLayout167.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
        <p:nvSpPr>
          <p:cNvPr id="3" name="Tijdelijke aanduiding voor inhoud 2"/>
          <p:cNvSpPr>
            <a:spLocks noGrp="1"/>
          </p:cNvSpPr>
          <p:nvPr>
            <p:ph idx="1"/>
          </p:nvPr>
        </p:nvSpPr>
        <p:spPr/>
        <p:txBody>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p:cNvSpPr>
            <a:spLocks noGrp="1"/>
          </p:cNvSpPr>
          <p:nvPr>
            <p:ph type="dt" sz="half" idx="10"/>
          </p:nvPr>
        </p:nvSpPr>
        <p:spPr/>
        <p:txBody>
          <a:bodyPr/>
          <a:lstStyle/>
          <a:p>
            <a:fld id="{CE1E16D9-9D39-4706-90B4-1DF3A8D88558}" type="datetimeFigureOut">
              <a:rPr lang="nl-NL" smtClean="0">
                <a:solidFill>
                  <a:prstClr val="black">
                    <a:tint val="75000"/>
                  </a:prstClr>
                </a:solidFill>
              </a:rPr>
              <a:pPr/>
              <a:t>18-1-2019</a:t>
            </a:fld>
            <a:endParaRPr lang="nl-NL" dirty="0">
              <a:solidFill>
                <a:prstClr val="black">
                  <a:tint val="75000"/>
                </a:prstClr>
              </a:solidFill>
            </a:endParaRPr>
          </a:p>
        </p:txBody>
      </p:sp>
      <p:sp>
        <p:nvSpPr>
          <p:cNvPr id="5" name="Tijdelijke aanduiding voor voettekst 4"/>
          <p:cNvSpPr>
            <a:spLocks noGrp="1"/>
          </p:cNvSpPr>
          <p:nvPr>
            <p:ph type="ftr" sz="quarter" idx="11"/>
          </p:nvPr>
        </p:nvSpPr>
        <p:spPr/>
        <p:txBody>
          <a:bodyPr/>
          <a:lstStyle/>
          <a:p>
            <a:endParaRPr lang="nl-NL" dirty="0">
              <a:solidFill>
                <a:prstClr val="black">
                  <a:tint val="75000"/>
                </a:prstClr>
              </a:solidFill>
            </a:endParaRPr>
          </a:p>
        </p:txBody>
      </p:sp>
      <p:sp>
        <p:nvSpPr>
          <p:cNvPr id="6" name="Tijdelijke aanduiding voor dianummer 5"/>
          <p:cNvSpPr>
            <a:spLocks noGrp="1"/>
          </p:cNvSpPr>
          <p:nvPr>
            <p:ph type="sldNum" sz="quarter" idx="12"/>
          </p:nvPr>
        </p:nvSpPr>
        <p:spPr/>
        <p:txBody>
          <a:bodyPr/>
          <a:lstStyle/>
          <a:p>
            <a:fld id="{3F6E85B3-CFEF-4CFD-8FF5-0A6EFFED531C}" type="slidenum">
              <a:rPr lang="nl-NL" smtClean="0">
                <a:solidFill>
                  <a:prstClr val="black">
                    <a:tint val="75000"/>
                  </a:prstClr>
                </a:solidFill>
              </a:rPr>
              <a:pPr/>
              <a:t>‹nr.›</a:t>
            </a:fld>
            <a:endParaRPr lang="nl-NL" dirty="0">
              <a:solidFill>
                <a:prstClr val="black">
                  <a:tint val="75000"/>
                </a:prstClr>
              </a:solidFill>
            </a:endParaRPr>
          </a:p>
        </p:txBody>
      </p:sp>
    </p:spTree>
    <p:extLst>
      <p:ext uri="{BB962C8B-B14F-4D97-AF65-F5344CB8AC3E}">
        <p14:creationId xmlns:p14="http://schemas.microsoft.com/office/powerpoint/2010/main" val="1497369053"/>
      </p:ext>
    </p:extLst>
  </p:cSld>
  <p:clrMapOvr>
    <a:masterClrMapping/>
  </p:clrMapOvr>
</p:sldLayout>
</file>

<file path=ppt/slideLayouts/slideLayout168.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el 1"/>
          <p:cNvSpPr>
            <a:spLocks noGrp="1"/>
          </p:cNvSpPr>
          <p:nvPr>
            <p:ph type="title"/>
          </p:nvPr>
        </p:nvSpPr>
        <p:spPr>
          <a:xfrm>
            <a:off x="722313" y="4406901"/>
            <a:ext cx="7772400" cy="1362075"/>
          </a:xfrm>
        </p:spPr>
        <p:txBody>
          <a:bodyPr anchor="t"/>
          <a:lstStyle>
            <a:lvl1pPr algn="l">
              <a:defRPr sz="4000" b="1" cap="all"/>
            </a:lvl1pPr>
          </a:lstStyle>
          <a:p>
            <a:r>
              <a:rPr lang="nl-NL"/>
              <a:t>Klik om de stijl te bewerken</a:t>
            </a:r>
          </a:p>
        </p:txBody>
      </p:sp>
      <p:sp>
        <p:nvSpPr>
          <p:cNvPr id="3" name="Tijdelijke aanduiding voor tekst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146" indent="0">
              <a:buNone/>
              <a:defRPr sz="1800">
                <a:solidFill>
                  <a:schemeClr val="tx1">
                    <a:tint val="75000"/>
                  </a:schemeClr>
                </a:solidFill>
              </a:defRPr>
            </a:lvl2pPr>
            <a:lvl3pPr marL="914293" indent="0">
              <a:buNone/>
              <a:defRPr sz="1600">
                <a:solidFill>
                  <a:schemeClr val="tx1">
                    <a:tint val="75000"/>
                  </a:schemeClr>
                </a:solidFill>
              </a:defRPr>
            </a:lvl3pPr>
            <a:lvl4pPr marL="1371440" indent="0">
              <a:buNone/>
              <a:defRPr sz="1400">
                <a:solidFill>
                  <a:schemeClr val="tx1">
                    <a:tint val="75000"/>
                  </a:schemeClr>
                </a:solidFill>
              </a:defRPr>
            </a:lvl4pPr>
            <a:lvl5pPr marL="1828586" indent="0">
              <a:buNone/>
              <a:defRPr sz="1400">
                <a:solidFill>
                  <a:schemeClr val="tx1">
                    <a:tint val="75000"/>
                  </a:schemeClr>
                </a:solidFill>
              </a:defRPr>
            </a:lvl5pPr>
            <a:lvl6pPr marL="2285733" indent="0">
              <a:buNone/>
              <a:defRPr sz="1400">
                <a:solidFill>
                  <a:schemeClr val="tx1">
                    <a:tint val="75000"/>
                  </a:schemeClr>
                </a:solidFill>
              </a:defRPr>
            </a:lvl6pPr>
            <a:lvl7pPr marL="2742879" indent="0">
              <a:buNone/>
              <a:defRPr sz="1400">
                <a:solidFill>
                  <a:schemeClr val="tx1">
                    <a:tint val="75000"/>
                  </a:schemeClr>
                </a:solidFill>
              </a:defRPr>
            </a:lvl7pPr>
            <a:lvl8pPr marL="3200026" indent="0">
              <a:buNone/>
              <a:defRPr sz="1400">
                <a:solidFill>
                  <a:schemeClr val="tx1">
                    <a:tint val="75000"/>
                  </a:schemeClr>
                </a:solidFill>
              </a:defRPr>
            </a:lvl8pPr>
            <a:lvl9pPr marL="3657172" indent="0">
              <a:buNone/>
              <a:defRPr sz="1400">
                <a:solidFill>
                  <a:schemeClr val="tx1">
                    <a:tint val="75000"/>
                  </a:schemeClr>
                </a:solidFill>
              </a:defRPr>
            </a:lvl9pPr>
          </a:lstStyle>
          <a:p>
            <a:pPr lvl="0"/>
            <a:r>
              <a:rPr lang="nl-NL"/>
              <a:t>Klik om de modelstijlen te bewerken</a:t>
            </a:r>
          </a:p>
        </p:txBody>
      </p:sp>
      <p:sp>
        <p:nvSpPr>
          <p:cNvPr id="4" name="Tijdelijke aanduiding voor datum 3"/>
          <p:cNvSpPr>
            <a:spLocks noGrp="1"/>
          </p:cNvSpPr>
          <p:nvPr>
            <p:ph type="dt" sz="half" idx="10"/>
          </p:nvPr>
        </p:nvSpPr>
        <p:spPr/>
        <p:txBody>
          <a:bodyPr/>
          <a:lstStyle/>
          <a:p>
            <a:fld id="{CE1E16D9-9D39-4706-90B4-1DF3A8D88558}" type="datetimeFigureOut">
              <a:rPr lang="nl-NL" smtClean="0">
                <a:solidFill>
                  <a:prstClr val="black">
                    <a:tint val="75000"/>
                  </a:prstClr>
                </a:solidFill>
              </a:rPr>
              <a:pPr/>
              <a:t>18-1-2019</a:t>
            </a:fld>
            <a:endParaRPr lang="nl-NL" dirty="0">
              <a:solidFill>
                <a:prstClr val="black">
                  <a:tint val="75000"/>
                </a:prstClr>
              </a:solidFill>
            </a:endParaRPr>
          </a:p>
        </p:txBody>
      </p:sp>
      <p:sp>
        <p:nvSpPr>
          <p:cNvPr id="5" name="Tijdelijke aanduiding voor voettekst 4"/>
          <p:cNvSpPr>
            <a:spLocks noGrp="1"/>
          </p:cNvSpPr>
          <p:nvPr>
            <p:ph type="ftr" sz="quarter" idx="11"/>
          </p:nvPr>
        </p:nvSpPr>
        <p:spPr/>
        <p:txBody>
          <a:bodyPr/>
          <a:lstStyle/>
          <a:p>
            <a:endParaRPr lang="nl-NL" dirty="0">
              <a:solidFill>
                <a:prstClr val="black">
                  <a:tint val="75000"/>
                </a:prstClr>
              </a:solidFill>
            </a:endParaRPr>
          </a:p>
        </p:txBody>
      </p:sp>
      <p:sp>
        <p:nvSpPr>
          <p:cNvPr id="6" name="Tijdelijke aanduiding voor dianummer 5"/>
          <p:cNvSpPr>
            <a:spLocks noGrp="1"/>
          </p:cNvSpPr>
          <p:nvPr>
            <p:ph type="sldNum" sz="quarter" idx="12"/>
          </p:nvPr>
        </p:nvSpPr>
        <p:spPr/>
        <p:txBody>
          <a:bodyPr/>
          <a:lstStyle/>
          <a:p>
            <a:fld id="{3F6E85B3-CFEF-4CFD-8FF5-0A6EFFED531C}" type="slidenum">
              <a:rPr lang="nl-NL" smtClean="0">
                <a:solidFill>
                  <a:prstClr val="black">
                    <a:tint val="75000"/>
                  </a:prstClr>
                </a:solidFill>
              </a:rPr>
              <a:pPr/>
              <a:t>‹nr.›</a:t>
            </a:fld>
            <a:endParaRPr lang="nl-NL" dirty="0">
              <a:solidFill>
                <a:prstClr val="black">
                  <a:tint val="75000"/>
                </a:prstClr>
              </a:solidFill>
            </a:endParaRPr>
          </a:p>
        </p:txBody>
      </p:sp>
    </p:spTree>
    <p:extLst>
      <p:ext uri="{BB962C8B-B14F-4D97-AF65-F5344CB8AC3E}">
        <p14:creationId xmlns:p14="http://schemas.microsoft.com/office/powerpoint/2010/main" val="2844069796"/>
      </p:ext>
    </p:extLst>
  </p:cSld>
  <p:clrMapOvr>
    <a:masterClrMapping/>
  </p:clrMapOvr>
</p:sldLayout>
</file>

<file path=ppt/slideLayouts/slideLayout169.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
        <p:nvSpPr>
          <p:cNvPr id="3" name="Tijdelijke aanduiding voor inhoud 2"/>
          <p:cNvSpPr>
            <a:spLocks noGrp="1"/>
          </p:cNvSpPr>
          <p:nvPr>
            <p:ph sz="half" idx="1"/>
          </p:nvPr>
        </p:nvSpPr>
        <p:spPr>
          <a:xfrm>
            <a:off x="457200" y="1600201"/>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inhoud 3"/>
          <p:cNvSpPr>
            <a:spLocks noGrp="1"/>
          </p:cNvSpPr>
          <p:nvPr>
            <p:ph sz="half" idx="2"/>
          </p:nvPr>
        </p:nvSpPr>
        <p:spPr>
          <a:xfrm>
            <a:off x="4648200" y="1600201"/>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datum 4"/>
          <p:cNvSpPr>
            <a:spLocks noGrp="1"/>
          </p:cNvSpPr>
          <p:nvPr>
            <p:ph type="dt" sz="half" idx="10"/>
          </p:nvPr>
        </p:nvSpPr>
        <p:spPr/>
        <p:txBody>
          <a:bodyPr/>
          <a:lstStyle/>
          <a:p>
            <a:fld id="{CE1E16D9-9D39-4706-90B4-1DF3A8D88558}" type="datetimeFigureOut">
              <a:rPr lang="nl-NL" smtClean="0">
                <a:solidFill>
                  <a:prstClr val="black">
                    <a:tint val="75000"/>
                  </a:prstClr>
                </a:solidFill>
              </a:rPr>
              <a:pPr/>
              <a:t>18-1-2019</a:t>
            </a:fld>
            <a:endParaRPr lang="nl-NL" dirty="0">
              <a:solidFill>
                <a:prstClr val="black">
                  <a:tint val="75000"/>
                </a:prstClr>
              </a:solidFill>
            </a:endParaRPr>
          </a:p>
        </p:txBody>
      </p:sp>
      <p:sp>
        <p:nvSpPr>
          <p:cNvPr id="6" name="Tijdelijke aanduiding voor voettekst 5"/>
          <p:cNvSpPr>
            <a:spLocks noGrp="1"/>
          </p:cNvSpPr>
          <p:nvPr>
            <p:ph type="ftr" sz="quarter" idx="11"/>
          </p:nvPr>
        </p:nvSpPr>
        <p:spPr/>
        <p:txBody>
          <a:bodyPr/>
          <a:lstStyle/>
          <a:p>
            <a:endParaRPr lang="nl-NL" dirty="0">
              <a:solidFill>
                <a:prstClr val="black">
                  <a:tint val="75000"/>
                </a:prstClr>
              </a:solidFill>
            </a:endParaRPr>
          </a:p>
        </p:txBody>
      </p:sp>
      <p:sp>
        <p:nvSpPr>
          <p:cNvPr id="7" name="Tijdelijke aanduiding voor dianummer 6"/>
          <p:cNvSpPr>
            <a:spLocks noGrp="1"/>
          </p:cNvSpPr>
          <p:nvPr>
            <p:ph type="sldNum" sz="quarter" idx="12"/>
          </p:nvPr>
        </p:nvSpPr>
        <p:spPr/>
        <p:txBody>
          <a:bodyPr/>
          <a:lstStyle/>
          <a:p>
            <a:fld id="{3F6E85B3-CFEF-4CFD-8FF5-0A6EFFED531C}" type="slidenum">
              <a:rPr lang="nl-NL" smtClean="0">
                <a:solidFill>
                  <a:prstClr val="black">
                    <a:tint val="75000"/>
                  </a:prstClr>
                </a:solidFill>
              </a:rPr>
              <a:pPr/>
              <a:t>‹nr.›</a:t>
            </a:fld>
            <a:endParaRPr lang="nl-NL" dirty="0">
              <a:solidFill>
                <a:prstClr val="black">
                  <a:tint val="75000"/>
                </a:prstClr>
              </a:solidFill>
            </a:endParaRPr>
          </a:p>
        </p:txBody>
      </p:sp>
    </p:spTree>
    <p:extLst>
      <p:ext uri="{BB962C8B-B14F-4D97-AF65-F5344CB8AC3E}">
        <p14:creationId xmlns:p14="http://schemas.microsoft.com/office/powerpoint/2010/main" val="169373294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
        <p:nvSpPr>
          <p:cNvPr id="3" name="Tijdelijke aanduiding voor datum 2"/>
          <p:cNvSpPr>
            <a:spLocks noGrp="1"/>
          </p:cNvSpPr>
          <p:nvPr>
            <p:ph type="dt" sz="half" idx="10"/>
          </p:nvPr>
        </p:nvSpPr>
        <p:spPr/>
        <p:txBody>
          <a:bodyPr/>
          <a:lstStyle/>
          <a:p>
            <a:fld id="{83A0C7EB-C14C-4B38-9E7A-35D8553103FA}" type="datetimeFigureOut">
              <a:rPr lang="nl-NL" smtClean="0">
                <a:solidFill>
                  <a:prstClr val="black">
                    <a:tint val="75000"/>
                  </a:prstClr>
                </a:solidFill>
              </a:rPr>
              <a:pPr/>
              <a:t>18-1-2019</a:t>
            </a:fld>
            <a:endParaRPr lang="nl-NL" dirty="0">
              <a:solidFill>
                <a:prstClr val="black">
                  <a:tint val="75000"/>
                </a:prstClr>
              </a:solidFill>
            </a:endParaRPr>
          </a:p>
        </p:txBody>
      </p:sp>
      <p:sp>
        <p:nvSpPr>
          <p:cNvPr id="4" name="Tijdelijke aanduiding voor voettekst 3"/>
          <p:cNvSpPr>
            <a:spLocks noGrp="1"/>
          </p:cNvSpPr>
          <p:nvPr>
            <p:ph type="ftr" sz="quarter" idx="11"/>
          </p:nvPr>
        </p:nvSpPr>
        <p:spPr/>
        <p:txBody>
          <a:bodyPr/>
          <a:lstStyle/>
          <a:p>
            <a:endParaRPr lang="nl-NL" dirty="0">
              <a:solidFill>
                <a:prstClr val="black">
                  <a:tint val="75000"/>
                </a:prstClr>
              </a:solidFill>
            </a:endParaRPr>
          </a:p>
        </p:txBody>
      </p:sp>
      <p:sp>
        <p:nvSpPr>
          <p:cNvPr id="5" name="Tijdelijke aanduiding voor dianummer 4"/>
          <p:cNvSpPr>
            <a:spLocks noGrp="1"/>
          </p:cNvSpPr>
          <p:nvPr>
            <p:ph type="sldNum" sz="quarter" idx="12"/>
          </p:nvPr>
        </p:nvSpPr>
        <p:spPr/>
        <p:txBody>
          <a:bodyPr/>
          <a:lstStyle/>
          <a:p>
            <a:fld id="{71F03646-39DA-47C0-B926-4C7CB284EFBB}" type="slidenum">
              <a:rPr lang="nl-NL" smtClean="0">
                <a:solidFill>
                  <a:prstClr val="black">
                    <a:tint val="75000"/>
                  </a:prstClr>
                </a:solidFill>
              </a:rPr>
              <a:pPr/>
              <a:t>‹nr.›</a:t>
            </a:fld>
            <a:endParaRPr lang="nl-NL" dirty="0">
              <a:solidFill>
                <a:prstClr val="black">
                  <a:tint val="75000"/>
                </a:prstClr>
              </a:solidFill>
            </a:endParaRPr>
          </a:p>
        </p:txBody>
      </p:sp>
    </p:spTree>
    <p:extLst>
      <p:ext uri="{BB962C8B-B14F-4D97-AF65-F5344CB8AC3E}">
        <p14:creationId xmlns:p14="http://schemas.microsoft.com/office/powerpoint/2010/main" val="3915930983"/>
      </p:ext>
    </p:extLst>
  </p:cSld>
  <p:clrMapOvr>
    <a:masterClrMapping/>
  </p:clrMapOvr>
</p:sldLayout>
</file>

<file path=ppt/slideLayouts/slideLayout170.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defRPr/>
            </a:lvl1pPr>
          </a:lstStyle>
          <a:p>
            <a:r>
              <a:rPr lang="nl-NL"/>
              <a:t>Klik om de stijl te bewerken</a:t>
            </a:r>
          </a:p>
        </p:txBody>
      </p:sp>
      <p:sp>
        <p:nvSpPr>
          <p:cNvPr id="3" name="Tijdelijke aanduiding voor tekst 2"/>
          <p:cNvSpPr>
            <a:spLocks noGrp="1"/>
          </p:cNvSpPr>
          <p:nvPr>
            <p:ph type="body" idx="1"/>
          </p:nvPr>
        </p:nvSpPr>
        <p:spPr>
          <a:xfrm>
            <a:off x="457201" y="1535113"/>
            <a:ext cx="4040188" cy="639762"/>
          </a:xfrm>
        </p:spPr>
        <p:txBody>
          <a:bodyPr anchor="b"/>
          <a:lstStyle>
            <a:lvl1pPr marL="0" indent="0">
              <a:buNone/>
              <a:defRPr sz="2400" b="1"/>
            </a:lvl1pPr>
            <a:lvl2pPr marL="457146" indent="0">
              <a:buNone/>
              <a:defRPr sz="2000" b="1"/>
            </a:lvl2pPr>
            <a:lvl3pPr marL="914293" indent="0">
              <a:buNone/>
              <a:defRPr sz="1800" b="1"/>
            </a:lvl3pPr>
            <a:lvl4pPr marL="1371440" indent="0">
              <a:buNone/>
              <a:defRPr sz="1600" b="1"/>
            </a:lvl4pPr>
            <a:lvl5pPr marL="1828586" indent="0">
              <a:buNone/>
              <a:defRPr sz="1600" b="1"/>
            </a:lvl5pPr>
            <a:lvl6pPr marL="2285733" indent="0">
              <a:buNone/>
              <a:defRPr sz="1600" b="1"/>
            </a:lvl6pPr>
            <a:lvl7pPr marL="2742879" indent="0">
              <a:buNone/>
              <a:defRPr sz="1600" b="1"/>
            </a:lvl7pPr>
            <a:lvl8pPr marL="3200026" indent="0">
              <a:buNone/>
              <a:defRPr sz="1600" b="1"/>
            </a:lvl8pPr>
            <a:lvl9pPr marL="3657172" indent="0">
              <a:buNone/>
              <a:defRPr sz="1600" b="1"/>
            </a:lvl9pPr>
          </a:lstStyle>
          <a:p>
            <a:pPr lvl="0"/>
            <a:r>
              <a:rPr lang="nl-NL"/>
              <a:t>Klik om de modelstijlen te bewerken</a:t>
            </a:r>
          </a:p>
        </p:txBody>
      </p:sp>
      <p:sp>
        <p:nvSpPr>
          <p:cNvPr id="4" name="Tijdelijke aanduiding voor inhoud 3"/>
          <p:cNvSpPr>
            <a:spLocks noGrp="1"/>
          </p:cNvSpPr>
          <p:nvPr>
            <p:ph sz="half" idx="2"/>
          </p:nvPr>
        </p:nvSpPr>
        <p:spPr>
          <a:xfrm>
            <a:off x="457201"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tekst 4"/>
          <p:cNvSpPr>
            <a:spLocks noGrp="1"/>
          </p:cNvSpPr>
          <p:nvPr>
            <p:ph type="body" sz="quarter" idx="3"/>
          </p:nvPr>
        </p:nvSpPr>
        <p:spPr>
          <a:xfrm>
            <a:off x="4645026" y="1535113"/>
            <a:ext cx="4041775" cy="639762"/>
          </a:xfrm>
        </p:spPr>
        <p:txBody>
          <a:bodyPr anchor="b"/>
          <a:lstStyle>
            <a:lvl1pPr marL="0" indent="0">
              <a:buNone/>
              <a:defRPr sz="2400" b="1"/>
            </a:lvl1pPr>
            <a:lvl2pPr marL="457146" indent="0">
              <a:buNone/>
              <a:defRPr sz="2000" b="1"/>
            </a:lvl2pPr>
            <a:lvl3pPr marL="914293" indent="0">
              <a:buNone/>
              <a:defRPr sz="1800" b="1"/>
            </a:lvl3pPr>
            <a:lvl4pPr marL="1371440" indent="0">
              <a:buNone/>
              <a:defRPr sz="1600" b="1"/>
            </a:lvl4pPr>
            <a:lvl5pPr marL="1828586" indent="0">
              <a:buNone/>
              <a:defRPr sz="1600" b="1"/>
            </a:lvl5pPr>
            <a:lvl6pPr marL="2285733" indent="0">
              <a:buNone/>
              <a:defRPr sz="1600" b="1"/>
            </a:lvl6pPr>
            <a:lvl7pPr marL="2742879" indent="0">
              <a:buNone/>
              <a:defRPr sz="1600" b="1"/>
            </a:lvl7pPr>
            <a:lvl8pPr marL="3200026" indent="0">
              <a:buNone/>
              <a:defRPr sz="1600" b="1"/>
            </a:lvl8pPr>
            <a:lvl9pPr marL="3657172" indent="0">
              <a:buNone/>
              <a:defRPr sz="1600" b="1"/>
            </a:lvl9pPr>
          </a:lstStyle>
          <a:p>
            <a:pPr lvl="0"/>
            <a:r>
              <a:rPr lang="nl-NL"/>
              <a:t>Klik om de modelstijlen te bewerken</a:t>
            </a:r>
          </a:p>
        </p:txBody>
      </p:sp>
      <p:sp>
        <p:nvSpPr>
          <p:cNvPr id="6" name="Tijdelijke aanduiding voor inhoud 5"/>
          <p:cNvSpPr>
            <a:spLocks noGrp="1"/>
          </p:cNvSpPr>
          <p:nvPr>
            <p:ph sz="quarter" idx="4"/>
          </p:nvPr>
        </p:nvSpPr>
        <p:spPr>
          <a:xfrm>
            <a:off x="4645026"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7" name="Tijdelijke aanduiding voor datum 6"/>
          <p:cNvSpPr>
            <a:spLocks noGrp="1"/>
          </p:cNvSpPr>
          <p:nvPr>
            <p:ph type="dt" sz="half" idx="10"/>
          </p:nvPr>
        </p:nvSpPr>
        <p:spPr/>
        <p:txBody>
          <a:bodyPr/>
          <a:lstStyle/>
          <a:p>
            <a:fld id="{CE1E16D9-9D39-4706-90B4-1DF3A8D88558}" type="datetimeFigureOut">
              <a:rPr lang="nl-NL" smtClean="0">
                <a:solidFill>
                  <a:prstClr val="black">
                    <a:tint val="75000"/>
                  </a:prstClr>
                </a:solidFill>
              </a:rPr>
              <a:pPr/>
              <a:t>18-1-2019</a:t>
            </a:fld>
            <a:endParaRPr lang="nl-NL" dirty="0">
              <a:solidFill>
                <a:prstClr val="black">
                  <a:tint val="75000"/>
                </a:prstClr>
              </a:solidFill>
            </a:endParaRPr>
          </a:p>
        </p:txBody>
      </p:sp>
      <p:sp>
        <p:nvSpPr>
          <p:cNvPr id="8" name="Tijdelijke aanduiding voor voettekst 7"/>
          <p:cNvSpPr>
            <a:spLocks noGrp="1"/>
          </p:cNvSpPr>
          <p:nvPr>
            <p:ph type="ftr" sz="quarter" idx="11"/>
          </p:nvPr>
        </p:nvSpPr>
        <p:spPr/>
        <p:txBody>
          <a:bodyPr/>
          <a:lstStyle/>
          <a:p>
            <a:endParaRPr lang="nl-NL" dirty="0">
              <a:solidFill>
                <a:prstClr val="black">
                  <a:tint val="75000"/>
                </a:prstClr>
              </a:solidFill>
            </a:endParaRPr>
          </a:p>
        </p:txBody>
      </p:sp>
      <p:sp>
        <p:nvSpPr>
          <p:cNvPr id="9" name="Tijdelijke aanduiding voor dianummer 8"/>
          <p:cNvSpPr>
            <a:spLocks noGrp="1"/>
          </p:cNvSpPr>
          <p:nvPr>
            <p:ph type="sldNum" sz="quarter" idx="12"/>
          </p:nvPr>
        </p:nvSpPr>
        <p:spPr/>
        <p:txBody>
          <a:bodyPr/>
          <a:lstStyle/>
          <a:p>
            <a:fld id="{3F6E85B3-CFEF-4CFD-8FF5-0A6EFFED531C}" type="slidenum">
              <a:rPr lang="nl-NL" smtClean="0">
                <a:solidFill>
                  <a:prstClr val="black">
                    <a:tint val="75000"/>
                  </a:prstClr>
                </a:solidFill>
              </a:rPr>
              <a:pPr/>
              <a:t>‹nr.›</a:t>
            </a:fld>
            <a:endParaRPr lang="nl-NL" dirty="0">
              <a:solidFill>
                <a:prstClr val="black">
                  <a:tint val="75000"/>
                </a:prstClr>
              </a:solidFill>
            </a:endParaRPr>
          </a:p>
        </p:txBody>
      </p:sp>
    </p:spTree>
    <p:extLst>
      <p:ext uri="{BB962C8B-B14F-4D97-AF65-F5344CB8AC3E}">
        <p14:creationId xmlns:p14="http://schemas.microsoft.com/office/powerpoint/2010/main" val="3628480479"/>
      </p:ext>
    </p:extLst>
  </p:cSld>
  <p:clrMapOvr>
    <a:masterClrMapping/>
  </p:clrMapOvr>
</p:sldLayout>
</file>

<file path=ppt/slideLayouts/slideLayout171.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
        <p:nvSpPr>
          <p:cNvPr id="3" name="Tijdelijke aanduiding voor datum 2"/>
          <p:cNvSpPr>
            <a:spLocks noGrp="1"/>
          </p:cNvSpPr>
          <p:nvPr>
            <p:ph type="dt" sz="half" idx="10"/>
          </p:nvPr>
        </p:nvSpPr>
        <p:spPr/>
        <p:txBody>
          <a:bodyPr/>
          <a:lstStyle/>
          <a:p>
            <a:fld id="{CE1E16D9-9D39-4706-90B4-1DF3A8D88558}" type="datetimeFigureOut">
              <a:rPr lang="nl-NL" smtClean="0">
                <a:solidFill>
                  <a:prstClr val="black">
                    <a:tint val="75000"/>
                  </a:prstClr>
                </a:solidFill>
              </a:rPr>
              <a:pPr/>
              <a:t>18-1-2019</a:t>
            </a:fld>
            <a:endParaRPr lang="nl-NL" dirty="0">
              <a:solidFill>
                <a:prstClr val="black">
                  <a:tint val="75000"/>
                </a:prstClr>
              </a:solidFill>
            </a:endParaRPr>
          </a:p>
        </p:txBody>
      </p:sp>
      <p:sp>
        <p:nvSpPr>
          <p:cNvPr id="4" name="Tijdelijke aanduiding voor voettekst 3"/>
          <p:cNvSpPr>
            <a:spLocks noGrp="1"/>
          </p:cNvSpPr>
          <p:nvPr>
            <p:ph type="ftr" sz="quarter" idx="11"/>
          </p:nvPr>
        </p:nvSpPr>
        <p:spPr/>
        <p:txBody>
          <a:bodyPr/>
          <a:lstStyle/>
          <a:p>
            <a:endParaRPr lang="nl-NL" dirty="0">
              <a:solidFill>
                <a:prstClr val="black">
                  <a:tint val="75000"/>
                </a:prstClr>
              </a:solidFill>
            </a:endParaRPr>
          </a:p>
        </p:txBody>
      </p:sp>
      <p:sp>
        <p:nvSpPr>
          <p:cNvPr id="5" name="Tijdelijke aanduiding voor dianummer 4"/>
          <p:cNvSpPr>
            <a:spLocks noGrp="1"/>
          </p:cNvSpPr>
          <p:nvPr>
            <p:ph type="sldNum" sz="quarter" idx="12"/>
          </p:nvPr>
        </p:nvSpPr>
        <p:spPr/>
        <p:txBody>
          <a:bodyPr/>
          <a:lstStyle/>
          <a:p>
            <a:fld id="{3F6E85B3-CFEF-4CFD-8FF5-0A6EFFED531C}" type="slidenum">
              <a:rPr lang="nl-NL" smtClean="0">
                <a:solidFill>
                  <a:prstClr val="black">
                    <a:tint val="75000"/>
                  </a:prstClr>
                </a:solidFill>
              </a:rPr>
              <a:pPr/>
              <a:t>‹nr.›</a:t>
            </a:fld>
            <a:endParaRPr lang="nl-NL" dirty="0">
              <a:solidFill>
                <a:prstClr val="black">
                  <a:tint val="75000"/>
                </a:prstClr>
              </a:solidFill>
            </a:endParaRPr>
          </a:p>
        </p:txBody>
      </p:sp>
    </p:spTree>
    <p:extLst>
      <p:ext uri="{BB962C8B-B14F-4D97-AF65-F5344CB8AC3E}">
        <p14:creationId xmlns:p14="http://schemas.microsoft.com/office/powerpoint/2010/main" val="3657435343"/>
      </p:ext>
    </p:extLst>
  </p:cSld>
  <p:clrMapOvr>
    <a:masterClrMapping/>
  </p:clrMapOvr>
</p:sldLayout>
</file>

<file path=ppt/slideLayouts/slideLayout172.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Tijdelijke aanduiding voor datum 1"/>
          <p:cNvSpPr>
            <a:spLocks noGrp="1"/>
          </p:cNvSpPr>
          <p:nvPr>
            <p:ph type="dt" sz="half" idx="10"/>
          </p:nvPr>
        </p:nvSpPr>
        <p:spPr/>
        <p:txBody>
          <a:bodyPr/>
          <a:lstStyle/>
          <a:p>
            <a:fld id="{CE1E16D9-9D39-4706-90B4-1DF3A8D88558}" type="datetimeFigureOut">
              <a:rPr lang="nl-NL" smtClean="0">
                <a:solidFill>
                  <a:prstClr val="black">
                    <a:tint val="75000"/>
                  </a:prstClr>
                </a:solidFill>
              </a:rPr>
              <a:pPr/>
              <a:t>18-1-2019</a:t>
            </a:fld>
            <a:endParaRPr lang="nl-NL" dirty="0">
              <a:solidFill>
                <a:prstClr val="black">
                  <a:tint val="75000"/>
                </a:prstClr>
              </a:solidFill>
            </a:endParaRPr>
          </a:p>
        </p:txBody>
      </p:sp>
      <p:sp>
        <p:nvSpPr>
          <p:cNvPr id="3" name="Tijdelijke aanduiding voor voettekst 2"/>
          <p:cNvSpPr>
            <a:spLocks noGrp="1"/>
          </p:cNvSpPr>
          <p:nvPr>
            <p:ph type="ftr" sz="quarter" idx="11"/>
          </p:nvPr>
        </p:nvSpPr>
        <p:spPr/>
        <p:txBody>
          <a:bodyPr/>
          <a:lstStyle/>
          <a:p>
            <a:endParaRPr lang="nl-NL" dirty="0">
              <a:solidFill>
                <a:prstClr val="black">
                  <a:tint val="75000"/>
                </a:prstClr>
              </a:solidFill>
            </a:endParaRPr>
          </a:p>
        </p:txBody>
      </p:sp>
      <p:sp>
        <p:nvSpPr>
          <p:cNvPr id="4" name="Tijdelijke aanduiding voor dianummer 3"/>
          <p:cNvSpPr>
            <a:spLocks noGrp="1"/>
          </p:cNvSpPr>
          <p:nvPr>
            <p:ph type="sldNum" sz="quarter" idx="12"/>
          </p:nvPr>
        </p:nvSpPr>
        <p:spPr/>
        <p:txBody>
          <a:bodyPr/>
          <a:lstStyle/>
          <a:p>
            <a:fld id="{3F6E85B3-CFEF-4CFD-8FF5-0A6EFFED531C}" type="slidenum">
              <a:rPr lang="nl-NL" smtClean="0">
                <a:solidFill>
                  <a:prstClr val="black">
                    <a:tint val="75000"/>
                  </a:prstClr>
                </a:solidFill>
              </a:rPr>
              <a:pPr/>
              <a:t>‹nr.›</a:t>
            </a:fld>
            <a:endParaRPr lang="nl-NL" dirty="0">
              <a:solidFill>
                <a:prstClr val="black">
                  <a:tint val="75000"/>
                </a:prstClr>
              </a:solidFill>
            </a:endParaRPr>
          </a:p>
        </p:txBody>
      </p:sp>
    </p:spTree>
    <p:extLst>
      <p:ext uri="{BB962C8B-B14F-4D97-AF65-F5344CB8AC3E}">
        <p14:creationId xmlns:p14="http://schemas.microsoft.com/office/powerpoint/2010/main" val="3711262895"/>
      </p:ext>
    </p:extLst>
  </p:cSld>
  <p:clrMapOvr>
    <a:masterClrMapping/>
  </p:clrMapOvr>
</p:sldLayout>
</file>

<file path=ppt/slideLayouts/slideLayout173.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457201" y="273050"/>
            <a:ext cx="3008313" cy="1162050"/>
          </a:xfrm>
        </p:spPr>
        <p:txBody>
          <a:bodyPr anchor="b"/>
          <a:lstStyle>
            <a:lvl1pPr algn="l">
              <a:defRPr sz="2000" b="1"/>
            </a:lvl1pPr>
          </a:lstStyle>
          <a:p>
            <a:r>
              <a:rPr lang="nl-NL"/>
              <a:t>Klik om de stijl te bewerken</a:t>
            </a:r>
          </a:p>
        </p:txBody>
      </p:sp>
      <p:sp>
        <p:nvSpPr>
          <p:cNvPr id="3" name="Tijdelijke aanduiding voor inhoud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tekst 3"/>
          <p:cNvSpPr>
            <a:spLocks noGrp="1"/>
          </p:cNvSpPr>
          <p:nvPr>
            <p:ph type="body" sz="half" idx="2"/>
          </p:nvPr>
        </p:nvSpPr>
        <p:spPr>
          <a:xfrm>
            <a:off x="457201" y="1435100"/>
            <a:ext cx="3008313" cy="4691063"/>
          </a:xfrm>
        </p:spPr>
        <p:txBody>
          <a:bodyPr/>
          <a:lstStyle>
            <a:lvl1pPr marL="0" indent="0">
              <a:buNone/>
              <a:defRPr sz="1400"/>
            </a:lvl1pPr>
            <a:lvl2pPr marL="457146" indent="0">
              <a:buNone/>
              <a:defRPr sz="1200"/>
            </a:lvl2pPr>
            <a:lvl3pPr marL="914293" indent="0">
              <a:buNone/>
              <a:defRPr sz="1000"/>
            </a:lvl3pPr>
            <a:lvl4pPr marL="1371440" indent="0">
              <a:buNone/>
              <a:defRPr sz="900"/>
            </a:lvl4pPr>
            <a:lvl5pPr marL="1828586" indent="0">
              <a:buNone/>
              <a:defRPr sz="900"/>
            </a:lvl5pPr>
            <a:lvl6pPr marL="2285733" indent="0">
              <a:buNone/>
              <a:defRPr sz="900"/>
            </a:lvl6pPr>
            <a:lvl7pPr marL="2742879" indent="0">
              <a:buNone/>
              <a:defRPr sz="900"/>
            </a:lvl7pPr>
            <a:lvl8pPr marL="3200026" indent="0">
              <a:buNone/>
              <a:defRPr sz="900"/>
            </a:lvl8pPr>
            <a:lvl9pPr marL="3657172" indent="0">
              <a:buNone/>
              <a:defRPr sz="900"/>
            </a:lvl9pPr>
          </a:lstStyle>
          <a:p>
            <a:pPr lvl="0"/>
            <a:r>
              <a:rPr lang="nl-NL"/>
              <a:t>Klik om de modelstijlen te bewerken</a:t>
            </a:r>
          </a:p>
        </p:txBody>
      </p:sp>
      <p:sp>
        <p:nvSpPr>
          <p:cNvPr id="5" name="Tijdelijke aanduiding voor datum 4"/>
          <p:cNvSpPr>
            <a:spLocks noGrp="1"/>
          </p:cNvSpPr>
          <p:nvPr>
            <p:ph type="dt" sz="half" idx="10"/>
          </p:nvPr>
        </p:nvSpPr>
        <p:spPr/>
        <p:txBody>
          <a:bodyPr/>
          <a:lstStyle/>
          <a:p>
            <a:fld id="{CE1E16D9-9D39-4706-90B4-1DF3A8D88558}" type="datetimeFigureOut">
              <a:rPr lang="nl-NL" smtClean="0">
                <a:solidFill>
                  <a:prstClr val="black">
                    <a:tint val="75000"/>
                  </a:prstClr>
                </a:solidFill>
              </a:rPr>
              <a:pPr/>
              <a:t>18-1-2019</a:t>
            </a:fld>
            <a:endParaRPr lang="nl-NL" dirty="0">
              <a:solidFill>
                <a:prstClr val="black">
                  <a:tint val="75000"/>
                </a:prstClr>
              </a:solidFill>
            </a:endParaRPr>
          </a:p>
        </p:txBody>
      </p:sp>
      <p:sp>
        <p:nvSpPr>
          <p:cNvPr id="6" name="Tijdelijke aanduiding voor voettekst 5"/>
          <p:cNvSpPr>
            <a:spLocks noGrp="1"/>
          </p:cNvSpPr>
          <p:nvPr>
            <p:ph type="ftr" sz="quarter" idx="11"/>
          </p:nvPr>
        </p:nvSpPr>
        <p:spPr/>
        <p:txBody>
          <a:bodyPr/>
          <a:lstStyle/>
          <a:p>
            <a:endParaRPr lang="nl-NL" dirty="0">
              <a:solidFill>
                <a:prstClr val="black">
                  <a:tint val="75000"/>
                </a:prstClr>
              </a:solidFill>
            </a:endParaRPr>
          </a:p>
        </p:txBody>
      </p:sp>
      <p:sp>
        <p:nvSpPr>
          <p:cNvPr id="7" name="Tijdelijke aanduiding voor dianummer 6"/>
          <p:cNvSpPr>
            <a:spLocks noGrp="1"/>
          </p:cNvSpPr>
          <p:nvPr>
            <p:ph type="sldNum" sz="quarter" idx="12"/>
          </p:nvPr>
        </p:nvSpPr>
        <p:spPr/>
        <p:txBody>
          <a:bodyPr/>
          <a:lstStyle/>
          <a:p>
            <a:fld id="{3F6E85B3-CFEF-4CFD-8FF5-0A6EFFED531C}" type="slidenum">
              <a:rPr lang="nl-NL" smtClean="0">
                <a:solidFill>
                  <a:prstClr val="black">
                    <a:tint val="75000"/>
                  </a:prstClr>
                </a:solidFill>
              </a:rPr>
              <a:pPr/>
              <a:t>‹nr.›</a:t>
            </a:fld>
            <a:endParaRPr lang="nl-NL" dirty="0">
              <a:solidFill>
                <a:prstClr val="black">
                  <a:tint val="75000"/>
                </a:prstClr>
              </a:solidFill>
            </a:endParaRPr>
          </a:p>
        </p:txBody>
      </p:sp>
    </p:spTree>
    <p:extLst>
      <p:ext uri="{BB962C8B-B14F-4D97-AF65-F5344CB8AC3E}">
        <p14:creationId xmlns:p14="http://schemas.microsoft.com/office/powerpoint/2010/main" val="4292081969"/>
      </p:ext>
    </p:extLst>
  </p:cSld>
  <p:clrMapOvr>
    <a:masterClrMapping/>
  </p:clrMapOvr>
</p:sldLayout>
</file>

<file path=ppt/slideLayouts/slideLayout174.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1792288" y="4800600"/>
            <a:ext cx="5486400" cy="566738"/>
          </a:xfrm>
        </p:spPr>
        <p:txBody>
          <a:bodyPr anchor="b"/>
          <a:lstStyle>
            <a:lvl1pPr algn="l">
              <a:defRPr sz="2000" b="1"/>
            </a:lvl1pPr>
          </a:lstStyle>
          <a:p>
            <a:r>
              <a:rPr lang="nl-NL"/>
              <a:t>Klik om de stijl te bewerken</a:t>
            </a:r>
          </a:p>
        </p:txBody>
      </p:sp>
      <p:sp>
        <p:nvSpPr>
          <p:cNvPr id="3" name="Tijdelijke aanduiding voor afbeelding 2"/>
          <p:cNvSpPr>
            <a:spLocks noGrp="1"/>
          </p:cNvSpPr>
          <p:nvPr>
            <p:ph type="pic" idx="1"/>
          </p:nvPr>
        </p:nvSpPr>
        <p:spPr>
          <a:xfrm>
            <a:off x="1792288" y="612775"/>
            <a:ext cx="5486400" cy="4114800"/>
          </a:xfrm>
        </p:spPr>
        <p:txBody>
          <a:bodyPr/>
          <a:lstStyle>
            <a:lvl1pPr marL="0" indent="0">
              <a:buNone/>
              <a:defRPr sz="3200"/>
            </a:lvl1pPr>
            <a:lvl2pPr marL="457146" indent="0">
              <a:buNone/>
              <a:defRPr sz="2800"/>
            </a:lvl2pPr>
            <a:lvl3pPr marL="914293" indent="0">
              <a:buNone/>
              <a:defRPr sz="2400"/>
            </a:lvl3pPr>
            <a:lvl4pPr marL="1371440" indent="0">
              <a:buNone/>
              <a:defRPr sz="2000"/>
            </a:lvl4pPr>
            <a:lvl5pPr marL="1828586" indent="0">
              <a:buNone/>
              <a:defRPr sz="2000"/>
            </a:lvl5pPr>
            <a:lvl6pPr marL="2285733" indent="0">
              <a:buNone/>
              <a:defRPr sz="2000"/>
            </a:lvl6pPr>
            <a:lvl7pPr marL="2742879" indent="0">
              <a:buNone/>
              <a:defRPr sz="2000"/>
            </a:lvl7pPr>
            <a:lvl8pPr marL="3200026" indent="0">
              <a:buNone/>
              <a:defRPr sz="2000"/>
            </a:lvl8pPr>
            <a:lvl9pPr marL="3657172" indent="0">
              <a:buNone/>
              <a:defRPr sz="2000"/>
            </a:lvl9pPr>
          </a:lstStyle>
          <a:p>
            <a:endParaRPr lang="nl-NL" dirty="0"/>
          </a:p>
        </p:txBody>
      </p:sp>
      <p:sp>
        <p:nvSpPr>
          <p:cNvPr id="4" name="Tijdelijke aanduiding voor tekst 3"/>
          <p:cNvSpPr>
            <a:spLocks noGrp="1"/>
          </p:cNvSpPr>
          <p:nvPr>
            <p:ph type="body" sz="half" idx="2"/>
          </p:nvPr>
        </p:nvSpPr>
        <p:spPr>
          <a:xfrm>
            <a:off x="1792288" y="5367338"/>
            <a:ext cx="5486400" cy="804862"/>
          </a:xfrm>
        </p:spPr>
        <p:txBody>
          <a:bodyPr/>
          <a:lstStyle>
            <a:lvl1pPr marL="0" indent="0">
              <a:buNone/>
              <a:defRPr sz="1400"/>
            </a:lvl1pPr>
            <a:lvl2pPr marL="457146" indent="0">
              <a:buNone/>
              <a:defRPr sz="1200"/>
            </a:lvl2pPr>
            <a:lvl3pPr marL="914293" indent="0">
              <a:buNone/>
              <a:defRPr sz="1000"/>
            </a:lvl3pPr>
            <a:lvl4pPr marL="1371440" indent="0">
              <a:buNone/>
              <a:defRPr sz="900"/>
            </a:lvl4pPr>
            <a:lvl5pPr marL="1828586" indent="0">
              <a:buNone/>
              <a:defRPr sz="900"/>
            </a:lvl5pPr>
            <a:lvl6pPr marL="2285733" indent="0">
              <a:buNone/>
              <a:defRPr sz="900"/>
            </a:lvl6pPr>
            <a:lvl7pPr marL="2742879" indent="0">
              <a:buNone/>
              <a:defRPr sz="900"/>
            </a:lvl7pPr>
            <a:lvl8pPr marL="3200026" indent="0">
              <a:buNone/>
              <a:defRPr sz="900"/>
            </a:lvl8pPr>
            <a:lvl9pPr marL="3657172" indent="0">
              <a:buNone/>
              <a:defRPr sz="900"/>
            </a:lvl9pPr>
          </a:lstStyle>
          <a:p>
            <a:pPr lvl="0"/>
            <a:r>
              <a:rPr lang="nl-NL"/>
              <a:t>Klik om de modelstijlen te bewerken</a:t>
            </a:r>
          </a:p>
        </p:txBody>
      </p:sp>
      <p:sp>
        <p:nvSpPr>
          <p:cNvPr id="5" name="Tijdelijke aanduiding voor datum 4"/>
          <p:cNvSpPr>
            <a:spLocks noGrp="1"/>
          </p:cNvSpPr>
          <p:nvPr>
            <p:ph type="dt" sz="half" idx="10"/>
          </p:nvPr>
        </p:nvSpPr>
        <p:spPr/>
        <p:txBody>
          <a:bodyPr/>
          <a:lstStyle/>
          <a:p>
            <a:fld id="{CE1E16D9-9D39-4706-90B4-1DF3A8D88558}" type="datetimeFigureOut">
              <a:rPr lang="nl-NL" smtClean="0">
                <a:solidFill>
                  <a:prstClr val="black">
                    <a:tint val="75000"/>
                  </a:prstClr>
                </a:solidFill>
              </a:rPr>
              <a:pPr/>
              <a:t>18-1-2019</a:t>
            </a:fld>
            <a:endParaRPr lang="nl-NL" dirty="0">
              <a:solidFill>
                <a:prstClr val="black">
                  <a:tint val="75000"/>
                </a:prstClr>
              </a:solidFill>
            </a:endParaRPr>
          </a:p>
        </p:txBody>
      </p:sp>
      <p:sp>
        <p:nvSpPr>
          <p:cNvPr id="6" name="Tijdelijke aanduiding voor voettekst 5"/>
          <p:cNvSpPr>
            <a:spLocks noGrp="1"/>
          </p:cNvSpPr>
          <p:nvPr>
            <p:ph type="ftr" sz="quarter" idx="11"/>
          </p:nvPr>
        </p:nvSpPr>
        <p:spPr/>
        <p:txBody>
          <a:bodyPr/>
          <a:lstStyle/>
          <a:p>
            <a:endParaRPr lang="nl-NL" dirty="0">
              <a:solidFill>
                <a:prstClr val="black">
                  <a:tint val="75000"/>
                </a:prstClr>
              </a:solidFill>
            </a:endParaRPr>
          </a:p>
        </p:txBody>
      </p:sp>
      <p:sp>
        <p:nvSpPr>
          <p:cNvPr id="7" name="Tijdelijke aanduiding voor dianummer 6"/>
          <p:cNvSpPr>
            <a:spLocks noGrp="1"/>
          </p:cNvSpPr>
          <p:nvPr>
            <p:ph type="sldNum" sz="quarter" idx="12"/>
          </p:nvPr>
        </p:nvSpPr>
        <p:spPr/>
        <p:txBody>
          <a:bodyPr/>
          <a:lstStyle/>
          <a:p>
            <a:fld id="{3F6E85B3-CFEF-4CFD-8FF5-0A6EFFED531C}" type="slidenum">
              <a:rPr lang="nl-NL" smtClean="0">
                <a:solidFill>
                  <a:prstClr val="black">
                    <a:tint val="75000"/>
                  </a:prstClr>
                </a:solidFill>
              </a:rPr>
              <a:pPr/>
              <a:t>‹nr.›</a:t>
            </a:fld>
            <a:endParaRPr lang="nl-NL" dirty="0">
              <a:solidFill>
                <a:prstClr val="black">
                  <a:tint val="75000"/>
                </a:prstClr>
              </a:solidFill>
            </a:endParaRPr>
          </a:p>
        </p:txBody>
      </p:sp>
    </p:spTree>
    <p:extLst>
      <p:ext uri="{BB962C8B-B14F-4D97-AF65-F5344CB8AC3E}">
        <p14:creationId xmlns:p14="http://schemas.microsoft.com/office/powerpoint/2010/main" val="1145713489"/>
      </p:ext>
    </p:extLst>
  </p:cSld>
  <p:clrMapOvr>
    <a:masterClrMapping/>
  </p:clrMapOvr>
</p:sldLayout>
</file>

<file path=ppt/slideLayouts/slideLayout175.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
        <p:nvSpPr>
          <p:cNvPr id="3" name="Tijdelijke aanduiding voor verticale tekst 2"/>
          <p:cNvSpPr>
            <a:spLocks noGrp="1"/>
          </p:cNvSpPr>
          <p:nvPr>
            <p:ph type="body" orient="vert" idx="1"/>
          </p:nvPr>
        </p:nvSpPr>
        <p:spPr/>
        <p:txBody>
          <a:bodyPr vert="eaVert"/>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p:cNvSpPr>
            <a:spLocks noGrp="1"/>
          </p:cNvSpPr>
          <p:nvPr>
            <p:ph type="dt" sz="half" idx="10"/>
          </p:nvPr>
        </p:nvSpPr>
        <p:spPr/>
        <p:txBody>
          <a:bodyPr/>
          <a:lstStyle/>
          <a:p>
            <a:fld id="{CE1E16D9-9D39-4706-90B4-1DF3A8D88558}" type="datetimeFigureOut">
              <a:rPr lang="nl-NL" smtClean="0">
                <a:solidFill>
                  <a:prstClr val="black">
                    <a:tint val="75000"/>
                  </a:prstClr>
                </a:solidFill>
              </a:rPr>
              <a:pPr/>
              <a:t>18-1-2019</a:t>
            </a:fld>
            <a:endParaRPr lang="nl-NL" dirty="0">
              <a:solidFill>
                <a:prstClr val="black">
                  <a:tint val="75000"/>
                </a:prstClr>
              </a:solidFill>
            </a:endParaRPr>
          </a:p>
        </p:txBody>
      </p:sp>
      <p:sp>
        <p:nvSpPr>
          <p:cNvPr id="5" name="Tijdelijke aanduiding voor voettekst 4"/>
          <p:cNvSpPr>
            <a:spLocks noGrp="1"/>
          </p:cNvSpPr>
          <p:nvPr>
            <p:ph type="ftr" sz="quarter" idx="11"/>
          </p:nvPr>
        </p:nvSpPr>
        <p:spPr/>
        <p:txBody>
          <a:bodyPr/>
          <a:lstStyle/>
          <a:p>
            <a:endParaRPr lang="nl-NL" dirty="0">
              <a:solidFill>
                <a:prstClr val="black">
                  <a:tint val="75000"/>
                </a:prstClr>
              </a:solidFill>
            </a:endParaRPr>
          </a:p>
        </p:txBody>
      </p:sp>
      <p:sp>
        <p:nvSpPr>
          <p:cNvPr id="6" name="Tijdelijke aanduiding voor dianummer 5"/>
          <p:cNvSpPr>
            <a:spLocks noGrp="1"/>
          </p:cNvSpPr>
          <p:nvPr>
            <p:ph type="sldNum" sz="quarter" idx="12"/>
          </p:nvPr>
        </p:nvSpPr>
        <p:spPr/>
        <p:txBody>
          <a:bodyPr/>
          <a:lstStyle/>
          <a:p>
            <a:fld id="{3F6E85B3-CFEF-4CFD-8FF5-0A6EFFED531C}" type="slidenum">
              <a:rPr lang="nl-NL" smtClean="0">
                <a:solidFill>
                  <a:prstClr val="black">
                    <a:tint val="75000"/>
                  </a:prstClr>
                </a:solidFill>
              </a:rPr>
              <a:pPr/>
              <a:t>‹nr.›</a:t>
            </a:fld>
            <a:endParaRPr lang="nl-NL" dirty="0">
              <a:solidFill>
                <a:prstClr val="black">
                  <a:tint val="75000"/>
                </a:prstClr>
              </a:solidFill>
            </a:endParaRPr>
          </a:p>
        </p:txBody>
      </p:sp>
    </p:spTree>
    <p:extLst>
      <p:ext uri="{BB962C8B-B14F-4D97-AF65-F5344CB8AC3E}">
        <p14:creationId xmlns:p14="http://schemas.microsoft.com/office/powerpoint/2010/main" val="2486468287"/>
      </p:ext>
    </p:extLst>
  </p:cSld>
  <p:clrMapOvr>
    <a:masterClrMapping/>
  </p:clrMapOvr>
</p:sldLayout>
</file>

<file path=ppt/slideLayouts/slideLayout176.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e titel 1"/>
          <p:cNvSpPr>
            <a:spLocks noGrp="1"/>
          </p:cNvSpPr>
          <p:nvPr>
            <p:ph type="title" orient="vert"/>
          </p:nvPr>
        </p:nvSpPr>
        <p:spPr>
          <a:xfrm>
            <a:off x="6629400" y="274638"/>
            <a:ext cx="2057400" cy="5851525"/>
          </a:xfrm>
        </p:spPr>
        <p:txBody>
          <a:bodyPr vert="eaVert"/>
          <a:lstStyle/>
          <a:p>
            <a:r>
              <a:rPr lang="nl-NL"/>
              <a:t>Klik om de stijl te bewerken</a:t>
            </a:r>
          </a:p>
        </p:txBody>
      </p:sp>
      <p:sp>
        <p:nvSpPr>
          <p:cNvPr id="3" name="Tijdelijke aanduiding voor verticale tekst 2"/>
          <p:cNvSpPr>
            <a:spLocks noGrp="1"/>
          </p:cNvSpPr>
          <p:nvPr>
            <p:ph type="body" orient="vert" idx="1"/>
          </p:nvPr>
        </p:nvSpPr>
        <p:spPr>
          <a:xfrm>
            <a:off x="457200" y="274638"/>
            <a:ext cx="6019800" cy="5851525"/>
          </a:xfrm>
        </p:spPr>
        <p:txBody>
          <a:bodyPr vert="eaVert"/>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p:cNvSpPr>
            <a:spLocks noGrp="1"/>
          </p:cNvSpPr>
          <p:nvPr>
            <p:ph type="dt" sz="half" idx="10"/>
          </p:nvPr>
        </p:nvSpPr>
        <p:spPr/>
        <p:txBody>
          <a:bodyPr/>
          <a:lstStyle/>
          <a:p>
            <a:fld id="{CE1E16D9-9D39-4706-90B4-1DF3A8D88558}" type="datetimeFigureOut">
              <a:rPr lang="nl-NL" smtClean="0">
                <a:solidFill>
                  <a:prstClr val="black">
                    <a:tint val="75000"/>
                  </a:prstClr>
                </a:solidFill>
              </a:rPr>
              <a:pPr/>
              <a:t>18-1-2019</a:t>
            </a:fld>
            <a:endParaRPr lang="nl-NL" dirty="0">
              <a:solidFill>
                <a:prstClr val="black">
                  <a:tint val="75000"/>
                </a:prstClr>
              </a:solidFill>
            </a:endParaRPr>
          </a:p>
        </p:txBody>
      </p:sp>
      <p:sp>
        <p:nvSpPr>
          <p:cNvPr id="5" name="Tijdelijke aanduiding voor voettekst 4"/>
          <p:cNvSpPr>
            <a:spLocks noGrp="1"/>
          </p:cNvSpPr>
          <p:nvPr>
            <p:ph type="ftr" sz="quarter" idx="11"/>
          </p:nvPr>
        </p:nvSpPr>
        <p:spPr/>
        <p:txBody>
          <a:bodyPr/>
          <a:lstStyle/>
          <a:p>
            <a:endParaRPr lang="nl-NL" dirty="0">
              <a:solidFill>
                <a:prstClr val="black">
                  <a:tint val="75000"/>
                </a:prstClr>
              </a:solidFill>
            </a:endParaRPr>
          </a:p>
        </p:txBody>
      </p:sp>
      <p:sp>
        <p:nvSpPr>
          <p:cNvPr id="6" name="Tijdelijke aanduiding voor dianummer 5"/>
          <p:cNvSpPr>
            <a:spLocks noGrp="1"/>
          </p:cNvSpPr>
          <p:nvPr>
            <p:ph type="sldNum" sz="quarter" idx="12"/>
          </p:nvPr>
        </p:nvSpPr>
        <p:spPr/>
        <p:txBody>
          <a:bodyPr/>
          <a:lstStyle/>
          <a:p>
            <a:fld id="{3F6E85B3-CFEF-4CFD-8FF5-0A6EFFED531C}" type="slidenum">
              <a:rPr lang="nl-NL" smtClean="0">
                <a:solidFill>
                  <a:prstClr val="black">
                    <a:tint val="75000"/>
                  </a:prstClr>
                </a:solidFill>
              </a:rPr>
              <a:pPr/>
              <a:t>‹nr.›</a:t>
            </a:fld>
            <a:endParaRPr lang="nl-NL" dirty="0">
              <a:solidFill>
                <a:prstClr val="black">
                  <a:tint val="75000"/>
                </a:prstClr>
              </a:solidFill>
            </a:endParaRPr>
          </a:p>
        </p:txBody>
      </p:sp>
    </p:spTree>
    <p:extLst>
      <p:ext uri="{BB962C8B-B14F-4D97-AF65-F5344CB8AC3E}">
        <p14:creationId xmlns:p14="http://schemas.microsoft.com/office/powerpoint/2010/main" val="2949985311"/>
      </p:ext>
    </p:extLst>
  </p:cSld>
  <p:clrMapOvr>
    <a:masterClrMapping/>
  </p:clrMapOvr>
</p:sldLayout>
</file>

<file path=ppt/slideLayouts/slideLayout177.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sp>
        <p:nvSpPr>
          <p:cNvPr id="2" name="Titel 1"/>
          <p:cNvSpPr>
            <a:spLocks noGrp="1"/>
          </p:cNvSpPr>
          <p:nvPr>
            <p:ph type="ctrTitle"/>
          </p:nvPr>
        </p:nvSpPr>
        <p:spPr>
          <a:xfrm>
            <a:off x="685800" y="2130425"/>
            <a:ext cx="7772400" cy="1470025"/>
          </a:xfrm>
        </p:spPr>
        <p:txBody>
          <a:bodyPr/>
          <a:lstStyle/>
          <a:p>
            <a:r>
              <a:rPr lang="nl-NL"/>
              <a:t>Klik om de stijl te bewerken</a:t>
            </a:r>
          </a:p>
        </p:txBody>
      </p:sp>
      <p:sp>
        <p:nvSpPr>
          <p:cNvPr id="3" name="Ondertitel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nl-NL"/>
              <a:t>Klik om de ondertitelstijl van het model te bewerken</a:t>
            </a:r>
          </a:p>
        </p:txBody>
      </p:sp>
      <p:sp>
        <p:nvSpPr>
          <p:cNvPr id="4" name="Rectangle 4"/>
          <p:cNvSpPr>
            <a:spLocks noGrp="1" noChangeArrowheads="1"/>
          </p:cNvSpPr>
          <p:nvPr>
            <p:ph type="dt" sz="half" idx="10"/>
          </p:nvPr>
        </p:nvSpPr>
        <p:spPr>
          <a:ln/>
        </p:spPr>
        <p:txBody>
          <a:bodyPr/>
          <a:lstStyle>
            <a:lvl1pPr>
              <a:defRPr/>
            </a:lvl1pPr>
          </a:lstStyle>
          <a:p>
            <a:pPr>
              <a:defRPr/>
            </a:pPr>
            <a:endParaRPr lang="nl-NL">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nl-NL">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1BBA2EE4-D28F-4DB5-AD20-3246325ADE8C}" type="slidenum">
              <a:rPr lang="nl-NL">
                <a:solidFill>
                  <a:srgbClr val="000000"/>
                </a:solidFill>
              </a:rPr>
              <a:pPr>
                <a:defRPr/>
              </a:pPr>
              <a:t>‹nr.›</a:t>
            </a:fld>
            <a:endParaRPr lang="nl-NL">
              <a:solidFill>
                <a:srgbClr val="000000"/>
              </a:solidFill>
            </a:endParaRPr>
          </a:p>
        </p:txBody>
      </p:sp>
    </p:spTree>
    <p:extLst>
      <p:ext uri="{BB962C8B-B14F-4D97-AF65-F5344CB8AC3E}">
        <p14:creationId xmlns:p14="http://schemas.microsoft.com/office/powerpoint/2010/main" val="2896051223"/>
      </p:ext>
    </p:extLst>
  </p:cSld>
  <p:clrMapOvr>
    <a:masterClrMapping/>
  </p:clrMapOvr>
</p:sldLayout>
</file>

<file path=ppt/slideLayouts/slideLayout178.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
        <p:nvSpPr>
          <p:cNvPr id="3" name="Tijdelijke aanduiding voor inhoud 2"/>
          <p:cNvSpPr>
            <a:spLocks noGrp="1"/>
          </p:cNvSpPr>
          <p:nvPr>
            <p:ph idx="1"/>
          </p:nvPr>
        </p:nvSpPr>
        <p:spPr/>
        <p:txBody>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Rectangle 4"/>
          <p:cNvSpPr>
            <a:spLocks noGrp="1" noChangeArrowheads="1"/>
          </p:cNvSpPr>
          <p:nvPr>
            <p:ph type="dt" sz="half" idx="10"/>
          </p:nvPr>
        </p:nvSpPr>
        <p:spPr>
          <a:ln/>
        </p:spPr>
        <p:txBody>
          <a:bodyPr/>
          <a:lstStyle>
            <a:lvl1pPr>
              <a:defRPr/>
            </a:lvl1pPr>
          </a:lstStyle>
          <a:p>
            <a:pPr>
              <a:defRPr/>
            </a:pPr>
            <a:endParaRPr lang="nl-NL">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nl-NL">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15A5B99A-44A4-4C4E-8052-DEA0698D27D4}" type="slidenum">
              <a:rPr lang="nl-NL">
                <a:solidFill>
                  <a:srgbClr val="000000"/>
                </a:solidFill>
              </a:rPr>
              <a:pPr>
                <a:defRPr/>
              </a:pPr>
              <a:t>‹nr.›</a:t>
            </a:fld>
            <a:endParaRPr lang="nl-NL">
              <a:solidFill>
                <a:srgbClr val="000000"/>
              </a:solidFill>
            </a:endParaRPr>
          </a:p>
        </p:txBody>
      </p:sp>
    </p:spTree>
    <p:extLst>
      <p:ext uri="{BB962C8B-B14F-4D97-AF65-F5344CB8AC3E}">
        <p14:creationId xmlns:p14="http://schemas.microsoft.com/office/powerpoint/2010/main" val="609037999"/>
      </p:ext>
    </p:extLst>
  </p:cSld>
  <p:clrMapOvr>
    <a:masterClrMapping/>
  </p:clrMapOvr>
</p:sldLayout>
</file>

<file path=ppt/slideLayouts/slideLayout179.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el 1"/>
          <p:cNvSpPr>
            <a:spLocks noGrp="1"/>
          </p:cNvSpPr>
          <p:nvPr>
            <p:ph type="title"/>
          </p:nvPr>
        </p:nvSpPr>
        <p:spPr>
          <a:xfrm>
            <a:off x="722313" y="4406900"/>
            <a:ext cx="7772400" cy="1362075"/>
          </a:xfrm>
        </p:spPr>
        <p:txBody>
          <a:bodyPr anchor="t"/>
          <a:lstStyle>
            <a:lvl1pPr algn="l">
              <a:defRPr sz="4000" b="1" cap="all"/>
            </a:lvl1pPr>
          </a:lstStyle>
          <a:p>
            <a:r>
              <a:rPr lang="nl-NL"/>
              <a:t>Klik om de stijl te bewerken</a:t>
            </a:r>
          </a:p>
        </p:txBody>
      </p:sp>
      <p:sp>
        <p:nvSpPr>
          <p:cNvPr id="3" name="Tijdelijke aanduiding voor tekst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nl-NL"/>
              <a:t>Klik om de modelstijlen te bewerken</a:t>
            </a:r>
          </a:p>
        </p:txBody>
      </p:sp>
      <p:sp>
        <p:nvSpPr>
          <p:cNvPr id="4" name="Rectangle 4"/>
          <p:cNvSpPr>
            <a:spLocks noGrp="1" noChangeArrowheads="1"/>
          </p:cNvSpPr>
          <p:nvPr>
            <p:ph type="dt" sz="half" idx="10"/>
          </p:nvPr>
        </p:nvSpPr>
        <p:spPr>
          <a:ln/>
        </p:spPr>
        <p:txBody>
          <a:bodyPr/>
          <a:lstStyle>
            <a:lvl1pPr>
              <a:defRPr/>
            </a:lvl1pPr>
          </a:lstStyle>
          <a:p>
            <a:pPr>
              <a:defRPr/>
            </a:pPr>
            <a:endParaRPr lang="nl-NL">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nl-NL">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F1643144-10E4-45D9-AA53-609017025D47}" type="slidenum">
              <a:rPr lang="nl-NL">
                <a:solidFill>
                  <a:srgbClr val="000000"/>
                </a:solidFill>
              </a:rPr>
              <a:pPr>
                <a:defRPr/>
              </a:pPr>
              <a:t>‹nr.›</a:t>
            </a:fld>
            <a:endParaRPr lang="nl-NL">
              <a:solidFill>
                <a:srgbClr val="000000"/>
              </a:solidFill>
            </a:endParaRPr>
          </a:p>
        </p:txBody>
      </p:sp>
    </p:spTree>
    <p:extLst>
      <p:ext uri="{BB962C8B-B14F-4D97-AF65-F5344CB8AC3E}">
        <p14:creationId xmlns:p14="http://schemas.microsoft.com/office/powerpoint/2010/main" val="54004272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Tijdelijke aanduiding voor datum 1"/>
          <p:cNvSpPr>
            <a:spLocks noGrp="1"/>
          </p:cNvSpPr>
          <p:nvPr>
            <p:ph type="dt" sz="half" idx="10"/>
          </p:nvPr>
        </p:nvSpPr>
        <p:spPr/>
        <p:txBody>
          <a:bodyPr/>
          <a:lstStyle/>
          <a:p>
            <a:fld id="{83A0C7EB-C14C-4B38-9E7A-35D8553103FA}" type="datetimeFigureOut">
              <a:rPr lang="nl-NL" smtClean="0">
                <a:solidFill>
                  <a:prstClr val="black">
                    <a:tint val="75000"/>
                  </a:prstClr>
                </a:solidFill>
              </a:rPr>
              <a:pPr/>
              <a:t>18-1-2019</a:t>
            </a:fld>
            <a:endParaRPr lang="nl-NL" dirty="0">
              <a:solidFill>
                <a:prstClr val="black">
                  <a:tint val="75000"/>
                </a:prstClr>
              </a:solidFill>
            </a:endParaRPr>
          </a:p>
        </p:txBody>
      </p:sp>
      <p:sp>
        <p:nvSpPr>
          <p:cNvPr id="3" name="Tijdelijke aanduiding voor voettekst 2"/>
          <p:cNvSpPr>
            <a:spLocks noGrp="1"/>
          </p:cNvSpPr>
          <p:nvPr>
            <p:ph type="ftr" sz="quarter" idx="11"/>
          </p:nvPr>
        </p:nvSpPr>
        <p:spPr/>
        <p:txBody>
          <a:bodyPr/>
          <a:lstStyle/>
          <a:p>
            <a:endParaRPr lang="nl-NL" dirty="0">
              <a:solidFill>
                <a:prstClr val="black">
                  <a:tint val="75000"/>
                </a:prstClr>
              </a:solidFill>
            </a:endParaRPr>
          </a:p>
        </p:txBody>
      </p:sp>
      <p:sp>
        <p:nvSpPr>
          <p:cNvPr id="4" name="Tijdelijke aanduiding voor dianummer 3"/>
          <p:cNvSpPr>
            <a:spLocks noGrp="1"/>
          </p:cNvSpPr>
          <p:nvPr>
            <p:ph type="sldNum" sz="quarter" idx="12"/>
          </p:nvPr>
        </p:nvSpPr>
        <p:spPr/>
        <p:txBody>
          <a:bodyPr/>
          <a:lstStyle/>
          <a:p>
            <a:fld id="{71F03646-39DA-47C0-B926-4C7CB284EFBB}" type="slidenum">
              <a:rPr lang="nl-NL" smtClean="0">
                <a:solidFill>
                  <a:prstClr val="black">
                    <a:tint val="75000"/>
                  </a:prstClr>
                </a:solidFill>
              </a:rPr>
              <a:pPr/>
              <a:t>‹nr.›</a:t>
            </a:fld>
            <a:endParaRPr lang="nl-NL" dirty="0">
              <a:solidFill>
                <a:prstClr val="black">
                  <a:tint val="75000"/>
                </a:prstClr>
              </a:solidFill>
            </a:endParaRPr>
          </a:p>
        </p:txBody>
      </p:sp>
    </p:spTree>
    <p:extLst>
      <p:ext uri="{BB962C8B-B14F-4D97-AF65-F5344CB8AC3E}">
        <p14:creationId xmlns:p14="http://schemas.microsoft.com/office/powerpoint/2010/main" val="2930332174"/>
      </p:ext>
    </p:extLst>
  </p:cSld>
  <p:clrMapOvr>
    <a:masterClrMapping/>
  </p:clrMapOvr>
</p:sldLayout>
</file>

<file path=ppt/slideLayouts/slideLayout180.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
        <p:nvSpPr>
          <p:cNvPr id="3" name="Tijdelijke aanduiding voor inhoud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inhoud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5" name="Rectangle 4"/>
          <p:cNvSpPr>
            <a:spLocks noGrp="1" noChangeArrowheads="1"/>
          </p:cNvSpPr>
          <p:nvPr>
            <p:ph type="dt" sz="half" idx="10"/>
          </p:nvPr>
        </p:nvSpPr>
        <p:spPr>
          <a:ln/>
        </p:spPr>
        <p:txBody>
          <a:bodyPr/>
          <a:lstStyle>
            <a:lvl1pPr>
              <a:defRPr/>
            </a:lvl1pPr>
          </a:lstStyle>
          <a:p>
            <a:pPr>
              <a:defRPr/>
            </a:pPr>
            <a:endParaRPr lang="nl-NL">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nl-NL">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1A93706C-BE78-498B-9122-B30FEFF0DF35}" type="slidenum">
              <a:rPr lang="nl-NL">
                <a:solidFill>
                  <a:srgbClr val="000000"/>
                </a:solidFill>
              </a:rPr>
              <a:pPr>
                <a:defRPr/>
              </a:pPr>
              <a:t>‹nr.›</a:t>
            </a:fld>
            <a:endParaRPr lang="nl-NL">
              <a:solidFill>
                <a:srgbClr val="000000"/>
              </a:solidFill>
            </a:endParaRPr>
          </a:p>
        </p:txBody>
      </p:sp>
    </p:spTree>
    <p:extLst>
      <p:ext uri="{BB962C8B-B14F-4D97-AF65-F5344CB8AC3E}">
        <p14:creationId xmlns:p14="http://schemas.microsoft.com/office/powerpoint/2010/main" val="2672582385"/>
      </p:ext>
    </p:extLst>
  </p:cSld>
  <p:clrMapOvr>
    <a:masterClrMapping/>
  </p:clrMapOvr>
</p:sldLayout>
</file>

<file path=ppt/slideLayouts/slideLayout181.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defRPr/>
            </a:lvl1pPr>
          </a:lstStyle>
          <a:p>
            <a:r>
              <a:rPr lang="nl-NL"/>
              <a:t>Klik om de stijl te bewerken</a:t>
            </a:r>
          </a:p>
        </p:txBody>
      </p:sp>
      <p:sp>
        <p:nvSpPr>
          <p:cNvPr id="3" name="Tijdelijke aanduiding voor tekst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 om de modelstijlen te bewerken</a:t>
            </a:r>
          </a:p>
        </p:txBody>
      </p:sp>
      <p:sp>
        <p:nvSpPr>
          <p:cNvPr id="4" name="Tijdelijke aanduiding voor inhoud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tekst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 om de modelstijlen te bewerken</a:t>
            </a:r>
          </a:p>
        </p:txBody>
      </p:sp>
      <p:sp>
        <p:nvSpPr>
          <p:cNvPr id="6" name="Tijdelijke aanduiding voor inhoud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7" name="Rectangle 4"/>
          <p:cNvSpPr>
            <a:spLocks noGrp="1" noChangeArrowheads="1"/>
          </p:cNvSpPr>
          <p:nvPr>
            <p:ph type="dt" sz="half" idx="10"/>
          </p:nvPr>
        </p:nvSpPr>
        <p:spPr>
          <a:ln/>
        </p:spPr>
        <p:txBody>
          <a:bodyPr/>
          <a:lstStyle>
            <a:lvl1pPr>
              <a:defRPr/>
            </a:lvl1pPr>
          </a:lstStyle>
          <a:p>
            <a:pPr>
              <a:defRPr/>
            </a:pPr>
            <a:endParaRPr lang="nl-NL">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nl-NL">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52B2B7F1-956A-413C-B7E6-C267852826EB}" type="slidenum">
              <a:rPr lang="nl-NL">
                <a:solidFill>
                  <a:srgbClr val="000000"/>
                </a:solidFill>
              </a:rPr>
              <a:pPr>
                <a:defRPr/>
              </a:pPr>
              <a:t>‹nr.›</a:t>
            </a:fld>
            <a:endParaRPr lang="nl-NL">
              <a:solidFill>
                <a:srgbClr val="000000"/>
              </a:solidFill>
            </a:endParaRPr>
          </a:p>
        </p:txBody>
      </p:sp>
    </p:spTree>
    <p:extLst>
      <p:ext uri="{BB962C8B-B14F-4D97-AF65-F5344CB8AC3E}">
        <p14:creationId xmlns:p14="http://schemas.microsoft.com/office/powerpoint/2010/main" val="1360894922"/>
      </p:ext>
    </p:extLst>
  </p:cSld>
  <p:clrMapOvr>
    <a:masterClrMapping/>
  </p:clrMapOvr>
</p:sldLayout>
</file>

<file path=ppt/slideLayouts/slideLayout182.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
        <p:nvSpPr>
          <p:cNvPr id="3" name="Rectangle 4"/>
          <p:cNvSpPr>
            <a:spLocks noGrp="1" noChangeArrowheads="1"/>
          </p:cNvSpPr>
          <p:nvPr>
            <p:ph type="dt" sz="half" idx="10"/>
          </p:nvPr>
        </p:nvSpPr>
        <p:spPr>
          <a:ln/>
        </p:spPr>
        <p:txBody>
          <a:bodyPr/>
          <a:lstStyle>
            <a:lvl1pPr>
              <a:defRPr/>
            </a:lvl1pPr>
          </a:lstStyle>
          <a:p>
            <a:pPr>
              <a:defRPr/>
            </a:pPr>
            <a:endParaRPr lang="nl-NL">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nl-NL">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40135F38-62F5-425F-AA2B-BEACA3376E8D}" type="slidenum">
              <a:rPr lang="nl-NL">
                <a:solidFill>
                  <a:srgbClr val="000000"/>
                </a:solidFill>
              </a:rPr>
              <a:pPr>
                <a:defRPr/>
              </a:pPr>
              <a:t>‹nr.›</a:t>
            </a:fld>
            <a:endParaRPr lang="nl-NL">
              <a:solidFill>
                <a:srgbClr val="000000"/>
              </a:solidFill>
            </a:endParaRPr>
          </a:p>
        </p:txBody>
      </p:sp>
    </p:spTree>
    <p:extLst>
      <p:ext uri="{BB962C8B-B14F-4D97-AF65-F5344CB8AC3E}">
        <p14:creationId xmlns:p14="http://schemas.microsoft.com/office/powerpoint/2010/main" val="3219323180"/>
      </p:ext>
    </p:extLst>
  </p:cSld>
  <p:clrMapOvr>
    <a:masterClrMapping/>
  </p:clrMapOvr>
</p:sldLayout>
</file>

<file path=ppt/slideLayouts/slideLayout183.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nl-NL">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nl-NL">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65602803-A1C4-438D-865D-1C98F1D5C772}" type="slidenum">
              <a:rPr lang="nl-NL">
                <a:solidFill>
                  <a:srgbClr val="000000"/>
                </a:solidFill>
              </a:rPr>
              <a:pPr>
                <a:defRPr/>
              </a:pPr>
              <a:t>‹nr.›</a:t>
            </a:fld>
            <a:endParaRPr lang="nl-NL">
              <a:solidFill>
                <a:srgbClr val="000000"/>
              </a:solidFill>
            </a:endParaRPr>
          </a:p>
        </p:txBody>
      </p:sp>
    </p:spTree>
    <p:extLst>
      <p:ext uri="{BB962C8B-B14F-4D97-AF65-F5344CB8AC3E}">
        <p14:creationId xmlns:p14="http://schemas.microsoft.com/office/powerpoint/2010/main" val="83978200"/>
      </p:ext>
    </p:extLst>
  </p:cSld>
  <p:clrMapOvr>
    <a:masterClrMapping/>
  </p:clrMapOvr>
</p:sldLayout>
</file>

<file path=ppt/slideLayouts/slideLayout184.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457200" y="273050"/>
            <a:ext cx="3008313" cy="1162050"/>
          </a:xfrm>
        </p:spPr>
        <p:txBody>
          <a:bodyPr anchor="b"/>
          <a:lstStyle>
            <a:lvl1pPr algn="l">
              <a:defRPr sz="2000" b="1"/>
            </a:lvl1pPr>
          </a:lstStyle>
          <a:p>
            <a:r>
              <a:rPr lang="nl-NL"/>
              <a:t>Klik om de stijl te bewerken</a:t>
            </a:r>
          </a:p>
        </p:txBody>
      </p:sp>
      <p:sp>
        <p:nvSpPr>
          <p:cNvPr id="3" name="Tijdelijke aanduiding voor inhoud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tekst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a:t>Klik om de modelstijlen te bewerken</a:t>
            </a:r>
          </a:p>
        </p:txBody>
      </p:sp>
      <p:sp>
        <p:nvSpPr>
          <p:cNvPr id="5" name="Rectangle 4"/>
          <p:cNvSpPr>
            <a:spLocks noGrp="1" noChangeArrowheads="1"/>
          </p:cNvSpPr>
          <p:nvPr>
            <p:ph type="dt" sz="half" idx="10"/>
          </p:nvPr>
        </p:nvSpPr>
        <p:spPr>
          <a:ln/>
        </p:spPr>
        <p:txBody>
          <a:bodyPr/>
          <a:lstStyle>
            <a:lvl1pPr>
              <a:defRPr/>
            </a:lvl1pPr>
          </a:lstStyle>
          <a:p>
            <a:pPr>
              <a:defRPr/>
            </a:pPr>
            <a:endParaRPr lang="nl-NL">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nl-NL">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25D14943-1962-4754-B312-323110B797C9}" type="slidenum">
              <a:rPr lang="nl-NL">
                <a:solidFill>
                  <a:srgbClr val="000000"/>
                </a:solidFill>
              </a:rPr>
              <a:pPr>
                <a:defRPr/>
              </a:pPr>
              <a:t>‹nr.›</a:t>
            </a:fld>
            <a:endParaRPr lang="nl-NL">
              <a:solidFill>
                <a:srgbClr val="000000"/>
              </a:solidFill>
            </a:endParaRPr>
          </a:p>
        </p:txBody>
      </p:sp>
    </p:spTree>
    <p:extLst>
      <p:ext uri="{BB962C8B-B14F-4D97-AF65-F5344CB8AC3E}">
        <p14:creationId xmlns:p14="http://schemas.microsoft.com/office/powerpoint/2010/main" val="2986239951"/>
      </p:ext>
    </p:extLst>
  </p:cSld>
  <p:clrMapOvr>
    <a:masterClrMapping/>
  </p:clrMapOvr>
</p:sldLayout>
</file>

<file path=ppt/slideLayouts/slideLayout185.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1792288" y="4800600"/>
            <a:ext cx="5486400" cy="566738"/>
          </a:xfrm>
        </p:spPr>
        <p:txBody>
          <a:bodyPr anchor="b"/>
          <a:lstStyle>
            <a:lvl1pPr algn="l">
              <a:defRPr sz="2000" b="1"/>
            </a:lvl1pPr>
          </a:lstStyle>
          <a:p>
            <a:r>
              <a:rPr lang="nl-NL"/>
              <a:t>Klik om de stijl te bewerken</a:t>
            </a:r>
          </a:p>
        </p:txBody>
      </p:sp>
      <p:sp>
        <p:nvSpPr>
          <p:cNvPr id="3" name="Tijdelijke aanduiding voor afbeelding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nl-NL" noProof="0"/>
          </a:p>
        </p:txBody>
      </p:sp>
      <p:sp>
        <p:nvSpPr>
          <p:cNvPr id="4" name="Tijdelijke aanduiding voor tekst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a:t>Klik om de modelstijlen te bewerken</a:t>
            </a:r>
          </a:p>
        </p:txBody>
      </p:sp>
      <p:sp>
        <p:nvSpPr>
          <p:cNvPr id="5" name="Rectangle 4"/>
          <p:cNvSpPr>
            <a:spLocks noGrp="1" noChangeArrowheads="1"/>
          </p:cNvSpPr>
          <p:nvPr>
            <p:ph type="dt" sz="half" idx="10"/>
          </p:nvPr>
        </p:nvSpPr>
        <p:spPr>
          <a:ln/>
        </p:spPr>
        <p:txBody>
          <a:bodyPr/>
          <a:lstStyle>
            <a:lvl1pPr>
              <a:defRPr/>
            </a:lvl1pPr>
          </a:lstStyle>
          <a:p>
            <a:pPr>
              <a:defRPr/>
            </a:pPr>
            <a:endParaRPr lang="nl-NL">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nl-NL">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D3047867-E129-4A4E-B49A-B8C6A123E911}" type="slidenum">
              <a:rPr lang="nl-NL">
                <a:solidFill>
                  <a:srgbClr val="000000"/>
                </a:solidFill>
              </a:rPr>
              <a:pPr>
                <a:defRPr/>
              </a:pPr>
              <a:t>‹nr.›</a:t>
            </a:fld>
            <a:endParaRPr lang="nl-NL">
              <a:solidFill>
                <a:srgbClr val="000000"/>
              </a:solidFill>
            </a:endParaRPr>
          </a:p>
        </p:txBody>
      </p:sp>
    </p:spTree>
    <p:extLst>
      <p:ext uri="{BB962C8B-B14F-4D97-AF65-F5344CB8AC3E}">
        <p14:creationId xmlns:p14="http://schemas.microsoft.com/office/powerpoint/2010/main" val="2266984850"/>
      </p:ext>
    </p:extLst>
  </p:cSld>
  <p:clrMapOvr>
    <a:masterClrMapping/>
  </p:clrMapOvr>
</p:sldLayout>
</file>

<file path=ppt/slideLayouts/slideLayout186.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
        <p:nvSpPr>
          <p:cNvPr id="3" name="Tijdelijke aanduiding voor verticale tekst 2"/>
          <p:cNvSpPr>
            <a:spLocks noGrp="1"/>
          </p:cNvSpPr>
          <p:nvPr>
            <p:ph type="body" orient="vert" idx="1"/>
          </p:nvPr>
        </p:nvSpPr>
        <p:spPr/>
        <p:txBody>
          <a:bodyPr vert="eaVert"/>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Rectangle 4"/>
          <p:cNvSpPr>
            <a:spLocks noGrp="1" noChangeArrowheads="1"/>
          </p:cNvSpPr>
          <p:nvPr>
            <p:ph type="dt" sz="half" idx="10"/>
          </p:nvPr>
        </p:nvSpPr>
        <p:spPr>
          <a:ln/>
        </p:spPr>
        <p:txBody>
          <a:bodyPr/>
          <a:lstStyle>
            <a:lvl1pPr>
              <a:defRPr/>
            </a:lvl1pPr>
          </a:lstStyle>
          <a:p>
            <a:pPr>
              <a:defRPr/>
            </a:pPr>
            <a:endParaRPr lang="nl-NL">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nl-NL">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118B41DD-7F07-483A-BF38-A3E9014B281E}" type="slidenum">
              <a:rPr lang="nl-NL">
                <a:solidFill>
                  <a:srgbClr val="000000"/>
                </a:solidFill>
              </a:rPr>
              <a:pPr>
                <a:defRPr/>
              </a:pPr>
              <a:t>‹nr.›</a:t>
            </a:fld>
            <a:endParaRPr lang="nl-NL">
              <a:solidFill>
                <a:srgbClr val="000000"/>
              </a:solidFill>
            </a:endParaRPr>
          </a:p>
        </p:txBody>
      </p:sp>
    </p:spTree>
    <p:extLst>
      <p:ext uri="{BB962C8B-B14F-4D97-AF65-F5344CB8AC3E}">
        <p14:creationId xmlns:p14="http://schemas.microsoft.com/office/powerpoint/2010/main" val="3756343772"/>
      </p:ext>
    </p:extLst>
  </p:cSld>
  <p:clrMapOvr>
    <a:masterClrMapping/>
  </p:clrMapOvr>
</p:sldLayout>
</file>

<file path=ppt/slideLayouts/slideLayout187.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e titel 1"/>
          <p:cNvSpPr>
            <a:spLocks noGrp="1"/>
          </p:cNvSpPr>
          <p:nvPr>
            <p:ph type="title" orient="vert"/>
          </p:nvPr>
        </p:nvSpPr>
        <p:spPr>
          <a:xfrm>
            <a:off x="6629400" y="274638"/>
            <a:ext cx="2057400" cy="5851525"/>
          </a:xfrm>
        </p:spPr>
        <p:txBody>
          <a:bodyPr vert="eaVert"/>
          <a:lstStyle/>
          <a:p>
            <a:r>
              <a:rPr lang="nl-NL"/>
              <a:t>Klik om de stijl te bewerken</a:t>
            </a:r>
          </a:p>
        </p:txBody>
      </p:sp>
      <p:sp>
        <p:nvSpPr>
          <p:cNvPr id="3" name="Tijdelijke aanduiding voor verticale tekst 2"/>
          <p:cNvSpPr>
            <a:spLocks noGrp="1"/>
          </p:cNvSpPr>
          <p:nvPr>
            <p:ph type="body" orient="vert" idx="1"/>
          </p:nvPr>
        </p:nvSpPr>
        <p:spPr>
          <a:xfrm>
            <a:off x="457200" y="274638"/>
            <a:ext cx="6019800" cy="5851525"/>
          </a:xfrm>
        </p:spPr>
        <p:txBody>
          <a:bodyPr vert="eaVert"/>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Rectangle 4"/>
          <p:cNvSpPr>
            <a:spLocks noGrp="1" noChangeArrowheads="1"/>
          </p:cNvSpPr>
          <p:nvPr>
            <p:ph type="dt" sz="half" idx="10"/>
          </p:nvPr>
        </p:nvSpPr>
        <p:spPr>
          <a:ln/>
        </p:spPr>
        <p:txBody>
          <a:bodyPr/>
          <a:lstStyle>
            <a:lvl1pPr>
              <a:defRPr/>
            </a:lvl1pPr>
          </a:lstStyle>
          <a:p>
            <a:pPr>
              <a:defRPr/>
            </a:pPr>
            <a:endParaRPr lang="nl-NL">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nl-NL">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294D7EA6-02D9-4E0E-BFD7-27A49402E202}" type="slidenum">
              <a:rPr lang="nl-NL">
                <a:solidFill>
                  <a:srgbClr val="000000"/>
                </a:solidFill>
              </a:rPr>
              <a:pPr>
                <a:defRPr/>
              </a:pPr>
              <a:t>‹nr.›</a:t>
            </a:fld>
            <a:endParaRPr lang="nl-NL">
              <a:solidFill>
                <a:srgbClr val="000000"/>
              </a:solidFill>
            </a:endParaRPr>
          </a:p>
        </p:txBody>
      </p:sp>
    </p:spTree>
    <p:extLst>
      <p:ext uri="{BB962C8B-B14F-4D97-AF65-F5344CB8AC3E}">
        <p14:creationId xmlns:p14="http://schemas.microsoft.com/office/powerpoint/2010/main" val="211226429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457201" y="273050"/>
            <a:ext cx="3008313" cy="1162050"/>
          </a:xfrm>
        </p:spPr>
        <p:txBody>
          <a:bodyPr anchor="b"/>
          <a:lstStyle>
            <a:lvl1pPr algn="l">
              <a:defRPr sz="2000" b="1"/>
            </a:lvl1pPr>
          </a:lstStyle>
          <a:p>
            <a:r>
              <a:rPr lang="nl-NL"/>
              <a:t>Klik om de stijl te bewerken</a:t>
            </a:r>
          </a:p>
        </p:txBody>
      </p:sp>
      <p:sp>
        <p:nvSpPr>
          <p:cNvPr id="3" name="Tijdelijke aanduiding voor inhoud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tekst 3"/>
          <p:cNvSpPr>
            <a:spLocks noGrp="1"/>
          </p:cNvSpPr>
          <p:nvPr>
            <p:ph type="body" sz="half" idx="2"/>
          </p:nvPr>
        </p:nvSpPr>
        <p:spPr>
          <a:xfrm>
            <a:off x="457201" y="1435100"/>
            <a:ext cx="3008313" cy="4691063"/>
          </a:xfrm>
        </p:spPr>
        <p:txBody>
          <a:bodyPr/>
          <a:lstStyle>
            <a:lvl1pPr marL="0" indent="0">
              <a:buNone/>
              <a:defRPr sz="1400"/>
            </a:lvl1pPr>
            <a:lvl2pPr marL="457146" indent="0">
              <a:buNone/>
              <a:defRPr sz="1200"/>
            </a:lvl2pPr>
            <a:lvl3pPr marL="914293" indent="0">
              <a:buNone/>
              <a:defRPr sz="1000"/>
            </a:lvl3pPr>
            <a:lvl4pPr marL="1371440" indent="0">
              <a:buNone/>
              <a:defRPr sz="900"/>
            </a:lvl4pPr>
            <a:lvl5pPr marL="1828586" indent="0">
              <a:buNone/>
              <a:defRPr sz="900"/>
            </a:lvl5pPr>
            <a:lvl6pPr marL="2285733" indent="0">
              <a:buNone/>
              <a:defRPr sz="900"/>
            </a:lvl6pPr>
            <a:lvl7pPr marL="2742879" indent="0">
              <a:buNone/>
              <a:defRPr sz="900"/>
            </a:lvl7pPr>
            <a:lvl8pPr marL="3200026" indent="0">
              <a:buNone/>
              <a:defRPr sz="900"/>
            </a:lvl8pPr>
            <a:lvl9pPr marL="3657172" indent="0">
              <a:buNone/>
              <a:defRPr sz="900"/>
            </a:lvl9pPr>
          </a:lstStyle>
          <a:p>
            <a:pPr lvl="0"/>
            <a:r>
              <a:rPr lang="nl-NL"/>
              <a:t>Klik om de modelstijlen te bewerken</a:t>
            </a:r>
          </a:p>
        </p:txBody>
      </p:sp>
      <p:sp>
        <p:nvSpPr>
          <p:cNvPr id="5" name="Tijdelijke aanduiding voor datum 4"/>
          <p:cNvSpPr>
            <a:spLocks noGrp="1"/>
          </p:cNvSpPr>
          <p:nvPr>
            <p:ph type="dt" sz="half" idx="10"/>
          </p:nvPr>
        </p:nvSpPr>
        <p:spPr/>
        <p:txBody>
          <a:bodyPr/>
          <a:lstStyle/>
          <a:p>
            <a:fld id="{83A0C7EB-C14C-4B38-9E7A-35D8553103FA}" type="datetimeFigureOut">
              <a:rPr lang="nl-NL" smtClean="0">
                <a:solidFill>
                  <a:prstClr val="black">
                    <a:tint val="75000"/>
                  </a:prstClr>
                </a:solidFill>
              </a:rPr>
              <a:pPr/>
              <a:t>18-1-2019</a:t>
            </a:fld>
            <a:endParaRPr lang="nl-NL" dirty="0">
              <a:solidFill>
                <a:prstClr val="black">
                  <a:tint val="75000"/>
                </a:prstClr>
              </a:solidFill>
            </a:endParaRPr>
          </a:p>
        </p:txBody>
      </p:sp>
      <p:sp>
        <p:nvSpPr>
          <p:cNvPr id="6" name="Tijdelijke aanduiding voor voettekst 5"/>
          <p:cNvSpPr>
            <a:spLocks noGrp="1"/>
          </p:cNvSpPr>
          <p:nvPr>
            <p:ph type="ftr" sz="quarter" idx="11"/>
          </p:nvPr>
        </p:nvSpPr>
        <p:spPr/>
        <p:txBody>
          <a:bodyPr/>
          <a:lstStyle/>
          <a:p>
            <a:endParaRPr lang="nl-NL" dirty="0">
              <a:solidFill>
                <a:prstClr val="black">
                  <a:tint val="75000"/>
                </a:prstClr>
              </a:solidFill>
            </a:endParaRPr>
          </a:p>
        </p:txBody>
      </p:sp>
      <p:sp>
        <p:nvSpPr>
          <p:cNvPr id="7" name="Tijdelijke aanduiding voor dianummer 6"/>
          <p:cNvSpPr>
            <a:spLocks noGrp="1"/>
          </p:cNvSpPr>
          <p:nvPr>
            <p:ph type="sldNum" sz="quarter" idx="12"/>
          </p:nvPr>
        </p:nvSpPr>
        <p:spPr/>
        <p:txBody>
          <a:bodyPr/>
          <a:lstStyle/>
          <a:p>
            <a:fld id="{71F03646-39DA-47C0-B926-4C7CB284EFBB}" type="slidenum">
              <a:rPr lang="nl-NL" smtClean="0">
                <a:solidFill>
                  <a:prstClr val="black">
                    <a:tint val="75000"/>
                  </a:prstClr>
                </a:solidFill>
              </a:rPr>
              <a:pPr/>
              <a:t>‹nr.›</a:t>
            </a:fld>
            <a:endParaRPr lang="nl-NL" dirty="0">
              <a:solidFill>
                <a:prstClr val="black">
                  <a:tint val="75000"/>
                </a:prstClr>
              </a:solidFill>
            </a:endParaRPr>
          </a:p>
        </p:txBody>
      </p:sp>
    </p:spTree>
    <p:extLst>
      <p:ext uri="{BB962C8B-B14F-4D97-AF65-F5344CB8AC3E}">
        <p14:creationId xmlns:p14="http://schemas.microsoft.com/office/powerpoint/2010/main" val="175001741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
        <p:nvSpPr>
          <p:cNvPr id="3" name="Tijdelijke aanduiding voor inhoud 2"/>
          <p:cNvSpPr>
            <a:spLocks noGrp="1"/>
          </p:cNvSpPr>
          <p:nvPr>
            <p:ph idx="1"/>
          </p:nvPr>
        </p:nvSpPr>
        <p:spPr/>
        <p:txBody>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p:cNvSpPr>
            <a:spLocks noGrp="1"/>
          </p:cNvSpPr>
          <p:nvPr>
            <p:ph type="dt" sz="half" idx="10"/>
          </p:nvPr>
        </p:nvSpPr>
        <p:spPr/>
        <p:txBody>
          <a:bodyPr/>
          <a:lstStyle/>
          <a:p>
            <a:fld id="{CE1E16D9-9D39-4706-90B4-1DF3A8D88558}" type="datetimeFigureOut">
              <a:rPr lang="nl-NL" smtClean="0"/>
              <a:t>18-1-2019</a:t>
            </a:fld>
            <a:endParaRPr lang="nl-NL" dirty="0"/>
          </a:p>
        </p:txBody>
      </p:sp>
      <p:sp>
        <p:nvSpPr>
          <p:cNvPr id="5" name="Tijdelijke aanduiding voor voettekst 4"/>
          <p:cNvSpPr>
            <a:spLocks noGrp="1"/>
          </p:cNvSpPr>
          <p:nvPr>
            <p:ph type="ftr" sz="quarter" idx="11"/>
          </p:nvPr>
        </p:nvSpPr>
        <p:spPr/>
        <p:txBody>
          <a:bodyPr/>
          <a:lstStyle/>
          <a:p>
            <a:endParaRPr lang="nl-NL" dirty="0"/>
          </a:p>
        </p:txBody>
      </p:sp>
      <p:sp>
        <p:nvSpPr>
          <p:cNvPr id="6" name="Tijdelijke aanduiding voor dianummer 5"/>
          <p:cNvSpPr>
            <a:spLocks noGrp="1"/>
          </p:cNvSpPr>
          <p:nvPr>
            <p:ph type="sldNum" sz="quarter" idx="12"/>
          </p:nvPr>
        </p:nvSpPr>
        <p:spPr/>
        <p:txBody>
          <a:bodyPr/>
          <a:lstStyle/>
          <a:p>
            <a:fld id="{3F6E85B3-CFEF-4CFD-8FF5-0A6EFFED531C}" type="slidenum">
              <a:rPr lang="nl-NL" smtClean="0"/>
              <a:t>‹nr.›</a:t>
            </a:fld>
            <a:endParaRPr lang="nl-NL" dirty="0"/>
          </a:p>
        </p:txBody>
      </p:sp>
    </p:spTree>
    <p:extLst>
      <p:ext uri="{BB962C8B-B14F-4D97-AF65-F5344CB8AC3E}">
        <p14:creationId xmlns:p14="http://schemas.microsoft.com/office/powerpoint/2010/main" val="310132626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1792288" y="4800600"/>
            <a:ext cx="5486400" cy="566738"/>
          </a:xfrm>
        </p:spPr>
        <p:txBody>
          <a:bodyPr anchor="b"/>
          <a:lstStyle>
            <a:lvl1pPr algn="l">
              <a:defRPr sz="2000" b="1"/>
            </a:lvl1pPr>
          </a:lstStyle>
          <a:p>
            <a:r>
              <a:rPr lang="nl-NL"/>
              <a:t>Klik om de stijl te bewerken</a:t>
            </a:r>
          </a:p>
        </p:txBody>
      </p:sp>
      <p:sp>
        <p:nvSpPr>
          <p:cNvPr id="3" name="Tijdelijke aanduiding voor afbeelding 2"/>
          <p:cNvSpPr>
            <a:spLocks noGrp="1"/>
          </p:cNvSpPr>
          <p:nvPr>
            <p:ph type="pic" idx="1"/>
          </p:nvPr>
        </p:nvSpPr>
        <p:spPr>
          <a:xfrm>
            <a:off x="1792288" y="612775"/>
            <a:ext cx="5486400" cy="4114800"/>
          </a:xfrm>
        </p:spPr>
        <p:txBody>
          <a:bodyPr/>
          <a:lstStyle>
            <a:lvl1pPr marL="0" indent="0">
              <a:buNone/>
              <a:defRPr sz="3200"/>
            </a:lvl1pPr>
            <a:lvl2pPr marL="457146" indent="0">
              <a:buNone/>
              <a:defRPr sz="2800"/>
            </a:lvl2pPr>
            <a:lvl3pPr marL="914293" indent="0">
              <a:buNone/>
              <a:defRPr sz="2400"/>
            </a:lvl3pPr>
            <a:lvl4pPr marL="1371440" indent="0">
              <a:buNone/>
              <a:defRPr sz="2000"/>
            </a:lvl4pPr>
            <a:lvl5pPr marL="1828586" indent="0">
              <a:buNone/>
              <a:defRPr sz="2000"/>
            </a:lvl5pPr>
            <a:lvl6pPr marL="2285733" indent="0">
              <a:buNone/>
              <a:defRPr sz="2000"/>
            </a:lvl6pPr>
            <a:lvl7pPr marL="2742879" indent="0">
              <a:buNone/>
              <a:defRPr sz="2000"/>
            </a:lvl7pPr>
            <a:lvl8pPr marL="3200026" indent="0">
              <a:buNone/>
              <a:defRPr sz="2000"/>
            </a:lvl8pPr>
            <a:lvl9pPr marL="3657172" indent="0">
              <a:buNone/>
              <a:defRPr sz="2000"/>
            </a:lvl9pPr>
          </a:lstStyle>
          <a:p>
            <a:endParaRPr lang="nl-NL" dirty="0"/>
          </a:p>
        </p:txBody>
      </p:sp>
      <p:sp>
        <p:nvSpPr>
          <p:cNvPr id="4" name="Tijdelijke aanduiding voor tekst 3"/>
          <p:cNvSpPr>
            <a:spLocks noGrp="1"/>
          </p:cNvSpPr>
          <p:nvPr>
            <p:ph type="body" sz="half" idx="2"/>
          </p:nvPr>
        </p:nvSpPr>
        <p:spPr>
          <a:xfrm>
            <a:off x="1792288" y="5367338"/>
            <a:ext cx="5486400" cy="804862"/>
          </a:xfrm>
        </p:spPr>
        <p:txBody>
          <a:bodyPr/>
          <a:lstStyle>
            <a:lvl1pPr marL="0" indent="0">
              <a:buNone/>
              <a:defRPr sz="1400"/>
            </a:lvl1pPr>
            <a:lvl2pPr marL="457146" indent="0">
              <a:buNone/>
              <a:defRPr sz="1200"/>
            </a:lvl2pPr>
            <a:lvl3pPr marL="914293" indent="0">
              <a:buNone/>
              <a:defRPr sz="1000"/>
            </a:lvl3pPr>
            <a:lvl4pPr marL="1371440" indent="0">
              <a:buNone/>
              <a:defRPr sz="900"/>
            </a:lvl4pPr>
            <a:lvl5pPr marL="1828586" indent="0">
              <a:buNone/>
              <a:defRPr sz="900"/>
            </a:lvl5pPr>
            <a:lvl6pPr marL="2285733" indent="0">
              <a:buNone/>
              <a:defRPr sz="900"/>
            </a:lvl6pPr>
            <a:lvl7pPr marL="2742879" indent="0">
              <a:buNone/>
              <a:defRPr sz="900"/>
            </a:lvl7pPr>
            <a:lvl8pPr marL="3200026" indent="0">
              <a:buNone/>
              <a:defRPr sz="900"/>
            </a:lvl8pPr>
            <a:lvl9pPr marL="3657172" indent="0">
              <a:buNone/>
              <a:defRPr sz="900"/>
            </a:lvl9pPr>
          </a:lstStyle>
          <a:p>
            <a:pPr lvl="0"/>
            <a:r>
              <a:rPr lang="nl-NL"/>
              <a:t>Klik om de modelstijlen te bewerken</a:t>
            </a:r>
          </a:p>
        </p:txBody>
      </p:sp>
      <p:sp>
        <p:nvSpPr>
          <p:cNvPr id="5" name="Tijdelijke aanduiding voor datum 4"/>
          <p:cNvSpPr>
            <a:spLocks noGrp="1"/>
          </p:cNvSpPr>
          <p:nvPr>
            <p:ph type="dt" sz="half" idx="10"/>
          </p:nvPr>
        </p:nvSpPr>
        <p:spPr/>
        <p:txBody>
          <a:bodyPr/>
          <a:lstStyle/>
          <a:p>
            <a:fld id="{83A0C7EB-C14C-4B38-9E7A-35D8553103FA}" type="datetimeFigureOut">
              <a:rPr lang="nl-NL" smtClean="0">
                <a:solidFill>
                  <a:prstClr val="black">
                    <a:tint val="75000"/>
                  </a:prstClr>
                </a:solidFill>
              </a:rPr>
              <a:pPr/>
              <a:t>18-1-2019</a:t>
            </a:fld>
            <a:endParaRPr lang="nl-NL" dirty="0">
              <a:solidFill>
                <a:prstClr val="black">
                  <a:tint val="75000"/>
                </a:prstClr>
              </a:solidFill>
            </a:endParaRPr>
          </a:p>
        </p:txBody>
      </p:sp>
      <p:sp>
        <p:nvSpPr>
          <p:cNvPr id="6" name="Tijdelijke aanduiding voor voettekst 5"/>
          <p:cNvSpPr>
            <a:spLocks noGrp="1"/>
          </p:cNvSpPr>
          <p:nvPr>
            <p:ph type="ftr" sz="quarter" idx="11"/>
          </p:nvPr>
        </p:nvSpPr>
        <p:spPr/>
        <p:txBody>
          <a:bodyPr/>
          <a:lstStyle/>
          <a:p>
            <a:endParaRPr lang="nl-NL" dirty="0">
              <a:solidFill>
                <a:prstClr val="black">
                  <a:tint val="75000"/>
                </a:prstClr>
              </a:solidFill>
            </a:endParaRPr>
          </a:p>
        </p:txBody>
      </p:sp>
      <p:sp>
        <p:nvSpPr>
          <p:cNvPr id="7" name="Tijdelijke aanduiding voor dianummer 6"/>
          <p:cNvSpPr>
            <a:spLocks noGrp="1"/>
          </p:cNvSpPr>
          <p:nvPr>
            <p:ph type="sldNum" sz="quarter" idx="12"/>
          </p:nvPr>
        </p:nvSpPr>
        <p:spPr/>
        <p:txBody>
          <a:bodyPr/>
          <a:lstStyle/>
          <a:p>
            <a:fld id="{71F03646-39DA-47C0-B926-4C7CB284EFBB}" type="slidenum">
              <a:rPr lang="nl-NL" smtClean="0">
                <a:solidFill>
                  <a:prstClr val="black">
                    <a:tint val="75000"/>
                  </a:prstClr>
                </a:solidFill>
              </a:rPr>
              <a:pPr/>
              <a:t>‹nr.›</a:t>
            </a:fld>
            <a:endParaRPr lang="nl-NL" dirty="0">
              <a:solidFill>
                <a:prstClr val="black">
                  <a:tint val="75000"/>
                </a:prstClr>
              </a:solidFill>
            </a:endParaRPr>
          </a:p>
        </p:txBody>
      </p:sp>
    </p:spTree>
    <p:extLst>
      <p:ext uri="{BB962C8B-B14F-4D97-AF65-F5344CB8AC3E}">
        <p14:creationId xmlns:p14="http://schemas.microsoft.com/office/powerpoint/2010/main" val="393896282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
        <p:nvSpPr>
          <p:cNvPr id="3" name="Tijdelijke aanduiding voor verticale tekst 2"/>
          <p:cNvSpPr>
            <a:spLocks noGrp="1"/>
          </p:cNvSpPr>
          <p:nvPr>
            <p:ph type="body" orient="vert" idx="1"/>
          </p:nvPr>
        </p:nvSpPr>
        <p:spPr/>
        <p:txBody>
          <a:bodyPr vert="eaVert"/>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p:cNvSpPr>
            <a:spLocks noGrp="1"/>
          </p:cNvSpPr>
          <p:nvPr>
            <p:ph type="dt" sz="half" idx="10"/>
          </p:nvPr>
        </p:nvSpPr>
        <p:spPr/>
        <p:txBody>
          <a:bodyPr/>
          <a:lstStyle/>
          <a:p>
            <a:fld id="{83A0C7EB-C14C-4B38-9E7A-35D8553103FA}" type="datetimeFigureOut">
              <a:rPr lang="nl-NL" smtClean="0">
                <a:solidFill>
                  <a:prstClr val="black">
                    <a:tint val="75000"/>
                  </a:prstClr>
                </a:solidFill>
              </a:rPr>
              <a:pPr/>
              <a:t>18-1-2019</a:t>
            </a:fld>
            <a:endParaRPr lang="nl-NL" dirty="0">
              <a:solidFill>
                <a:prstClr val="black">
                  <a:tint val="75000"/>
                </a:prstClr>
              </a:solidFill>
            </a:endParaRPr>
          </a:p>
        </p:txBody>
      </p:sp>
      <p:sp>
        <p:nvSpPr>
          <p:cNvPr id="5" name="Tijdelijke aanduiding voor voettekst 4"/>
          <p:cNvSpPr>
            <a:spLocks noGrp="1"/>
          </p:cNvSpPr>
          <p:nvPr>
            <p:ph type="ftr" sz="quarter" idx="11"/>
          </p:nvPr>
        </p:nvSpPr>
        <p:spPr/>
        <p:txBody>
          <a:bodyPr/>
          <a:lstStyle/>
          <a:p>
            <a:endParaRPr lang="nl-NL" dirty="0">
              <a:solidFill>
                <a:prstClr val="black">
                  <a:tint val="75000"/>
                </a:prstClr>
              </a:solidFill>
            </a:endParaRPr>
          </a:p>
        </p:txBody>
      </p:sp>
      <p:sp>
        <p:nvSpPr>
          <p:cNvPr id="6" name="Tijdelijke aanduiding voor dianummer 5"/>
          <p:cNvSpPr>
            <a:spLocks noGrp="1"/>
          </p:cNvSpPr>
          <p:nvPr>
            <p:ph type="sldNum" sz="quarter" idx="12"/>
          </p:nvPr>
        </p:nvSpPr>
        <p:spPr/>
        <p:txBody>
          <a:bodyPr/>
          <a:lstStyle/>
          <a:p>
            <a:fld id="{71F03646-39DA-47C0-B926-4C7CB284EFBB}" type="slidenum">
              <a:rPr lang="nl-NL" smtClean="0">
                <a:solidFill>
                  <a:prstClr val="black">
                    <a:tint val="75000"/>
                  </a:prstClr>
                </a:solidFill>
              </a:rPr>
              <a:pPr/>
              <a:t>‹nr.›</a:t>
            </a:fld>
            <a:endParaRPr lang="nl-NL" dirty="0">
              <a:solidFill>
                <a:prstClr val="black">
                  <a:tint val="75000"/>
                </a:prstClr>
              </a:solidFill>
            </a:endParaRPr>
          </a:p>
        </p:txBody>
      </p:sp>
    </p:spTree>
    <p:extLst>
      <p:ext uri="{BB962C8B-B14F-4D97-AF65-F5344CB8AC3E}">
        <p14:creationId xmlns:p14="http://schemas.microsoft.com/office/powerpoint/2010/main" val="136582283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e titel 1"/>
          <p:cNvSpPr>
            <a:spLocks noGrp="1"/>
          </p:cNvSpPr>
          <p:nvPr>
            <p:ph type="title" orient="vert"/>
          </p:nvPr>
        </p:nvSpPr>
        <p:spPr>
          <a:xfrm>
            <a:off x="6629400" y="274638"/>
            <a:ext cx="2057400" cy="5851525"/>
          </a:xfrm>
        </p:spPr>
        <p:txBody>
          <a:bodyPr vert="eaVert"/>
          <a:lstStyle/>
          <a:p>
            <a:r>
              <a:rPr lang="nl-NL"/>
              <a:t>Klik om de stijl te bewerken</a:t>
            </a:r>
          </a:p>
        </p:txBody>
      </p:sp>
      <p:sp>
        <p:nvSpPr>
          <p:cNvPr id="3" name="Tijdelijke aanduiding voor verticale tekst 2"/>
          <p:cNvSpPr>
            <a:spLocks noGrp="1"/>
          </p:cNvSpPr>
          <p:nvPr>
            <p:ph type="body" orient="vert" idx="1"/>
          </p:nvPr>
        </p:nvSpPr>
        <p:spPr>
          <a:xfrm>
            <a:off x="457200" y="274638"/>
            <a:ext cx="6019800" cy="5851525"/>
          </a:xfrm>
        </p:spPr>
        <p:txBody>
          <a:bodyPr vert="eaVert"/>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p:cNvSpPr>
            <a:spLocks noGrp="1"/>
          </p:cNvSpPr>
          <p:nvPr>
            <p:ph type="dt" sz="half" idx="10"/>
          </p:nvPr>
        </p:nvSpPr>
        <p:spPr/>
        <p:txBody>
          <a:bodyPr/>
          <a:lstStyle/>
          <a:p>
            <a:fld id="{83A0C7EB-C14C-4B38-9E7A-35D8553103FA}" type="datetimeFigureOut">
              <a:rPr lang="nl-NL" smtClean="0">
                <a:solidFill>
                  <a:prstClr val="black">
                    <a:tint val="75000"/>
                  </a:prstClr>
                </a:solidFill>
              </a:rPr>
              <a:pPr/>
              <a:t>18-1-2019</a:t>
            </a:fld>
            <a:endParaRPr lang="nl-NL" dirty="0">
              <a:solidFill>
                <a:prstClr val="black">
                  <a:tint val="75000"/>
                </a:prstClr>
              </a:solidFill>
            </a:endParaRPr>
          </a:p>
        </p:txBody>
      </p:sp>
      <p:sp>
        <p:nvSpPr>
          <p:cNvPr id="5" name="Tijdelijke aanduiding voor voettekst 4"/>
          <p:cNvSpPr>
            <a:spLocks noGrp="1"/>
          </p:cNvSpPr>
          <p:nvPr>
            <p:ph type="ftr" sz="quarter" idx="11"/>
          </p:nvPr>
        </p:nvSpPr>
        <p:spPr/>
        <p:txBody>
          <a:bodyPr/>
          <a:lstStyle/>
          <a:p>
            <a:endParaRPr lang="nl-NL" dirty="0">
              <a:solidFill>
                <a:prstClr val="black">
                  <a:tint val="75000"/>
                </a:prstClr>
              </a:solidFill>
            </a:endParaRPr>
          </a:p>
        </p:txBody>
      </p:sp>
      <p:sp>
        <p:nvSpPr>
          <p:cNvPr id="6" name="Tijdelijke aanduiding voor dianummer 5"/>
          <p:cNvSpPr>
            <a:spLocks noGrp="1"/>
          </p:cNvSpPr>
          <p:nvPr>
            <p:ph type="sldNum" sz="quarter" idx="12"/>
          </p:nvPr>
        </p:nvSpPr>
        <p:spPr/>
        <p:txBody>
          <a:bodyPr/>
          <a:lstStyle/>
          <a:p>
            <a:fld id="{71F03646-39DA-47C0-B926-4C7CB284EFBB}" type="slidenum">
              <a:rPr lang="nl-NL" smtClean="0">
                <a:solidFill>
                  <a:prstClr val="black">
                    <a:tint val="75000"/>
                  </a:prstClr>
                </a:solidFill>
              </a:rPr>
              <a:pPr/>
              <a:t>‹nr.›</a:t>
            </a:fld>
            <a:endParaRPr lang="nl-NL" dirty="0">
              <a:solidFill>
                <a:prstClr val="black">
                  <a:tint val="75000"/>
                </a:prstClr>
              </a:solidFill>
            </a:endParaRPr>
          </a:p>
        </p:txBody>
      </p:sp>
    </p:spTree>
    <p:extLst>
      <p:ext uri="{BB962C8B-B14F-4D97-AF65-F5344CB8AC3E}">
        <p14:creationId xmlns:p14="http://schemas.microsoft.com/office/powerpoint/2010/main" val="422870858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sp>
        <p:nvSpPr>
          <p:cNvPr id="2" name="Titel 1"/>
          <p:cNvSpPr>
            <a:spLocks noGrp="1"/>
          </p:cNvSpPr>
          <p:nvPr>
            <p:ph type="ctrTitle"/>
          </p:nvPr>
        </p:nvSpPr>
        <p:spPr>
          <a:xfrm>
            <a:off x="685800" y="2130425"/>
            <a:ext cx="7772400" cy="1470025"/>
          </a:xfrm>
          <a:prstGeom prst="rect">
            <a:avLst/>
          </a:prstGeom>
        </p:spPr>
        <p:txBody>
          <a:bodyPr lIns="91429" tIns="45714" rIns="91429" bIns="45714"/>
          <a:lstStyle/>
          <a:p>
            <a:r>
              <a:rPr lang="nl-NL"/>
              <a:t>Klik om de stijl te bewerken</a:t>
            </a:r>
          </a:p>
        </p:txBody>
      </p:sp>
      <p:sp>
        <p:nvSpPr>
          <p:cNvPr id="3" name="Ondertitel 2"/>
          <p:cNvSpPr>
            <a:spLocks noGrp="1"/>
          </p:cNvSpPr>
          <p:nvPr>
            <p:ph type="subTitle" idx="1"/>
          </p:nvPr>
        </p:nvSpPr>
        <p:spPr>
          <a:xfrm>
            <a:off x="1371600" y="3886200"/>
            <a:ext cx="6400800" cy="1752600"/>
          </a:xfrm>
          <a:prstGeom prst="rect">
            <a:avLst/>
          </a:prstGeom>
        </p:spPr>
        <p:txBody>
          <a:bodyPr lIns="91429" tIns="45714" rIns="91429" bIns="45714"/>
          <a:lstStyle>
            <a:lvl1pPr marL="0" indent="0" algn="ctr">
              <a:buNone/>
              <a:defRPr/>
            </a:lvl1pPr>
            <a:lvl2pPr marL="457146" indent="0" algn="ctr">
              <a:buNone/>
              <a:defRPr/>
            </a:lvl2pPr>
            <a:lvl3pPr marL="914293" indent="0" algn="ctr">
              <a:buNone/>
              <a:defRPr/>
            </a:lvl3pPr>
            <a:lvl4pPr marL="1371440" indent="0" algn="ctr">
              <a:buNone/>
              <a:defRPr/>
            </a:lvl4pPr>
            <a:lvl5pPr marL="1828586" indent="0" algn="ctr">
              <a:buNone/>
              <a:defRPr/>
            </a:lvl5pPr>
            <a:lvl6pPr marL="2285733" indent="0" algn="ctr">
              <a:buNone/>
              <a:defRPr/>
            </a:lvl6pPr>
            <a:lvl7pPr marL="2742879" indent="0" algn="ctr">
              <a:buNone/>
              <a:defRPr/>
            </a:lvl7pPr>
            <a:lvl8pPr marL="3200026" indent="0" algn="ctr">
              <a:buNone/>
              <a:defRPr/>
            </a:lvl8pPr>
            <a:lvl9pPr marL="3657172" indent="0" algn="ctr">
              <a:buNone/>
              <a:defRPr/>
            </a:lvl9pPr>
          </a:lstStyle>
          <a:p>
            <a:r>
              <a:rPr lang="nl-NL"/>
              <a:t>Klik om het opmaakprofiel van de modelondertitel te bewerken</a:t>
            </a:r>
          </a:p>
        </p:txBody>
      </p:sp>
    </p:spTree>
    <p:extLst>
      <p:ext uri="{BB962C8B-B14F-4D97-AF65-F5344CB8AC3E}">
        <p14:creationId xmlns:p14="http://schemas.microsoft.com/office/powerpoint/2010/main" val="1639416735"/>
      </p:ext>
    </p:extLst>
  </p:cSld>
  <p:clrMapOvr>
    <a:masterClrMapping/>
  </p:clrMapOvr>
  <p:transition>
    <p:randomBar dir="vert"/>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el 1"/>
          <p:cNvSpPr>
            <a:spLocks noGrp="1"/>
          </p:cNvSpPr>
          <p:nvPr>
            <p:ph type="title"/>
          </p:nvPr>
        </p:nvSpPr>
        <p:spPr>
          <a:xfrm>
            <a:off x="457200" y="274638"/>
            <a:ext cx="8229600" cy="1143000"/>
          </a:xfrm>
          <a:prstGeom prst="rect">
            <a:avLst/>
          </a:prstGeom>
        </p:spPr>
        <p:txBody>
          <a:bodyPr lIns="91429" tIns="45714" rIns="91429" bIns="45714"/>
          <a:lstStyle/>
          <a:p>
            <a:r>
              <a:rPr lang="nl-NL"/>
              <a:t>Klik om de stijl te bewerken</a:t>
            </a:r>
          </a:p>
        </p:txBody>
      </p:sp>
      <p:sp>
        <p:nvSpPr>
          <p:cNvPr id="3" name="Tijdelijke aanduiding voor inhoud 2"/>
          <p:cNvSpPr>
            <a:spLocks noGrp="1"/>
          </p:cNvSpPr>
          <p:nvPr>
            <p:ph idx="1"/>
          </p:nvPr>
        </p:nvSpPr>
        <p:spPr>
          <a:xfrm>
            <a:off x="457200" y="1600201"/>
            <a:ext cx="8229600" cy="4525963"/>
          </a:xfrm>
          <a:prstGeom prst="rect">
            <a:avLst/>
          </a:prstGeom>
        </p:spPr>
        <p:txBody>
          <a:bodyPr lIns="91429" tIns="45714" rIns="91429" bIns="45714"/>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Tree>
    <p:extLst>
      <p:ext uri="{BB962C8B-B14F-4D97-AF65-F5344CB8AC3E}">
        <p14:creationId xmlns:p14="http://schemas.microsoft.com/office/powerpoint/2010/main" val="1797404513"/>
      </p:ext>
    </p:extLst>
  </p:cSld>
  <p:clrMapOvr>
    <a:masterClrMapping/>
  </p:clrMapOvr>
  <p:transition>
    <p:randomBar dir="vert"/>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el 1"/>
          <p:cNvSpPr>
            <a:spLocks noGrp="1"/>
          </p:cNvSpPr>
          <p:nvPr>
            <p:ph type="title"/>
          </p:nvPr>
        </p:nvSpPr>
        <p:spPr>
          <a:xfrm>
            <a:off x="722313" y="4406901"/>
            <a:ext cx="7772400" cy="1362075"/>
          </a:xfrm>
          <a:prstGeom prst="rect">
            <a:avLst/>
          </a:prstGeom>
        </p:spPr>
        <p:txBody>
          <a:bodyPr lIns="91429" tIns="45714" rIns="91429" bIns="45714" anchor="t"/>
          <a:lstStyle>
            <a:lvl1pPr algn="l">
              <a:defRPr sz="4000" b="1" cap="all"/>
            </a:lvl1pPr>
          </a:lstStyle>
          <a:p>
            <a:r>
              <a:rPr lang="nl-NL"/>
              <a:t>Klik om de stijl te bewerken</a:t>
            </a:r>
          </a:p>
        </p:txBody>
      </p:sp>
      <p:sp>
        <p:nvSpPr>
          <p:cNvPr id="3" name="Tijdelijke aanduiding voor tekst 2"/>
          <p:cNvSpPr>
            <a:spLocks noGrp="1"/>
          </p:cNvSpPr>
          <p:nvPr>
            <p:ph type="body" idx="1"/>
          </p:nvPr>
        </p:nvSpPr>
        <p:spPr>
          <a:xfrm>
            <a:off x="722313" y="2906713"/>
            <a:ext cx="7772400" cy="1500187"/>
          </a:xfrm>
          <a:prstGeom prst="rect">
            <a:avLst/>
          </a:prstGeom>
        </p:spPr>
        <p:txBody>
          <a:bodyPr lIns="91429" tIns="45714" rIns="91429" bIns="45714" anchor="b"/>
          <a:lstStyle>
            <a:lvl1pPr marL="0" indent="0">
              <a:buNone/>
              <a:defRPr sz="2000"/>
            </a:lvl1pPr>
            <a:lvl2pPr marL="457146" indent="0">
              <a:buNone/>
              <a:defRPr sz="1800"/>
            </a:lvl2pPr>
            <a:lvl3pPr marL="914293" indent="0">
              <a:buNone/>
              <a:defRPr sz="1600"/>
            </a:lvl3pPr>
            <a:lvl4pPr marL="1371440" indent="0">
              <a:buNone/>
              <a:defRPr sz="1400"/>
            </a:lvl4pPr>
            <a:lvl5pPr marL="1828586" indent="0">
              <a:buNone/>
              <a:defRPr sz="1400"/>
            </a:lvl5pPr>
            <a:lvl6pPr marL="2285733" indent="0">
              <a:buNone/>
              <a:defRPr sz="1400"/>
            </a:lvl6pPr>
            <a:lvl7pPr marL="2742879" indent="0">
              <a:buNone/>
              <a:defRPr sz="1400"/>
            </a:lvl7pPr>
            <a:lvl8pPr marL="3200026" indent="0">
              <a:buNone/>
              <a:defRPr sz="1400"/>
            </a:lvl8pPr>
            <a:lvl9pPr marL="3657172" indent="0">
              <a:buNone/>
              <a:defRPr sz="1400"/>
            </a:lvl9pPr>
          </a:lstStyle>
          <a:p>
            <a:pPr lvl="0"/>
            <a:r>
              <a:rPr lang="nl-NL"/>
              <a:t>Klik om de modelstijlen te bewerken</a:t>
            </a:r>
          </a:p>
        </p:txBody>
      </p:sp>
    </p:spTree>
    <p:extLst>
      <p:ext uri="{BB962C8B-B14F-4D97-AF65-F5344CB8AC3E}">
        <p14:creationId xmlns:p14="http://schemas.microsoft.com/office/powerpoint/2010/main" val="477708590"/>
      </p:ext>
    </p:extLst>
  </p:cSld>
  <p:clrMapOvr>
    <a:masterClrMapping/>
  </p:clrMapOvr>
  <p:transition>
    <p:randomBar dir="vert"/>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el 1"/>
          <p:cNvSpPr>
            <a:spLocks noGrp="1"/>
          </p:cNvSpPr>
          <p:nvPr>
            <p:ph type="title"/>
          </p:nvPr>
        </p:nvSpPr>
        <p:spPr>
          <a:xfrm>
            <a:off x="457200" y="274638"/>
            <a:ext cx="8229600" cy="1143000"/>
          </a:xfrm>
          <a:prstGeom prst="rect">
            <a:avLst/>
          </a:prstGeom>
        </p:spPr>
        <p:txBody>
          <a:bodyPr lIns="91429" tIns="45714" rIns="91429" bIns="45714"/>
          <a:lstStyle/>
          <a:p>
            <a:r>
              <a:rPr lang="nl-NL"/>
              <a:t>Klik om de stijl te bewerken</a:t>
            </a:r>
          </a:p>
        </p:txBody>
      </p:sp>
      <p:sp>
        <p:nvSpPr>
          <p:cNvPr id="3" name="Tijdelijke aanduiding voor inhoud 2"/>
          <p:cNvSpPr>
            <a:spLocks noGrp="1"/>
          </p:cNvSpPr>
          <p:nvPr>
            <p:ph sz="half" idx="1"/>
          </p:nvPr>
        </p:nvSpPr>
        <p:spPr>
          <a:xfrm>
            <a:off x="457200" y="1600201"/>
            <a:ext cx="4038600" cy="4525963"/>
          </a:xfrm>
          <a:prstGeom prst="rect">
            <a:avLst/>
          </a:prstGeom>
        </p:spPr>
        <p:txBody>
          <a:bodyPr lIns="91429" tIns="45714" rIns="91429" bIns="45714"/>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inhoud 3"/>
          <p:cNvSpPr>
            <a:spLocks noGrp="1"/>
          </p:cNvSpPr>
          <p:nvPr>
            <p:ph sz="half" idx="2"/>
          </p:nvPr>
        </p:nvSpPr>
        <p:spPr>
          <a:xfrm>
            <a:off x="4648200" y="1600201"/>
            <a:ext cx="4038600" cy="4525963"/>
          </a:xfrm>
          <a:prstGeom prst="rect">
            <a:avLst/>
          </a:prstGeom>
        </p:spPr>
        <p:txBody>
          <a:bodyPr lIns="91429" tIns="45714" rIns="91429" bIns="45714"/>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Tree>
    <p:extLst>
      <p:ext uri="{BB962C8B-B14F-4D97-AF65-F5344CB8AC3E}">
        <p14:creationId xmlns:p14="http://schemas.microsoft.com/office/powerpoint/2010/main" val="99485162"/>
      </p:ext>
    </p:extLst>
  </p:cSld>
  <p:clrMapOvr>
    <a:masterClrMapping/>
  </p:clrMapOvr>
  <p:transition>
    <p:randomBar dir="vert"/>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el 1"/>
          <p:cNvSpPr>
            <a:spLocks noGrp="1"/>
          </p:cNvSpPr>
          <p:nvPr>
            <p:ph type="title"/>
          </p:nvPr>
        </p:nvSpPr>
        <p:spPr>
          <a:xfrm>
            <a:off x="457200" y="274638"/>
            <a:ext cx="8229600" cy="1143000"/>
          </a:xfrm>
          <a:prstGeom prst="rect">
            <a:avLst/>
          </a:prstGeom>
        </p:spPr>
        <p:txBody>
          <a:bodyPr lIns="91429" tIns="45714" rIns="91429" bIns="45714"/>
          <a:lstStyle>
            <a:lvl1pPr>
              <a:defRPr/>
            </a:lvl1pPr>
          </a:lstStyle>
          <a:p>
            <a:r>
              <a:rPr lang="nl-NL"/>
              <a:t>Klik om de stijl te bewerken</a:t>
            </a:r>
          </a:p>
        </p:txBody>
      </p:sp>
      <p:sp>
        <p:nvSpPr>
          <p:cNvPr id="3" name="Tijdelijke aanduiding voor tekst 2"/>
          <p:cNvSpPr>
            <a:spLocks noGrp="1"/>
          </p:cNvSpPr>
          <p:nvPr>
            <p:ph type="body" idx="1"/>
          </p:nvPr>
        </p:nvSpPr>
        <p:spPr>
          <a:xfrm>
            <a:off x="457201" y="1535113"/>
            <a:ext cx="4040188" cy="639762"/>
          </a:xfrm>
          <a:prstGeom prst="rect">
            <a:avLst/>
          </a:prstGeom>
        </p:spPr>
        <p:txBody>
          <a:bodyPr lIns="91429" tIns="45714" rIns="91429" bIns="45714" anchor="b"/>
          <a:lstStyle>
            <a:lvl1pPr marL="0" indent="0">
              <a:buNone/>
              <a:defRPr sz="2400" b="1"/>
            </a:lvl1pPr>
            <a:lvl2pPr marL="457146" indent="0">
              <a:buNone/>
              <a:defRPr sz="2000" b="1"/>
            </a:lvl2pPr>
            <a:lvl3pPr marL="914293" indent="0">
              <a:buNone/>
              <a:defRPr sz="1800" b="1"/>
            </a:lvl3pPr>
            <a:lvl4pPr marL="1371440" indent="0">
              <a:buNone/>
              <a:defRPr sz="1600" b="1"/>
            </a:lvl4pPr>
            <a:lvl5pPr marL="1828586" indent="0">
              <a:buNone/>
              <a:defRPr sz="1600" b="1"/>
            </a:lvl5pPr>
            <a:lvl6pPr marL="2285733" indent="0">
              <a:buNone/>
              <a:defRPr sz="1600" b="1"/>
            </a:lvl6pPr>
            <a:lvl7pPr marL="2742879" indent="0">
              <a:buNone/>
              <a:defRPr sz="1600" b="1"/>
            </a:lvl7pPr>
            <a:lvl8pPr marL="3200026" indent="0">
              <a:buNone/>
              <a:defRPr sz="1600" b="1"/>
            </a:lvl8pPr>
            <a:lvl9pPr marL="3657172" indent="0">
              <a:buNone/>
              <a:defRPr sz="1600" b="1"/>
            </a:lvl9pPr>
          </a:lstStyle>
          <a:p>
            <a:pPr lvl="0"/>
            <a:r>
              <a:rPr lang="nl-NL"/>
              <a:t>Klik om de modelstijlen te bewerken</a:t>
            </a:r>
          </a:p>
        </p:txBody>
      </p:sp>
      <p:sp>
        <p:nvSpPr>
          <p:cNvPr id="4" name="Tijdelijke aanduiding voor inhoud 3"/>
          <p:cNvSpPr>
            <a:spLocks noGrp="1"/>
          </p:cNvSpPr>
          <p:nvPr>
            <p:ph sz="half" idx="2"/>
          </p:nvPr>
        </p:nvSpPr>
        <p:spPr>
          <a:xfrm>
            <a:off x="457201" y="2174875"/>
            <a:ext cx="4040188" cy="3951288"/>
          </a:xfrm>
          <a:prstGeom prst="rect">
            <a:avLst/>
          </a:prstGeom>
        </p:spPr>
        <p:txBody>
          <a:bodyPr lIns="91429" tIns="45714" rIns="91429" bIns="45714"/>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tekst 4"/>
          <p:cNvSpPr>
            <a:spLocks noGrp="1"/>
          </p:cNvSpPr>
          <p:nvPr>
            <p:ph type="body" sz="quarter" idx="3"/>
          </p:nvPr>
        </p:nvSpPr>
        <p:spPr>
          <a:xfrm>
            <a:off x="4645026" y="1535113"/>
            <a:ext cx="4041775" cy="639762"/>
          </a:xfrm>
          <a:prstGeom prst="rect">
            <a:avLst/>
          </a:prstGeom>
        </p:spPr>
        <p:txBody>
          <a:bodyPr lIns="91429" tIns="45714" rIns="91429" bIns="45714" anchor="b"/>
          <a:lstStyle>
            <a:lvl1pPr marL="0" indent="0">
              <a:buNone/>
              <a:defRPr sz="2400" b="1"/>
            </a:lvl1pPr>
            <a:lvl2pPr marL="457146" indent="0">
              <a:buNone/>
              <a:defRPr sz="2000" b="1"/>
            </a:lvl2pPr>
            <a:lvl3pPr marL="914293" indent="0">
              <a:buNone/>
              <a:defRPr sz="1800" b="1"/>
            </a:lvl3pPr>
            <a:lvl4pPr marL="1371440" indent="0">
              <a:buNone/>
              <a:defRPr sz="1600" b="1"/>
            </a:lvl4pPr>
            <a:lvl5pPr marL="1828586" indent="0">
              <a:buNone/>
              <a:defRPr sz="1600" b="1"/>
            </a:lvl5pPr>
            <a:lvl6pPr marL="2285733" indent="0">
              <a:buNone/>
              <a:defRPr sz="1600" b="1"/>
            </a:lvl6pPr>
            <a:lvl7pPr marL="2742879" indent="0">
              <a:buNone/>
              <a:defRPr sz="1600" b="1"/>
            </a:lvl7pPr>
            <a:lvl8pPr marL="3200026" indent="0">
              <a:buNone/>
              <a:defRPr sz="1600" b="1"/>
            </a:lvl8pPr>
            <a:lvl9pPr marL="3657172" indent="0">
              <a:buNone/>
              <a:defRPr sz="1600" b="1"/>
            </a:lvl9pPr>
          </a:lstStyle>
          <a:p>
            <a:pPr lvl="0"/>
            <a:r>
              <a:rPr lang="nl-NL"/>
              <a:t>Klik om de modelstijlen te bewerken</a:t>
            </a:r>
          </a:p>
        </p:txBody>
      </p:sp>
      <p:sp>
        <p:nvSpPr>
          <p:cNvPr id="6" name="Tijdelijke aanduiding voor inhoud 5"/>
          <p:cNvSpPr>
            <a:spLocks noGrp="1"/>
          </p:cNvSpPr>
          <p:nvPr>
            <p:ph sz="quarter" idx="4"/>
          </p:nvPr>
        </p:nvSpPr>
        <p:spPr>
          <a:xfrm>
            <a:off x="4645026" y="2174875"/>
            <a:ext cx="4041775" cy="3951288"/>
          </a:xfrm>
          <a:prstGeom prst="rect">
            <a:avLst/>
          </a:prstGeom>
        </p:spPr>
        <p:txBody>
          <a:bodyPr lIns="91429" tIns="45714" rIns="91429" bIns="45714"/>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Tree>
    <p:extLst>
      <p:ext uri="{BB962C8B-B14F-4D97-AF65-F5344CB8AC3E}">
        <p14:creationId xmlns:p14="http://schemas.microsoft.com/office/powerpoint/2010/main" val="422780869"/>
      </p:ext>
    </p:extLst>
  </p:cSld>
  <p:clrMapOvr>
    <a:masterClrMapping/>
  </p:clrMapOvr>
  <p:transition>
    <p:randomBar dir="vert"/>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p:cNvSpPr>
            <a:spLocks noGrp="1"/>
          </p:cNvSpPr>
          <p:nvPr>
            <p:ph type="title"/>
          </p:nvPr>
        </p:nvSpPr>
        <p:spPr>
          <a:xfrm>
            <a:off x="457200" y="274638"/>
            <a:ext cx="8229600" cy="1143000"/>
          </a:xfrm>
          <a:prstGeom prst="rect">
            <a:avLst/>
          </a:prstGeom>
        </p:spPr>
        <p:txBody>
          <a:bodyPr lIns="91429" tIns="45714" rIns="91429" bIns="45714"/>
          <a:lstStyle/>
          <a:p>
            <a:r>
              <a:rPr lang="nl-NL"/>
              <a:t>Klik om de stijl te bewerken</a:t>
            </a:r>
          </a:p>
        </p:txBody>
      </p:sp>
    </p:spTree>
    <p:extLst>
      <p:ext uri="{BB962C8B-B14F-4D97-AF65-F5344CB8AC3E}">
        <p14:creationId xmlns:p14="http://schemas.microsoft.com/office/powerpoint/2010/main" val="2388524211"/>
      </p:ext>
    </p:extLst>
  </p:cSld>
  <p:clrMapOvr>
    <a:masterClrMapping/>
  </p:clrMapOvr>
  <p:transition>
    <p:randomBar dir="vert"/>
  </p:transition>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Tree>
    <p:extLst>
      <p:ext uri="{BB962C8B-B14F-4D97-AF65-F5344CB8AC3E}">
        <p14:creationId xmlns:p14="http://schemas.microsoft.com/office/powerpoint/2010/main" val="3077831992"/>
      </p:ext>
    </p:extLst>
  </p:cSld>
  <p:clrMapOvr>
    <a:masterClrMapping/>
  </p:clrMapOvr>
  <p:transition>
    <p:randomBar dir="vert"/>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el 1"/>
          <p:cNvSpPr>
            <a:spLocks noGrp="1"/>
          </p:cNvSpPr>
          <p:nvPr>
            <p:ph type="title"/>
          </p:nvPr>
        </p:nvSpPr>
        <p:spPr>
          <a:xfrm>
            <a:off x="722313" y="4406901"/>
            <a:ext cx="7772400" cy="1362075"/>
          </a:xfrm>
        </p:spPr>
        <p:txBody>
          <a:bodyPr anchor="t"/>
          <a:lstStyle>
            <a:lvl1pPr algn="l">
              <a:defRPr sz="4000" b="1" cap="all"/>
            </a:lvl1pPr>
          </a:lstStyle>
          <a:p>
            <a:r>
              <a:rPr lang="nl-NL"/>
              <a:t>Klik om de stijl te bewerken</a:t>
            </a:r>
          </a:p>
        </p:txBody>
      </p:sp>
      <p:sp>
        <p:nvSpPr>
          <p:cNvPr id="3" name="Tijdelijke aanduiding voor tekst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146" indent="0">
              <a:buNone/>
              <a:defRPr sz="1800">
                <a:solidFill>
                  <a:schemeClr val="tx1">
                    <a:tint val="75000"/>
                  </a:schemeClr>
                </a:solidFill>
              </a:defRPr>
            </a:lvl2pPr>
            <a:lvl3pPr marL="914293" indent="0">
              <a:buNone/>
              <a:defRPr sz="1600">
                <a:solidFill>
                  <a:schemeClr val="tx1">
                    <a:tint val="75000"/>
                  </a:schemeClr>
                </a:solidFill>
              </a:defRPr>
            </a:lvl3pPr>
            <a:lvl4pPr marL="1371440" indent="0">
              <a:buNone/>
              <a:defRPr sz="1400">
                <a:solidFill>
                  <a:schemeClr val="tx1">
                    <a:tint val="75000"/>
                  </a:schemeClr>
                </a:solidFill>
              </a:defRPr>
            </a:lvl4pPr>
            <a:lvl5pPr marL="1828586" indent="0">
              <a:buNone/>
              <a:defRPr sz="1400">
                <a:solidFill>
                  <a:schemeClr val="tx1">
                    <a:tint val="75000"/>
                  </a:schemeClr>
                </a:solidFill>
              </a:defRPr>
            </a:lvl5pPr>
            <a:lvl6pPr marL="2285733" indent="0">
              <a:buNone/>
              <a:defRPr sz="1400">
                <a:solidFill>
                  <a:schemeClr val="tx1">
                    <a:tint val="75000"/>
                  </a:schemeClr>
                </a:solidFill>
              </a:defRPr>
            </a:lvl6pPr>
            <a:lvl7pPr marL="2742879" indent="0">
              <a:buNone/>
              <a:defRPr sz="1400">
                <a:solidFill>
                  <a:schemeClr val="tx1">
                    <a:tint val="75000"/>
                  </a:schemeClr>
                </a:solidFill>
              </a:defRPr>
            </a:lvl7pPr>
            <a:lvl8pPr marL="3200026" indent="0">
              <a:buNone/>
              <a:defRPr sz="1400">
                <a:solidFill>
                  <a:schemeClr val="tx1">
                    <a:tint val="75000"/>
                  </a:schemeClr>
                </a:solidFill>
              </a:defRPr>
            </a:lvl8pPr>
            <a:lvl9pPr marL="3657172" indent="0">
              <a:buNone/>
              <a:defRPr sz="1400">
                <a:solidFill>
                  <a:schemeClr val="tx1">
                    <a:tint val="75000"/>
                  </a:schemeClr>
                </a:solidFill>
              </a:defRPr>
            </a:lvl9pPr>
          </a:lstStyle>
          <a:p>
            <a:pPr lvl="0"/>
            <a:r>
              <a:rPr lang="nl-NL"/>
              <a:t>Klik om de modelstijlen te bewerken</a:t>
            </a:r>
          </a:p>
        </p:txBody>
      </p:sp>
      <p:sp>
        <p:nvSpPr>
          <p:cNvPr id="4" name="Tijdelijke aanduiding voor datum 3"/>
          <p:cNvSpPr>
            <a:spLocks noGrp="1"/>
          </p:cNvSpPr>
          <p:nvPr>
            <p:ph type="dt" sz="half" idx="10"/>
          </p:nvPr>
        </p:nvSpPr>
        <p:spPr/>
        <p:txBody>
          <a:bodyPr/>
          <a:lstStyle/>
          <a:p>
            <a:fld id="{CE1E16D9-9D39-4706-90B4-1DF3A8D88558}" type="datetimeFigureOut">
              <a:rPr lang="nl-NL" smtClean="0"/>
              <a:t>18-1-2019</a:t>
            </a:fld>
            <a:endParaRPr lang="nl-NL" dirty="0"/>
          </a:p>
        </p:txBody>
      </p:sp>
      <p:sp>
        <p:nvSpPr>
          <p:cNvPr id="5" name="Tijdelijke aanduiding voor voettekst 4"/>
          <p:cNvSpPr>
            <a:spLocks noGrp="1"/>
          </p:cNvSpPr>
          <p:nvPr>
            <p:ph type="ftr" sz="quarter" idx="11"/>
          </p:nvPr>
        </p:nvSpPr>
        <p:spPr/>
        <p:txBody>
          <a:bodyPr/>
          <a:lstStyle/>
          <a:p>
            <a:endParaRPr lang="nl-NL" dirty="0"/>
          </a:p>
        </p:txBody>
      </p:sp>
      <p:sp>
        <p:nvSpPr>
          <p:cNvPr id="6" name="Tijdelijke aanduiding voor dianummer 5"/>
          <p:cNvSpPr>
            <a:spLocks noGrp="1"/>
          </p:cNvSpPr>
          <p:nvPr>
            <p:ph type="sldNum" sz="quarter" idx="12"/>
          </p:nvPr>
        </p:nvSpPr>
        <p:spPr/>
        <p:txBody>
          <a:bodyPr/>
          <a:lstStyle/>
          <a:p>
            <a:fld id="{3F6E85B3-CFEF-4CFD-8FF5-0A6EFFED531C}" type="slidenum">
              <a:rPr lang="nl-NL" smtClean="0"/>
              <a:t>‹nr.›</a:t>
            </a:fld>
            <a:endParaRPr lang="nl-NL" dirty="0"/>
          </a:p>
        </p:txBody>
      </p:sp>
    </p:spTree>
    <p:extLst>
      <p:ext uri="{BB962C8B-B14F-4D97-AF65-F5344CB8AC3E}">
        <p14:creationId xmlns:p14="http://schemas.microsoft.com/office/powerpoint/2010/main" val="1164869380"/>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457201" y="273050"/>
            <a:ext cx="3008313" cy="1162050"/>
          </a:xfrm>
          <a:prstGeom prst="rect">
            <a:avLst/>
          </a:prstGeom>
        </p:spPr>
        <p:txBody>
          <a:bodyPr lIns="91429" tIns="45714" rIns="91429" bIns="45714" anchor="b"/>
          <a:lstStyle>
            <a:lvl1pPr algn="l">
              <a:defRPr sz="2000" b="1"/>
            </a:lvl1pPr>
          </a:lstStyle>
          <a:p>
            <a:r>
              <a:rPr lang="nl-NL"/>
              <a:t>Klik om de stijl te bewerken</a:t>
            </a:r>
          </a:p>
        </p:txBody>
      </p:sp>
      <p:sp>
        <p:nvSpPr>
          <p:cNvPr id="3" name="Tijdelijke aanduiding voor inhoud 2"/>
          <p:cNvSpPr>
            <a:spLocks noGrp="1"/>
          </p:cNvSpPr>
          <p:nvPr>
            <p:ph idx="1"/>
          </p:nvPr>
        </p:nvSpPr>
        <p:spPr>
          <a:xfrm>
            <a:off x="3575050" y="273050"/>
            <a:ext cx="5111750" cy="5853113"/>
          </a:xfrm>
          <a:prstGeom prst="rect">
            <a:avLst/>
          </a:prstGeom>
        </p:spPr>
        <p:txBody>
          <a:bodyPr lIns="91429" tIns="45714" rIns="91429" bIns="45714"/>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tekst 3"/>
          <p:cNvSpPr>
            <a:spLocks noGrp="1"/>
          </p:cNvSpPr>
          <p:nvPr>
            <p:ph type="body" sz="half" idx="2"/>
          </p:nvPr>
        </p:nvSpPr>
        <p:spPr>
          <a:xfrm>
            <a:off x="457201" y="1435100"/>
            <a:ext cx="3008313" cy="4691063"/>
          </a:xfrm>
          <a:prstGeom prst="rect">
            <a:avLst/>
          </a:prstGeom>
        </p:spPr>
        <p:txBody>
          <a:bodyPr lIns="91429" tIns="45714" rIns="91429" bIns="45714"/>
          <a:lstStyle>
            <a:lvl1pPr marL="0" indent="0">
              <a:buNone/>
              <a:defRPr sz="1400"/>
            </a:lvl1pPr>
            <a:lvl2pPr marL="457146" indent="0">
              <a:buNone/>
              <a:defRPr sz="1200"/>
            </a:lvl2pPr>
            <a:lvl3pPr marL="914293" indent="0">
              <a:buNone/>
              <a:defRPr sz="1000"/>
            </a:lvl3pPr>
            <a:lvl4pPr marL="1371440" indent="0">
              <a:buNone/>
              <a:defRPr sz="900"/>
            </a:lvl4pPr>
            <a:lvl5pPr marL="1828586" indent="0">
              <a:buNone/>
              <a:defRPr sz="900"/>
            </a:lvl5pPr>
            <a:lvl6pPr marL="2285733" indent="0">
              <a:buNone/>
              <a:defRPr sz="900"/>
            </a:lvl6pPr>
            <a:lvl7pPr marL="2742879" indent="0">
              <a:buNone/>
              <a:defRPr sz="900"/>
            </a:lvl7pPr>
            <a:lvl8pPr marL="3200026" indent="0">
              <a:buNone/>
              <a:defRPr sz="900"/>
            </a:lvl8pPr>
            <a:lvl9pPr marL="3657172" indent="0">
              <a:buNone/>
              <a:defRPr sz="900"/>
            </a:lvl9pPr>
          </a:lstStyle>
          <a:p>
            <a:pPr lvl="0"/>
            <a:r>
              <a:rPr lang="nl-NL"/>
              <a:t>Klik om de modelstijlen te bewerken</a:t>
            </a:r>
          </a:p>
        </p:txBody>
      </p:sp>
    </p:spTree>
    <p:extLst>
      <p:ext uri="{BB962C8B-B14F-4D97-AF65-F5344CB8AC3E}">
        <p14:creationId xmlns:p14="http://schemas.microsoft.com/office/powerpoint/2010/main" val="2020793806"/>
      </p:ext>
    </p:extLst>
  </p:cSld>
  <p:clrMapOvr>
    <a:masterClrMapping/>
  </p:clrMapOvr>
  <p:transition>
    <p:randomBar dir="vert"/>
  </p:transition>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1792288" y="4800600"/>
            <a:ext cx="5486400" cy="566738"/>
          </a:xfrm>
          <a:prstGeom prst="rect">
            <a:avLst/>
          </a:prstGeom>
        </p:spPr>
        <p:txBody>
          <a:bodyPr lIns="91429" tIns="45714" rIns="91429" bIns="45714" anchor="b"/>
          <a:lstStyle>
            <a:lvl1pPr algn="l">
              <a:defRPr sz="2000" b="1"/>
            </a:lvl1pPr>
          </a:lstStyle>
          <a:p>
            <a:r>
              <a:rPr lang="nl-NL"/>
              <a:t>Klik om de stijl te bewerken</a:t>
            </a:r>
          </a:p>
        </p:txBody>
      </p:sp>
      <p:sp>
        <p:nvSpPr>
          <p:cNvPr id="3" name="Tijdelijke aanduiding voor afbeelding 2"/>
          <p:cNvSpPr>
            <a:spLocks noGrp="1"/>
          </p:cNvSpPr>
          <p:nvPr>
            <p:ph type="pic" idx="1"/>
          </p:nvPr>
        </p:nvSpPr>
        <p:spPr>
          <a:xfrm>
            <a:off x="1792288" y="612775"/>
            <a:ext cx="5486400" cy="4114800"/>
          </a:xfrm>
          <a:prstGeom prst="rect">
            <a:avLst/>
          </a:prstGeom>
        </p:spPr>
        <p:txBody>
          <a:bodyPr lIns="91429" tIns="45714" rIns="91429" bIns="45714"/>
          <a:lstStyle>
            <a:lvl1pPr marL="0" indent="0">
              <a:buNone/>
              <a:defRPr sz="3200"/>
            </a:lvl1pPr>
            <a:lvl2pPr marL="457146" indent="0">
              <a:buNone/>
              <a:defRPr sz="2800"/>
            </a:lvl2pPr>
            <a:lvl3pPr marL="914293" indent="0">
              <a:buNone/>
              <a:defRPr sz="2400"/>
            </a:lvl3pPr>
            <a:lvl4pPr marL="1371440" indent="0">
              <a:buNone/>
              <a:defRPr sz="2000"/>
            </a:lvl4pPr>
            <a:lvl5pPr marL="1828586" indent="0">
              <a:buNone/>
              <a:defRPr sz="2000"/>
            </a:lvl5pPr>
            <a:lvl6pPr marL="2285733" indent="0">
              <a:buNone/>
              <a:defRPr sz="2000"/>
            </a:lvl6pPr>
            <a:lvl7pPr marL="2742879" indent="0">
              <a:buNone/>
              <a:defRPr sz="2000"/>
            </a:lvl7pPr>
            <a:lvl8pPr marL="3200026" indent="0">
              <a:buNone/>
              <a:defRPr sz="2000"/>
            </a:lvl8pPr>
            <a:lvl9pPr marL="3657172" indent="0">
              <a:buNone/>
              <a:defRPr sz="2000"/>
            </a:lvl9pPr>
          </a:lstStyle>
          <a:p>
            <a:pPr lvl="0"/>
            <a:endParaRPr lang="nl-NL" noProof="0" dirty="0"/>
          </a:p>
        </p:txBody>
      </p:sp>
      <p:sp>
        <p:nvSpPr>
          <p:cNvPr id="4" name="Tijdelijke aanduiding voor tekst 3"/>
          <p:cNvSpPr>
            <a:spLocks noGrp="1"/>
          </p:cNvSpPr>
          <p:nvPr>
            <p:ph type="body" sz="half" idx="2"/>
          </p:nvPr>
        </p:nvSpPr>
        <p:spPr>
          <a:xfrm>
            <a:off x="1792288" y="5367338"/>
            <a:ext cx="5486400" cy="804862"/>
          </a:xfrm>
          <a:prstGeom prst="rect">
            <a:avLst/>
          </a:prstGeom>
        </p:spPr>
        <p:txBody>
          <a:bodyPr lIns="91429" tIns="45714" rIns="91429" bIns="45714"/>
          <a:lstStyle>
            <a:lvl1pPr marL="0" indent="0">
              <a:buNone/>
              <a:defRPr sz="1400"/>
            </a:lvl1pPr>
            <a:lvl2pPr marL="457146" indent="0">
              <a:buNone/>
              <a:defRPr sz="1200"/>
            </a:lvl2pPr>
            <a:lvl3pPr marL="914293" indent="0">
              <a:buNone/>
              <a:defRPr sz="1000"/>
            </a:lvl3pPr>
            <a:lvl4pPr marL="1371440" indent="0">
              <a:buNone/>
              <a:defRPr sz="900"/>
            </a:lvl4pPr>
            <a:lvl5pPr marL="1828586" indent="0">
              <a:buNone/>
              <a:defRPr sz="900"/>
            </a:lvl5pPr>
            <a:lvl6pPr marL="2285733" indent="0">
              <a:buNone/>
              <a:defRPr sz="900"/>
            </a:lvl6pPr>
            <a:lvl7pPr marL="2742879" indent="0">
              <a:buNone/>
              <a:defRPr sz="900"/>
            </a:lvl7pPr>
            <a:lvl8pPr marL="3200026" indent="0">
              <a:buNone/>
              <a:defRPr sz="900"/>
            </a:lvl8pPr>
            <a:lvl9pPr marL="3657172" indent="0">
              <a:buNone/>
              <a:defRPr sz="900"/>
            </a:lvl9pPr>
          </a:lstStyle>
          <a:p>
            <a:pPr lvl="0"/>
            <a:r>
              <a:rPr lang="nl-NL"/>
              <a:t>Klik om de modelstijlen te bewerken</a:t>
            </a:r>
          </a:p>
        </p:txBody>
      </p:sp>
    </p:spTree>
    <p:extLst>
      <p:ext uri="{BB962C8B-B14F-4D97-AF65-F5344CB8AC3E}">
        <p14:creationId xmlns:p14="http://schemas.microsoft.com/office/powerpoint/2010/main" val="1991284100"/>
      </p:ext>
    </p:extLst>
  </p:cSld>
  <p:clrMapOvr>
    <a:masterClrMapping/>
  </p:clrMapOvr>
  <p:transition>
    <p:randomBar dir="vert"/>
  </p:transition>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el 1"/>
          <p:cNvSpPr>
            <a:spLocks noGrp="1"/>
          </p:cNvSpPr>
          <p:nvPr>
            <p:ph type="title"/>
          </p:nvPr>
        </p:nvSpPr>
        <p:spPr>
          <a:xfrm>
            <a:off x="457200" y="274638"/>
            <a:ext cx="8229600" cy="1143000"/>
          </a:xfrm>
          <a:prstGeom prst="rect">
            <a:avLst/>
          </a:prstGeom>
        </p:spPr>
        <p:txBody>
          <a:bodyPr lIns="91429" tIns="45714" rIns="91429" bIns="45714"/>
          <a:lstStyle/>
          <a:p>
            <a:r>
              <a:rPr lang="nl-NL"/>
              <a:t>Klik om de stijl te bewerken</a:t>
            </a:r>
          </a:p>
        </p:txBody>
      </p:sp>
      <p:sp>
        <p:nvSpPr>
          <p:cNvPr id="3" name="Tijdelijke aanduiding voor verticale tekst 2"/>
          <p:cNvSpPr>
            <a:spLocks noGrp="1"/>
          </p:cNvSpPr>
          <p:nvPr>
            <p:ph type="body" orient="vert" idx="1"/>
          </p:nvPr>
        </p:nvSpPr>
        <p:spPr>
          <a:xfrm>
            <a:off x="457200" y="1600201"/>
            <a:ext cx="8229600" cy="4525963"/>
          </a:xfrm>
          <a:prstGeom prst="rect">
            <a:avLst/>
          </a:prstGeom>
        </p:spPr>
        <p:txBody>
          <a:bodyPr vert="eaVert" lIns="91429" tIns="45714" rIns="91429" bIns="45714"/>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Tree>
    <p:extLst>
      <p:ext uri="{BB962C8B-B14F-4D97-AF65-F5344CB8AC3E}">
        <p14:creationId xmlns:p14="http://schemas.microsoft.com/office/powerpoint/2010/main" val="2943900384"/>
      </p:ext>
    </p:extLst>
  </p:cSld>
  <p:clrMapOvr>
    <a:masterClrMapping/>
  </p:clrMapOvr>
  <p:transition>
    <p:randomBar dir="vert"/>
  </p:transition>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e titel 1"/>
          <p:cNvSpPr>
            <a:spLocks noGrp="1"/>
          </p:cNvSpPr>
          <p:nvPr>
            <p:ph type="title" orient="vert"/>
          </p:nvPr>
        </p:nvSpPr>
        <p:spPr>
          <a:xfrm>
            <a:off x="6629400" y="274638"/>
            <a:ext cx="2057400" cy="5851525"/>
          </a:xfrm>
          <a:prstGeom prst="rect">
            <a:avLst/>
          </a:prstGeom>
        </p:spPr>
        <p:txBody>
          <a:bodyPr vert="eaVert" lIns="91429" tIns="45714" rIns="91429" bIns="45714"/>
          <a:lstStyle/>
          <a:p>
            <a:r>
              <a:rPr lang="nl-NL"/>
              <a:t>Klik om de stijl te bewerken</a:t>
            </a:r>
          </a:p>
        </p:txBody>
      </p:sp>
      <p:sp>
        <p:nvSpPr>
          <p:cNvPr id="3" name="Tijdelijke aanduiding voor verticale tekst 2"/>
          <p:cNvSpPr>
            <a:spLocks noGrp="1"/>
          </p:cNvSpPr>
          <p:nvPr>
            <p:ph type="body" orient="vert" idx="1"/>
          </p:nvPr>
        </p:nvSpPr>
        <p:spPr>
          <a:xfrm>
            <a:off x="457200" y="274638"/>
            <a:ext cx="6019800" cy="5851525"/>
          </a:xfrm>
          <a:prstGeom prst="rect">
            <a:avLst/>
          </a:prstGeom>
        </p:spPr>
        <p:txBody>
          <a:bodyPr vert="eaVert" lIns="91429" tIns="45714" rIns="91429" bIns="45714"/>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Tree>
    <p:extLst>
      <p:ext uri="{BB962C8B-B14F-4D97-AF65-F5344CB8AC3E}">
        <p14:creationId xmlns:p14="http://schemas.microsoft.com/office/powerpoint/2010/main" val="2706604733"/>
      </p:ext>
    </p:extLst>
  </p:cSld>
  <p:clrMapOvr>
    <a:masterClrMapping/>
  </p:clrMapOvr>
  <p:transition>
    <p:randomBar dir="vert"/>
  </p:transition>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sp>
        <p:nvSpPr>
          <p:cNvPr id="2" name="Titel 1"/>
          <p:cNvSpPr>
            <a:spLocks noGrp="1"/>
          </p:cNvSpPr>
          <p:nvPr>
            <p:ph type="ctrTitle"/>
          </p:nvPr>
        </p:nvSpPr>
        <p:spPr>
          <a:xfrm>
            <a:off x="685800" y="2130425"/>
            <a:ext cx="7772400" cy="1470025"/>
          </a:xfrm>
        </p:spPr>
        <p:txBody>
          <a:bodyPr/>
          <a:lstStyle/>
          <a:p>
            <a:r>
              <a:rPr lang="nl-NL"/>
              <a:t>Klik om de stijl te bewerken</a:t>
            </a:r>
          </a:p>
        </p:txBody>
      </p:sp>
      <p:sp>
        <p:nvSpPr>
          <p:cNvPr id="3" name="Ondertitel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146" indent="0" algn="ctr">
              <a:buNone/>
              <a:defRPr>
                <a:solidFill>
                  <a:schemeClr val="tx1">
                    <a:tint val="75000"/>
                  </a:schemeClr>
                </a:solidFill>
              </a:defRPr>
            </a:lvl2pPr>
            <a:lvl3pPr marL="914293" indent="0" algn="ctr">
              <a:buNone/>
              <a:defRPr>
                <a:solidFill>
                  <a:schemeClr val="tx1">
                    <a:tint val="75000"/>
                  </a:schemeClr>
                </a:solidFill>
              </a:defRPr>
            </a:lvl3pPr>
            <a:lvl4pPr marL="1371440" indent="0" algn="ctr">
              <a:buNone/>
              <a:defRPr>
                <a:solidFill>
                  <a:schemeClr val="tx1">
                    <a:tint val="75000"/>
                  </a:schemeClr>
                </a:solidFill>
              </a:defRPr>
            </a:lvl4pPr>
            <a:lvl5pPr marL="1828586" indent="0" algn="ctr">
              <a:buNone/>
              <a:defRPr>
                <a:solidFill>
                  <a:schemeClr val="tx1">
                    <a:tint val="75000"/>
                  </a:schemeClr>
                </a:solidFill>
              </a:defRPr>
            </a:lvl5pPr>
            <a:lvl6pPr marL="2285733" indent="0" algn="ctr">
              <a:buNone/>
              <a:defRPr>
                <a:solidFill>
                  <a:schemeClr val="tx1">
                    <a:tint val="75000"/>
                  </a:schemeClr>
                </a:solidFill>
              </a:defRPr>
            </a:lvl6pPr>
            <a:lvl7pPr marL="2742879" indent="0" algn="ctr">
              <a:buNone/>
              <a:defRPr>
                <a:solidFill>
                  <a:schemeClr val="tx1">
                    <a:tint val="75000"/>
                  </a:schemeClr>
                </a:solidFill>
              </a:defRPr>
            </a:lvl7pPr>
            <a:lvl8pPr marL="3200026" indent="0" algn="ctr">
              <a:buNone/>
              <a:defRPr>
                <a:solidFill>
                  <a:schemeClr val="tx1">
                    <a:tint val="75000"/>
                  </a:schemeClr>
                </a:solidFill>
              </a:defRPr>
            </a:lvl8pPr>
            <a:lvl9pPr marL="3657172" indent="0" algn="ctr">
              <a:buNone/>
              <a:defRPr>
                <a:solidFill>
                  <a:schemeClr val="tx1">
                    <a:tint val="75000"/>
                  </a:schemeClr>
                </a:solidFill>
              </a:defRPr>
            </a:lvl9pPr>
          </a:lstStyle>
          <a:p>
            <a:r>
              <a:rPr lang="nl-NL"/>
              <a:t>Klik om de ondertitelstijl van het model te bewerken</a:t>
            </a:r>
          </a:p>
        </p:txBody>
      </p:sp>
      <p:sp>
        <p:nvSpPr>
          <p:cNvPr id="4" name="Tijdelijke aanduiding voor datum 3"/>
          <p:cNvSpPr>
            <a:spLocks noGrp="1"/>
          </p:cNvSpPr>
          <p:nvPr>
            <p:ph type="dt" sz="half" idx="10"/>
          </p:nvPr>
        </p:nvSpPr>
        <p:spPr/>
        <p:txBody>
          <a:bodyPr/>
          <a:lstStyle/>
          <a:p>
            <a:fld id="{CE1E16D9-9D39-4706-90B4-1DF3A8D88558}" type="datetimeFigureOut">
              <a:rPr lang="nl-NL" smtClean="0">
                <a:solidFill>
                  <a:prstClr val="black">
                    <a:tint val="75000"/>
                  </a:prstClr>
                </a:solidFill>
              </a:rPr>
              <a:pPr/>
              <a:t>18-1-2019</a:t>
            </a:fld>
            <a:endParaRPr lang="nl-NL" dirty="0">
              <a:solidFill>
                <a:prstClr val="black">
                  <a:tint val="75000"/>
                </a:prstClr>
              </a:solidFill>
            </a:endParaRPr>
          </a:p>
        </p:txBody>
      </p:sp>
      <p:sp>
        <p:nvSpPr>
          <p:cNvPr id="5" name="Tijdelijke aanduiding voor voettekst 4"/>
          <p:cNvSpPr>
            <a:spLocks noGrp="1"/>
          </p:cNvSpPr>
          <p:nvPr>
            <p:ph type="ftr" sz="quarter" idx="11"/>
          </p:nvPr>
        </p:nvSpPr>
        <p:spPr/>
        <p:txBody>
          <a:bodyPr/>
          <a:lstStyle/>
          <a:p>
            <a:endParaRPr lang="nl-NL" dirty="0">
              <a:solidFill>
                <a:prstClr val="black">
                  <a:tint val="75000"/>
                </a:prstClr>
              </a:solidFill>
            </a:endParaRPr>
          </a:p>
        </p:txBody>
      </p:sp>
      <p:sp>
        <p:nvSpPr>
          <p:cNvPr id="6" name="Tijdelijke aanduiding voor dianummer 5"/>
          <p:cNvSpPr>
            <a:spLocks noGrp="1"/>
          </p:cNvSpPr>
          <p:nvPr>
            <p:ph type="sldNum" sz="quarter" idx="12"/>
          </p:nvPr>
        </p:nvSpPr>
        <p:spPr/>
        <p:txBody>
          <a:bodyPr/>
          <a:lstStyle/>
          <a:p>
            <a:fld id="{3F6E85B3-CFEF-4CFD-8FF5-0A6EFFED531C}" type="slidenum">
              <a:rPr lang="nl-NL" smtClean="0">
                <a:solidFill>
                  <a:prstClr val="black">
                    <a:tint val="75000"/>
                  </a:prstClr>
                </a:solidFill>
              </a:rPr>
              <a:pPr/>
              <a:t>‹nr.›</a:t>
            </a:fld>
            <a:endParaRPr lang="nl-NL" dirty="0">
              <a:solidFill>
                <a:prstClr val="black">
                  <a:tint val="75000"/>
                </a:prstClr>
              </a:solidFill>
            </a:endParaRPr>
          </a:p>
        </p:txBody>
      </p:sp>
    </p:spTree>
    <p:extLst>
      <p:ext uri="{BB962C8B-B14F-4D97-AF65-F5344CB8AC3E}">
        <p14:creationId xmlns:p14="http://schemas.microsoft.com/office/powerpoint/2010/main" val="2838970629"/>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
        <p:nvSpPr>
          <p:cNvPr id="3" name="Tijdelijke aanduiding voor inhoud 2"/>
          <p:cNvSpPr>
            <a:spLocks noGrp="1"/>
          </p:cNvSpPr>
          <p:nvPr>
            <p:ph idx="1"/>
          </p:nvPr>
        </p:nvSpPr>
        <p:spPr/>
        <p:txBody>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p:cNvSpPr>
            <a:spLocks noGrp="1"/>
          </p:cNvSpPr>
          <p:nvPr>
            <p:ph type="dt" sz="half" idx="10"/>
          </p:nvPr>
        </p:nvSpPr>
        <p:spPr/>
        <p:txBody>
          <a:bodyPr/>
          <a:lstStyle/>
          <a:p>
            <a:fld id="{CE1E16D9-9D39-4706-90B4-1DF3A8D88558}" type="datetimeFigureOut">
              <a:rPr lang="nl-NL" smtClean="0">
                <a:solidFill>
                  <a:prstClr val="black">
                    <a:tint val="75000"/>
                  </a:prstClr>
                </a:solidFill>
              </a:rPr>
              <a:pPr/>
              <a:t>18-1-2019</a:t>
            </a:fld>
            <a:endParaRPr lang="nl-NL" dirty="0">
              <a:solidFill>
                <a:prstClr val="black">
                  <a:tint val="75000"/>
                </a:prstClr>
              </a:solidFill>
            </a:endParaRPr>
          </a:p>
        </p:txBody>
      </p:sp>
      <p:sp>
        <p:nvSpPr>
          <p:cNvPr id="5" name="Tijdelijke aanduiding voor voettekst 4"/>
          <p:cNvSpPr>
            <a:spLocks noGrp="1"/>
          </p:cNvSpPr>
          <p:nvPr>
            <p:ph type="ftr" sz="quarter" idx="11"/>
          </p:nvPr>
        </p:nvSpPr>
        <p:spPr/>
        <p:txBody>
          <a:bodyPr/>
          <a:lstStyle/>
          <a:p>
            <a:endParaRPr lang="nl-NL" dirty="0">
              <a:solidFill>
                <a:prstClr val="black">
                  <a:tint val="75000"/>
                </a:prstClr>
              </a:solidFill>
            </a:endParaRPr>
          </a:p>
        </p:txBody>
      </p:sp>
      <p:sp>
        <p:nvSpPr>
          <p:cNvPr id="6" name="Tijdelijke aanduiding voor dianummer 5"/>
          <p:cNvSpPr>
            <a:spLocks noGrp="1"/>
          </p:cNvSpPr>
          <p:nvPr>
            <p:ph type="sldNum" sz="quarter" idx="12"/>
          </p:nvPr>
        </p:nvSpPr>
        <p:spPr/>
        <p:txBody>
          <a:bodyPr/>
          <a:lstStyle/>
          <a:p>
            <a:fld id="{3F6E85B3-CFEF-4CFD-8FF5-0A6EFFED531C}" type="slidenum">
              <a:rPr lang="nl-NL" smtClean="0">
                <a:solidFill>
                  <a:prstClr val="black">
                    <a:tint val="75000"/>
                  </a:prstClr>
                </a:solidFill>
              </a:rPr>
              <a:pPr/>
              <a:t>‹nr.›</a:t>
            </a:fld>
            <a:endParaRPr lang="nl-NL" dirty="0">
              <a:solidFill>
                <a:prstClr val="black">
                  <a:tint val="75000"/>
                </a:prstClr>
              </a:solidFill>
            </a:endParaRPr>
          </a:p>
        </p:txBody>
      </p:sp>
    </p:spTree>
    <p:extLst>
      <p:ext uri="{BB962C8B-B14F-4D97-AF65-F5344CB8AC3E}">
        <p14:creationId xmlns:p14="http://schemas.microsoft.com/office/powerpoint/2010/main" val="128072444"/>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el 1"/>
          <p:cNvSpPr>
            <a:spLocks noGrp="1"/>
          </p:cNvSpPr>
          <p:nvPr>
            <p:ph type="title"/>
          </p:nvPr>
        </p:nvSpPr>
        <p:spPr>
          <a:xfrm>
            <a:off x="722313" y="4406901"/>
            <a:ext cx="7772400" cy="1362075"/>
          </a:xfrm>
        </p:spPr>
        <p:txBody>
          <a:bodyPr anchor="t"/>
          <a:lstStyle>
            <a:lvl1pPr algn="l">
              <a:defRPr sz="4000" b="1" cap="all"/>
            </a:lvl1pPr>
          </a:lstStyle>
          <a:p>
            <a:r>
              <a:rPr lang="nl-NL"/>
              <a:t>Klik om de stijl te bewerken</a:t>
            </a:r>
          </a:p>
        </p:txBody>
      </p:sp>
      <p:sp>
        <p:nvSpPr>
          <p:cNvPr id="3" name="Tijdelijke aanduiding voor tekst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146" indent="0">
              <a:buNone/>
              <a:defRPr sz="1800">
                <a:solidFill>
                  <a:schemeClr val="tx1">
                    <a:tint val="75000"/>
                  </a:schemeClr>
                </a:solidFill>
              </a:defRPr>
            </a:lvl2pPr>
            <a:lvl3pPr marL="914293" indent="0">
              <a:buNone/>
              <a:defRPr sz="1600">
                <a:solidFill>
                  <a:schemeClr val="tx1">
                    <a:tint val="75000"/>
                  </a:schemeClr>
                </a:solidFill>
              </a:defRPr>
            </a:lvl3pPr>
            <a:lvl4pPr marL="1371440" indent="0">
              <a:buNone/>
              <a:defRPr sz="1400">
                <a:solidFill>
                  <a:schemeClr val="tx1">
                    <a:tint val="75000"/>
                  </a:schemeClr>
                </a:solidFill>
              </a:defRPr>
            </a:lvl4pPr>
            <a:lvl5pPr marL="1828586" indent="0">
              <a:buNone/>
              <a:defRPr sz="1400">
                <a:solidFill>
                  <a:schemeClr val="tx1">
                    <a:tint val="75000"/>
                  </a:schemeClr>
                </a:solidFill>
              </a:defRPr>
            </a:lvl5pPr>
            <a:lvl6pPr marL="2285733" indent="0">
              <a:buNone/>
              <a:defRPr sz="1400">
                <a:solidFill>
                  <a:schemeClr val="tx1">
                    <a:tint val="75000"/>
                  </a:schemeClr>
                </a:solidFill>
              </a:defRPr>
            </a:lvl6pPr>
            <a:lvl7pPr marL="2742879" indent="0">
              <a:buNone/>
              <a:defRPr sz="1400">
                <a:solidFill>
                  <a:schemeClr val="tx1">
                    <a:tint val="75000"/>
                  </a:schemeClr>
                </a:solidFill>
              </a:defRPr>
            </a:lvl7pPr>
            <a:lvl8pPr marL="3200026" indent="0">
              <a:buNone/>
              <a:defRPr sz="1400">
                <a:solidFill>
                  <a:schemeClr val="tx1">
                    <a:tint val="75000"/>
                  </a:schemeClr>
                </a:solidFill>
              </a:defRPr>
            </a:lvl8pPr>
            <a:lvl9pPr marL="3657172" indent="0">
              <a:buNone/>
              <a:defRPr sz="1400">
                <a:solidFill>
                  <a:schemeClr val="tx1">
                    <a:tint val="75000"/>
                  </a:schemeClr>
                </a:solidFill>
              </a:defRPr>
            </a:lvl9pPr>
          </a:lstStyle>
          <a:p>
            <a:pPr lvl="0"/>
            <a:r>
              <a:rPr lang="nl-NL"/>
              <a:t>Klik om de modelstijlen te bewerken</a:t>
            </a:r>
          </a:p>
        </p:txBody>
      </p:sp>
      <p:sp>
        <p:nvSpPr>
          <p:cNvPr id="4" name="Tijdelijke aanduiding voor datum 3"/>
          <p:cNvSpPr>
            <a:spLocks noGrp="1"/>
          </p:cNvSpPr>
          <p:nvPr>
            <p:ph type="dt" sz="half" idx="10"/>
          </p:nvPr>
        </p:nvSpPr>
        <p:spPr/>
        <p:txBody>
          <a:bodyPr/>
          <a:lstStyle/>
          <a:p>
            <a:fld id="{CE1E16D9-9D39-4706-90B4-1DF3A8D88558}" type="datetimeFigureOut">
              <a:rPr lang="nl-NL" smtClean="0">
                <a:solidFill>
                  <a:prstClr val="black">
                    <a:tint val="75000"/>
                  </a:prstClr>
                </a:solidFill>
              </a:rPr>
              <a:pPr/>
              <a:t>18-1-2019</a:t>
            </a:fld>
            <a:endParaRPr lang="nl-NL" dirty="0">
              <a:solidFill>
                <a:prstClr val="black">
                  <a:tint val="75000"/>
                </a:prstClr>
              </a:solidFill>
            </a:endParaRPr>
          </a:p>
        </p:txBody>
      </p:sp>
      <p:sp>
        <p:nvSpPr>
          <p:cNvPr id="5" name="Tijdelijke aanduiding voor voettekst 4"/>
          <p:cNvSpPr>
            <a:spLocks noGrp="1"/>
          </p:cNvSpPr>
          <p:nvPr>
            <p:ph type="ftr" sz="quarter" idx="11"/>
          </p:nvPr>
        </p:nvSpPr>
        <p:spPr/>
        <p:txBody>
          <a:bodyPr/>
          <a:lstStyle/>
          <a:p>
            <a:endParaRPr lang="nl-NL" dirty="0">
              <a:solidFill>
                <a:prstClr val="black">
                  <a:tint val="75000"/>
                </a:prstClr>
              </a:solidFill>
            </a:endParaRPr>
          </a:p>
        </p:txBody>
      </p:sp>
      <p:sp>
        <p:nvSpPr>
          <p:cNvPr id="6" name="Tijdelijke aanduiding voor dianummer 5"/>
          <p:cNvSpPr>
            <a:spLocks noGrp="1"/>
          </p:cNvSpPr>
          <p:nvPr>
            <p:ph type="sldNum" sz="quarter" idx="12"/>
          </p:nvPr>
        </p:nvSpPr>
        <p:spPr/>
        <p:txBody>
          <a:bodyPr/>
          <a:lstStyle/>
          <a:p>
            <a:fld id="{3F6E85B3-CFEF-4CFD-8FF5-0A6EFFED531C}" type="slidenum">
              <a:rPr lang="nl-NL" smtClean="0">
                <a:solidFill>
                  <a:prstClr val="black">
                    <a:tint val="75000"/>
                  </a:prstClr>
                </a:solidFill>
              </a:rPr>
              <a:pPr/>
              <a:t>‹nr.›</a:t>
            </a:fld>
            <a:endParaRPr lang="nl-NL" dirty="0">
              <a:solidFill>
                <a:prstClr val="black">
                  <a:tint val="75000"/>
                </a:prstClr>
              </a:solidFill>
            </a:endParaRPr>
          </a:p>
        </p:txBody>
      </p:sp>
    </p:spTree>
    <p:extLst>
      <p:ext uri="{BB962C8B-B14F-4D97-AF65-F5344CB8AC3E}">
        <p14:creationId xmlns:p14="http://schemas.microsoft.com/office/powerpoint/2010/main" val="940096523"/>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
        <p:nvSpPr>
          <p:cNvPr id="3" name="Tijdelijke aanduiding voor inhoud 2"/>
          <p:cNvSpPr>
            <a:spLocks noGrp="1"/>
          </p:cNvSpPr>
          <p:nvPr>
            <p:ph sz="half" idx="1"/>
          </p:nvPr>
        </p:nvSpPr>
        <p:spPr>
          <a:xfrm>
            <a:off x="457200" y="1600201"/>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inhoud 3"/>
          <p:cNvSpPr>
            <a:spLocks noGrp="1"/>
          </p:cNvSpPr>
          <p:nvPr>
            <p:ph sz="half" idx="2"/>
          </p:nvPr>
        </p:nvSpPr>
        <p:spPr>
          <a:xfrm>
            <a:off x="4648200" y="1600201"/>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datum 4"/>
          <p:cNvSpPr>
            <a:spLocks noGrp="1"/>
          </p:cNvSpPr>
          <p:nvPr>
            <p:ph type="dt" sz="half" idx="10"/>
          </p:nvPr>
        </p:nvSpPr>
        <p:spPr/>
        <p:txBody>
          <a:bodyPr/>
          <a:lstStyle/>
          <a:p>
            <a:fld id="{CE1E16D9-9D39-4706-90B4-1DF3A8D88558}" type="datetimeFigureOut">
              <a:rPr lang="nl-NL" smtClean="0">
                <a:solidFill>
                  <a:prstClr val="black">
                    <a:tint val="75000"/>
                  </a:prstClr>
                </a:solidFill>
              </a:rPr>
              <a:pPr/>
              <a:t>18-1-2019</a:t>
            </a:fld>
            <a:endParaRPr lang="nl-NL" dirty="0">
              <a:solidFill>
                <a:prstClr val="black">
                  <a:tint val="75000"/>
                </a:prstClr>
              </a:solidFill>
            </a:endParaRPr>
          </a:p>
        </p:txBody>
      </p:sp>
      <p:sp>
        <p:nvSpPr>
          <p:cNvPr id="6" name="Tijdelijke aanduiding voor voettekst 5"/>
          <p:cNvSpPr>
            <a:spLocks noGrp="1"/>
          </p:cNvSpPr>
          <p:nvPr>
            <p:ph type="ftr" sz="quarter" idx="11"/>
          </p:nvPr>
        </p:nvSpPr>
        <p:spPr/>
        <p:txBody>
          <a:bodyPr/>
          <a:lstStyle/>
          <a:p>
            <a:endParaRPr lang="nl-NL" dirty="0">
              <a:solidFill>
                <a:prstClr val="black">
                  <a:tint val="75000"/>
                </a:prstClr>
              </a:solidFill>
            </a:endParaRPr>
          </a:p>
        </p:txBody>
      </p:sp>
      <p:sp>
        <p:nvSpPr>
          <p:cNvPr id="7" name="Tijdelijke aanduiding voor dianummer 6"/>
          <p:cNvSpPr>
            <a:spLocks noGrp="1"/>
          </p:cNvSpPr>
          <p:nvPr>
            <p:ph type="sldNum" sz="quarter" idx="12"/>
          </p:nvPr>
        </p:nvSpPr>
        <p:spPr/>
        <p:txBody>
          <a:bodyPr/>
          <a:lstStyle/>
          <a:p>
            <a:fld id="{3F6E85B3-CFEF-4CFD-8FF5-0A6EFFED531C}" type="slidenum">
              <a:rPr lang="nl-NL" smtClean="0">
                <a:solidFill>
                  <a:prstClr val="black">
                    <a:tint val="75000"/>
                  </a:prstClr>
                </a:solidFill>
              </a:rPr>
              <a:pPr/>
              <a:t>‹nr.›</a:t>
            </a:fld>
            <a:endParaRPr lang="nl-NL" dirty="0">
              <a:solidFill>
                <a:prstClr val="black">
                  <a:tint val="75000"/>
                </a:prstClr>
              </a:solidFill>
            </a:endParaRPr>
          </a:p>
        </p:txBody>
      </p:sp>
    </p:spTree>
    <p:extLst>
      <p:ext uri="{BB962C8B-B14F-4D97-AF65-F5344CB8AC3E}">
        <p14:creationId xmlns:p14="http://schemas.microsoft.com/office/powerpoint/2010/main" val="4226312230"/>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defRPr/>
            </a:lvl1pPr>
          </a:lstStyle>
          <a:p>
            <a:r>
              <a:rPr lang="nl-NL"/>
              <a:t>Klik om de stijl te bewerken</a:t>
            </a:r>
          </a:p>
        </p:txBody>
      </p:sp>
      <p:sp>
        <p:nvSpPr>
          <p:cNvPr id="3" name="Tijdelijke aanduiding voor tekst 2"/>
          <p:cNvSpPr>
            <a:spLocks noGrp="1"/>
          </p:cNvSpPr>
          <p:nvPr>
            <p:ph type="body" idx="1"/>
          </p:nvPr>
        </p:nvSpPr>
        <p:spPr>
          <a:xfrm>
            <a:off x="457201" y="1535113"/>
            <a:ext cx="4040188" cy="639762"/>
          </a:xfrm>
        </p:spPr>
        <p:txBody>
          <a:bodyPr anchor="b"/>
          <a:lstStyle>
            <a:lvl1pPr marL="0" indent="0">
              <a:buNone/>
              <a:defRPr sz="2400" b="1"/>
            </a:lvl1pPr>
            <a:lvl2pPr marL="457146" indent="0">
              <a:buNone/>
              <a:defRPr sz="2000" b="1"/>
            </a:lvl2pPr>
            <a:lvl3pPr marL="914293" indent="0">
              <a:buNone/>
              <a:defRPr sz="1800" b="1"/>
            </a:lvl3pPr>
            <a:lvl4pPr marL="1371440" indent="0">
              <a:buNone/>
              <a:defRPr sz="1600" b="1"/>
            </a:lvl4pPr>
            <a:lvl5pPr marL="1828586" indent="0">
              <a:buNone/>
              <a:defRPr sz="1600" b="1"/>
            </a:lvl5pPr>
            <a:lvl6pPr marL="2285733" indent="0">
              <a:buNone/>
              <a:defRPr sz="1600" b="1"/>
            </a:lvl6pPr>
            <a:lvl7pPr marL="2742879" indent="0">
              <a:buNone/>
              <a:defRPr sz="1600" b="1"/>
            </a:lvl7pPr>
            <a:lvl8pPr marL="3200026" indent="0">
              <a:buNone/>
              <a:defRPr sz="1600" b="1"/>
            </a:lvl8pPr>
            <a:lvl9pPr marL="3657172" indent="0">
              <a:buNone/>
              <a:defRPr sz="1600" b="1"/>
            </a:lvl9pPr>
          </a:lstStyle>
          <a:p>
            <a:pPr lvl="0"/>
            <a:r>
              <a:rPr lang="nl-NL"/>
              <a:t>Klik om de modelstijlen te bewerken</a:t>
            </a:r>
          </a:p>
        </p:txBody>
      </p:sp>
      <p:sp>
        <p:nvSpPr>
          <p:cNvPr id="4" name="Tijdelijke aanduiding voor inhoud 3"/>
          <p:cNvSpPr>
            <a:spLocks noGrp="1"/>
          </p:cNvSpPr>
          <p:nvPr>
            <p:ph sz="half" idx="2"/>
          </p:nvPr>
        </p:nvSpPr>
        <p:spPr>
          <a:xfrm>
            <a:off x="457201"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tekst 4"/>
          <p:cNvSpPr>
            <a:spLocks noGrp="1"/>
          </p:cNvSpPr>
          <p:nvPr>
            <p:ph type="body" sz="quarter" idx="3"/>
          </p:nvPr>
        </p:nvSpPr>
        <p:spPr>
          <a:xfrm>
            <a:off x="4645026" y="1535113"/>
            <a:ext cx="4041775" cy="639762"/>
          </a:xfrm>
        </p:spPr>
        <p:txBody>
          <a:bodyPr anchor="b"/>
          <a:lstStyle>
            <a:lvl1pPr marL="0" indent="0">
              <a:buNone/>
              <a:defRPr sz="2400" b="1"/>
            </a:lvl1pPr>
            <a:lvl2pPr marL="457146" indent="0">
              <a:buNone/>
              <a:defRPr sz="2000" b="1"/>
            </a:lvl2pPr>
            <a:lvl3pPr marL="914293" indent="0">
              <a:buNone/>
              <a:defRPr sz="1800" b="1"/>
            </a:lvl3pPr>
            <a:lvl4pPr marL="1371440" indent="0">
              <a:buNone/>
              <a:defRPr sz="1600" b="1"/>
            </a:lvl4pPr>
            <a:lvl5pPr marL="1828586" indent="0">
              <a:buNone/>
              <a:defRPr sz="1600" b="1"/>
            </a:lvl5pPr>
            <a:lvl6pPr marL="2285733" indent="0">
              <a:buNone/>
              <a:defRPr sz="1600" b="1"/>
            </a:lvl6pPr>
            <a:lvl7pPr marL="2742879" indent="0">
              <a:buNone/>
              <a:defRPr sz="1600" b="1"/>
            </a:lvl7pPr>
            <a:lvl8pPr marL="3200026" indent="0">
              <a:buNone/>
              <a:defRPr sz="1600" b="1"/>
            </a:lvl8pPr>
            <a:lvl9pPr marL="3657172" indent="0">
              <a:buNone/>
              <a:defRPr sz="1600" b="1"/>
            </a:lvl9pPr>
          </a:lstStyle>
          <a:p>
            <a:pPr lvl="0"/>
            <a:r>
              <a:rPr lang="nl-NL"/>
              <a:t>Klik om de modelstijlen te bewerken</a:t>
            </a:r>
          </a:p>
        </p:txBody>
      </p:sp>
      <p:sp>
        <p:nvSpPr>
          <p:cNvPr id="6" name="Tijdelijke aanduiding voor inhoud 5"/>
          <p:cNvSpPr>
            <a:spLocks noGrp="1"/>
          </p:cNvSpPr>
          <p:nvPr>
            <p:ph sz="quarter" idx="4"/>
          </p:nvPr>
        </p:nvSpPr>
        <p:spPr>
          <a:xfrm>
            <a:off x="4645026"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7" name="Tijdelijke aanduiding voor datum 6"/>
          <p:cNvSpPr>
            <a:spLocks noGrp="1"/>
          </p:cNvSpPr>
          <p:nvPr>
            <p:ph type="dt" sz="half" idx="10"/>
          </p:nvPr>
        </p:nvSpPr>
        <p:spPr/>
        <p:txBody>
          <a:bodyPr/>
          <a:lstStyle/>
          <a:p>
            <a:fld id="{CE1E16D9-9D39-4706-90B4-1DF3A8D88558}" type="datetimeFigureOut">
              <a:rPr lang="nl-NL" smtClean="0">
                <a:solidFill>
                  <a:prstClr val="black">
                    <a:tint val="75000"/>
                  </a:prstClr>
                </a:solidFill>
              </a:rPr>
              <a:pPr/>
              <a:t>18-1-2019</a:t>
            </a:fld>
            <a:endParaRPr lang="nl-NL" dirty="0">
              <a:solidFill>
                <a:prstClr val="black">
                  <a:tint val="75000"/>
                </a:prstClr>
              </a:solidFill>
            </a:endParaRPr>
          </a:p>
        </p:txBody>
      </p:sp>
      <p:sp>
        <p:nvSpPr>
          <p:cNvPr id="8" name="Tijdelijke aanduiding voor voettekst 7"/>
          <p:cNvSpPr>
            <a:spLocks noGrp="1"/>
          </p:cNvSpPr>
          <p:nvPr>
            <p:ph type="ftr" sz="quarter" idx="11"/>
          </p:nvPr>
        </p:nvSpPr>
        <p:spPr/>
        <p:txBody>
          <a:bodyPr/>
          <a:lstStyle/>
          <a:p>
            <a:endParaRPr lang="nl-NL" dirty="0">
              <a:solidFill>
                <a:prstClr val="black">
                  <a:tint val="75000"/>
                </a:prstClr>
              </a:solidFill>
            </a:endParaRPr>
          </a:p>
        </p:txBody>
      </p:sp>
      <p:sp>
        <p:nvSpPr>
          <p:cNvPr id="9" name="Tijdelijke aanduiding voor dianummer 8"/>
          <p:cNvSpPr>
            <a:spLocks noGrp="1"/>
          </p:cNvSpPr>
          <p:nvPr>
            <p:ph type="sldNum" sz="quarter" idx="12"/>
          </p:nvPr>
        </p:nvSpPr>
        <p:spPr/>
        <p:txBody>
          <a:bodyPr/>
          <a:lstStyle/>
          <a:p>
            <a:fld id="{3F6E85B3-CFEF-4CFD-8FF5-0A6EFFED531C}" type="slidenum">
              <a:rPr lang="nl-NL" smtClean="0">
                <a:solidFill>
                  <a:prstClr val="black">
                    <a:tint val="75000"/>
                  </a:prstClr>
                </a:solidFill>
              </a:rPr>
              <a:pPr/>
              <a:t>‹nr.›</a:t>
            </a:fld>
            <a:endParaRPr lang="nl-NL" dirty="0">
              <a:solidFill>
                <a:prstClr val="black">
                  <a:tint val="75000"/>
                </a:prstClr>
              </a:solidFill>
            </a:endParaRPr>
          </a:p>
        </p:txBody>
      </p:sp>
    </p:spTree>
    <p:extLst>
      <p:ext uri="{BB962C8B-B14F-4D97-AF65-F5344CB8AC3E}">
        <p14:creationId xmlns:p14="http://schemas.microsoft.com/office/powerpoint/2010/main" val="2575182654"/>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
        <p:nvSpPr>
          <p:cNvPr id="3" name="Tijdelijke aanduiding voor datum 2"/>
          <p:cNvSpPr>
            <a:spLocks noGrp="1"/>
          </p:cNvSpPr>
          <p:nvPr>
            <p:ph type="dt" sz="half" idx="10"/>
          </p:nvPr>
        </p:nvSpPr>
        <p:spPr/>
        <p:txBody>
          <a:bodyPr/>
          <a:lstStyle/>
          <a:p>
            <a:fld id="{CE1E16D9-9D39-4706-90B4-1DF3A8D88558}" type="datetimeFigureOut">
              <a:rPr lang="nl-NL" smtClean="0">
                <a:solidFill>
                  <a:prstClr val="black">
                    <a:tint val="75000"/>
                  </a:prstClr>
                </a:solidFill>
              </a:rPr>
              <a:pPr/>
              <a:t>18-1-2019</a:t>
            </a:fld>
            <a:endParaRPr lang="nl-NL" dirty="0">
              <a:solidFill>
                <a:prstClr val="black">
                  <a:tint val="75000"/>
                </a:prstClr>
              </a:solidFill>
            </a:endParaRPr>
          </a:p>
        </p:txBody>
      </p:sp>
      <p:sp>
        <p:nvSpPr>
          <p:cNvPr id="4" name="Tijdelijke aanduiding voor voettekst 3"/>
          <p:cNvSpPr>
            <a:spLocks noGrp="1"/>
          </p:cNvSpPr>
          <p:nvPr>
            <p:ph type="ftr" sz="quarter" idx="11"/>
          </p:nvPr>
        </p:nvSpPr>
        <p:spPr/>
        <p:txBody>
          <a:bodyPr/>
          <a:lstStyle/>
          <a:p>
            <a:endParaRPr lang="nl-NL" dirty="0">
              <a:solidFill>
                <a:prstClr val="black">
                  <a:tint val="75000"/>
                </a:prstClr>
              </a:solidFill>
            </a:endParaRPr>
          </a:p>
        </p:txBody>
      </p:sp>
      <p:sp>
        <p:nvSpPr>
          <p:cNvPr id="5" name="Tijdelijke aanduiding voor dianummer 4"/>
          <p:cNvSpPr>
            <a:spLocks noGrp="1"/>
          </p:cNvSpPr>
          <p:nvPr>
            <p:ph type="sldNum" sz="quarter" idx="12"/>
          </p:nvPr>
        </p:nvSpPr>
        <p:spPr/>
        <p:txBody>
          <a:bodyPr/>
          <a:lstStyle/>
          <a:p>
            <a:fld id="{3F6E85B3-CFEF-4CFD-8FF5-0A6EFFED531C}" type="slidenum">
              <a:rPr lang="nl-NL" smtClean="0">
                <a:solidFill>
                  <a:prstClr val="black">
                    <a:tint val="75000"/>
                  </a:prstClr>
                </a:solidFill>
              </a:rPr>
              <a:pPr/>
              <a:t>‹nr.›</a:t>
            </a:fld>
            <a:endParaRPr lang="nl-NL" dirty="0">
              <a:solidFill>
                <a:prstClr val="black">
                  <a:tint val="75000"/>
                </a:prstClr>
              </a:solidFill>
            </a:endParaRPr>
          </a:p>
        </p:txBody>
      </p:sp>
    </p:spTree>
    <p:extLst>
      <p:ext uri="{BB962C8B-B14F-4D97-AF65-F5344CB8AC3E}">
        <p14:creationId xmlns:p14="http://schemas.microsoft.com/office/powerpoint/2010/main" val="132508385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
        <p:nvSpPr>
          <p:cNvPr id="3" name="Tijdelijke aanduiding voor inhoud 2"/>
          <p:cNvSpPr>
            <a:spLocks noGrp="1"/>
          </p:cNvSpPr>
          <p:nvPr>
            <p:ph sz="half" idx="1"/>
          </p:nvPr>
        </p:nvSpPr>
        <p:spPr>
          <a:xfrm>
            <a:off x="457200" y="1600201"/>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inhoud 3"/>
          <p:cNvSpPr>
            <a:spLocks noGrp="1"/>
          </p:cNvSpPr>
          <p:nvPr>
            <p:ph sz="half" idx="2"/>
          </p:nvPr>
        </p:nvSpPr>
        <p:spPr>
          <a:xfrm>
            <a:off x="4648200" y="1600201"/>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datum 4"/>
          <p:cNvSpPr>
            <a:spLocks noGrp="1"/>
          </p:cNvSpPr>
          <p:nvPr>
            <p:ph type="dt" sz="half" idx="10"/>
          </p:nvPr>
        </p:nvSpPr>
        <p:spPr/>
        <p:txBody>
          <a:bodyPr/>
          <a:lstStyle/>
          <a:p>
            <a:fld id="{CE1E16D9-9D39-4706-90B4-1DF3A8D88558}" type="datetimeFigureOut">
              <a:rPr lang="nl-NL" smtClean="0"/>
              <a:t>18-1-2019</a:t>
            </a:fld>
            <a:endParaRPr lang="nl-NL" dirty="0"/>
          </a:p>
        </p:txBody>
      </p:sp>
      <p:sp>
        <p:nvSpPr>
          <p:cNvPr id="6" name="Tijdelijke aanduiding voor voettekst 5"/>
          <p:cNvSpPr>
            <a:spLocks noGrp="1"/>
          </p:cNvSpPr>
          <p:nvPr>
            <p:ph type="ftr" sz="quarter" idx="11"/>
          </p:nvPr>
        </p:nvSpPr>
        <p:spPr/>
        <p:txBody>
          <a:bodyPr/>
          <a:lstStyle/>
          <a:p>
            <a:endParaRPr lang="nl-NL" dirty="0"/>
          </a:p>
        </p:txBody>
      </p:sp>
      <p:sp>
        <p:nvSpPr>
          <p:cNvPr id="7" name="Tijdelijke aanduiding voor dianummer 6"/>
          <p:cNvSpPr>
            <a:spLocks noGrp="1"/>
          </p:cNvSpPr>
          <p:nvPr>
            <p:ph type="sldNum" sz="quarter" idx="12"/>
          </p:nvPr>
        </p:nvSpPr>
        <p:spPr/>
        <p:txBody>
          <a:bodyPr/>
          <a:lstStyle/>
          <a:p>
            <a:fld id="{3F6E85B3-CFEF-4CFD-8FF5-0A6EFFED531C}" type="slidenum">
              <a:rPr lang="nl-NL" smtClean="0"/>
              <a:t>‹nr.›</a:t>
            </a:fld>
            <a:endParaRPr lang="nl-NL" dirty="0"/>
          </a:p>
        </p:txBody>
      </p:sp>
    </p:spTree>
    <p:extLst>
      <p:ext uri="{BB962C8B-B14F-4D97-AF65-F5344CB8AC3E}">
        <p14:creationId xmlns:p14="http://schemas.microsoft.com/office/powerpoint/2010/main" val="2441031495"/>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Tijdelijke aanduiding voor datum 1"/>
          <p:cNvSpPr>
            <a:spLocks noGrp="1"/>
          </p:cNvSpPr>
          <p:nvPr>
            <p:ph type="dt" sz="half" idx="10"/>
          </p:nvPr>
        </p:nvSpPr>
        <p:spPr/>
        <p:txBody>
          <a:bodyPr/>
          <a:lstStyle/>
          <a:p>
            <a:fld id="{CE1E16D9-9D39-4706-90B4-1DF3A8D88558}" type="datetimeFigureOut">
              <a:rPr lang="nl-NL" smtClean="0">
                <a:solidFill>
                  <a:prstClr val="black">
                    <a:tint val="75000"/>
                  </a:prstClr>
                </a:solidFill>
              </a:rPr>
              <a:pPr/>
              <a:t>18-1-2019</a:t>
            </a:fld>
            <a:endParaRPr lang="nl-NL" dirty="0">
              <a:solidFill>
                <a:prstClr val="black">
                  <a:tint val="75000"/>
                </a:prstClr>
              </a:solidFill>
            </a:endParaRPr>
          </a:p>
        </p:txBody>
      </p:sp>
      <p:sp>
        <p:nvSpPr>
          <p:cNvPr id="3" name="Tijdelijke aanduiding voor voettekst 2"/>
          <p:cNvSpPr>
            <a:spLocks noGrp="1"/>
          </p:cNvSpPr>
          <p:nvPr>
            <p:ph type="ftr" sz="quarter" idx="11"/>
          </p:nvPr>
        </p:nvSpPr>
        <p:spPr/>
        <p:txBody>
          <a:bodyPr/>
          <a:lstStyle/>
          <a:p>
            <a:endParaRPr lang="nl-NL" dirty="0">
              <a:solidFill>
                <a:prstClr val="black">
                  <a:tint val="75000"/>
                </a:prstClr>
              </a:solidFill>
            </a:endParaRPr>
          </a:p>
        </p:txBody>
      </p:sp>
      <p:sp>
        <p:nvSpPr>
          <p:cNvPr id="4" name="Tijdelijke aanduiding voor dianummer 3"/>
          <p:cNvSpPr>
            <a:spLocks noGrp="1"/>
          </p:cNvSpPr>
          <p:nvPr>
            <p:ph type="sldNum" sz="quarter" idx="12"/>
          </p:nvPr>
        </p:nvSpPr>
        <p:spPr/>
        <p:txBody>
          <a:bodyPr/>
          <a:lstStyle/>
          <a:p>
            <a:fld id="{3F6E85B3-CFEF-4CFD-8FF5-0A6EFFED531C}" type="slidenum">
              <a:rPr lang="nl-NL" smtClean="0">
                <a:solidFill>
                  <a:prstClr val="black">
                    <a:tint val="75000"/>
                  </a:prstClr>
                </a:solidFill>
              </a:rPr>
              <a:pPr/>
              <a:t>‹nr.›</a:t>
            </a:fld>
            <a:endParaRPr lang="nl-NL" dirty="0">
              <a:solidFill>
                <a:prstClr val="black">
                  <a:tint val="75000"/>
                </a:prstClr>
              </a:solidFill>
            </a:endParaRPr>
          </a:p>
        </p:txBody>
      </p:sp>
    </p:spTree>
    <p:extLst>
      <p:ext uri="{BB962C8B-B14F-4D97-AF65-F5344CB8AC3E}">
        <p14:creationId xmlns:p14="http://schemas.microsoft.com/office/powerpoint/2010/main" val="2623044444"/>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457201" y="273050"/>
            <a:ext cx="3008313" cy="1162050"/>
          </a:xfrm>
        </p:spPr>
        <p:txBody>
          <a:bodyPr anchor="b"/>
          <a:lstStyle>
            <a:lvl1pPr algn="l">
              <a:defRPr sz="2000" b="1"/>
            </a:lvl1pPr>
          </a:lstStyle>
          <a:p>
            <a:r>
              <a:rPr lang="nl-NL"/>
              <a:t>Klik om de stijl te bewerken</a:t>
            </a:r>
          </a:p>
        </p:txBody>
      </p:sp>
      <p:sp>
        <p:nvSpPr>
          <p:cNvPr id="3" name="Tijdelijke aanduiding voor inhoud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tekst 3"/>
          <p:cNvSpPr>
            <a:spLocks noGrp="1"/>
          </p:cNvSpPr>
          <p:nvPr>
            <p:ph type="body" sz="half" idx="2"/>
          </p:nvPr>
        </p:nvSpPr>
        <p:spPr>
          <a:xfrm>
            <a:off x="457201" y="1435100"/>
            <a:ext cx="3008313" cy="4691063"/>
          </a:xfrm>
        </p:spPr>
        <p:txBody>
          <a:bodyPr/>
          <a:lstStyle>
            <a:lvl1pPr marL="0" indent="0">
              <a:buNone/>
              <a:defRPr sz="1400"/>
            </a:lvl1pPr>
            <a:lvl2pPr marL="457146" indent="0">
              <a:buNone/>
              <a:defRPr sz="1200"/>
            </a:lvl2pPr>
            <a:lvl3pPr marL="914293" indent="0">
              <a:buNone/>
              <a:defRPr sz="1000"/>
            </a:lvl3pPr>
            <a:lvl4pPr marL="1371440" indent="0">
              <a:buNone/>
              <a:defRPr sz="900"/>
            </a:lvl4pPr>
            <a:lvl5pPr marL="1828586" indent="0">
              <a:buNone/>
              <a:defRPr sz="900"/>
            </a:lvl5pPr>
            <a:lvl6pPr marL="2285733" indent="0">
              <a:buNone/>
              <a:defRPr sz="900"/>
            </a:lvl6pPr>
            <a:lvl7pPr marL="2742879" indent="0">
              <a:buNone/>
              <a:defRPr sz="900"/>
            </a:lvl7pPr>
            <a:lvl8pPr marL="3200026" indent="0">
              <a:buNone/>
              <a:defRPr sz="900"/>
            </a:lvl8pPr>
            <a:lvl9pPr marL="3657172" indent="0">
              <a:buNone/>
              <a:defRPr sz="900"/>
            </a:lvl9pPr>
          </a:lstStyle>
          <a:p>
            <a:pPr lvl="0"/>
            <a:r>
              <a:rPr lang="nl-NL"/>
              <a:t>Klik om de modelstijlen te bewerken</a:t>
            </a:r>
          </a:p>
        </p:txBody>
      </p:sp>
      <p:sp>
        <p:nvSpPr>
          <p:cNvPr id="5" name="Tijdelijke aanduiding voor datum 4"/>
          <p:cNvSpPr>
            <a:spLocks noGrp="1"/>
          </p:cNvSpPr>
          <p:nvPr>
            <p:ph type="dt" sz="half" idx="10"/>
          </p:nvPr>
        </p:nvSpPr>
        <p:spPr/>
        <p:txBody>
          <a:bodyPr/>
          <a:lstStyle/>
          <a:p>
            <a:fld id="{CE1E16D9-9D39-4706-90B4-1DF3A8D88558}" type="datetimeFigureOut">
              <a:rPr lang="nl-NL" smtClean="0">
                <a:solidFill>
                  <a:prstClr val="black">
                    <a:tint val="75000"/>
                  </a:prstClr>
                </a:solidFill>
              </a:rPr>
              <a:pPr/>
              <a:t>18-1-2019</a:t>
            </a:fld>
            <a:endParaRPr lang="nl-NL" dirty="0">
              <a:solidFill>
                <a:prstClr val="black">
                  <a:tint val="75000"/>
                </a:prstClr>
              </a:solidFill>
            </a:endParaRPr>
          </a:p>
        </p:txBody>
      </p:sp>
      <p:sp>
        <p:nvSpPr>
          <p:cNvPr id="6" name="Tijdelijke aanduiding voor voettekst 5"/>
          <p:cNvSpPr>
            <a:spLocks noGrp="1"/>
          </p:cNvSpPr>
          <p:nvPr>
            <p:ph type="ftr" sz="quarter" idx="11"/>
          </p:nvPr>
        </p:nvSpPr>
        <p:spPr/>
        <p:txBody>
          <a:bodyPr/>
          <a:lstStyle/>
          <a:p>
            <a:endParaRPr lang="nl-NL" dirty="0">
              <a:solidFill>
                <a:prstClr val="black">
                  <a:tint val="75000"/>
                </a:prstClr>
              </a:solidFill>
            </a:endParaRPr>
          </a:p>
        </p:txBody>
      </p:sp>
      <p:sp>
        <p:nvSpPr>
          <p:cNvPr id="7" name="Tijdelijke aanduiding voor dianummer 6"/>
          <p:cNvSpPr>
            <a:spLocks noGrp="1"/>
          </p:cNvSpPr>
          <p:nvPr>
            <p:ph type="sldNum" sz="quarter" idx="12"/>
          </p:nvPr>
        </p:nvSpPr>
        <p:spPr/>
        <p:txBody>
          <a:bodyPr/>
          <a:lstStyle/>
          <a:p>
            <a:fld id="{3F6E85B3-CFEF-4CFD-8FF5-0A6EFFED531C}" type="slidenum">
              <a:rPr lang="nl-NL" smtClean="0">
                <a:solidFill>
                  <a:prstClr val="black">
                    <a:tint val="75000"/>
                  </a:prstClr>
                </a:solidFill>
              </a:rPr>
              <a:pPr/>
              <a:t>‹nr.›</a:t>
            </a:fld>
            <a:endParaRPr lang="nl-NL" dirty="0">
              <a:solidFill>
                <a:prstClr val="black">
                  <a:tint val="75000"/>
                </a:prstClr>
              </a:solidFill>
            </a:endParaRPr>
          </a:p>
        </p:txBody>
      </p:sp>
    </p:spTree>
    <p:extLst>
      <p:ext uri="{BB962C8B-B14F-4D97-AF65-F5344CB8AC3E}">
        <p14:creationId xmlns:p14="http://schemas.microsoft.com/office/powerpoint/2010/main" val="2951927773"/>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1792288" y="4800600"/>
            <a:ext cx="5486400" cy="566738"/>
          </a:xfrm>
        </p:spPr>
        <p:txBody>
          <a:bodyPr anchor="b"/>
          <a:lstStyle>
            <a:lvl1pPr algn="l">
              <a:defRPr sz="2000" b="1"/>
            </a:lvl1pPr>
          </a:lstStyle>
          <a:p>
            <a:r>
              <a:rPr lang="nl-NL"/>
              <a:t>Klik om de stijl te bewerken</a:t>
            </a:r>
          </a:p>
        </p:txBody>
      </p:sp>
      <p:sp>
        <p:nvSpPr>
          <p:cNvPr id="3" name="Tijdelijke aanduiding voor afbeelding 2"/>
          <p:cNvSpPr>
            <a:spLocks noGrp="1"/>
          </p:cNvSpPr>
          <p:nvPr>
            <p:ph type="pic" idx="1"/>
          </p:nvPr>
        </p:nvSpPr>
        <p:spPr>
          <a:xfrm>
            <a:off x="1792288" y="612775"/>
            <a:ext cx="5486400" cy="4114800"/>
          </a:xfrm>
        </p:spPr>
        <p:txBody>
          <a:bodyPr/>
          <a:lstStyle>
            <a:lvl1pPr marL="0" indent="0">
              <a:buNone/>
              <a:defRPr sz="3200"/>
            </a:lvl1pPr>
            <a:lvl2pPr marL="457146" indent="0">
              <a:buNone/>
              <a:defRPr sz="2800"/>
            </a:lvl2pPr>
            <a:lvl3pPr marL="914293" indent="0">
              <a:buNone/>
              <a:defRPr sz="2400"/>
            </a:lvl3pPr>
            <a:lvl4pPr marL="1371440" indent="0">
              <a:buNone/>
              <a:defRPr sz="2000"/>
            </a:lvl4pPr>
            <a:lvl5pPr marL="1828586" indent="0">
              <a:buNone/>
              <a:defRPr sz="2000"/>
            </a:lvl5pPr>
            <a:lvl6pPr marL="2285733" indent="0">
              <a:buNone/>
              <a:defRPr sz="2000"/>
            </a:lvl6pPr>
            <a:lvl7pPr marL="2742879" indent="0">
              <a:buNone/>
              <a:defRPr sz="2000"/>
            </a:lvl7pPr>
            <a:lvl8pPr marL="3200026" indent="0">
              <a:buNone/>
              <a:defRPr sz="2000"/>
            </a:lvl8pPr>
            <a:lvl9pPr marL="3657172" indent="0">
              <a:buNone/>
              <a:defRPr sz="2000"/>
            </a:lvl9pPr>
          </a:lstStyle>
          <a:p>
            <a:endParaRPr lang="nl-NL" dirty="0"/>
          </a:p>
        </p:txBody>
      </p:sp>
      <p:sp>
        <p:nvSpPr>
          <p:cNvPr id="4" name="Tijdelijke aanduiding voor tekst 3"/>
          <p:cNvSpPr>
            <a:spLocks noGrp="1"/>
          </p:cNvSpPr>
          <p:nvPr>
            <p:ph type="body" sz="half" idx="2"/>
          </p:nvPr>
        </p:nvSpPr>
        <p:spPr>
          <a:xfrm>
            <a:off x="1792288" y="5367338"/>
            <a:ext cx="5486400" cy="804862"/>
          </a:xfrm>
        </p:spPr>
        <p:txBody>
          <a:bodyPr/>
          <a:lstStyle>
            <a:lvl1pPr marL="0" indent="0">
              <a:buNone/>
              <a:defRPr sz="1400"/>
            </a:lvl1pPr>
            <a:lvl2pPr marL="457146" indent="0">
              <a:buNone/>
              <a:defRPr sz="1200"/>
            </a:lvl2pPr>
            <a:lvl3pPr marL="914293" indent="0">
              <a:buNone/>
              <a:defRPr sz="1000"/>
            </a:lvl3pPr>
            <a:lvl4pPr marL="1371440" indent="0">
              <a:buNone/>
              <a:defRPr sz="900"/>
            </a:lvl4pPr>
            <a:lvl5pPr marL="1828586" indent="0">
              <a:buNone/>
              <a:defRPr sz="900"/>
            </a:lvl5pPr>
            <a:lvl6pPr marL="2285733" indent="0">
              <a:buNone/>
              <a:defRPr sz="900"/>
            </a:lvl6pPr>
            <a:lvl7pPr marL="2742879" indent="0">
              <a:buNone/>
              <a:defRPr sz="900"/>
            </a:lvl7pPr>
            <a:lvl8pPr marL="3200026" indent="0">
              <a:buNone/>
              <a:defRPr sz="900"/>
            </a:lvl8pPr>
            <a:lvl9pPr marL="3657172" indent="0">
              <a:buNone/>
              <a:defRPr sz="900"/>
            </a:lvl9pPr>
          </a:lstStyle>
          <a:p>
            <a:pPr lvl="0"/>
            <a:r>
              <a:rPr lang="nl-NL"/>
              <a:t>Klik om de modelstijlen te bewerken</a:t>
            </a:r>
          </a:p>
        </p:txBody>
      </p:sp>
      <p:sp>
        <p:nvSpPr>
          <p:cNvPr id="5" name="Tijdelijke aanduiding voor datum 4"/>
          <p:cNvSpPr>
            <a:spLocks noGrp="1"/>
          </p:cNvSpPr>
          <p:nvPr>
            <p:ph type="dt" sz="half" idx="10"/>
          </p:nvPr>
        </p:nvSpPr>
        <p:spPr/>
        <p:txBody>
          <a:bodyPr/>
          <a:lstStyle/>
          <a:p>
            <a:fld id="{CE1E16D9-9D39-4706-90B4-1DF3A8D88558}" type="datetimeFigureOut">
              <a:rPr lang="nl-NL" smtClean="0">
                <a:solidFill>
                  <a:prstClr val="black">
                    <a:tint val="75000"/>
                  </a:prstClr>
                </a:solidFill>
              </a:rPr>
              <a:pPr/>
              <a:t>18-1-2019</a:t>
            </a:fld>
            <a:endParaRPr lang="nl-NL" dirty="0">
              <a:solidFill>
                <a:prstClr val="black">
                  <a:tint val="75000"/>
                </a:prstClr>
              </a:solidFill>
            </a:endParaRPr>
          </a:p>
        </p:txBody>
      </p:sp>
      <p:sp>
        <p:nvSpPr>
          <p:cNvPr id="6" name="Tijdelijke aanduiding voor voettekst 5"/>
          <p:cNvSpPr>
            <a:spLocks noGrp="1"/>
          </p:cNvSpPr>
          <p:nvPr>
            <p:ph type="ftr" sz="quarter" idx="11"/>
          </p:nvPr>
        </p:nvSpPr>
        <p:spPr/>
        <p:txBody>
          <a:bodyPr/>
          <a:lstStyle/>
          <a:p>
            <a:endParaRPr lang="nl-NL" dirty="0">
              <a:solidFill>
                <a:prstClr val="black">
                  <a:tint val="75000"/>
                </a:prstClr>
              </a:solidFill>
            </a:endParaRPr>
          </a:p>
        </p:txBody>
      </p:sp>
      <p:sp>
        <p:nvSpPr>
          <p:cNvPr id="7" name="Tijdelijke aanduiding voor dianummer 6"/>
          <p:cNvSpPr>
            <a:spLocks noGrp="1"/>
          </p:cNvSpPr>
          <p:nvPr>
            <p:ph type="sldNum" sz="quarter" idx="12"/>
          </p:nvPr>
        </p:nvSpPr>
        <p:spPr/>
        <p:txBody>
          <a:bodyPr/>
          <a:lstStyle/>
          <a:p>
            <a:fld id="{3F6E85B3-CFEF-4CFD-8FF5-0A6EFFED531C}" type="slidenum">
              <a:rPr lang="nl-NL" smtClean="0">
                <a:solidFill>
                  <a:prstClr val="black">
                    <a:tint val="75000"/>
                  </a:prstClr>
                </a:solidFill>
              </a:rPr>
              <a:pPr/>
              <a:t>‹nr.›</a:t>
            </a:fld>
            <a:endParaRPr lang="nl-NL" dirty="0">
              <a:solidFill>
                <a:prstClr val="black">
                  <a:tint val="75000"/>
                </a:prstClr>
              </a:solidFill>
            </a:endParaRPr>
          </a:p>
        </p:txBody>
      </p:sp>
    </p:spTree>
    <p:extLst>
      <p:ext uri="{BB962C8B-B14F-4D97-AF65-F5344CB8AC3E}">
        <p14:creationId xmlns:p14="http://schemas.microsoft.com/office/powerpoint/2010/main" val="376588557"/>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
        <p:nvSpPr>
          <p:cNvPr id="3" name="Tijdelijke aanduiding voor verticale tekst 2"/>
          <p:cNvSpPr>
            <a:spLocks noGrp="1"/>
          </p:cNvSpPr>
          <p:nvPr>
            <p:ph type="body" orient="vert" idx="1"/>
          </p:nvPr>
        </p:nvSpPr>
        <p:spPr/>
        <p:txBody>
          <a:bodyPr vert="eaVert"/>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p:cNvSpPr>
            <a:spLocks noGrp="1"/>
          </p:cNvSpPr>
          <p:nvPr>
            <p:ph type="dt" sz="half" idx="10"/>
          </p:nvPr>
        </p:nvSpPr>
        <p:spPr/>
        <p:txBody>
          <a:bodyPr/>
          <a:lstStyle/>
          <a:p>
            <a:fld id="{CE1E16D9-9D39-4706-90B4-1DF3A8D88558}" type="datetimeFigureOut">
              <a:rPr lang="nl-NL" smtClean="0">
                <a:solidFill>
                  <a:prstClr val="black">
                    <a:tint val="75000"/>
                  </a:prstClr>
                </a:solidFill>
              </a:rPr>
              <a:pPr/>
              <a:t>18-1-2019</a:t>
            </a:fld>
            <a:endParaRPr lang="nl-NL" dirty="0">
              <a:solidFill>
                <a:prstClr val="black">
                  <a:tint val="75000"/>
                </a:prstClr>
              </a:solidFill>
            </a:endParaRPr>
          </a:p>
        </p:txBody>
      </p:sp>
      <p:sp>
        <p:nvSpPr>
          <p:cNvPr id="5" name="Tijdelijke aanduiding voor voettekst 4"/>
          <p:cNvSpPr>
            <a:spLocks noGrp="1"/>
          </p:cNvSpPr>
          <p:nvPr>
            <p:ph type="ftr" sz="quarter" idx="11"/>
          </p:nvPr>
        </p:nvSpPr>
        <p:spPr/>
        <p:txBody>
          <a:bodyPr/>
          <a:lstStyle/>
          <a:p>
            <a:endParaRPr lang="nl-NL" dirty="0">
              <a:solidFill>
                <a:prstClr val="black">
                  <a:tint val="75000"/>
                </a:prstClr>
              </a:solidFill>
            </a:endParaRPr>
          </a:p>
        </p:txBody>
      </p:sp>
      <p:sp>
        <p:nvSpPr>
          <p:cNvPr id="6" name="Tijdelijke aanduiding voor dianummer 5"/>
          <p:cNvSpPr>
            <a:spLocks noGrp="1"/>
          </p:cNvSpPr>
          <p:nvPr>
            <p:ph type="sldNum" sz="quarter" idx="12"/>
          </p:nvPr>
        </p:nvSpPr>
        <p:spPr/>
        <p:txBody>
          <a:bodyPr/>
          <a:lstStyle/>
          <a:p>
            <a:fld id="{3F6E85B3-CFEF-4CFD-8FF5-0A6EFFED531C}" type="slidenum">
              <a:rPr lang="nl-NL" smtClean="0">
                <a:solidFill>
                  <a:prstClr val="black">
                    <a:tint val="75000"/>
                  </a:prstClr>
                </a:solidFill>
              </a:rPr>
              <a:pPr/>
              <a:t>‹nr.›</a:t>
            </a:fld>
            <a:endParaRPr lang="nl-NL" dirty="0">
              <a:solidFill>
                <a:prstClr val="black">
                  <a:tint val="75000"/>
                </a:prstClr>
              </a:solidFill>
            </a:endParaRPr>
          </a:p>
        </p:txBody>
      </p:sp>
    </p:spTree>
    <p:extLst>
      <p:ext uri="{BB962C8B-B14F-4D97-AF65-F5344CB8AC3E}">
        <p14:creationId xmlns:p14="http://schemas.microsoft.com/office/powerpoint/2010/main" val="2371908156"/>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e titel 1"/>
          <p:cNvSpPr>
            <a:spLocks noGrp="1"/>
          </p:cNvSpPr>
          <p:nvPr>
            <p:ph type="title" orient="vert"/>
          </p:nvPr>
        </p:nvSpPr>
        <p:spPr>
          <a:xfrm>
            <a:off x="6629400" y="274638"/>
            <a:ext cx="2057400" cy="5851525"/>
          </a:xfrm>
        </p:spPr>
        <p:txBody>
          <a:bodyPr vert="eaVert"/>
          <a:lstStyle/>
          <a:p>
            <a:r>
              <a:rPr lang="nl-NL"/>
              <a:t>Klik om de stijl te bewerken</a:t>
            </a:r>
          </a:p>
        </p:txBody>
      </p:sp>
      <p:sp>
        <p:nvSpPr>
          <p:cNvPr id="3" name="Tijdelijke aanduiding voor verticale tekst 2"/>
          <p:cNvSpPr>
            <a:spLocks noGrp="1"/>
          </p:cNvSpPr>
          <p:nvPr>
            <p:ph type="body" orient="vert" idx="1"/>
          </p:nvPr>
        </p:nvSpPr>
        <p:spPr>
          <a:xfrm>
            <a:off x="457200" y="274638"/>
            <a:ext cx="6019800" cy="5851525"/>
          </a:xfrm>
        </p:spPr>
        <p:txBody>
          <a:bodyPr vert="eaVert"/>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p:cNvSpPr>
            <a:spLocks noGrp="1"/>
          </p:cNvSpPr>
          <p:nvPr>
            <p:ph type="dt" sz="half" idx="10"/>
          </p:nvPr>
        </p:nvSpPr>
        <p:spPr/>
        <p:txBody>
          <a:bodyPr/>
          <a:lstStyle/>
          <a:p>
            <a:fld id="{CE1E16D9-9D39-4706-90B4-1DF3A8D88558}" type="datetimeFigureOut">
              <a:rPr lang="nl-NL" smtClean="0">
                <a:solidFill>
                  <a:prstClr val="black">
                    <a:tint val="75000"/>
                  </a:prstClr>
                </a:solidFill>
              </a:rPr>
              <a:pPr/>
              <a:t>18-1-2019</a:t>
            </a:fld>
            <a:endParaRPr lang="nl-NL" dirty="0">
              <a:solidFill>
                <a:prstClr val="black">
                  <a:tint val="75000"/>
                </a:prstClr>
              </a:solidFill>
            </a:endParaRPr>
          </a:p>
        </p:txBody>
      </p:sp>
      <p:sp>
        <p:nvSpPr>
          <p:cNvPr id="5" name="Tijdelijke aanduiding voor voettekst 4"/>
          <p:cNvSpPr>
            <a:spLocks noGrp="1"/>
          </p:cNvSpPr>
          <p:nvPr>
            <p:ph type="ftr" sz="quarter" idx="11"/>
          </p:nvPr>
        </p:nvSpPr>
        <p:spPr/>
        <p:txBody>
          <a:bodyPr/>
          <a:lstStyle/>
          <a:p>
            <a:endParaRPr lang="nl-NL" dirty="0">
              <a:solidFill>
                <a:prstClr val="black">
                  <a:tint val="75000"/>
                </a:prstClr>
              </a:solidFill>
            </a:endParaRPr>
          </a:p>
        </p:txBody>
      </p:sp>
      <p:sp>
        <p:nvSpPr>
          <p:cNvPr id="6" name="Tijdelijke aanduiding voor dianummer 5"/>
          <p:cNvSpPr>
            <a:spLocks noGrp="1"/>
          </p:cNvSpPr>
          <p:nvPr>
            <p:ph type="sldNum" sz="quarter" idx="12"/>
          </p:nvPr>
        </p:nvSpPr>
        <p:spPr/>
        <p:txBody>
          <a:bodyPr/>
          <a:lstStyle/>
          <a:p>
            <a:fld id="{3F6E85B3-CFEF-4CFD-8FF5-0A6EFFED531C}" type="slidenum">
              <a:rPr lang="nl-NL" smtClean="0">
                <a:solidFill>
                  <a:prstClr val="black">
                    <a:tint val="75000"/>
                  </a:prstClr>
                </a:solidFill>
              </a:rPr>
              <a:pPr/>
              <a:t>‹nr.›</a:t>
            </a:fld>
            <a:endParaRPr lang="nl-NL" dirty="0">
              <a:solidFill>
                <a:prstClr val="black">
                  <a:tint val="75000"/>
                </a:prstClr>
              </a:solidFill>
            </a:endParaRPr>
          </a:p>
        </p:txBody>
      </p:sp>
    </p:spTree>
    <p:extLst>
      <p:ext uri="{BB962C8B-B14F-4D97-AF65-F5344CB8AC3E}">
        <p14:creationId xmlns:p14="http://schemas.microsoft.com/office/powerpoint/2010/main" val="3775589583"/>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sp>
        <p:nvSpPr>
          <p:cNvPr id="2" name="Titel 1"/>
          <p:cNvSpPr>
            <a:spLocks noGrp="1"/>
          </p:cNvSpPr>
          <p:nvPr>
            <p:ph type="ctrTitle"/>
          </p:nvPr>
        </p:nvSpPr>
        <p:spPr>
          <a:xfrm>
            <a:off x="685800" y="2130425"/>
            <a:ext cx="7772400" cy="1470025"/>
          </a:xfrm>
        </p:spPr>
        <p:txBody>
          <a:bodyPr/>
          <a:lstStyle/>
          <a:p>
            <a:r>
              <a:rPr lang="nl-NL"/>
              <a:t>Klik om de stijl te bewerken</a:t>
            </a:r>
          </a:p>
        </p:txBody>
      </p:sp>
      <p:sp>
        <p:nvSpPr>
          <p:cNvPr id="3" name="Ondertitel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146" indent="0" algn="ctr">
              <a:buNone/>
              <a:defRPr>
                <a:solidFill>
                  <a:schemeClr val="tx1">
                    <a:tint val="75000"/>
                  </a:schemeClr>
                </a:solidFill>
              </a:defRPr>
            </a:lvl2pPr>
            <a:lvl3pPr marL="914293" indent="0" algn="ctr">
              <a:buNone/>
              <a:defRPr>
                <a:solidFill>
                  <a:schemeClr val="tx1">
                    <a:tint val="75000"/>
                  </a:schemeClr>
                </a:solidFill>
              </a:defRPr>
            </a:lvl3pPr>
            <a:lvl4pPr marL="1371440" indent="0" algn="ctr">
              <a:buNone/>
              <a:defRPr>
                <a:solidFill>
                  <a:schemeClr val="tx1">
                    <a:tint val="75000"/>
                  </a:schemeClr>
                </a:solidFill>
              </a:defRPr>
            </a:lvl4pPr>
            <a:lvl5pPr marL="1828586" indent="0" algn="ctr">
              <a:buNone/>
              <a:defRPr>
                <a:solidFill>
                  <a:schemeClr val="tx1">
                    <a:tint val="75000"/>
                  </a:schemeClr>
                </a:solidFill>
              </a:defRPr>
            </a:lvl5pPr>
            <a:lvl6pPr marL="2285733" indent="0" algn="ctr">
              <a:buNone/>
              <a:defRPr>
                <a:solidFill>
                  <a:schemeClr val="tx1">
                    <a:tint val="75000"/>
                  </a:schemeClr>
                </a:solidFill>
              </a:defRPr>
            </a:lvl6pPr>
            <a:lvl7pPr marL="2742879" indent="0" algn="ctr">
              <a:buNone/>
              <a:defRPr>
                <a:solidFill>
                  <a:schemeClr val="tx1">
                    <a:tint val="75000"/>
                  </a:schemeClr>
                </a:solidFill>
              </a:defRPr>
            </a:lvl7pPr>
            <a:lvl8pPr marL="3200026" indent="0" algn="ctr">
              <a:buNone/>
              <a:defRPr>
                <a:solidFill>
                  <a:schemeClr val="tx1">
                    <a:tint val="75000"/>
                  </a:schemeClr>
                </a:solidFill>
              </a:defRPr>
            </a:lvl8pPr>
            <a:lvl9pPr marL="3657172" indent="0" algn="ctr">
              <a:buNone/>
              <a:defRPr>
                <a:solidFill>
                  <a:schemeClr val="tx1">
                    <a:tint val="75000"/>
                  </a:schemeClr>
                </a:solidFill>
              </a:defRPr>
            </a:lvl9pPr>
          </a:lstStyle>
          <a:p>
            <a:r>
              <a:rPr lang="nl-NL"/>
              <a:t>Klik om de ondertitelstijl van het model te bewerken</a:t>
            </a:r>
          </a:p>
        </p:txBody>
      </p:sp>
      <p:sp>
        <p:nvSpPr>
          <p:cNvPr id="4" name="Tijdelijke aanduiding voor datum 3"/>
          <p:cNvSpPr>
            <a:spLocks noGrp="1"/>
          </p:cNvSpPr>
          <p:nvPr>
            <p:ph type="dt" sz="half" idx="10"/>
          </p:nvPr>
        </p:nvSpPr>
        <p:spPr/>
        <p:txBody>
          <a:bodyPr/>
          <a:lstStyle/>
          <a:p>
            <a:fld id="{CE1E16D9-9D39-4706-90B4-1DF3A8D88558}" type="datetimeFigureOut">
              <a:rPr lang="nl-NL" smtClean="0">
                <a:solidFill>
                  <a:prstClr val="black">
                    <a:tint val="75000"/>
                  </a:prstClr>
                </a:solidFill>
              </a:rPr>
              <a:pPr/>
              <a:t>18-1-2019</a:t>
            </a:fld>
            <a:endParaRPr lang="nl-NL" dirty="0">
              <a:solidFill>
                <a:prstClr val="black">
                  <a:tint val="75000"/>
                </a:prstClr>
              </a:solidFill>
            </a:endParaRPr>
          </a:p>
        </p:txBody>
      </p:sp>
      <p:sp>
        <p:nvSpPr>
          <p:cNvPr id="5" name="Tijdelijke aanduiding voor voettekst 4"/>
          <p:cNvSpPr>
            <a:spLocks noGrp="1"/>
          </p:cNvSpPr>
          <p:nvPr>
            <p:ph type="ftr" sz="quarter" idx="11"/>
          </p:nvPr>
        </p:nvSpPr>
        <p:spPr/>
        <p:txBody>
          <a:bodyPr/>
          <a:lstStyle/>
          <a:p>
            <a:endParaRPr lang="nl-NL" dirty="0">
              <a:solidFill>
                <a:prstClr val="black">
                  <a:tint val="75000"/>
                </a:prstClr>
              </a:solidFill>
            </a:endParaRPr>
          </a:p>
        </p:txBody>
      </p:sp>
      <p:sp>
        <p:nvSpPr>
          <p:cNvPr id="6" name="Tijdelijke aanduiding voor dianummer 5"/>
          <p:cNvSpPr>
            <a:spLocks noGrp="1"/>
          </p:cNvSpPr>
          <p:nvPr>
            <p:ph type="sldNum" sz="quarter" idx="12"/>
          </p:nvPr>
        </p:nvSpPr>
        <p:spPr/>
        <p:txBody>
          <a:bodyPr/>
          <a:lstStyle/>
          <a:p>
            <a:fld id="{3F6E85B3-CFEF-4CFD-8FF5-0A6EFFED531C}" type="slidenum">
              <a:rPr lang="nl-NL" smtClean="0">
                <a:solidFill>
                  <a:prstClr val="black">
                    <a:tint val="75000"/>
                  </a:prstClr>
                </a:solidFill>
              </a:rPr>
              <a:pPr/>
              <a:t>‹nr.›</a:t>
            </a:fld>
            <a:endParaRPr lang="nl-NL" dirty="0">
              <a:solidFill>
                <a:prstClr val="black">
                  <a:tint val="75000"/>
                </a:prstClr>
              </a:solidFill>
            </a:endParaRPr>
          </a:p>
        </p:txBody>
      </p:sp>
    </p:spTree>
    <p:extLst>
      <p:ext uri="{BB962C8B-B14F-4D97-AF65-F5344CB8AC3E}">
        <p14:creationId xmlns:p14="http://schemas.microsoft.com/office/powerpoint/2010/main" val="1052721958"/>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
        <p:nvSpPr>
          <p:cNvPr id="3" name="Tijdelijke aanduiding voor inhoud 2"/>
          <p:cNvSpPr>
            <a:spLocks noGrp="1"/>
          </p:cNvSpPr>
          <p:nvPr>
            <p:ph idx="1"/>
          </p:nvPr>
        </p:nvSpPr>
        <p:spPr/>
        <p:txBody>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p:cNvSpPr>
            <a:spLocks noGrp="1"/>
          </p:cNvSpPr>
          <p:nvPr>
            <p:ph type="dt" sz="half" idx="10"/>
          </p:nvPr>
        </p:nvSpPr>
        <p:spPr/>
        <p:txBody>
          <a:bodyPr/>
          <a:lstStyle/>
          <a:p>
            <a:fld id="{CE1E16D9-9D39-4706-90B4-1DF3A8D88558}" type="datetimeFigureOut">
              <a:rPr lang="nl-NL" smtClean="0">
                <a:solidFill>
                  <a:prstClr val="black">
                    <a:tint val="75000"/>
                  </a:prstClr>
                </a:solidFill>
              </a:rPr>
              <a:pPr/>
              <a:t>18-1-2019</a:t>
            </a:fld>
            <a:endParaRPr lang="nl-NL" dirty="0">
              <a:solidFill>
                <a:prstClr val="black">
                  <a:tint val="75000"/>
                </a:prstClr>
              </a:solidFill>
            </a:endParaRPr>
          </a:p>
        </p:txBody>
      </p:sp>
      <p:sp>
        <p:nvSpPr>
          <p:cNvPr id="5" name="Tijdelijke aanduiding voor voettekst 4"/>
          <p:cNvSpPr>
            <a:spLocks noGrp="1"/>
          </p:cNvSpPr>
          <p:nvPr>
            <p:ph type="ftr" sz="quarter" idx="11"/>
          </p:nvPr>
        </p:nvSpPr>
        <p:spPr/>
        <p:txBody>
          <a:bodyPr/>
          <a:lstStyle/>
          <a:p>
            <a:endParaRPr lang="nl-NL" dirty="0">
              <a:solidFill>
                <a:prstClr val="black">
                  <a:tint val="75000"/>
                </a:prstClr>
              </a:solidFill>
            </a:endParaRPr>
          </a:p>
        </p:txBody>
      </p:sp>
      <p:sp>
        <p:nvSpPr>
          <p:cNvPr id="6" name="Tijdelijke aanduiding voor dianummer 5"/>
          <p:cNvSpPr>
            <a:spLocks noGrp="1"/>
          </p:cNvSpPr>
          <p:nvPr>
            <p:ph type="sldNum" sz="quarter" idx="12"/>
          </p:nvPr>
        </p:nvSpPr>
        <p:spPr/>
        <p:txBody>
          <a:bodyPr/>
          <a:lstStyle/>
          <a:p>
            <a:fld id="{3F6E85B3-CFEF-4CFD-8FF5-0A6EFFED531C}" type="slidenum">
              <a:rPr lang="nl-NL" smtClean="0">
                <a:solidFill>
                  <a:prstClr val="black">
                    <a:tint val="75000"/>
                  </a:prstClr>
                </a:solidFill>
              </a:rPr>
              <a:pPr/>
              <a:t>‹nr.›</a:t>
            </a:fld>
            <a:endParaRPr lang="nl-NL" dirty="0">
              <a:solidFill>
                <a:prstClr val="black">
                  <a:tint val="75000"/>
                </a:prstClr>
              </a:solidFill>
            </a:endParaRPr>
          </a:p>
        </p:txBody>
      </p:sp>
    </p:spTree>
    <p:extLst>
      <p:ext uri="{BB962C8B-B14F-4D97-AF65-F5344CB8AC3E}">
        <p14:creationId xmlns:p14="http://schemas.microsoft.com/office/powerpoint/2010/main" val="1625248013"/>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el 1"/>
          <p:cNvSpPr>
            <a:spLocks noGrp="1"/>
          </p:cNvSpPr>
          <p:nvPr>
            <p:ph type="title"/>
          </p:nvPr>
        </p:nvSpPr>
        <p:spPr>
          <a:xfrm>
            <a:off x="722313" y="4406901"/>
            <a:ext cx="7772400" cy="1362075"/>
          </a:xfrm>
        </p:spPr>
        <p:txBody>
          <a:bodyPr anchor="t"/>
          <a:lstStyle>
            <a:lvl1pPr algn="l">
              <a:defRPr sz="4000" b="1" cap="all"/>
            </a:lvl1pPr>
          </a:lstStyle>
          <a:p>
            <a:r>
              <a:rPr lang="nl-NL"/>
              <a:t>Klik om de stijl te bewerken</a:t>
            </a:r>
          </a:p>
        </p:txBody>
      </p:sp>
      <p:sp>
        <p:nvSpPr>
          <p:cNvPr id="3" name="Tijdelijke aanduiding voor tekst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146" indent="0">
              <a:buNone/>
              <a:defRPr sz="1800">
                <a:solidFill>
                  <a:schemeClr val="tx1">
                    <a:tint val="75000"/>
                  </a:schemeClr>
                </a:solidFill>
              </a:defRPr>
            </a:lvl2pPr>
            <a:lvl3pPr marL="914293" indent="0">
              <a:buNone/>
              <a:defRPr sz="1600">
                <a:solidFill>
                  <a:schemeClr val="tx1">
                    <a:tint val="75000"/>
                  </a:schemeClr>
                </a:solidFill>
              </a:defRPr>
            </a:lvl3pPr>
            <a:lvl4pPr marL="1371440" indent="0">
              <a:buNone/>
              <a:defRPr sz="1400">
                <a:solidFill>
                  <a:schemeClr val="tx1">
                    <a:tint val="75000"/>
                  </a:schemeClr>
                </a:solidFill>
              </a:defRPr>
            </a:lvl4pPr>
            <a:lvl5pPr marL="1828586" indent="0">
              <a:buNone/>
              <a:defRPr sz="1400">
                <a:solidFill>
                  <a:schemeClr val="tx1">
                    <a:tint val="75000"/>
                  </a:schemeClr>
                </a:solidFill>
              </a:defRPr>
            </a:lvl5pPr>
            <a:lvl6pPr marL="2285733" indent="0">
              <a:buNone/>
              <a:defRPr sz="1400">
                <a:solidFill>
                  <a:schemeClr val="tx1">
                    <a:tint val="75000"/>
                  </a:schemeClr>
                </a:solidFill>
              </a:defRPr>
            </a:lvl6pPr>
            <a:lvl7pPr marL="2742879" indent="0">
              <a:buNone/>
              <a:defRPr sz="1400">
                <a:solidFill>
                  <a:schemeClr val="tx1">
                    <a:tint val="75000"/>
                  </a:schemeClr>
                </a:solidFill>
              </a:defRPr>
            </a:lvl7pPr>
            <a:lvl8pPr marL="3200026" indent="0">
              <a:buNone/>
              <a:defRPr sz="1400">
                <a:solidFill>
                  <a:schemeClr val="tx1">
                    <a:tint val="75000"/>
                  </a:schemeClr>
                </a:solidFill>
              </a:defRPr>
            </a:lvl8pPr>
            <a:lvl9pPr marL="3657172" indent="0">
              <a:buNone/>
              <a:defRPr sz="1400">
                <a:solidFill>
                  <a:schemeClr val="tx1">
                    <a:tint val="75000"/>
                  </a:schemeClr>
                </a:solidFill>
              </a:defRPr>
            </a:lvl9pPr>
          </a:lstStyle>
          <a:p>
            <a:pPr lvl="0"/>
            <a:r>
              <a:rPr lang="nl-NL"/>
              <a:t>Klik om de modelstijlen te bewerken</a:t>
            </a:r>
          </a:p>
        </p:txBody>
      </p:sp>
      <p:sp>
        <p:nvSpPr>
          <p:cNvPr id="4" name="Tijdelijke aanduiding voor datum 3"/>
          <p:cNvSpPr>
            <a:spLocks noGrp="1"/>
          </p:cNvSpPr>
          <p:nvPr>
            <p:ph type="dt" sz="half" idx="10"/>
          </p:nvPr>
        </p:nvSpPr>
        <p:spPr/>
        <p:txBody>
          <a:bodyPr/>
          <a:lstStyle/>
          <a:p>
            <a:fld id="{CE1E16D9-9D39-4706-90B4-1DF3A8D88558}" type="datetimeFigureOut">
              <a:rPr lang="nl-NL" smtClean="0">
                <a:solidFill>
                  <a:prstClr val="black">
                    <a:tint val="75000"/>
                  </a:prstClr>
                </a:solidFill>
              </a:rPr>
              <a:pPr/>
              <a:t>18-1-2019</a:t>
            </a:fld>
            <a:endParaRPr lang="nl-NL" dirty="0">
              <a:solidFill>
                <a:prstClr val="black">
                  <a:tint val="75000"/>
                </a:prstClr>
              </a:solidFill>
            </a:endParaRPr>
          </a:p>
        </p:txBody>
      </p:sp>
      <p:sp>
        <p:nvSpPr>
          <p:cNvPr id="5" name="Tijdelijke aanduiding voor voettekst 4"/>
          <p:cNvSpPr>
            <a:spLocks noGrp="1"/>
          </p:cNvSpPr>
          <p:nvPr>
            <p:ph type="ftr" sz="quarter" idx="11"/>
          </p:nvPr>
        </p:nvSpPr>
        <p:spPr/>
        <p:txBody>
          <a:bodyPr/>
          <a:lstStyle/>
          <a:p>
            <a:endParaRPr lang="nl-NL" dirty="0">
              <a:solidFill>
                <a:prstClr val="black">
                  <a:tint val="75000"/>
                </a:prstClr>
              </a:solidFill>
            </a:endParaRPr>
          </a:p>
        </p:txBody>
      </p:sp>
      <p:sp>
        <p:nvSpPr>
          <p:cNvPr id="6" name="Tijdelijke aanduiding voor dianummer 5"/>
          <p:cNvSpPr>
            <a:spLocks noGrp="1"/>
          </p:cNvSpPr>
          <p:nvPr>
            <p:ph type="sldNum" sz="quarter" idx="12"/>
          </p:nvPr>
        </p:nvSpPr>
        <p:spPr/>
        <p:txBody>
          <a:bodyPr/>
          <a:lstStyle/>
          <a:p>
            <a:fld id="{3F6E85B3-CFEF-4CFD-8FF5-0A6EFFED531C}" type="slidenum">
              <a:rPr lang="nl-NL" smtClean="0">
                <a:solidFill>
                  <a:prstClr val="black">
                    <a:tint val="75000"/>
                  </a:prstClr>
                </a:solidFill>
              </a:rPr>
              <a:pPr/>
              <a:t>‹nr.›</a:t>
            </a:fld>
            <a:endParaRPr lang="nl-NL" dirty="0">
              <a:solidFill>
                <a:prstClr val="black">
                  <a:tint val="75000"/>
                </a:prstClr>
              </a:solidFill>
            </a:endParaRPr>
          </a:p>
        </p:txBody>
      </p:sp>
    </p:spTree>
    <p:extLst>
      <p:ext uri="{BB962C8B-B14F-4D97-AF65-F5344CB8AC3E}">
        <p14:creationId xmlns:p14="http://schemas.microsoft.com/office/powerpoint/2010/main" val="4276729130"/>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
        <p:nvSpPr>
          <p:cNvPr id="3" name="Tijdelijke aanduiding voor inhoud 2"/>
          <p:cNvSpPr>
            <a:spLocks noGrp="1"/>
          </p:cNvSpPr>
          <p:nvPr>
            <p:ph sz="half" idx="1"/>
          </p:nvPr>
        </p:nvSpPr>
        <p:spPr>
          <a:xfrm>
            <a:off x="457200" y="1600201"/>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inhoud 3"/>
          <p:cNvSpPr>
            <a:spLocks noGrp="1"/>
          </p:cNvSpPr>
          <p:nvPr>
            <p:ph sz="half" idx="2"/>
          </p:nvPr>
        </p:nvSpPr>
        <p:spPr>
          <a:xfrm>
            <a:off x="4648200" y="1600201"/>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datum 4"/>
          <p:cNvSpPr>
            <a:spLocks noGrp="1"/>
          </p:cNvSpPr>
          <p:nvPr>
            <p:ph type="dt" sz="half" idx="10"/>
          </p:nvPr>
        </p:nvSpPr>
        <p:spPr/>
        <p:txBody>
          <a:bodyPr/>
          <a:lstStyle/>
          <a:p>
            <a:fld id="{CE1E16D9-9D39-4706-90B4-1DF3A8D88558}" type="datetimeFigureOut">
              <a:rPr lang="nl-NL" smtClean="0">
                <a:solidFill>
                  <a:prstClr val="black">
                    <a:tint val="75000"/>
                  </a:prstClr>
                </a:solidFill>
              </a:rPr>
              <a:pPr/>
              <a:t>18-1-2019</a:t>
            </a:fld>
            <a:endParaRPr lang="nl-NL" dirty="0">
              <a:solidFill>
                <a:prstClr val="black">
                  <a:tint val="75000"/>
                </a:prstClr>
              </a:solidFill>
            </a:endParaRPr>
          </a:p>
        </p:txBody>
      </p:sp>
      <p:sp>
        <p:nvSpPr>
          <p:cNvPr id="6" name="Tijdelijke aanduiding voor voettekst 5"/>
          <p:cNvSpPr>
            <a:spLocks noGrp="1"/>
          </p:cNvSpPr>
          <p:nvPr>
            <p:ph type="ftr" sz="quarter" idx="11"/>
          </p:nvPr>
        </p:nvSpPr>
        <p:spPr/>
        <p:txBody>
          <a:bodyPr/>
          <a:lstStyle/>
          <a:p>
            <a:endParaRPr lang="nl-NL" dirty="0">
              <a:solidFill>
                <a:prstClr val="black">
                  <a:tint val="75000"/>
                </a:prstClr>
              </a:solidFill>
            </a:endParaRPr>
          </a:p>
        </p:txBody>
      </p:sp>
      <p:sp>
        <p:nvSpPr>
          <p:cNvPr id="7" name="Tijdelijke aanduiding voor dianummer 6"/>
          <p:cNvSpPr>
            <a:spLocks noGrp="1"/>
          </p:cNvSpPr>
          <p:nvPr>
            <p:ph type="sldNum" sz="quarter" idx="12"/>
          </p:nvPr>
        </p:nvSpPr>
        <p:spPr/>
        <p:txBody>
          <a:bodyPr/>
          <a:lstStyle/>
          <a:p>
            <a:fld id="{3F6E85B3-CFEF-4CFD-8FF5-0A6EFFED531C}" type="slidenum">
              <a:rPr lang="nl-NL" smtClean="0">
                <a:solidFill>
                  <a:prstClr val="black">
                    <a:tint val="75000"/>
                  </a:prstClr>
                </a:solidFill>
              </a:rPr>
              <a:pPr/>
              <a:t>‹nr.›</a:t>
            </a:fld>
            <a:endParaRPr lang="nl-NL" dirty="0">
              <a:solidFill>
                <a:prstClr val="black">
                  <a:tint val="75000"/>
                </a:prstClr>
              </a:solidFill>
            </a:endParaRPr>
          </a:p>
        </p:txBody>
      </p:sp>
    </p:spTree>
    <p:extLst>
      <p:ext uri="{BB962C8B-B14F-4D97-AF65-F5344CB8AC3E}">
        <p14:creationId xmlns:p14="http://schemas.microsoft.com/office/powerpoint/2010/main" val="1265304864"/>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defRPr/>
            </a:lvl1pPr>
          </a:lstStyle>
          <a:p>
            <a:r>
              <a:rPr lang="nl-NL"/>
              <a:t>Klik om de stijl te bewerken</a:t>
            </a:r>
          </a:p>
        </p:txBody>
      </p:sp>
      <p:sp>
        <p:nvSpPr>
          <p:cNvPr id="3" name="Tijdelijke aanduiding voor tekst 2"/>
          <p:cNvSpPr>
            <a:spLocks noGrp="1"/>
          </p:cNvSpPr>
          <p:nvPr>
            <p:ph type="body" idx="1"/>
          </p:nvPr>
        </p:nvSpPr>
        <p:spPr>
          <a:xfrm>
            <a:off x="457201" y="1535113"/>
            <a:ext cx="4040188" cy="639762"/>
          </a:xfrm>
        </p:spPr>
        <p:txBody>
          <a:bodyPr anchor="b"/>
          <a:lstStyle>
            <a:lvl1pPr marL="0" indent="0">
              <a:buNone/>
              <a:defRPr sz="2400" b="1"/>
            </a:lvl1pPr>
            <a:lvl2pPr marL="457146" indent="0">
              <a:buNone/>
              <a:defRPr sz="2000" b="1"/>
            </a:lvl2pPr>
            <a:lvl3pPr marL="914293" indent="0">
              <a:buNone/>
              <a:defRPr sz="1800" b="1"/>
            </a:lvl3pPr>
            <a:lvl4pPr marL="1371440" indent="0">
              <a:buNone/>
              <a:defRPr sz="1600" b="1"/>
            </a:lvl4pPr>
            <a:lvl5pPr marL="1828586" indent="0">
              <a:buNone/>
              <a:defRPr sz="1600" b="1"/>
            </a:lvl5pPr>
            <a:lvl6pPr marL="2285733" indent="0">
              <a:buNone/>
              <a:defRPr sz="1600" b="1"/>
            </a:lvl6pPr>
            <a:lvl7pPr marL="2742879" indent="0">
              <a:buNone/>
              <a:defRPr sz="1600" b="1"/>
            </a:lvl7pPr>
            <a:lvl8pPr marL="3200026" indent="0">
              <a:buNone/>
              <a:defRPr sz="1600" b="1"/>
            </a:lvl8pPr>
            <a:lvl9pPr marL="3657172" indent="0">
              <a:buNone/>
              <a:defRPr sz="1600" b="1"/>
            </a:lvl9pPr>
          </a:lstStyle>
          <a:p>
            <a:pPr lvl="0"/>
            <a:r>
              <a:rPr lang="nl-NL"/>
              <a:t>Klik om de modelstijlen te bewerken</a:t>
            </a:r>
          </a:p>
        </p:txBody>
      </p:sp>
      <p:sp>
        <p:nvSpPr>
          <p:cNvPr id="4" name="Tijdelijke aanduiding voor inhoud 3"/>
          <p:cNvSpPr>
            <a:spLocks noGrp="1"/>
          </p:cNvSpPr>
          <p:nvPr>
            <p:ph sz="half" idx="2"/>
          </p:nvPr>
        </p:nvSpPr>
        <p:spPr>
          <a:xfrm>
            <a:off x="457201"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tekst 4"/>
          <p:cNvSpPr>
            <a:spLocks noGrp="1"/>
          </p:cNvSpPr>
          <p:nvPr>
            <p:ph type="body" sz="quarter" idx="3"/>
          </p:nvPr>
        </p:nvSpPr>
        <p:spPr>
          <a:xfrm>
            <a:off x="4645026" y="1535113"/>
            <a:ext cx="4041775" cy="639762"/>
          </a:xfrm>
        </p:spPr>
        <p:txBody>
          <a:bodyPr anchor="b"/>
          <a:lstStyle>
            <a:lvl1pPr marL="0" indent="0">
              <a:buNone/>
              <a:defRPr sz="2400" b="1"/>
            </a:lvl1pPr>
            <a:lvl2pPr marL="457146" indent="0">
              <a:buNone/>
              <a:defRPr sz="2000" b="1"/>
            </a:lvl2pPr>
            <a:lvl3pPr marL="914293" indent="0">
              <a:buNone/>
              <a:defRPr sz="1800" b="1"/>
            </a:lvl3pPr>
            <a:lvl4pPr marL="1371440" indent="0">
              <a:buNone/>
              <a:defRPr sz="1600" b="1"/>
            </a:lvl4pPr>
            <a:lvl5pPr marL="1828586" indent="0">
              <a:buNone/>
              <a:defRPr sz="1600" b="1"/>
            </a:lvl5pPr>
            <a:lvl6pPr marL="2285733" indent="0">
              <a:buNone/>
              <a:defRPr sz="1600" b="1"/>
            </a:lvl6pPr>
            <a:lvl7pPr marL="2742879" indent="0">
              <a:buNone/>
              <a:defRPr sz="1600" b="1"/>
            </a:lvl7pPr>
            <a:lvl8pPr marL="3200026" indent="0">
              <a:buNone/>
              <a:defRPr sz="1600" b="1"/>
            </a:lvl8pPr>
            <a:lvl9pPr marL="3657172" indent="0">
              <a:buNone/>
              <a:defRPr sz="1600" b="1"/>
            </a:lvl9pPr>
          </a:lstStyle>
          <a:p>
            <a:pPr lvl="0"/>
            <a:r>
              <a:rPr lang="nl-NL"/>
              <a:t>Klik om de modelstijlen te bewerken</a:t>
            </a:r>
          </a:p>
        </p:txBody>
      </p:sp>
      <p:sp>
        <p:nvSpPr>
          <p:cNvPr id="6" name="Tijdelijke aanduiding voor inhoud 5"/>
          <p:cNvSpPr>
            <a:spLocks noGrp="1"/>
          </p:cNvSpPr>
          <p:nvPr>
            <p:ph sz="quarter" idx="4"/>
          </p:nvPr>
        </p:nvSpPr>
        <p:spPr>
          <a:xfrm>
            <a:off x="4645026"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7" name="Tijdelijke aanduiding voor datum 6"/>
          <p:cNvSpPr>
            <a:spLocks noGrp="1"/>
          </p:cNvSpPr>
          <p:nvPr>
            <p:ph type="dt" sz="half" idx="10"/>
          </p:nvPr>
        </p:nvSpPr>
        <p:spPr/>
        <p:txBody>
          <a:bodyPr/>
          <a:lstStyle/>
          <a:p>
            <a:fld id="{CE1E16D9-9D39-4706-90B4-1DF3A8D88558}" type="datetimeFigureOut">
              <a:rPr lang="nl-NL" smtClean="0">
                <a:solidFill>
                  <a:prstClr val="black">
                    <a:tint val="75000"/>
                  </a:prstClr>
                </a:solidFill>
              </a:rPr>
              <a:pPr/>
              <a:t>18-1-2019</a:t>
            </a:fld>
            <a:endParaRPr lang="nl-NL" dirty="0">
              <a:solidFill>
                <a:prstClr val="black">
                  <a:tint val="75000"/>
                </a:prstClr>
              </a:solidFill>
            </a:endParaRPr>
          </a:p>
        </p:txBody>
      </p:sp>
      <p:sp>
        <p:nvSpPr>
          <p:cNvPr id="8" name="Tijdelijke aanduiding voor voettekst 7"/>
          <p:cNvSpPr>
            <a:spLocks noGrp="1"/>
          </p:cNvSpPr>
          <p:nvPr>
            <p:ph type="ftr" sz="quarter" idx="11"/>
          </p:nvPr>
        </p:nvSpPr>
        <p:spPr/>
        <p:txBody>
          <a:bodyPr/>
          <a:lstStyle/>
          <a:p>
            <a:endParaRPr lang="nl-NL" dirty="0">
              <a:solidFill>
                <a:prstClr val="black">
                  <a:tint val="75000"/>
                </a:prstClr>
              </a:solidFill>
            </a:endParaRPr>
          </a:p>
        </p:txBody>
      </p:sp>
      <p:sp>
        <p:nvSpPr>
          <p:cNvPr id="9" name="Tijdelijke aanduiding voor dianummer 8"/>
          <p:cNvSpPr>
            <a:spLocks noGrp="1"/>
          </p:cNvSpPr>
          <p:nvPr>
            <p:ph type="sldNum" sz="quarter" idx="12"/>
          </p:nvPr>
        </p:nvSpPr>
        <p:spPr/>
        <p:txBody>
          <a:bodyPr/>
          <a:lstStyle/>
          <a:p>
            <a:fld id="{3F6E85B3-CFEF-4CFD-8FF5-0A6EFFED531C}" type="slidenum">
              <a:rPr lang="nl-NL" smtClean="0">
                <a:solidFill>
                  <a:prstClr val="black">
                    <a:tint val="75000"/>
                  </a:prstClr>
                </a:solidFill>
              </a:rPr>
              <a:pPr/>
              <a:t>‹nr.›</a:t>
            </a:fld>
            <a:endParaRPr lang="nl-NL" dirty="0">
              <a:solidFill>
                <a:prstClr val="black">
                  <a:tint val="75000"/>
                </a:prstClr>
              </a:solidFill>
            </a:endParaRPr>
          </a:p>
        </p:txBody>
      </p:sp>
    </p:spTree>
    <p:extLst>
      <p:ext uri="{BB962C8B-B14F-4D97-AF65-F5344CB8AC3E}">
        <p14:creationId xmlns:p14="http://schemas.microsoft.com/office/powerpoint/2010/main" val="380745880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defRPr/>
            </a:lvl1pPr>
          </a:lstStyle>
          <a:p>
            <a:r>
              <a:rPr lang="nl-NL"/>
              <a:t>Klik om de stijl te bewerken</a:t>
            </a:r>
          </a:p>
        </p:txBody>
      </p:sp>
      <p:sp>
        <p:nvSpPr>
          <p:cNvPr id="3" name="Tijdelijke aanduiding voor tekst 2"/>
          <p:cNvSpPr>
            <a:spLocks noGrp="1"/>
          </p:cNvSpPr>
          <p:nvPr>
            <p:ph type="body" idx="1"/>
          </p:nvPr>
        </p:nvSpPr>
        <p:spPr>
          <a:xfrm>
            <a:off x="457201" y="1535113"/>
            <a:ext cx="4040188" cy="639762"/>
          </a:xfrm>
        </p:spPr>
        <p:txBody>
          <a:bodyPr anchor="b"/>
          <a:lstStyle>
            <a:lvl1pPr marL="0" indent="0">
              <a:buNone/>
              <a:defRPr sz="2400" b="1"/>
            </a:lvl1pPr>
            <a:lvl2pPr marL="457146" indent="0">
              <a:buNone/>
              <a:defRPr sz="2000" b="1"/>
            </a:lvl2pPr>
            <a:lvl3pPr marL="914293" indent="0">
              <a:buNone/>
              <a:defRPr sz="1800" b="1"/>
            </a:lvl3pPr>
            <a:lvl4pPr marL="1371440" indent="0">
              <a:buNone/>
              <a:defRPr sz="1600" b="1"/>
            </a:lvl4pPr>
            <a:lvl5pPr marL="1828586" indent="0">
              <a:buNone/>
              <a:defRPr sz="1600" b="1"/>
            </a:lvl5pPr>
            <a:lvl6pPr marL="2285733" indent="0">
              <a:buNone/>
              <a:defRPr sz="1600" b="1"/>
            </a:lvl6pPr>
            <a:lvl7pPr marL="2742879" indent="0">
              <a:buNone/>
              <a:defRPr sz="1600" b="1"/>
            </a:lvl7pPr>
            <a:lvl8pPr marL="3200026" indent="0">
              <a:buNone/>
              <a:defRPr sz="1600" b="1"/>
            </a:lvl8pPr>
            <a:lvl9pPr marL="3657172" indent="0">
              <a:buNone/>
              <a:defRPr sz="1600" b="1"/>
            </a:lvl9pPr>
          </a:lstStyle>
          <a:p>
            <a:pPr lvl="0"/>
            <a:r>
              <a:rPr lang="nl-NL"/>
              <a:t>Klik om de modelstijlen te bewerken</a:t>
            </a:r>
          </a:p>
        </p:txBody>
      </p:sp>
      <p:sp>
        <p:nvSpPr>
          <p:cNvPr id="4" name="Tijdelijke aanduiding voor inhoud 3"/>
          <p:cNvSpPr>
            <a:spLocks noGrp="1"/>
          </p:cNvSpPr>
          <p:nvPr>
            <p:ph sz="half" idx="2"/>
          </p:nvPr>
        </p:nvSpPr>
        <p:spPr>
          <a:xfrm>
            <a:off x="457201"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tekst 4"/>
          <p:cNvSpPr>
            <a:spLocks noGrp="1"/>
          </p:cNvSpPr>
          <p:nvPr>
            <p:ph type="body" sz="quarter" idx="3"/>
          </p:nvPr>
        </p:nvSpPr>
        <p:spPr>
          <a:xfrm>
            <a:off x="4645026" y="1535113"/>
            <a:ext cx="4041775" cy="639762"/>
          </a:xfrm>
        </p:spPr>
        <p:txBody>
          <a:bodyPr anchor="b"/>
          <a:lstStyle>
            <a:lvl1pPr marL="0" indent="0">
              <a:buNone/>
              <a:defRPr sz="2400" b="1"/>
            </a:lvl1pPr>
            <a:lvl2pPr marL="457146" indent="0">
              <a:buNone/>
              <a:defRPr sz="2000" b="1"/>
            </a:lvl2pPr>
            <a:lvl3pPr marL="914293" indent="0">
              <a:buNone/>
              <a:defRPr sz="1800" b="1"/>
            </a:lvl3pPr>
            <a:lvl4pPr marL="1371440" indent="0">
              <a:buNone/>
              <a:defRPr sz="1600" b="1"/>
            </a:lvl4pPr>
            <a:lvl5pPr marL="1828586" indent="0">
              <a:buNone/>
              <a:defRPr sz="1600" b="1"/>
            </a:lvl5pPr>
            <a:lvl6pPr marL="2285733" indent="0">
              <a:buNone/>
              <a:defRPr sz="1600" b="1"/>
            </a:lvl6pPr>
            <a:lvl7pPr marL="2742879" indent="0">
              <a:buNone/>
              <a:defRPr sz="1600" b="1"/>
            </a:lvl7pPr>
            <a:lvl8pPr marL="3200026" indent="0">
              <a:buNone/>
              <a:defRPr sz="1600" b="1"/>
            </a:lvl8pPr>
            <a:lvl9pPr marL="3657172" indent="0">
              <a:buNone/>
              <a:defRPr sz="1600" b="1"/>
            </a:lvl9pPr>
          </a:lstStyle>
          <a:p>
            <a:pPr lvl="0"/>
            <a:r>
              <a:rPr lang="nl-NL"/>
              <a:t>Klik om de modelstijlen te bewerken</a:t>
            </a:r>
          </a:p>
        </p:txBody>
      </p:sp>
      <p:sp>
        <p:nvSpPr>
          <p:cNvPr id="6" name="Tijdelijke aanduiding voor inhoud 5"/>
          <p:cNvSpPr>
            <a:spLocks noGrp="1"/>
          </p:cNvSpPr>
          <p:nvPr>
            <p:ph sz="quarter" idx="4"/>
          </p:nvPr>
        </p:nvSpPr>
        <p:spPr>
          <a:xfrm>
            <a:off x="4645026"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7" name="Tijdelijke aanduiding voor datum 6"/>
          <p:cNvSpPr>
            <a:spLocks noGrp="1"/>
          </p:cNvSpPr>
          <p:nvPr>
            <p:ph type="dt" sz="half" idx="10"/>
          </p:nvPr>
        </p:nvSpPr>
        <p:spPr/>
        <p:txBody>
          <a:bodyPr/>
          <a:lstStyle/>
          <a:p>
            <a:fld id="{CE1E16D9-9D39-4706-90B4-1DF3A8D88558}" type="datetimeFigureOut">
              <a:rPr lang="nl-NL" smtClean="0"/>
              <a:t>18-1-2019</a:t>
            </a:fld>
            <a:endParaRPr lang="nl-NL" dirty="0"/>
          </a:p>
        </p:txBody>
      </p:sp>
      <p:sp>
        <p:nvSpPr>
          <p:cNvPr id="8" name="Tijdelijke aanduiding voor voettekst 7"/>
          <p:cNvSpPr>
            <a:spLocks noGrp="1"/>
          </p:cNvSpPr>
          <p:nvPr>
            <p:ph type="ftr" sz="quarter" idx="11"/>
          </p:nvPr>
        </p:nvSpPr>
        <p:spPr/>
        <p:txBody>
          <a:bodyPr/>
          <a:lstStyle/>
          <a:p>
            <a:endParaRPr lang="nl-NL" dirty="0"/>
          </a:p>
        </p:txBody>
      </p:sp>
      <p:sp>
        <p:nvSpPr>
          <p:cNvPr id="9" name="Tijdelijke aanduiding voor dianummer 8"/>
          <p:cNvSpPr>
            <a:spLocks noGrp="1"/>
          </p:cNvSpPr>
          <p:nvPr>
            <p:ph type="sldNum" sz="quarter" idx="12"/>
          </p:nvPr>
        </p:nvSpPr>
        <p:spPr/>
        <p:txBody>
          <a:bodyPr/>
          <a:lstStyle/>
          <a:p>
            <a:fld id="{3F6E85B3-CFEF-4CFD-8FF5-0A6EFFED531C}" type="slidenum">
              <a:rPr lang="nl-NL" smtClean="0"/>
              <a:t>‹nr.›</a:t>
            </a:fld>
            <a:endParaRPr lang="nl-NL" dirty="0"/>
          </a:p>
        </p:txBody>
      </p:sp>
    </p:spTree>
    <p:extLst>
      <p:ext uri="{BB962C8B-B14F-4D97-AF65-F5344CB8AC3E}">
        <p14:creationId xmlns:p14="http://schemas.microsoft.com/office/powerpoint/2010/main" val="2994423464"/>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
        <p:nvSpPr>
          <p:cNvPr id="3" name="Tijdelijke aanduiding voor datum 2"/>
          <p:cNvSpPr>
            <a:spLocks noGrp="1"/>
          </p:cNvSpPr>
          <p:nvPr>
            <p:ph type="dt" sz="half" idx="10"/>
          </p:nvPr>
        </p:nvSpPr>
        <p:spPr/>
        <p:txBody>
          <a:bodyPr/>
          <a:lstStyle/>
          <a:p>
            <a:fld id="{CE1E16D9-9D39-4706-90B4-1DF3A8D88558}" type="datetimeFigureOut">
              <a:rPr lang="nl-NL" smtClean="0">
                <a:solidFill>
                  <a:prstClr val="black">
                    <a:tint val="75000"/>
                  </a:prstClr>
                </a:solidFill>
              </a:rPr>
              <a:pPr/>
              <a:t>18-1-2019</a:t>
            </a:fld>
            <a:endParaRPr lang="nl-NL" dirty="0">
              <a:solidFill>
                <a:prstClr val="black">
                  <a:tint val="75000"/>
                </a:prstClr>
              </a:solidFill>
            </a:endParaRPr>
          </a:p>
        </p:txBody>
      </p:sp>
      <p:sp>
        <p:nvSpPr>
          <p:cNvPr id="4" name="Tijdelijke aanduiding voor voettekst 3"/>
          <p:cNvSpPr>
            <a:spLocks noGrp="1"/>
          </p:cNvSpPr>
          <p:nvPr>
            <p:ph type="ftr" sz="quarter" idx="11"/>
          </p:nvPr>
        </p:nvSpPr>
        <p:spPr/>
        <p:txBody>
          <a:bodyPr/>
          <a:lstStyle/>
          <a:p>
            <a:endParaRPr lang="nl-NL" dirty="0">
              <a:solidFill>
                <a:prstClr val="black">
                  <a:tint val="75000"/>
                </a:prstClr>
              </a:solidFill>
            </a:endParaRPr>
          </a:p>
        </p:txBody>
      </p:sp>
      <p:sp>
        <p:nvSpPr>
          <p:cNvPr id="5" name="Tijdelijke aanduiding voor dianummer 4"/>
          <p:cNvSpPr>
            <a:spLocks noGrp="1"/>
          </p:cNvSpPr>
          <p:nvPr>
            <p:ph type="sldNum" sz="quarter" idx="12"/>
          </p:nvPr>
        </p:nvSpPr>
        <p:spPr/>
        <p:txBody>
          <a:bodyPr/>
          <a:lstStyle/>
          <a:p>
            <a:fld id="{3F6E85B3-CFEF-4CFD-8FF5-0A6EFFED531C}" type="slidenum">
              <a:rPr lang="nl-NL" smtClean="0">
                <a:solidFill>
                  <a:prstClr val="black">
                    <a:tint val="75000"/>
                  </a:prstClr>
                </a:solidFill>
              </a:rPr>
              <a:pPr/>
              <a:t>‹nr.›</a:t>
            </a:fld>
            <a:endParaRPr lang="nl-NL" dirty="0">
              <a:solidFill>
                <a:prstClr val="black">
                  <a:tint val="75000"/>
                </a:prstClr>
              </a:solidFill>
            </a:endParaRPr>
          </a:p>
        </p:txBody>
      </p:sp>
    </p:spTree>
    <p:extLst>
      <p:ext uri="{BB962C8B-B14F-4D97-AF65-F5344CB8AC3E}">
        <p14:creationId xmlns:p14="http://schemas.microsoft.com/office/powerpoint/2010/main" val="1507167330"/>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Tijdelijke aanduiding voor datum 1"/>
          <p:cNvSpPr>
            <a:spLocks noGrp="1"/>
          </p:cNvSpPr>
          <p:nvPr>
            <p:ph type="dt" sz="half" idx="10"/>
          </p:nvPr>
        </p:nvSpPr>
        <p:spPr/>
        <p:txBody>
          <a:bodyPr/>
          <a:lstStyle/>
          <a:p>
            <a:fld id="{CE1E16D9-9D39-4706-90B4-1DF3A8D88558}" type="datetimeFigureOut">
              <a:rPr lang="nl-NL" smtClean="0">
                <a:solidFill>
                  <a:prstClr val="black">
                    <a:tint val="75000"/>
                  </a:prstClr>
                </a:solidFill>
              </a:rPr>
              <a:pPr/>
              <a:t>18-1-2019</a:t>
            </a:fld>
            <a:endParaRPr lang="nl-NL" dirty="0">
              <a:solidFill>
                <a:prstClr val="black">
                  <a:tint val="75000"/>
                </a:prstClr>
              </a:solidFill>
            </a:endParaRPr>
          </a:p>
        </p:txBody>
      </p:sp>
      <p:sp>
        <p:nvSpPr>
          <p:cNvPr id="3" name="Tijdelijke aanduiding voor voettekst 2"/>
          <p:cNvSpPr>
            <a:spLocks noGrp="1"/>
          </p:cNvSpPr>
          <p:nvPr>
            <p:ph type="ftr" sz="quarter" idx="11"/>
          </p:nvPr>
        </p:nvSpPr>
        <p:spPr/>
        <p:txBody>
          <a:bodyPr/>
          <a:lstStyle/>
          <a:p>
            <a:endParaRPr lang="nl-NL" dirty="0">
              <a:solidFill>
                <a:prstClr val="black">
                  <a:tint val="75000"/>
                </a:prstClr>
              </a:solidFill>
            </a:endParaRPr>
          </a:p>
        </p:txBody>
      </p:sp>
      <p:sp>
        <p:nvSpPr>
          <p:cNvPr id="4" name="Tijdelijke aanduiding voor dianummer 3"/>
          <p:cNvSpPr>
            <a:spLocks noGrp="1"/>
          </p:cNvSpPr>
          <p:nvPr>
            <p:ph type="sldNum" sz="quarter" idx="12"/>
          </p:nvPr>
        </p:nvSpPr>
        <p:spPr/>
        <p:txBody>
          <a:bodyPr/>
          <a:lstStyle/>
          <a:p>
            <a:fld id="{3F6E85B3-CFEF-4CFD-8FF5-0A6EFFED531C}" type="slidenum">
              <a:rPr lang="nl-NL" smtClean="0">
                <a:solidFill>
                  <a:prstClr val="black">
                    <a:tint val="75000"/>
                  </a:prstClr>
                </a:solidFill>
              </a:rPr>
              <a:pPr/>
              <a:t>‹nr.›</a:t>
            </a:fld>
            <a:endParaRPr lang="nl-NL" dirty="0">
              <a:solidFill>
                <a:prstClr val="black">
                  <a:tint val="75000"/>
                </a:prstClr>
              </a:solidFill>
            </a:endParaRPr>
          </a:p>
        </p:txBody>
      </p:sp>
    </p:spTree>
    <p:extLst>
      <p:ext uri="{BB962C8B-B14F-4D97-AF65-F5344CB8AC3E}">
        <p14:creationId xmlns:p14="http://schemas.microsoft.com/office/powerpoint/2010/main" val="2701314815"/>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457201" y="273050"/>
            <a:ext cx="3008313" cy="1162050"/>
          </a:xfrm>
        </p:spPr>
        <p:txBody>
          <a:bodyPr anchor="b"/>
          <a:lstStyle>
            <a:lvl1pPr algn="l">
              <a:defRPr sz="2000" b="1"/>
            </a:lvl1pPr>
          </a:lstStyle>
          <a:p>
            <a:r>
              <a:rPr lang="nl-NL"/>
              <a:t>Klik om de stijl te bewerken</a:t>
            </a:r>
          </a:p>
        </p:txBody>
      </p:sp>
      <p:sp>
        <p:nvSpPr>
          <p:cNvPr id="3" name="Tijdelijke aanduiding voor inhoud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tekst 3"/>
          <p:cNvSpPr>
            <a:spLocks noGrp="1"/>
          </p:cNvSpPr>
          <p:nvPr>
            <p:ph type="body" sz="half" idx="2"/>
          </p:nvPr>
        </p:nvSpPr>
        <p:spPr>
          <a:xfrm>
            <a:off x="457201" y="1435100"/>
            <a:ext cx="3008313" cy="4691063"/>
          </a:xfrm>
        </p:spPr>
        <p:txBody>
          <a:bodyPr/>
          <a:lstStyle>
            <a:lvl1pPr marL="0" indent="0">
              <a:buNone/>
              <a:defRPr sz="1400"/>
            </a:lvl1pPr>
            <a:lvl2pPr marL="457146" indent="0">
              <a:buNone/>
              <a:defRPr sz="1200"/>
            </a:lvl2pPr>
            <a:lvl3pPr marL="914293" indent="0">
              <a:buNone/>
              <a:defRPr sz="1000"/>
            </a:lvl3pPr>
            <a:lvl4pPr marL="1371440" indent="0">
              <a:buNone/>
              <a:defRPr sz="900"/>
            </a:lvl4pPr>
            <a:lvl5pPr marL="1828586" indent="0">
              <a:buNone/>
              <a:defRPr sz="900"/>
            </a:lvl5pPr>
            <a:lvl6pPr marL="2285733" indent="0">
              <a:buNone/>
              <a:defRPr sz="900"/>
            </a:lvl6pPr>
            <a:lvl7pPr marL="2742879" indent="0">
              <a:buNone/>
              <a:defRPr sz="900"/>
            </a:lvl7pPr>
            <a:lvl8pPr marL="3200026" indent="0">
              <a:buNone/>
              <a:defRPr sz="900"/>
            </a:lvl8pPr>
            <a:lvl9pPr marL="3657172" indent="0">
              <a:buNone/>
              <a:defRPr sz="900"/>
            </a:lvl9pPr>
          </a:lstStyle>
          <a:p>
            <a:pPr lvl="0"/>
            <a:r>
              <a:rPr lang="nl-NL"/>
              <a:t>Klik om de modelstijlen te bewerken</a:t>
            </a:r>
          </a:p>
        </p:txBody>
      </p:sp>
      <p:sp>
        <p:nvSpPr>
          <p:cNvPr id="5" name="Tijdelijke aanduiding voor datum 4"/>
          <p:cNvSpPr>
            <a:spLocks noGrp="1"/>
          </p:cNvSpPr>
          <p:nvPr>
            <p:ph type="dt" sz="half" idx="10"/>
          </p:nvPr>
        </p:nvSpPr>
        <p:spPr/>
        <p:txBody>
          <a:bodyPr/>
          <a:lstStyle/>
          <a:p>
            <a:fld id="{CE1E16D9-9D39-4706-90B4-1DF3A8D88558}" type="datetimeFigureOut">
              <a:rPr lang="nl-NL" smtClean="0">
                <a:solidFill>
                  <a:prstClr val="black">
                    <a:tint val="75000"/>
                  </a:prstClr>
                </a:solidFill>
              </a:rPr>
              <a:pPr/>
              <a:t>18-1-2019</a:t>
            </a:fld>
            <a:endParaRPr lang="nl-NL" dirty="0">
              <a:solidFill>
                <a:prstClr val="black">
                  <a:tint val="75000"/>
                </a:prstClr>
              </a:solidFill>
            </a:endParaRPr>
          </a:p>
        </p:txBody>
      </p:sp>
      <p:sp>
        <p:nvSpPr>
          <p:cNvPr id="6" name="Tijdelijke aanduiding voor voettekst 5"/>
          <p:cNvSpPr>
            <a:spLocks noGrp="1"/>
          </p:cNvSpPr>
          <p:nvPr>
            <p:ph type="ftr" sz="quarter" idx="11"/>
          </p:nvPr>
        </p:nvSpPr>
        <p:spPr/>
        <p:txBody>
          <a:bodyPr/>
          <a:lstStyle/>
          <a:p>
            <a:endParaRPr lang="nl-NL" dirty="0">
              <a:solidFill>
                <a:prstClr val="black">
                  <a:tint val="75000"/>
                </a:prstClr>
              </a:solidFill>
            </a:endParaRPr>
          </a:p>
        </p:txBody>
      </p:sp>
      <p:sp>
        <p:nvSpPr>
          <p:cNvPr id="7" name="Tijdelijke aanduiding voor dianummer 6"/>
          <p:cNvSpPr>
            <a:spLocks noGrp="1"/>
          </p:cNvSpPr>
          <p:nvPr>
            <p:ph type="sldNum" sz="quarter" idx="12"/>
          </p:nvPr>
        </p:nvSpPr>
        <p:spPr/>
        <p:txBody>
          <a:bodyPr/>
          <a:lstStyle/>
          <a:p>
            <a:fld id="{3F6E85B3-CFEF-4CFD-8FF5-0A6EFFED531C}" type="slidenum">
              <a:rPr lang="nl-NL" smtClean="0">
                <a:solidFill>
                  <a:prstClr val="black">
                    <a:tint val="75000"/>
                  </a:prstClr>
                </a:solidFill>
              </a:rPr>
              <a:pPr/>
              <a:t>‹nr.›</a:t>
            </a:fld>
            <a:endParaRPr lang="nl-NL" dirty="0">
              <a:solidFill>
                <a:prstClr val="black">
                  <a:tint val="75000"/>
                </a:prstClr>
              </a:solidFill>
            </a:endParaRPr>
          </a:p>
        </p:txBody>
      </p:sp>
    </p:spTree>
    <p:extLst>
      <p:ext uri="{BB962C8B-B14F-4D97-AF65-F5344CB8AC3E}">
        <p14:creationId xmlns:p14="http://schemas.microsoft.com/office/powerpoint/2010/main" val="471574595"/>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1792288" y="4800600"/>
            <a:ext cx="5486400" cy="566738"/>
          </a:xfrm>
        </p:spPr>
        <p:txBody>
          <a:bodyPr anchor="b"/>
          <a:lstStyle>
            <a:lvl1pPr algn="l">
              <a:defRPr sz="2000" b="1"/>
            </a:lvl1pPr>
          </a:lstStyle>
          <a:p>
            <a:r>
              <a:rPr lang="nl-NL"/>
              <a:t>Klik om de stijl te bewerken</a:t>
            </a:r>
          </a:p>
        </p:txBody>
      </p:sp>
      <p:sp>
        <p:nvSpPr>
          <p:cNvPr id="3" name="Tijdelijke aanduiding voor afbeelding 2"/>
          <p:cNvSpPr>
            <a:spLocks noGrp="1"/>
          </p:cNvSpPr>
          <p:nvPr>
            <p:ph type="pic" idx="1"/>
          </p:nvPr>
        </p:nvSpPr>
        <p:spPr>
          <a:xfrm>
            <a:off x="1792288" y="612775"/>
            <a:ext cx="5486400" cy="4114800"/>
          </a:xfrm>
        </p:spPr>
        <p:txBody>
          <a:bodyPr/>
          <a:lstStyle>
            <a:lvl1pPr marL="0" indent="0">
              <a:buNone/>
              <a:defRPr sz="3200"/>
            </a:lvl1pPr>
            <a:lvl2pPr marL="457146" indent="0">
              <a:buNone/>
              <a:defRPr sz="2800"/>
            </a:lvl2pPr>
            <a:lvl3pPr marL="914293" indent="0">
              <a:buNone/>
              <a:defRPr sz="2400"/>
            </a:lvl3pPr>
            <a:lvl4pPr marL="1371440" indent="0">
              <a:buNone/>
              <a:defRPr sz="2000"/>
            </a:lvl4pPr>
            <a:lvl5pPr marL="1828586" indent="0">
              <a:buNone/>
              <a:defRPr sz="2000"/>
            </a:lvl5pPr>
            <a:lvl6pPr marL="2285733" indent="0">
              <a:buNone/>
              <a:defRPr sz="2000"/>
            </a:lvl6pPr>
            <a:lvl7pPr marL="2742879" indent="0">
              <a:buNone/>
              <a:defRPr sz="2000"/>
            </a:lvl7pPr>
            <a:lvl8pPr marL="3200026" indent="0">
              <a:buNone/>
              <a:defRPr sz="2000"/>
            </a:lvl8pPr>
            <a:lvl9pPr marL="3657172" indent="0">
              <a:buNone/>
              <a:defRPr sz="2000"/>
            </a:lvl9pPr>
          </a:lstStyle>
          <a:p>
            <a:endParaRPr lang="nl-NL" dirty="0"/>
          </a:p>
        </p:txBody>
      </p:sp>
      <p:sp>
        <p:nvSpPr>
          <p:cNvPr id="4" name="Tijdelijke aanduiding voor tekst 3"/>
          <p:cNvSpPr>
            <a:spLocks noGrp="1"/>
          </p:cNvSpPr>
          <p:nvPr>
            <p:ph type="body" sz="half" idx="2"/>
          </p:nvPr>
        </p:nvSpPr>
        <p:spPr>
          <a:xfrm>
            <a:off x="1792288" y="5367338"/>
            <a:ext cx="5486400" cy="804862"/>
          </a:xfrm>
        </p:spPr>
        <p:txBody>
          <a:bodyPr/>
          <a:lstStyle>
            <a:lvl1pPr marL="0" indent="0">
              <a:buNone/>
              <a:defRPr sz="1400"/>
            </a:lvl1pPr>
            <a:lvl2pPr marL="457146" indent="0">
              <a:buNone/>
              <a:defRPr sz="1200"/>
            </a:lvl2pPr>
            <a:lvl3pPr marL="914293" indent="0">
              <a:buNone/>
              <a:defRPr sz="1000"/>
            </a:lvl3pPr>
            <a:lvl4pPr marL="1371440" indent="0">
              <a:buNone/>
              <a:defRPr sz="900"/>
            </a:lvl4pPr>
            <a:lvl5pPr marL="1828586" indent="0">
              <a:buNone/>
              <a:defRPr sz="900"/>
            </a:lvl5pPr>
            <a:lvl6pPr marL="2285733" indent="0">
              <a:buNone/>
              <a:defRPr sz="900"/>
            </a:lvl6pPr>
            <a:lvl7pPr marL="2742879" indent="0">
              <a:buNone/>
              <a:defRPr sz="900"/>
            </a:lvl7pPr>
            <a:lvl8pPr marL="3200026" indent="0">
              <a:buNone/>
              <a:defRPr sz="900"/>
            </a:lvl8pPr>
            <a:lvl9pPr marL="3657172" indent="0">
              <a:buNone/>
              <a:defRPr sz="900"/>
            </a:lvl9pPr>
          </a:lstStyle>
          <a:p>
            <a:pPr lvl="0"/>
            <a:r>
              <a:rPr lang="nl-NL"/>
              <a:t>Klik om de modelstijlen te bewerken</a:t>
            </a:r>
          </a:p>
        </p:txBody>
      </p:sp>
      <p:sp>
        <p:nvSpPr>
          <p:cNvPr id="5" name="Tijdelijke aanduiding voor datum 4"/>
          <p:cNvSpPr>
            <a:spLocks noGrp="1"/>
          </p:cNvSpPr>
          <p:nvPr>
            <p:ph type="dt" sz="half" idx="10"/>
          </p:nvPr>
        </p:nvSpPr>
        <p:spPr/>
        <p:txBody>
          <a:bodyPr/>
          <a:lstStyle/>
          <a:p>
            <a:fld id="{CE1E16D9-9D39-4706-90B4-1DF3A8D88558}" type="datetimeFigureOut">
              <a:rPr lang="nl-NL" smtClean="0">
                <a:solidFill>
                  <a:prstClr val="black">
                    <a:tint val="75000"/>
                  </a:prstClr>
                </a:solidFill>
              </a:rPr>
              <a:pPr/>
              <a:t>18-1-2019</a:t>
            </a:fld>
            <a:endParaRPr lang="nl-NL" dirty="0">
              <a:solidFill>
                <a:prstClr val="black">
                  <a:tint val="75000"/>
                </a:prstClr>
              </a:solidFill>
            </a:endParaRPr>
          </a:p>
        </p:txBody>
      </p:sp>
      <p:sp>
        <p:nvSpPr>
          <p:cNvPr id="6" name="Tijdelijke aanduiding voor voettekst 5"/>
          <p:cNvSpPr>
            <a:spLocks noGrp="1"/>
          </p:cNvSpPr>
          <p:nvPr>
            <p:ph type="ftr" sz="quarter" idx="11"/>
          </p:nvPr>
        </p:nvSpPr>
        <p:spPr/>
        <p:txBody>
          <a:bodyPr/>
          <a:lstStyle/>
          <a:p>
            <a:endParaRPr lang="nl-NL" dirty="0">
              <a:solidFill>
                <a:prstClr val="black">
                  <a:tint val="75000"/>
                </a:prstClr>
              </a:solidFill>
            </a:endParaRPr>
          </a:p>
        </p:txBody>
      </p:sp>
      <p:sp>
        <p:nvSpPr>
          <p:cNvPr id="7" name="Tijdelijke aanduiding voor dianummer 6"/>
          <p:cNvSpPr>
            <a:spLocks noGrp="1"/>
          </p:cNvSpPr>
          <p:nvPr>
            <p:ph type="sldNum" sz="quarter" idx="12"/>
          </p:nvPr>
        </p:nvSpPr>
        <p:spPr/>
        <p:txBody>
          <a:bodyPr/>
          <a:lstStyle/>
          <a:p>
            <a:fld id="{3F6E85B3-CFEF-4CFD-8FF5-0A6EFFED531C}" type="slidenum">
              <a:rPr lang="nl-NL" smtClean="0">
                <a:solidFill>
                  <a:prstClr val="black">
                    <a:tint val="75000"/>
                  </a:prstClr>
                </a:solidFill>
              </a:rPr>
              <a:pPr/>
              <a:t>‹nr.›</a:t>
            </a:fld>
            <a:endParaRPr lang="nl-NL" dirty="0">
              <a:solidFill>
                <a:prstClr val="black">
                  <a:tint val="75000"/>
                </a:prstClr>
              </a:solidFill>
            </a:endParaRPr>
          </a:p>
        </p:txBody>
      </p:sp>
    </p:spTree>
    <p:extLst>
      <p:ext uri="{BB962C8B-B14F-4D97-AF65-F5344CB8AC3E}">
        <p14:creationId xmlns:p14="http://schemas.microsoft.com/office/powerpoint/2010/main" val="201541963"/>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
        <p:nvSpPr>
          <p:cNvPr id="3" name="Tijdelijke aanduiding voor verticale tekst 2"/>
          <p:cNvSpPr>
            <a:spLocks noGrp="1"/>
          </p:cNvSpPr>
          <p:nvPr>
            <p:ph type="body" orient="vert" idx="1"/>
          </p:nvPr>
        </p:nvSpPr>
        <p:spPr/>
        <p:txBody>
          <a:bodyPr vert="eaVert"/>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p:cNvSpPr>
            <a:spLocks noGrp="1"/>
          </p:cNvSpPr>
          <p:nvPr>
            <p:ph type="dt" sz="half" idx="10"/>
          </p:nvPr>
        </p:nvSpPr>
        <p:spPr/>
        <p:txBody>
          <a:bodyPr/>
          <a:lstStyle/>
          <a:p>
            <a:fld id="{CE1E16D9-9D39-4706-90B4-1DF3A8D88558}" type="datetimeFigureOut">
              <a:rPr lang="nl-NL" smtClean="0">
                <a:solidFill>
                  <a:prstClr val="black">
                    <a:tint val="75000"/>
                  </a:prstClr>
                </a:solidFill>
              </a:rPr>
              <a:pPr/>
              <a:t>18-1-2019</a:t>
            </a:fld>
            <a:endParaRPr lang="nl-NL" dirty="0">
              <a:solidFill>
                <a:prstClr val="black">
                  <a:tint val="75000"/>
                </a:prstClr>
              </a:solidFill>
            </a:endParaRPr>
          </a:p>
        </p:txBody>
      </p:sp>
      <p:sp>
        <p:nvSpPr>
          <p:cNvPr id="5" name="Tijdelijke aanduiding voor voettekst 4"/>
          <p:cNvSpPr>
            <a:spLocks noGrp="1"/>
          </p:cNvSpPr>
          <p:nvPr>
            <p:ph type="ftr" sz="quarter" idx="11"/>
          </p:nvPr>
        </p:nvSpPr>
        <p:spPr/>
        <p:txBody>
          <a:bodyPr/>
          <a:lstStyle/>
          <a:p>
            <a:endParaRPr lang="nl-NL" dirty="0">
              <a:solidFill>
                <a:prstClr val="black">
                  <a:tint val="75000"/>
                </a:prstClr>
              </a:solidFill>
            </a:endParaRPr>
          </a:p>
        </p:txBody>
      </p:sp>
      <p:sp>
        <p:nvSpPr>
          <p:cNvPr id="6" name="Tijdelijke aanduiding voor dianummer 5"/>
          <p:cNvSpPr>
            <a:spLocks noGrp="1"/>
          </p:cNvSpPr>
          <p:nvPr>
            <p:ph type="sldNum" sz="quarter" idx="12"/>
          </p:nvPr>
        </p:nvSpPr>
        <p:spPr/>
        <p:txBody>
          <a:bodyPr/>
          <a:lstStyle/>
          <a:p>
            <a:fld id="{3F6E85B3-CFEF-4CFD-8FF5-0A6EFFED531C}" type="slidenum">
              <a:rPr lang="nl-NL" smtClean="0">
                <a:solidFill>
                  <a:prstClr val="black">
                    <a:tint val="75000"/>
                  </a:prstClr>
                </a:solidFill>
              </a:rPr>
              <a:pPr/>
              <a:t>‹nr.›</a:t>
            </a:fld>
            <a:endParaRPr lang="nl-NL" dirty="0">
              <a:solidFill>
                <a:prstClr val="black">
                  <a:tint val="75000"/>
                </a:prstClr>
              </a:solidFill>
            </a:endParaRPr>
          </a:p>
        </p:txBody>
      </p:sp>
    </p:spTree>
    <p:extLst>
      <p:ext uri="{BB962C8B-B14F-4D97-AF65-F5344CB8AC3E}">
        <p14:creationId xmlns:p14="http://schemas.microsoft.com/office/powerpoint/2010/main" val="4199687662"/>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e titel 1"/>
          <p:cNvSpPr>
            <a:spLocks noGrp="1"/>
          </p:cNvSpPr>
          <p:nvPr>
            <p:ph type="title" orient="vert"/>
          </p:nvPr>
        </p:nvSpPr>
        <p:spPr>
          <a:xfrm>
            <a:off x="6629400" y="274638"/>
            <a:ext cx="2057400" cy="5851525"/>
          </a:xfrm>
        </p:spPr>
        <p:txBody>
          <a:bodyPr vert="eaVert"/>
          <a:lstStyle/>
          <a:p>
            <a:r>
              <a:rPr lang="nl-NL"/>
              <a:t>Klik om de stijl te bewerken</a:t>
            </a:r>
          </a:p>
        </p:txBody>
      </p:sp>
      <p:sp>
        <p:nvSpPr>
          <p:cNvPr id="3" name="Tijdelijke aanduiding voor verticale tekst 2"/>
          <p:cNvSpPr>
            <a:spLocks noGrp="1"/>
          </p:cNvSpPr>
          <p:nvPr>
            <p:ph type="body" orient="vert" idx="1"/>
          </p:nvPr>
        </p:nvSpPr>
        <p:spPr>
          <a:xfrm>
            <a:off x="457200" y="274638"/>
            <a:ext cx="6019800" cy="5851525"/>
          </a:xfrm>
        </p:spPr>
        <p:txBody>
          <a:bodyPr vert="eaVert"/>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p:cNvSpPr>
            <a:spLocks noGrp="1"/>
          </p:cNvSpPr>
          <p:nvPr>
            <p:ph type="dt" sz="half" idx="10"/>
          </p:nvPr>
        </p:nvSpPr>
        <p:spPr/>
        <p:txBody>
          <a:bodyPr/>
          <a:lstStyle/>
          <a:p>
            <a:fld id="{CE1E16D9-9D39-4706-90B4-1DF3A8D88558}" type="datetimeFigureOut">
              <a:rPr lang="nl-NL" smtClean="0">
                <a:solidFill>
                  <a:prstClr val="black">
                    <a:tint val="75000"/>
                  </a:prstClr>
                </a:solidFill>
              </a:rPr>
              <a:pPr/>
              <a:t>18-1-2019</a:t>
            </a:fld>
            <a:endParaRPr lang="nl-NL" dirty="0">
              <a:solidFill>
                <a:prstClr val="black">
                  <a:tint val="75000"/>
                </a:prstClr>
              </a:solidFill>
            </a:endParaRPr>
          </a:p>
        </p:txBody>
      </p:sp>
      <p:sp>
        <p:nvSpPr>
          <p:cNvPr id="5" name="Tijdelijke aanduiding voor voettekst 4"/>
          <p:cNvSpPr>
            <a:spLocks noGrp="1"/>
          </p:cNvSpPr>
          <p:nvPr>
            <p:ph type="ftr" sz="quarter" idx="11"/>
          </p:nvPr>
        </p:nvSpPr>
        <p:spPr/>
        <p:txBody>
          <a:bodyPr/>
          <a:lstStyle/>
          <a:p>
            <a:endParaRPr lang="nl-NL" dirty="0">
              <a:solidFill>
                <a:prstClr val="black">
                  <a:tint val="75000"/>
                </a:prstClr>
              </a:solidFill>
            </a:endParaRPr>
          </a:p>
        </p:txBody>
      </p:sp>
      <p:sp>
        <p:nvSpPr>
          <p:cNvPr id="6" name="Tijdelijke aanduiding voor dianummer 5"/>
          <p:cNvSpPr>
            <a:spLocks noGrp="1"/>
          </p:cNvSpPr>
          <p:nvPr>
            <p:ph type="sldNum" sz="quarter" idx="12"/>
          </p:nvPr>
        </p:nvSpPr>
        <p:spPr/>
        <p:txBody>
          <a:bodyPr/>
          <a:lstStyle/>
          <a:p>
            <a:fld id="{3F6E85B3-CFEF-4CFD-8FF5-0A6EFFED531C}" type="slidenum">
              <a:rPr lang="nl-NL" smtClean="0">
                <a:solidFill>
                  <a:prstClr val="black">
                    <a:tint val="75000"/>
                  </a:prstClr>
                </a:solidFill>
              </a:rPr>
              <a:pPr/>
              <a:t>‹nr.›</a:t>
            </a:fld>
            <a:endParaRPr lang="nl-NL" dirty="0">
              <a:solidFill>
                <a:prstClr val="black">
                  <a:tint val="75000"/>
                </a:prstClr>
              </a:solidFill>
            </a:endParaRPr>
          </a:p>
        </p:txBody>
      </p:sp>
    </p:spTree>
    <p:extLst>
      <p:ext uri="{BB962C8B-B14F-4D97-AF65-F5344CB8AC3E}">
        <p14:creationId xmlns:p14="http://schemas.microsoft.com/office/powerpoint/2010/main" val="3213129878"/>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sp>
        <p:nvSpPr>
          <p:cNvPr id="2" name="Titel 1"/>
          <p:cNvSpPr>
            <a:spLocks noGrp="1"/>
          </p:cNvSpPr>
          <p:nvPr>
            <p:ph type="ctrTitle"/>
          </p:nvPr>
        </p:nvSpPr>
        <p:spPr>
          <a:xfrm>
            <a:off x="685800" y="2130425"/>
            <a:ext cx="7772400" cy="1470025"/>
          </a:xfrm>
        </p:spPr>
        <p:txBody>
          <a:bodyPr/>
          <a:lstStyle/>
          <a:p>
            <a:r>
              <a:rPr lang="nl-NL"/>
              <a:t>Klik om de stijl te bewerken</a:t>
            </a:r>
          </a:p>
        </p:txBody>
      </p:sp>
      <p:sp>
        <p:nvSpPr>
          <p:cNvPr id="3" name="Ondertitel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146" indent="0" algn="ctr">
              <a:buNone/>
              <a:defRPr>
                <a:solidFill>
                  <a:schemeClr val="tx1">
                    <a:tint val="75000"/>
                  </a:schemeClr>
                </a:solidFill>
              </a:defRPr>
            </a:lvl2pPr>
            <a:lvl3pPr marL="914293" indent="0" algn="ctr">
              <a:buNone/>
              <a:defRPr>
                <a:solidFill>
                  <a:schemeClr val="tx1">
                    <a:tint val="75000"/>
                  </a:schemeClr>
                </a:solidFill>
              </a:defRPr>
            </a:lvl3pPr>
            <a:lvl4pPr marL="1371440" indent="0" algn="ctr">
              <a:buNone/>
              <a:defRPr>
                <a:solidFill>
                  <a:schemeClr val="tx1">
                    <a:tint val="75000"/>
                  </a:schemeClr>
                </a:solidFill>
              </a:defRPr>
            </a:lvl4pPr>
            <a:lvl5pPr marL="1828586" indent="0" algn="ctr">
              <a:buNone/>
              <a:defRPr>
                <a:solidFill>
                  <a:schemeClr val="tx1">
                    <a:tint val="75000"/>
                  </a:schemeClr>
                </a:solidFill>
              </a:defRPr>
            </a:lvl5pPr>
            <a:lvl6pPr marL="2285733" indent="0" algn="ctr">
              <a:buNone/>
              <a:defRPr>
                <a:solidFill>
                  <a:schemeClr val="tx1">
                    <a:tint val="75000"/>
                  </a:schemeClr>
                </a:solidFill>
              </a:defRPr>
            </a:lvl6pPr>
            <a:lvl7pPr marL="2742879" indent="0" algn="ctr">
              <a:buNone/>
              <a:defRPr>
                <a:solidFill>
                  <a:schemeClr val="tx1">
                    <a:tint val="75000"/>
                  </a:schemeClr>
                </a:solidFill>
              </a:defRPr>
            </a:lvl7pPr>
            <a:lvl8pPr marL="3200026" indent="0" algn="ctr">
              <a:buNone/>
              <a:defRPr>
                <a:solidFill>
                  <a:schemeClr val="tx1">
                    <a:tint val="75000"/>
                  </a:schemeClr>
                </a:solidFill>
              </a:defRPr>
            </a:lvl8pPr>
            <a:lvl9pPr marL="3657172" indent="0" algn="ctr">
              <a:buNone/>
              <a:defRPr>
                <a:solidFill>
                  <a:schemeClr val="tx1">
                    <a:tint val="75000"/>
                  </a:schemeClr>
                </a:solidFill>
              </a:defRPr>
            </a:lvl9pPr>
          </a:lstStyle>
          <a:p>
            <a:r>
              <a:rPr lang="nl-NL"/>
              <a:t>Klik om de ondertitelstijl van het model te bewerken</a:t>
            </a:r>
          </a:p>
        </p:txBody>
      </p:sp>
      <p:sp>
        <p:nvSpPr>
          <p:cNvPr id="4" name="Tijdelijke aanduiding voor datum 3"/>
          <p:cNvSpPr>
            <a:spLocks noGrp="1"/>
          </p:cNvSpPr>
          <p:nvPr>
            <p:ph type="dt" sz="half" idx="10"/>
          </p:nvPr>
        </p:nvSpPr>
        <p:spPr/>
        <p:txBody>
          <a:bodyPr/>
          <a:lstStyle/>
          <a:p>
            <a:fld id="{CE1E16D9-9D39-4706-90B4-1DF3A8D88558}" type="datetimeFigureOut">
              <a:rPr lang="nl-NL" smtClean="0">
                <a:solidFill>
                  <a:prstClr val="black">
                    <a:tint val="75000"/>
                  </a:prstClr>
                </a:solidFill>
              </a:rPr>
              <a:pPr/>
              <a:t>18-1-2019</a:t>
            </a:fld>
            <a:endParaRPr lang="nl-NL" dirty="0">
              <a:solidFill>
                <a:prstClr val="black">
                  <a:tint val="75000"/>
                </a:prstClr>
              </a:solidFill>
            </a:endParaRPr>
          </a:p>
        </p:txBody>
      </p:sp>
      <p:sp>
        <p:nvSpPr>
          <p:cNvPr id="5" name="Tijdelijke aanduiding voor voettekst 4"/>
          <p:cNvSpPr>
            <a:spLocks noGrp="1"/>
          </p:cNvSpPr>
          <p:nvPr>
            <p:ph type="ftr" sz="quarter" idx="11"/>
          </p:nvPr>
        </p:nvSpPr>
        <p:spPr/>
        <p:txBody>
          <a:bodyPr/>
          <a:lstStyle/>
          <a:p>
            <a:endParaRPr lang="nl-NL" dirty="0">
              <a:solidFill>
                <a:prstClr val="black">
                  <a:tint val="75000"/>
                </a:prstClr>
              </a:solidFill>
            </a:endParaRPr>
          </a:p>
        </p:txBody>
      </p:sp>
      <p:sp>
        <p:nvSpPr>
          <p:cNvPr id="6" name="Tijdelijke aanduiding voor dianummer 5"/>
          <p:cNvSpPr>
            <a:spLocks noGrp="1"/>
          </p:cNvSpPr>
          <p:nvPr>
            <p:ph type="sldNum" sz="quarter" idx="12"/>
          </p:nvPr>
        </p:nvSpPr>
        <p:spPr/>
        <p:txBody>
          <a:bodyPr/>
          <a:lstStyle/>
          <a:p>
            <a:fld id="{3F6E85B3-CFEF-4CFD-8FF5-0A6EFFED531C}" type="slidenum">
              <a:rPr lang="nl-NL" smtClean="0">
                <a:solidFill>
                  <a:prstClr val="black">
                    <a:tint val="75000"/>
                  </a:prstClr>
                </a:solidFill>
              </a:rPr>
              <a:pPr/>
              <a:t>‹nr.›</a:t>
            </a:fld>
            <a:endParaRPr lang="nl-NL" dirty="0">
              <a:solidFill>
                <a:prstClr val="black">
                  <a:tint val="75000"/>
                </a:prstClr>
              </a:solidFill>
            </a:endParaRPr>
          </a:p>
        </p:txBody>
      </p:sp>
    </p:spTree>
    <p:extLst>
      <p:ext uri="{BB962C8B-B14F-4D97-AF65-F5344CB8AC3E}">
        <p14:creationId xmlns:p14="http://schemas.microsoft.com/office/powerpoint/2010/main" val="1460467966"/>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
        <p:nvSpPr>
          <p:cNvPr id="3" name="Tijdelijke aanduiding voor inhoud 2"/>
          <p:cNvSpPr>
            <a:spLocks noGrp="1"/>
          </p:cNvSpPr>
          <p:nvPr>
            <p:ph idx="1"/>
          </p:nvPr>
        </p:nvSpPr>
        <p:spPr/>
        <p:txBody>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p:cNvSpPr>
            <a:spLocks noGrp="1"/>
          </p:cNvSpPr>
          <p:nvPr>
            <p:ph type="dt" sz="half" idx="10"/>
          </p:nvPr>
        </p:nvSpPr>
        <p:spPr/>
        <p:txBody>
          <a:bodyPr/>
          <a:lstStyle/>
          <a:p>
            <a:fld id="{CE1E16D9-9D39-4706-90B4-1DF3A8D88558}" type="datetimeFigureOut">
              <a:rPr lang="nl-NL" smtClean="0">
                <a:solidFill>
                  <a:prstClr val="black">
                    <a:tint val="75000"/>
                  </a:prstClr>
                </a:solidFill>
              </a:rPr>
              <a:pPr/>
              <a:t>18-1-2019</a:t>
            </a:fld>
            <a:endParaRPr lang="nl-NL" dirty="0">
              <a:solidFill>
                <a:prstClr val="black">
                  <a:tint val="75000"/>
                </a:prstClr>
              </a:solidFill>
            </a:endParaRPr>
          </a:p>
        </p:txBody>
      </p:sp>
      <p:sp>
        <p:nvSpPr>
          <p:cNvPr id="5" name="Tijdelijke aanduiding voor voettekst 4"/>
          <p:cNvSpPr>
            <a:spLocks noGrp="1"/>
          </p:cNvSpPr>
          <p:nvPr>
            <p:ph type="ftr" sz="quarter" idx="11"/>
          </p:nvPr>
        </p:nvSpPr>
        <p:spPr/>
        <p:txBody>
          <a:bodyPr/>
          <a:lstStyle/>
          <a:p>
            <a:endParaRPr lang="nl-NL" dirty="0">
              <a:solidFill>
                <a:prstClr val="black">
                  <a:tint val="75000"/>
                </a:prstClr>
              </a:solidFill>
            </a:endParaRPr>
          </a:p>
        </p:txBody>
      </p:sp>
      <p:sp>
        <p:nvSpPr>
          <p:cNvPr id="6" name="Tijdelijke aanduiding voor dianummer 5"/>
          <p:cNvSpPr>
            <a:spLocks noGrp="1"/>
          </p:cNvSpPr>
          <p:nvPr>
            <p:ph type="sldNum" sz="quarter" idx="12"/>
          </p:nvPr>
        </p:nvSpPr>
        <p:spPr/>
        <p:txBody>
          <a:bodyPr/>
          <a:lstStyle/>
          <a:p>
            <a:fld id="{3F6E85B3-CFEF-4CFD-8FF5-0A6EFFED531C}" type="slidenum">
              <a:rPr lang="nl-NL" smtClean="0">
                <a:solidFill>
                  <a:prstClr val="black">
                    <a:tint val="75000"/>
                  </a:prstClr>
                </a:solidFill>
              </a:rPr>
              <a:pPr/>
              <a:t>‹nr.›</a:t>
            </a:fld>
            <a:endParaRPr lang="nl-NL" dirty="0">
              <a:solidFill>
                <a:prstClr val="black">
                  <a:tint val="75000"/>
                </a:prstClr>
              </a:solidFill>
            </a:endParaRPr>
          </a:p>
        </p:txBody>
      </p:sp>
    </p:spTree>
    <p:extLst>
      <p:ext uri="{BB962C8B-B14F-4D97-AF65-F5344CB8AC3E}">
        <p14:creationId xmlns:p14="http://schemas.microsoft.com/office/powerpoint/2010/main" val="522803978"/>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el 1"/>
          <p:cNvSpPr>
            <a:spLocks noGrp="1"/>
          </p:cNvSpPr>
          <p:nvPr>
            <p:ph type="title"/>
          </p:nvPr>
        </p:nvSpPr>
        <p:spPr>
          <a:xfrm>
            <a:off x="722313" y="4406901"/>
            <a:ext cx="7772400" cy="1362075"/>
          </a:xfrm>
        </p:spPr>
        <p:txBody>
          <a:bodyPr anchor="t"/>
          <a:lstStyle>
            <a:lvl1pPr algn="l">
              <a:defRPr sz="4000" b="1" cap="all"/>
            </a:lvl1pPr>
          </a:lstStyle>
          <a:p>
            <a:r>
              <a:rPr lang="nl-NL"/>
              <a:t>Klik om de stijl te bewerken</a:t>
            </a:r>
          </a:p>
        </p:txBody>
      </p:sp>
      <p:sp>
        <p:nvSpPr>
          <p:cNvPr id="3" name="Tijdelijke aanduiding voor tekst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146" indent="0">
              <a:buNone/>
              <a:defRPr sz="1800">
                <a:solidFill>
                  <a:schemeClr val="tx1">
                    <a:tint val="75000"/>
                  </a:schemeClr>
                </a:solidFill>
              </a:defRPr>
            </a:lvl2pPr>
            <a:lvl3pPr marL="914293" indent="0">
              <a:buNone/>
              <a:defRPr sz="1600">
                <a:solidFill>
                  <a:schemeClr val="tx1">
                    <a:tint val="75000"/>
                  </a:schemeClr>
                </a:solidFill>
              </a:defRPr>
            </a:lvl3pPr>
            <a:lvl4pPr marL="1371440" indent="0">
              <a:buNone/>
              <a:defRPr sz="1400">
                <a:solidFill>
                  <a:schemeClr val="tx1">
                    <a:tint val="75000"/>
                  </a:schemeClr>
                </a:solidFill>
              </a:defRPr>
            </a:lvl4pPr>
            <a:lvl5pPr marL="1828586" indent="0">
              <a:buNone/>
              <a:defRPr sz="1400">
                <a:solidFill>
                  <a:schemeClr val="tx1">
                    <a:tint val="75000"/>
                  </a:schemeClr>
                </a:solidFill>
              </a:defRPr>
            </a:lvl5pPr>
            <a:lvl6pPr marL="2285733" indent="0">
              <a:buNone/>
              <a:defRPr sz="1400">
                <a:solidFill>
                  <a:schemeClr val="tx1">
                    <a:tint val="75000"/>
                  </a:schemeClr>
                </a:solidFill>
              </a:defRPr>
            </a:lvl6pPr>
            <a:lvl7pPr marL="2742879" indent="0">
              <a:buNone/>
              <a:defRPr sz="1400">
                <a:solidFill>
                  <a:schemeClr val="tx1">
                    <a:tint val="75000"/>
                  </a:schemeClr>
                </a:solidFill>
              </a:defRPr>
            </a:lvl7pPr>
            <a:lvl8pPr marL="3200026" indent="0">
              <a:buNone/>
              <a:defRPr sz="1400">
                <a:solidFill>
                  <a:schemeClr val="tx1">
                    <a:tint val="75000"/>
                  </a:schemeClr>
                </a:solidFill>
              </a:defRPr>
            </a:lvl8pPr>
            <a:lvl9pPr marL="3657172" indent="0">
              <a:buNone/>
              <a:defRPr sz="1400">
                <a:solidFill>
                  <a:schemeClr val="tx1">
                    <a:tint val="75000"/>
                  </a:schemeClr>
                </a:solidFill>
              </a:defRPr>
            </a:lvl9pPr>
          </a:lstStyle>
          <a:p>
            <a:pPr lvl="0"/>
            <a:r>
              <a:rPr lang="nl-NL"/>
              <a:t>Klik om de modelstijlen te bewerken</a:t>
            </a:r>
          </a:p>
        </p:txBody>
      </p:sp>
      <p:sp>
        <p:nvSpPr>
          <p:cNvPr id="4" name="Tijdelijke aanduiding voor datum 3"/>
          <p:cNvSpPr>
            <a:spLocks noGrp="1"/>
          </p:cNvSpPr>
          <p:nvPr>
            <p:ph type="dt" sz="half" idx="10"/>
          </p:nvPr>
        </p:nvSpPr>
        <p:spPr/>
        <p:txBody>
          <a:bodyPr/>
          <a:lstStyle/>
          <a:p>
            <a:fld id="{CE1E16D9-9D39-4706-90B4-1DF3A8D88558}" type="datetimeFigureOut">
              <a:rPr lang="nl-NL" smtClean="0">
                <a:solidFill>
                  <a:prstClr val="black">
                    <a:tint val="75000"/>
                  </a:prstClr>
                </a:solidFill>
              </a:rPr>
              <a:pPr/>
              <a:t>18-1-2019</a:t>
            </a:fld>
            <a:endParaRPr lang="nl-NL" dirty="0">
              <a:solidFill>
                <a:prstClr val="black">
                  <a:tint val="75000"/>
                </a:prstClr>
              </a:solidFill>
            </a:endParaRPr>
          </a:p>
        </p:txBody>
      </p:sp>
      <p:sp>
        <p:nvSpPr>
          <p:cNvPr id="5" name="Tijdelijke aanduiding voor voettekst 4"/>
          <p:cNvSpPr>
            <a:spLocks noGrp="1"/>
          </p:cNvSpPr>
          <p:nvPr>
            <p:ph type="ftr" sz="quarter" idx="11"/>
          </p:nvPr>
        </p:nvSpPr>
        <p:spPr/>
        <p:txBody>
          <a:bodyPr/>
          <a:lstStyle/>
          <a:p>
            <a:endParaRPr lang="nl-NL" dirty="0">
              <a:solidFill>
                <a:prstClr val="black">
                  <a:tint val="75000"/>
                </a:prstClr>
              </a:solidFill>
            </a:endParaRPr>
          </a:p>
        </p:txBody>
      </p:sp>
      <p:sp>
        <p:nvSpPr>
          <p:cNvPr id="6" name="Tijdelijke aanduiding voor dianummer 5"/>
          <p:cNvSpPr>
            <a:spLocks noGrp="1"/>
          </p:cNvSpPr>
          <p:nvPr>
            <p:ph type="sldNum" sz="quarter" idx="12"/>
          </p:nvPr>
        </p:nvSpPr>
        <p:spPr/>
        <p:txBody>
          <a:bodyPr/>
          <a:lstStyle/>
          <a:p>
            <a:fld id="{3F6E85B3-CFEF-4CFD-8FF5-0A6EFFED531C}" type="slidenum">
              <a:rPr lang="nl-NL" smtClean="0">
                <a:solidFill>
                  <a:prstClr val="black">
                    <a:tint val="75000"/>
                  </a:prstClr>
                </a:solidFill>
              </a:rPr>
              <a:pPr/>
              <a:t>‹nr.›</a:t>
            </a:fld>
            <a:endParaRPr lang="nl-NL" dirty="0">
              <a:solidFill>
                <a:prstClr val="black">
                  <a:tint val="75000"/>
                </a:prstClr>
              </a:solidFill>
            </a:endParaRPr>
          </a:p>
        </p:txBody>
      </p:sp>
    </p:spTree>
    <p:extLst>
      <p:ext uri="{BB962C8B-B14F-4D97-AF65-F5344CB8AC3E}">
        <p14:creationId xmlns:p14="http://schemas.microsoft.com/office/powerpoint/2010/main" val="2231448653"/>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
        <p:nvSpPr>
          <p:cNvPr id="3" name="Tijdelijke aanduiding voor inhoud 2"/>
          <p:cNvSpPr>
            <a:spLocks noGrp="1"/>
          </p:cNvSpPr>
          <p:nvPr>
            <p:ph sz="half" idx="1"/>
          </p:nvPr>
        </p:nvSpPr>
        <p:spPr>
          <a:xfrm>
            <a:off x="457200" y="1600201"/>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inhoud 3"/>
          <p:cNvSpPr>
            <a:spLocks noGrp="1"/>
          </p:cNvSpPr>
          <p:nvPr>
            <p:ph sz="half" idx="2"/>
          </p:nvPr>
        </p:nvSpPr>
        <p:spPr>
          <a:xfrm>
            <a:off x="4648200" y="1600201"/>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datum 4"/>
          <p:cNvSpPr>
            <a:spLocks noGrp="1"/>
          </p:cNvSpPr>
          <p:nvPr>
            <p:ph type="dt" sz="half" idx="10"/>
          </p:nvPr>
        </p:nvSpPr>
        <p:spPr/>
        <p:txBody>
          <a:bodyPr/>
          <a:lstStyle/>
          <a:p>
            <a:fld id="{CE1E16D9-9D39-4706-90B4-1DF3A8D88558}" type="datetimeFigureOut">
              <a:rPr lang="nl-NL" smtClean="0">
                <a:solidFill>
                  <a:prstClr val="black">
                    <a:tint val="75000"/>
                  </a:prstClr>
                </a:solidFill>
              </a:rPr>
              <a:pPr/>
              <a:t>18-1-2019</a:t>
            </a:fld>
            <a:endParaRPr lang="nl-NL" dirty="0">
              <a:solidFill>
                <a:prstClr val="black">
                  <a:tint val="75000"/>
                </a:prstClr>
              </a:solidFill>
            </a:endParaRPr>
          </a:p>
        </p:txBody>
      </p:sp>
      <p:sp>
        <p:nvSpPr>
          <p:cNvPr id="6" name="Tijdelijke aanduiding voor voettekst 5"/>
          <p:cNvSpPr>
            <a:spLocks noGrp="1"/>
          </p:cNvSpPr>
          <p:nvPr>
            <p:ph type="ftr" sz="quarter" idx="11"/>
          </p:nvPr>
        </p:nvSpPr>
        <p:spPr/>
        <p:txBody>
          <a:bodyPr/>
          <a:lstStyle/>
          <a:p>
            <a:endParaRPr lang="nl-NL" dirty="0">
              <a:solidFill>
                <a:prstClr val="black">
                  <a:tint val="75000"/>
                </a:prstClr>
              </a:solidFill>
            </a:endParaRPr>
          </a:p>
        </p:txBody>
      </p:sp>
      <p:sp>
        <p:nvSpPr>
          <p:cNvPr id="7" name="Tijdelijke aanduiding voor dianummer 6"/>
          <p:cNvSpPr>
            <a:spLocks noGrp="1"/>
          </p:cNvSpPr>
          <p:nvPr>
            <p:ph type="sldNum" sz="quarter" idx="12"/>
          </p:nvPr>
        </p:nvSpPr>
        <p:spPr/>
        <p:txBody>
          <a:bodyPr/>
          <a:lstStyle/>
          <a:p>
            <a:fld id="{3F6E85B3-CFEF-4CFD-8FF5-0A6EFFED531C}" type="slidenum">
              <a:rPr lang="nl-NL" smtClean="0">
                <a:solidFill>
                  <a:prstClr val="black">
                    <a:tint val="75000"/>
                  </a:prstClr>
                </a:solidFill>
              </a:rPr>
              <a:pPr/>
              <a:t>‹nr.›</a:t>
            </a:fld>
            <a:endParaRPr lang="nl-NL" dirty="0">
              <a:solidFill>
                <a:prstClr val="black">
                  <a:tint val="75000"/>
                </a:prstClr>
              </a:solidFill>
            </a:endParaRPr>
          </a:p>
        </p:txBody>
      </p:sp>
    </p:spTree>
    <p:extLst>
      <p:ext uri="{BB962C8B-B14F-4D97-AF65-F5344CB8AC3E}">
        <p14:creationId xmlns:p14="http://schemas.microsoft.com/office/powerpoint/2010/main" val="416955588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
        <p:nvSpPr>
          <p:cNvPr id="3" name="Tijdelijke aanduiding voor datum 2"/>
          <p:cNvSpPr>
            <a:spLocks noGrp="1"/>
          </p:cNvSpPr>
          <p:nvPr>
            <p:ph type="dt" sz="half" idx="10"/>
          </p:nvPr>
        </p:nvSpPr>
        <p:spPr/>
        <p:txBody>
          <a:bodyPr/>
          <a:lstStyle/>
          <a:p>
            <a:fld id="{CE1E16D9-9D39-4706-90B4-1DF3A8D88558}" type="datetimeFigureOut">
              <a:rPr lang="nl-NL" smtClean="0"/>
              <a:t>18-1-2019</a:t>
            </a:fld>
            <a:endParaRPr lang="nl-NL" dirty="0"/>
          </a:p>
        </p:txBody>
      </p:sp>
      <p:sp>
        <p:nvSpPr>
          <p:cNvPr id="4" name="Tijdelijke aanduiding voor voettekst 3"/>
          <p:cNvSpPr>
            <a:spLocks noGrp="1"/>
          </p:cNvSpPr>
          <p:nvPr>
            <p:ph type="ftr" sz="quarter" idx="11"/>
          </p:nvPr>
        </p:nvSpPr>
        <p:spPr/>
        <p:txBody>
          <a:bodyPr/>
          <a:lstStyle/>
          <a:p>
            <a:endParaRPr lang="nl-NL" dirty="0"/>
          </a:p>
        </p:txBody>
      </p:sp>
      <p:sp>
        <p:nvSpPr>
          <p:cNvPr id="5" name="Tijdelijke aanduiding voor dianummer 4"/>
          <p:cNvSpPr>
            <a:spLocks noGrp="1"/>
          </p:cNvSpPr>
          <p:nvPr>
            <p:ph type="sldNum" sz="quarter" idx="12"/>
          </p:nvPr>
        </p:nvSpPr>
        <p:spPr/>
        <p:txBody>
          <a:bodyPr/>
          <a:lstStyle/>
          <a:p>
            <a:fld id="{3F6E85B3-CFEF-4CFD-8FF5-0A6EFFED531C}" type="slidenum">
              <a:rPr lang="nl-NL" smtClean="0"/>
              <a:t>‹nr.›</a:t>
            </a:fld>
            <a:endParaRPr lang="nl-NL" dirty="0"/>
          </a:p>
        </p:txBody>
      </p:sp>
    </p:spTree>
    <p:extLst>
      <p:ext uri="{BB962C8B-B14F-4D97-AF65-F5344CB8AC3E}">
        <p14:creationId xmlns:p14="http://schemas.microsoft.com/office/powerpoint/2010/main" val="3831130859"/>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defRPr/>
            </a:lvl1pPr>
          </a:lstStyle>
          <a:p>
            <a:r>
              <a:rPr lang="nl-NL"/>
              <a:t>Klik om de stijl te bewerken</a:t>
            </a:r>
          </a:p>
        </p:txBody>
      </p:sp>
      <p:sp>
        <p:nvSpPr>
          <p:cNvPr id="3" name="Tijdelijke aanduiding voor tekst 2"/>
          <p:cNvSpPr>
            <a:spLocks noGrp="1"/>
          </p:cNvSpPr>
          <p:nvPr>
            <p:ph type="body" idx="1"/>
          </p:nvPr>
        </p:nvSpPr>
        <p:spPr>
          <a:xfrm>
            <a:off x="457201" y="1535113"/>
            <a:ext cx="4040188" cy="639762"/>
          </a:xfrm>
        </p:spPr>
        <p:txBody>
          <a:bodyPr anchor="b"/>
          <a:lstStyle>
            <a:lvl1pPr marL="0" indent="0">
              <a:buNone/>
              <a:defRPr sz="2400" b="1"/>
            </a:lvl1pPr>
            <a:lvl2pPr marL="457146" indent="0">
              <a:buNone/>
              <a:defRPr sz="2000" b="1"/>
            </a:lvl2pPr>
            <a:lvl3pPr marL="914293" indent="0">
              <a:buNone/>
              <a:defRPr sz="1800" b="1"/>
            </a:lvl3pPr>
            <a:lvl4pPr marL="1371440" indent="0">
              <a:buNone/>
              <a:defRPr sz="1600" b="1"/>
            </a:lvl4pPr>
            <a:lvl5pPr marL="1828586" indent="0">
              <a:buNone/>
              <a:defRPr sz="1600" b="1"/>
            </a:lvl5pPr>
            <a:lvl6pPr marL="2285733" indent="0">
              <a:buNone/>
              <a:defRPr sz="1600" b="1"/>
            </a:lvl6pPr>
            <a:lvl7pPr marL="2742879" indent="0">
              <a:buNone/>
              <a:defRPr sz="1600" b="1"/>
            </a:lvl7pPr>
            <a:lvl8pPr marL="3200026" indent="0">
              <a:buNone/>
              <a:defRPr sz="1600" b="1"/>
            </a:lvl8pPr>
            <a:lvl9pPr marL="3657172" indent="0">
              <a:buNone/>
              <a:defRPr sz="1600" b="1"/>
            </a:lvl9pPr>
          </a:lstStyle>
          <a:p>
            <a:pPr lvl="0"/>
            <a:r>
              <a:rPr lang="nl-NL"/>
              <a:t>Klik om de modelstijlen te bewerken</a:t>
            </a:r>
          </a:p>
        </p:txBody>
      </p:sp>
      <p:sp>
        <p:nvSpPr>
          <p:cNvPr id="4" name="Tijdelijke aanduiding voor inhoud 3"/>
          <p:cNvSpPr>
            <a:spLocks noGrp="1"/>
          </p:cNvSpPr>
          <p:nvPr>
            <p:ph sz="half" idx="2"/>
          </p:nvPr>
        </p:nvSpPr>
        <p:spPr>
          <a:xfrm>
            <a:off x="457201"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tekst 4"/>
          <p:cNvSpPr>
            <a:spLocks noGrp="1"/>
          </p:cNvSpPr>
          <p:nvPr>
            <p:ph type="body" sz="quarter" idx="3"/>
          </p:nvPr>
        </p:nvSpPr>
        <p:spPr>
          <a:xfrm>
            <a:off x="4645026" y="1535113"/>
            <a:ext cx="4041775" cy="639762"/>
          </a:xfrm>
        </p:spPr>
        <p:txBody>
          <a:bodyPr anchor="b"/>
          <a:lstStyle>
            <a:lvl1pPr marL="0" indent="0">
              <a:buNone/>
              <a:defRPr sz="2400" b="1"/>
            </a:lvl1pPr>
            <a:lvl2pPr marL="457146" indent="0">
              <a:buNone/>
              <a:defRPr sz="2000" b="1"/>
            </a:lvl2pPr>
            <a:lvl3pPr marL="914293" indent="0">
              <a:buNone/>
              <a:defRPr sz="1800" b="1"/>
            </a:lvl3pPr>
            <a:lvl4pPr marL="1371440" indent="0">
              <a:buNone/>
              <a:defRPr sz="1600" b="1"/>
            </a:lvl4pPr>
            <a:lvl5pPr marL="1828586" indent="0">
              <a:buNone/>
              <a:defRPr sz="1600" b="1"/>
            </a:lvl5pPr>
            <a:lvl6pPr marL="2285733" indent="0">
              <a:buNone/>
              <a:defRPr sz="1600" b="1"/>
            </a:lvl6pPr>
            <a:lvl7pPr marL="2742879" indent="0">
              <a:buNone/>
              <a:defRPr sz="1600" b="1"/>
            </a:lvl7pPr>
            <a:lvl8pPr marL="3200026" indent="0">
              <a:buNone/>
              <a:defRPr sz="1600" b="1"/>
            </a:lvl8pPr>
            <a:lvl9pPr marL="3657172" indent="0">
              <a:buNone/>
              <a:defRPr sz="1600" b="1"/>
            </a:lvl9pPr>
          </a:lstStyle>
          <a:p>
            <a:pPr lvl="0"/>
            <a:r>
              <a:rPr lang="nl-NL"/>
              <a:t>Klik om de modelstijlen te bewerken</a:t>
            </a:r>
          </a:p>
        </p:txBody>
      </p:sp>
      <p:sp>
        <p:nvSpPr>
          <p:cNvPr id="6" name="Tijdelijke aanduiding voor inhoud 5"/>
          <p:cNvSpPr>
            <a:spLocks noGrp="1"/>
          </p:cNvSpPr>
          <p:nvPr>
            <p:ph sz="quarter" idx="4"/>
          </p:nvPr>
        </p:nvSpPr>
        <p:spPr>
          <a:xfrm>
            <a:off x="4645026"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7" name="Tijdelijke aanduiding voor datum 6"/>
          <p:cNvSpPr>
            <a:spLocks noGrp="1"/>
          </p:cNvSpPr>
          <p:nvPr>
            <p:ph type="dt" sz="half" idx="10"/>
          </p:nvPr>
        </p:nvSpPr>
        <p:spPr/>
        <p:txBody>
          <a:bodyPr/>
          <a:lstStyle/>
          <a:p>
            <a:fld id="{CE1E16D9-9D39-4706-90B4-1DF3A8D88558}" type="datetimeFigureOut">
              <a:rPr lang="nl-NL" smtClean="0">
                <a:solidFill>
                  <a:prstClr val="black">
                    <a:tint val="75000"/>
                  </a:prstClr>
                </a:solidFill>
              </a:rPr>
              <a:pPr/>
              <a:t>18-1-2019</a:t>
            </a:fld>
            <a:endParaRPr lang="nl-NL" dirty="0">
              <a:solidFill>
                <a:prstClr val="black">
                  <a:tint val="75000"/>
                </a:prstClr>
              </a:solidFill>
            </a:endParaRPr>
          </a:p>
        </p:txBody>
      </p:sp>
      <p:sp>
        <p:nvSpPr>
          <p:cNvPr id="8" name="Tijdelijke aanduiding voor voettekst 7"/>
          <p:cNvSpPr>
            <a:spLocks noGrp="1"/>
          </p:cNvSpPr>
          <p:nvPr>
            <p:ph type="ftr" sz="quarter" idx="11"/>
          </p:nvPr>
        </p:nvSpPr>
        <p:spPr/>
        <p:txBody>
          <a:bodyPr/>
          <a:lstStyle/>
          <a:p>
            <a:endParaRPr lang="nl-NL" dirty="0">
              <a:solidFill>
                <a:prstClr val="black">
                  <a:tint val="75000"/>
                </a:prstClr>
              </a:solidFill>
            </a:endParaRPr>
          </a:p>
        </p:txBody>
      </p:sp>
      <p:sp>
        <p:nvSpPr>
          <p:cNvPr id="9" name="Tijdelijke aanduiding voor dianummer 8"/>
          <p:cNvSpPr>
            <a:spLocks noGrp="1"/>
          </p:cNvSpPr>
          <p:nvPr>
            <p:ph type="sldNum" sz="quarter" idx="12"/>
          </p:nvPr>
        </p:nvSpPr>
        <p:spPr/>
        <p:txBody>
          <a:bodyPr/>
          <a:lstStyle/>
          <a:p>
            <a:fld id="{3F6E85B3-CFEF-4CFD-8FF5-0A6EFFED531C}" type="slidenum">
              <a:rPr lang="nl-NL" smtClean="0">
                <a:solidFill>
                  <a:prstClr val="black">
                    <a:tint val="75000"/>
                  </a:prstClr>
                </a:solidFill>
              </a:rPr>
              <a:pPr/>
              <a:t>‹nr.›</a:t>
            </a:fld>
            <a:endParaRPr lang="nl-NL" dirty="0">
              <a:solidFill>
                <a:prstClr val="black">
                  <a:tint val="75000"/>
                </a:prstClr>
              </a:solidFill>
            </a:endParaRPr>
          </a:p>
        </p:txBody>
      </p:sp>
    </p:spTree>
    <p:extLst>
      <p:ext uri="{BB962C8B-B14F-4D97-AF65-F5344CB8AC3E}">
        <p14:creationId xmlns:p14="http://schemas.microsoft.com/office/powerpoint/2010/main" val="3524737167"/>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
        <p:nvSpPr>
          <p:cNvPr id="3" name="Tijdelijke aanduiding voor datum 2"/>
          <p:cNvSpPr>
            <a:spLocks noGrp="1"/>
          </p:cNvSpPr>
          <p:nvPr>
            <p:ph type="dt" sz="half" idx="10"/>
          </p:nvPr>
        </p:nvSpPr>
        <p:spPr/>
        <p:txBody>
          <a:bodyPr/>
          <a:lstStyle/>
          <a:p>
            <a:fld id="{CE1E16D9-9D39-4706-90B4-1DF3A8D88558}" type="datetimeFigureOut">
              <a:rPr lang="nl-NL" smtClean="0">
                <a:solidFill>
                  <a:prstClr val="black">
                    <a:tint val="75000"/>
                  </a:prstClr>
                </a:solidFill>
              </a:rPr>
              <a:pPr/>
              <a:t>18-1-2019</a:t>
            </a:fld>
            <a:endParaRPr lang="nl-NL" dirty="0">
              <a:solidFill>
                <a:prstClr val="black">
                  <a:tint val="75000"/>
                </a:prstClr>
              </a:solidFill>
            </a:endParaRPr>
          </a:p>
        </p:txBody>
      </p:sp>
      <p:sp>
        <p:nvSpPr>
          <p:cNvPr id="4" name="Tijdelijke aanduiding voor voettekst 3"/>
          <p:cNvSpPr>
            <a:spLocks noGrp="1"/>
          </p:cNvSpPr>
          <p:nvPr>
            <p:ph type="ftr" sz="quarter" idx="11"/>
          </p:nvPr>
        </p:nvSpPr>
        <p:spPr/>
        <p:txBody>
          <a:bodyPr/>
          <a:lstStyle/>
          <a:p>
            <a:endParaRPr lang="nl-NL" dirty="0">
              <a:solidFill>
                <a:prstClr val="black">
                  <a:tint val="75000"/>
                </a:prstClr>
              </a:solidFill>
            </a:endParaRPr>
          </a:p>
        </p:txBody>
      </p:sp>
      <p:sp>
        <p:nvSpPr>
          <p:cNvPr id="5" name="Tijdelijke aanduiding voor dianummer 4"/>
          <p:cNvSpPr>
            <a:spLocks noGrp="1"/>
          </p:cNvSpPr>
          <p:nvPr>
            <p:ph type="sldNum" sz="quarter" idx="12"/>
          </p:nvPr>
        </p:nvSpPr>
        <p:spPr/>
        <p:txBody>
          <a:bodyPr/>
          <a:lstStyle/>
          <a:p>
            <a:fld id="{3F6E85B3-CFEF-4CFD-8FF5-0A6EFFED531C}" type="slidenum">
              <a:rPr lang="nl-NL" smtClean="0">
                <a:solidFill>
                  <a:prstClr val="black">
                    <a:tint val="75000"/>
                  </a:prstClr>
                </a:solidFill>
              </a:rPr>
              <a:pPr/>
              <a:t>‹nr.›</a:t>
            </a:fld>
            <a:endParaRPr lang="nl-NL" dirty="0">
              <a:solidFill>
                <a:prstClr val="black">
                  <a:tint val="75000"/>
                </a:prstClr>
              </a:solidFill>
            </a:endParaRPr>
          </a:p>
        </p:txBody>
      </p:sp>
    </p:spTree>
    <p:extLst>
      <p:ext uri="{BB962C8B-B14F-4D97-AF65-F5344CB8AC3E}">
        <p14:creationId xmlns:p14="http://schemas.microsoft.com/office/powerpoint/2010/main" val="1450053591"/>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Tijdelijke aanduiding voor datum 1"/>
          <p:cNvSpPr>
            <a:spLocks noGrp="1"/>
          </p:cNvSpPr>
          <p:nvPr>
            <p:ph type="dt" sz="half" idx="10"/>
          </p:nvPr>
        </p:nvSpPr>
        <p:spPr/>
        <p:txBody>
          <a:bodyPr/>
          <a:lstStyle/>
          <a:p>
            <a:fld id="{CE1E16D9-9D39-4706-90B4-1DF3A8D88558}" type="datetimeFigureOut">
              <a:rPr lang="nl-NL" smtClean="0">
                <a:solidFill>
                  <a:prstClr val="black">
                    <a:tint val="75000"/>
                  </a:prstClr>
                </a:solidFill>
              </a:rPr>
              <a:pPr/>
              <a:t>18-1-2019</a:t>
            </a:fld>
            <a:endParaRPr lang="nl-NL" dirty="0">
              <a:solidFill>
                <a:prstClr val="black">
                  <a:tint val="75000"/>
                </a:prstClr>
              </a:solidFill>
            </a:endParaRPr>
          </a:p>
        </p:txBody>
      </p:sp>
      <p:sp>
        <p:nvSpPr>
          <p:cNvPr id="3" name="Tijdelijke aanduiding voor voettekst 2"/>
          <p:cNvSpPr>
            <a:spLocks noGrp="1"/>
          </p:cNvSpPr>
          <p:nvPr>
            <p:ph type="ftr" sz="quarter" idx="11"/>
          </p:nvPr>
        </p:nvSpPr>
        <p:spPr/>
        <p:txBody>
          <a:bodyPr/>
          <a:lstStyle/>
          <a:p>
            <a:endParaRPr lang="nl-NL" dirty="0">
              <a:solidFill>
                <a:prstClr val="black">
                  <a:tint val="75000"/>
                </a:prstClr>
              </a:solidFill>
            </a:endParaRPr>
          </a:p>
        </p:txBody>
      </p:sp>
      <p:sp>
        <p:nvSpPr>
          <p:cNvPr id="4" name="Tijdelijke aanduiding voor dianummer 3"/>
          <p:cNvSpPr>
            <a:spLocks noGrp="1"/>
          </p:cNvSpPr>
          <p:nvPr>
            <p:ph type="sldNum" sz="quarter" idx="12"/>
          </p:nvPr>
        </p:nvSpPr>
        <p:spPr/>
        <p:txBody>
          <a:bodyPr/>
          <a:lstStyle/>
          <a:p>
            <a:fld id="{3F6E85B3-CFEF-4CFD-8FF5-0A6EFFED531C}" type="slidenum">
              <a:rPr lang="nl-NL" smtClean="0">
                <a:solidFill>
                  <a:prstClr val="black">
                    <a:tint val="75000"/>
                  </a:prstClr>
                </a:solidFill>
              </a:rPr>
              <a:pPr/>
              <a:t>‹nr.›</a:t>
            </a:fld>
            <a:endParaRPr lang="nl-NL" dirty="0">
              <a:solidFill>
                <a:prstClr val="black">
                  <a:tint val="75000"/>
                </a:prstClr>
              </a:solidFill>
            </a:endParaRPr>
          </a:p>
        </p:txBody>
      </p:sp>
    </p:spTree>
    <p:extLst>
      <p:ext uri="{BB962C8B-B14F-4D97-AF65-F5344CB8AC3E}">
        <p14:creationId xmlns:p14="http://schemas.microsoft.com/office/powerpoint/2010/main" val="249875124"/>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457201" y="273050"/>
            <a:ext cx="3008313" cy="1162050"/>
          </a:xfrm>
        </p:spPr>
        <p:txBody>
          <a:bodyPr anchor="b"/>
          <a:lstStyle>
            <a:lvl1pPr algn="l">
              <a:defRPr sz="2000" b="1"/>
            </a:lvl1pPr>
          </a:lstStyle>
          <a:p>
            <a:r>
              <a:rPr lang="nl-NL"/>
              <a:t>Klik om de stijl te bewerken</a:t>
            </a:r>
          </a:p>
        </p:txBody>
      </p:sp>
      <p:sp>
        <p:nvSpPr>
          <p:cNvPr id="3" name="Tijdelijke aanduiding voor inhoud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tekst 3"/>
          <p:cNvSpPr>
            <a:spLocks noGrp="1"/>
          </p:cNvSpPr>
          <p:nvPr>
            <p:ph type="body" sz="half" idx="2"/>
          </p:nvPr>
        </p:nvSpPr>
        <p:spPr>
          <a:xfrm>
            <a:off x="457201" y="1435100"/>
            <a:ext cx="3008313" cy="4691063"/>
          </a:xfrm>
        </p:spPr>
        <p:txBody>
          <a:bodyPr/>
          <a:lstStyle>
            <a:lvl1pPr marL="0" indent="0">
              <a:buNone/>
              <a:defRPr sz="1400"/>
            </a:lvl1pPr>
            <a:lvl2pPr marL="457146" indent="0">
              <a:buNone/>
              <a:defRPr sz="1200"/>
            </a:lvl2pPr>
            <a:lvl3pPr marL="914293" indent="0">
              <a:buNone/>
              <a:defRPr sz="1000"/>
            </a:lvl3pPr>
            <a:lvl4pPr marL="1371440" indent="0">
              <a:buNone/>
              <a:defRPr sz="900"/>
            </a:lvl4pPr>
            <a:lvl5pPr marL="1828586" indent="0">
              <a:buNone/>
              <a:defRPr sz="900"/>
            </a:lvl5pPr>
            <a:lvl6pPr marL="2285733" indent="0">
              <a:buNone/>
              <a:defRPr sz="900"/>
            </a:lvl6pPr>
            <a:lvl7pPr marL="2742879" indent="0">
              <a:buNone/>
              <a:defRPr sz="900"/>
            </a:lvl7pPr>
            <a:lvl8pPr marL="3200026" indent="0">
              <a:buNone/>
              <a:defRPr sz="900"/>
            </a:lvl8pPr>
            <a:lvl9pPr marL="3657172" indent="0">
              <a:buNone/>
              <a:defRPr sz="900"/>
            </a:lvl9pPr>
          </a:lstStyle>
          <a:p>
            <a:pPr lvl="0"/>
            <a:r>
              <a:rPr lang="nl-NL"/>
              <a:t>Klik om de modelstijlen te bewerken</a:t>
            </a:r>
          </a:p>
        </p:txBody>
      </p:sp>
      <p:sp>
        <p:nvSpPr>
          <p:cNvPr id="5" name="Tijdelijke aanduiding voor datum 4"/>
          <p:cNvSpPr>
            <a:spLocks noGrp="1"/>
          </p:cNvSpPr>
          <p:nvPr>
            <p:ph type="dt" sz="half" idx="10"/>
          </p:nvPr>
        </p:nvSpPr>
        <p:spPr/>
        <p:txBody>
          <a:bodyPr/>
          <a:lstStyle/>
          <a:p>
            <a:fld id="{CE1E16D9-9D39-4706-90B4-1DF3A8D88558}" type="datetimeFigureOut">
              <a:rPr lang="nl-NL" smtClean="0">
                <a:solidFill>
                  <a:prstClr val="black">
                    <a:tint val="75000"/>
                  </a:prstClr>
                </a:solidFill>
              </a:rPr>
              <a:pPr/>
              <a:t>18-1-2019</a:t>
            </a:fld>
            <a:endParaRPr lang="nl-NL" dirty="0">
              <a:solidFill>
                <a:prstClr val="black">
                  <a:tint val="75000"/>
                </a:prstClr>
              </a:solidFill>
            </a:endParaRPr>
          </a:p>
        </p:txBody>
      </p:sp>
      <p:sp>
        <p:nvSpPr>
          <p:cNvPr id="6" name="Tijdelijke aanduiding voor voettekst 5"/>
          <p:cNvSpPr>
            <a:spLocks noGrp="1"/>
          </p:cNvSpPr>
          <p:nvPr>
            <p:ph type="ftr" sz="quarter" idx="11"/>
          </p:nvPr>
        </p:nvSpPr>
        <p:spPr/>
        <p:txBody>
          <a:bodyPr/>
          <a:lstStyle/>
          <a:p>
            <a:endParaRPr lang="nl-NL" dirty="0">
              <a:solidFill>
                <a:prstClr val="black">
                  <a:tint val="75000"/>
                </a:prstClr>
              </a:solidFill>
            </a:endParaRPr>
          </a:p>
        </p:txBody>
      </p:sp>
      <p:sp>
        <p:nvSpPr>
          <p:cNvPr id="7" name="Tijdelijke aanduiding voor dianummer 6"/>
          <p:cNvSpPr>
            <a:spLocks noGrp="1"/>
          </p:cNvSpPr>
          <p:nvPr>
            <p:ph type="sldNum" sz="quarter" idx="12"/>
          </p:nvPr>
        </p:nvSpPr>
        <p:spPr/>
        <p:txBody>
          <a:bodyPr/>
          <a:lstStyle/>
          <a:p>
            <a:fld id="{3F6E85B3-CFEF-4CFD-8FF5-0A6EFFED531C}" type="slidenum">
              <a:rPr lang="nl-NL" smtClean="0">
                <a:solidFill>
                  <a:prstClr val="black">
                    <a:tint val="75000"/>
                  </a:prstClr>
                </a:solidFill>
              </a:rPr>
              <a:pPr/>
              <a:t>‹nr.›</a:t>
            </a:fld>
            <a:endParaRPr lang="nl-NL" dirty="0">
              <a:solidFill>
                <a:prstClr val="black">
                  <a:tint val="75000"/>
                </a:prstClr>
              </a:solidFill>
            </a:endParaRPr>
          </a:p>
        </p:txBody>
      </p:sp>
    </p:spTree>
    <p:extLst>
      <p:ext uri="{BB962C8B-B14F-4D97-AF65-F5344CB8AC3E}">
        <p14:creationId xmlns:p14="http://schemas.microsoft.com/office/powerpoint/2010/main" val="3915267064"/>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1792288" y="4800600"/>
            <a:ext cx="5486400" cy="566738"/>
          </a:xfrm>
        </p:spPr>
        <p:txBody>
          <a:bodyPr anchor="b"/>
          <a:lstStyle>
            <a:lvl1pPr algn="l">
              <a:defRPr sz="2000" b="1"/>
            </a:lvl1pPr>
          </a:lstStyle>
          <a:p>
            <a:r>
              <a:rPr lang="nl-NL"/>
              <a:t>Klik om de stijl te bewerken</a:t>
            </a:r>
          </a:p>
        </p:txBody>
      </p:sp>
      <p:sp>
        <p:nvSpPr>
          <p:cNvPr id="3" name="Tijdelijke aanduiding voor afbeelding 2"/>
          <p:cNvSpPr>
            <a:spLocks noGrp="1"/>
          </p:cNvSpPr>
          <p:nvPr>
            <p:ph type="pic" idx="1"/>
          </p:nvPr>
        </p:nvSpPr>
        <p:spPr>
          <a:xfrm>
            <a:off x="1792288" y="612775"/>
            <a:ext cx="5486400" cy="4114800"/>
          </a:xfrm>
        </p:spPr>
        <p:txBody>
          <a:bodyPr/>
          <a:lstStyle>
            <a:lvl1pPr marL="0" indent="0">
              <a:buNone/>
              <a:defRPr sz="3200"/>
            </a:lvl1pPr>
            <a:lvl2pPr marL="457146" indent="0">
              <a:buNone/>
              <a:defRPr sz="2800"/>
            </a:lvl2pPr>
            <a:lvl3pPr marL="914293" indent="0">
              <a:buNone/>
              <a:defRPr sz="2400"/>
            </a:lvl3pPr>
            <a:lvl4pPr marL="1371440" indent="0">
              <a:buNone/>
              <a:defRPr sz="2000"/>
            </a:lvl4pPr>
            <a:lvl5pPr marL="1828586" indent="0">
              <a:buNone/>
              <a:defRPr sz="2000"/>
            </a:lvl5pPr>
            <a:lvl6pPr marL="2285733" indent="0">
              <a:buNone/>
              <a:defRPr sz="2000"/>
            </a:lvl6pPr>
            <a:lvl7pPr marL="2742879" indent="0">
              <a:buNone/>
              <a:defRPr sz="2000"/>
            </a:lvl7pPr>
            <a:lvl8pPr marL="3200026" indent="0">
              <a:buNone/>
              <a:defRPr sz="2000"/>
            </a:lvl8pPr>
            <a:lvl9pPr marL="3657172" indent="0">
              <a:buNone/>
              <a:defRPr sz="2000"/>
            </a:lvl9pPr>
          </a:lstStyle>
          <a:p>
            <a:endParaRPr lang="nl-NL" dirty="0"/>
          </a:p>
        </p:txBody>
      </p:sp>
      <p:sp>
        <p:nvSpPr>
          <p:cNvPr id="4" name="Tijdelijke aanduiding voor tekst 3"/>
          <p:cNvSpPr>
            <a:spLocks noGrp="1"/>
          </p:cNvSpPr>
          <p:nvPr>
            <p:ph type="body" sz="half" idx="2"/>
          </p:nvPr>
        </p:nvSpPr>
        <p:spPr>
          <a:xfrm>
            <a:off x="1792288" y="5367338"/>
            <a:ext cx="5486400" cy="804862"/>
          </a:xfrm>
        </p:spPr>
        <p:txBody>
          <a:bodyPr/>
          <a:lstStyle>
            <a:lvl1pPr marL="0" indent="0">
              <a:buNone/>
              <a:defRPr sz="1400"/>
            </a:lvl1pPr>
            <a:lvl2pPr marL="457146" indent="0">
              <a:buNone/>
              <a:defRPr sz="1200"/>
            </a:lvl2pPr>
            <a:lvl3pPr marL="914293" indent="0">
              <a:buNone/>
              <a:defRPr sz="1000"/>
            </a:lvl3pPr>
            <a:lvl4pPr marL="1371440" indent="0">
              <a:buNone/>
              <a:defRPr sz="900"/>
            </a:lvl4pPr>
            <a:lvl5pPr marL="1828586" indent="0">
              <a:buNone/>
              <a:defRPr sz="900"/>
            </a:lvl5pPr>
            <a:lvl6pPr marL="2285733" indent="0">
              <a:buNone/>
              <a:defRPr sz="900"/>
            </a:lvl6pPr>
            <a:lvl7pPr marL="2742879" indent="0">
              <a:buNone/>
              <a:defRPr sz="900"/>
            </a:lvl7pPr>
            <a:lvl8pPr marL="3200026" indent="0">
              <a:buNone/>
              <a:defRPr sz="900"/>
            </a:lvl8pPr>
            <a:lvl9pPr marL="3657172" indent="0">
              <a:buNone/>
              <a:defRPr sz="900"/>
            </a:lvl9pPr>
          </a:lstStyle>
          <a:p>
            <a:pPr lvl="0"/>
            <a:r>
              <a:rPr lang="nl-NL"/>
              <a:t>Klik om de modelstijlen te bewerken</a:t>
            </a:r>
          </a:p>
        </p:txBody>
      </p:sp>
      <p:sp>
        <p:nvSpPr>
          <p:cNvPr id="5" name="Tijdelijke aanduiding voor datum 4"/>
          <p:cNvSpPr>
            <a:spLocks noGrp="1"/>
          </p:cNvSpPr>
          <p:nvPr>
            <p:ph type="dt" sz="half" idx="10"/>
          </p:nvPr>
        </p:nvSpPr>
        <p:spPr/>
        <p:txBody>
          <a:bodyPr/>
          <a:lstStyle/>
          <a:p>
            <a:fld id="{CE1E16D9-9D39-4706-90B4-1DF3A8D88558}" type="datetimeFigureOut">
              <a:rPr lang="nl-NL" smtClean="0">
                <a:solidFill>
                  <a:prstClr val="black">
                    <a:tint val="75000"/>
                  </a:prstClr>
                </a:solidFill>
              </a:rPr>
              <a:pPr/>
              <a:t>18-1-2019</a:t>
            </a:fld>
            <a:endParaRPr lang="nl-NL" dirty="0">
              <a:solidFill>
                <a:prstClr val="black">
                  <a:tint val="75000"/>
                </a:prstClr>
              </a:solidFill>
            </a:endParaRPr>
          </a:p>
        </p:txBody>
      </p:sp>
      <p:sp>
        <p:nvSpPr>
          <p:cNvPr id="6" name="Tijdelijke aanduiding voor voettekst 5"/>
          <p:cNvSpPr>
            <a:spLocks noGrp="1"/>
          </p:cNvSpPr>
          <p:nvPr>
            <p:ph type="ftr" sz="quarter" idx="11"/>
          </p:nvPr>
        </p:nvSpPr>
        <p:spPr/>
        <p:txBody>
          <a:bodyPr/>
          <a:lstStyle/>
          <a:p>
            <a:endParaRPr lang="nl-NL" dirty="0">
              <a:solidFill>
                <a:prstClr val="black">
                  <a:tint val="75000"/>
                </a:prstClr>
              </a:solidFill>
            </a:endParaRPr>
          </a:p>
        </p:txBody>
      </p:sp>
      <p:sp>
        <p:nvSpPr>
          <p:cNvPr id="7" name="Tijdelijke aanduiding voor dianummer 6"/>
          <p:cNvSpPr>
            <a:spLocks noGrp="1"/>
          </p:cNvSpPr>
          <p:nvPr>
            <p:ph type="sldNum" sz="quarter" idx="12"/>
          </p:nvPr>
        </p:nvSpPr>
        <p:spPr/>
        <p:txBody>
          <a:bodyPr/>
          <a:lstStyle/>
          <a:p>
            <a:fld id="{3F6E85B3-CFEF-4CFD-8FF5-0A6EFFED531C}" type="slidenum">
              <a:rPr lang="nl-NL" smtClean="0">
                <a:solidFill>
                  <a:prstClr val="black">
                    <a:tint val="75000"/>
                  </a:prstClr>
                </a:solidFill>
              </a:rPr>
              <a:pPr/>
              <a:t>‹nr.›</a:t>
            </a:fld>
            <a:endParaRPr lang="nl-NL" dirty="0">
              <a:solidFill>
                <a:prstClr val="black">
                  <a:tint val="75000"/>
                </a:prstClr>
              </a:solidFill>
            </a:endParaRPr>
          </a:p>
        </p:txBody>
      </p:sp>
    </p:spTree>
    <p:extLst>
      <p:ext uri="{BB962C8B-B14F-4D97-AF65-F5344CB8AC3E}">
        <p14:creationId xmlns:p14="http://schemas.microsoft.com/office/powerpoint/2010/main" val="3664537864"/>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
        <p:nvSpPr>
          <p:cNvPr id="3" name="Tijdelijke aanduiding voor verticale tekst 2"/>
          <p:cNvSpPr>
            <a:spLocks noGrp="1"/>
          </p:cNvSpPr>
          <p:nvPr>
            <p:ph type="body" orient="vert" idx="1"/>
          </p:nvPr>
        </p:nvSpPr>
        <p:spPr/>
        <p:txBody>
          <a:bodyPr vert="eaVert"/>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p:cNvSpPr>
            <a:spLocks noGrp="1"/>
          </p:cNvSpPr>
          <p:nvPr>
            <p:ph type="dt" sz="half" idx="10"/>
          </p:nvPr>
        </p:nvSpPr>
        <p:spPr/>
        <p:txBody>
          <a:bodyPr/>
          <a:lstStyle/>
          <a:p>
            <a:fld id="{CE1E16D9-9D39-4706-90B4-1DF3A8D88558}" type="datetimeFigureOut">
              <a:rPr lang="nl-NL" smtClean="0">
                <a:solidFill>
                  <a:prstClr val="black">
                    <a:tint val="75000"/>
                  </a:prstClr>
                </a:solidFill>
              </a:rPr>
              <a:pPr/>
              <a:t>18-1-2019</a:t>
            </a:fld>
            <a:endParaRPr lang="nl-NL" dirty="0">
              <a:solidFill>
                <a:prstClr val="black">
                  <a:tint val="75000"/>
                </a:prstClr>
              </a:solidFill>
            </a:endParaRPr>
          </a:p>
        </p:txBody>
      </p:sp>
      <p:sp>
        <p:nvSpPr>
          <p:cNvPr id="5" name="Tijdelijke aanduiding voor voettekst 4"/>
          <p:cNvSpPr>
            <a:spLocks noGrp="1"/>
          </p:cNvSpPr>
          <p:nvPr>
            <p:ph type="ftr" sz="quarter" idx="11"/>
          </p:nvPr>
        </p:nvSpPr>
        <p:spPr/>
        <p:txBody>
          <a:bodyPr/>
          <a:lstStyle/>
          <a:p>
            <a:endParaRPr lang="nl-NL" dirty="0">
              <a:solidFill>
                <a:prstClr val="black">
                  <a:tint val="75000"/>
                </a:prstClr>
              </a:solidFill>
            </a:endParaRPr>
          </a:p>
        </p:txBody>
      </p:sp>
      <p:sp>
        <p:nvSpPr>
          <p:cNvPr id="6" name="Tijdelijke aanduiding voor dianummer 5"/>
          <p:cNvSpPr>
            <a:spLocks noGrp="1"/>
          </p:cNvSpPr>
          <p:nvPr>
            <p:ph type="sldNum" sz="quarter" idx="12"/>
          </p:nvPr>
        </p:nvSpPr>
        <p:spPr/>
        <p:txBody>
          <a:bodyPr/>
          <a:lstStyle/>
          <a:p>
            <a:fld id="{3F6E85B3-CFEF-4CFD-8FF5-0A6EFFED531C}" type="slidenum">
              <a:rPr lang="nl-NL" smtClean="0">
                <a:solidFill>
                  <a:prstClr val="black">
                    <a:tint val="75000"/>
                  </a:prstClr>
                </a:solidFill>
              </a:rPr>
              <a:pPr/>
              <a:t>‹nr.›</a:t>
            </a:fld>
            <a:endParaRPr lang="nl-NL" dirty="0">
              <a:solidFill>
                <a:prstClr val="black">
                  <a:tint val="75000"/>
                </a:prstClr>
              </a:solidFill>
            </a:endParaRPr>
          </a:p>
        </p:txBody>
      </p:sp>
    </p:spTree>
    <p:extLst>
      <p:ext uri="{BB962C8B-B14F-4D97-AF65-F5344CB8AC3E}">
        <p14:creationId xmlns:p14="http://schemas.microsoft.com/office/powerpoint/2010/main" val="2874065340"/>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e titel 1"/>
          <p:cNvSpPr>
            <a:spLocks noGrp="1"/>
          </p:cNvSpPr>
          <p:nvPr>
            <p:ph type="title" orient="vert"/>
          </p:nvPr>
        </p:nvSpPr>
        <p:spPr>
          <a:xfrm>
            <a:off x="6629400" y="274638"/>
            <a:ext cx="2057400" cy="5851525"/>
          </a:xfrm>
        </p:spPr>
        <p:txBody>
          <a:bodyPr vert="eaVert"/>
          <a:lstStyle/>
          <a:p>
            <a:r>
              <a:rPr lang="nl-NL"/>
              <a:t>Klik om de stijl te bewerken</a:t>
            </a:r>
          </a:p>
        </p:txBody>
      </p:sp>
      <p:sp>
        <p:nvSpPr>
          <p:cNvPr id="3" name="Tijdelijke aanduiding voor verticale tekst 2"/>
          <p:cNvSpPr>
            <a:spLocks noGrp="1"/>
          </p:cNvSpPr>
          <p:nvPr>
            <p:ph type="body" orient="vert" idx="1"/>
          </p:nvPr>
        </p:nvSpPr>
        <p:spPr>
          <a:xfrm>
            <a:off x="457200" y="274638"/>
            <a:ext cx="6019800" cy="5851525"/>
          </a:xfrm>
        </p:spPr>
        <p:txBody>
          <a:bodyPr vert="eaVert"/>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p:cNvSpPr>
            <a:spLocks noGrp="1"/>
          </p:cNvSpPr>
          <p:nvPr>
            <p:ph type="dt" sz="half" idx="10"/>
          </p:nvPr>
        </p:nvSpPr>
        <p:spPr/>
        <p:txBody>
          <a:bodyPr/>
          <a:lstStyle/>
          <a:p>
            <a:fld id="{CE1E16D9-9D39-4706-90B4-1DF3A8D88558}" type="datetimeFigureOut">
              <a:rPr lang="nl-NL" smtClean="0">
                <a:solidFill>
                  <a:prstClr val="black">
                    <a:tint val="75000"/>
                  </a:prstClr>
                </a:solidFill>
              </a:rPr>
              <a:pPr/>
              <a:t>18-1-2019</a:t>
            </a:fld>
            <a:endParaRPr lang="nl-NL" dirty="0">
              <a:solidFill>
                <a:prstClr val="black">
                  <a:tint val="75000"/>
                </a:prstClr>
              </a:solidFill>
            </a:endParaRPr>
          </a:p>
        </p:txBody>
      </p:sp>
      <p:sp>
        <p:nvSpPr>
          <p:cNvPr id="5" name="Tijdelijke aanduiding voor voettekst 4"/>
          <p:cNvSpPr>
            <a:spLocks noGrp="1"/>
          </p:cNvSpPr>
          <p:nvPr>
            <p:ph type="ftr" sz="quarter" idx="11"/>
          </p:nvPr>
        </p:nvSpPr>
        <p:spPr/>
        <p:txBody>
          <a:bodyPr/>
          <a:lstStyle/>
          <a:p>
            <a:endParaRPr lang="nl-NL" dirty="0">
              <a:solidFill>
                <a:prstClr val="black">
                  <a:tint val="75000"/>
                </a:prstClr>
              </a:solidFill>
            </a:endParaRPr>
          </a:p>
        </p:txBody>
      </p:sp>
      <p:sp>
        <p:nvSpPr>
          <p:cNvPr id="6" name="Tijdelijke aanduiding voor dianummer 5"/>
          <p:cNvSpPr>
            <a:spLocks noGrp="1"/>
          </p:cNvSpPr>
          <p:nvPr>
            <p:ph type="sldNum" sz="quarter" idx="12"/>
          </p:nvPr>
        </p:nvSpPr>
        <p:spPr/>
        <p:txBody>
          <a:bodyPr/>
          <a:lstStyle/>
          <a:p>
            <a:fld id="{3F6E85B3-CFEF-4CFD-8FF5-0A6EFFED531C}" type="slidenum">
              <a:rPr lang="nl-NL" smtClean="0">
                <a:solidFill>
                  <a:prstClr val="black">
                    <a:tint val="75000"/>
                  </a:prstClr>
                </a:solidFill>
              </a:rPr>
              <a:pPr/>
              <a:t>‹nr.›</a:t>
            </a:fld>
            <a:endParaRPr lang="nl-NL" dirty="0">
              <a:solidFill>
                <a:prstClr val="black">
                  <a:tint val="75000"/>
                </a:prstClr>
              </a:solidFill>
            </a:endParaRPr>
          </a:p>
        </p:txBody>
      </p:sp>
    </p:spTree>
    <p:extLst>
      <p:ext uri="{BB962C8B-B14F-4D97-AF65-F5344CB8AC3E}">
        <p14:creationId xmlns:p14="http://schemas.microsoft.com/office/powerpoint/2010/main" val="2803653025"/>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sp>
        <p:nvSpPr>
          <p:cNvPr id="2" name="Titel 1"/>
          <p:cNvSpPr>
            <a:spLocks noGrp="1"/>
          </p:cNvSpPr>
          <p:nvPr>
            <p:ph type="ctrTitle"/>
          </p:nvPr>
        </p:nvSpPr>
        <p:spPr>
          <a:xfrm>
            <a:off x="685800" y="2130425"/>
            <a:ext cx="7772400" cy="1470025"/>
          </a:xfrm>
        </p:spPr>
        <p:txBody>
          <a:bodyPr/>
          <a:lstStyle/>
          <a:p>
            <a:r>
              <a:rPr lang="nl-NL"/>
              <a:t>Klik om de stijl te bewerken</a:t>
            </a:r>
          </a:p>
        </p:txBody>
      </p:sp>
      <p:sp>
        <p:nvSpPr>
          <p:cNvPr id="3" name="Ondertitel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146" indent="0" algn="ctr">
              <a:buNone/>
              <a:defRPr>
                <a:solidFill>
                  <a:schemeClr val="tx1">
                    <a:tint val="75000"/>
                  </a:schemeClr>
                </a:solidFill>
              </a:defRPr>
            </a:lvl2pPr>
            <a:lvl3pPr marL="914293" indent="0" algn="ctr">
              <a:buNone/>
              <a:defRPr>
                <a:solidFill>
                  <a:schemeClr val="tx1">
                    <a:tint val="75000"/>
                  </a:schemeClr>
                </a:solidFill>
              </a:defRPr>
            </a:lvl3pPr>
            <a:lvl4pPr marL="1371440" indent="0" algn="ctr">
              <a:buNone/>
              <a:defRPr>
                <a:solidFill>
                  <a:schemeClr val="tx1">
                    <a:tint val="75000"/>
                  </a:schemeClr>
                </a:solidFill>
              </a:defRPr>
            </a:lvl4pPr>
            <a:lvl5pPr marL="1828586" indent="0" algn="ctr">
              <a:buNone/>
              <a:defRPr>
                <a:solidFill>
                  <a:schemeClr val="tx1">
                    <a:tint val="75000"/>
                  </a:schemeClr>
                </a:solidFill>
              </a:defRPr>
            </a:lvl5pPr>
            <a:lvl6pPr marL="2285733" indent="0" algn="ctr">
              <a:buNone/>
              <a:defRPr>
                <a:solidFill>
                  <a:schemeClr val="tx1">
                    <a:tint val="75000"/>
                  </a:schemeClr>
                </a:solidFill>
              </a:defRPr>
            </a:lvl6pPr>
            <a:lvl7pPr marL="2742879" indent="0" algn="ctr">
              <a:buNone/>
              <a:defRPr>
                <a:solidFill>
                  <a:schemeClr val="tx1">
                    <a:tint val="75000"/>
                  </a:schemeClr>
                </a:solidFill>
              </a:defRPr>
            </a:lvl7pPr>
            <a:lvl8pPr marL="3200026" indent="0" algn="ctr">
              <a:buNone/>
              <a:defRPr>
                <a:solidFill>
                  <a:schemeClr val="tx1">
                    <a:tint val="75000"/>
                  </a:schemeClr>
                </a:solidFill>
              </a:defRPr>
            </a:lvl8pPr>
            <a:lvl9pPr marL="3657172" indent="0" algn="ctr">
              <a:buNone/>
              <a:defRPr>
                <a:solidFill>
                  <a:schemeClr val="tx1">
                    <a:tint val="75000"/>
                  </a:schemeClr>
                </a:solidFill>
              </a:defRPr>
            </a:lvl9pPr>
          </a:lstStyle>
          <a:p>
            <a:r>
              <a:rPr lang="nl-NL"/>
              <a:t>Klik om de ondertitelstijl van het model te bewerken</a:t>
            </a:r>
          </a:p>
        </p:txBody>
      </p:sp>
      <p:sp>
        <p:nvSpPr>
          <p:cNvPr id="4" name="Tijdelijke aanduiding voor datum 3"/>
          <p:cNvSpPr>
            <a:spLocks noGrp="1"/>
          </p:cNvSpPr>
          <p:nvPr>
            <p:ph type="dt" sz="half" idx="10"/>
          </p:nvPr>
        </p:nvSpPr>
        <p:spPr/>
        <p:txBody>
          <a:bodyPr/>
          <a:lstStyle/>
          <a:p>
            <a:fld id="{CE1E16D9-9D39-4706-90B4-1DF3A8D88558}" type="datetimeFigureOut">
              <a:rPr lang="nl-NL" smtClean="0">
                <a:solidFill>
                  <a:prstClr val="black">
                    <a:tint val="75000"/>
                  </a:prstClr>
                </a:solidFill>
              </a:rPr>
              <a:pPr/>
              <a:t>18-1-2019</a:t>
            </a:fld>
            <a:endParaRPr lang="nl-NL" dirty="0">
              <a:solidFill>
                <a:prstClr val="black">
                  <a:tint val="75000"/>
                </a:prstClr>
              </a:solidFill>
            </a:endParaRPr>
          </a:p>
        </p:txBody>
      </p:sp>
      <p:sp>
        <p:nvSpPr>
          <p:cNvPr id="5" name="Tijdelijke aanduiding voor voettekst 4"/>
          <p:cNvSpPr>
            <a:spLocks noGrp="1"/>
          </p:cNvSpPr>
          <p:nvPr>
            <p:ph type="ftr" sz="quarter" idx="11"/>
          </p:nvPr>
        </p:nvSpPr>
        <p:spPr/>
        <p:txBody>
          <a:bodyPr/>
          <a:lstStyle/>
          <a:p>
            <a:endParaRPr lang="nl-NL" dirty="0">
              <a:solidFill>
                <a:prstClr val="black">
                  <a:tint val="75000"/>
                </a:prstClr>
              </a:solidFill>
            </a:endParaRPr>
          </a:p>
        </p:txBody>
      </p:sp>
      <p:sp>
        <p:nvSpPr>
          <p:cNvPr id="6" name="Tijdelijke aanduiding voor dianummer 5"/>
          <p:cNvSpPr>
            <a:spLocks noGrp="1"/>
          </p:cNvSpPr>
          <p:nvPr>
            <p:ph type="sldNum" sz="quarter" idx="12"/>
          </p:nvPr>
        </p:nvSpPr>
        <p:spPr/>
        <p:txBody>
          <a:bodyPr/>
          <a:lstStyle/>
          <a:p>
            <a:fld id="{3F6E85B3-CFEF-4CFD-8FF5-0A6EFFED531C}" type="slidenum">
              <a:rPr lang="nl-NL" smtClean="0">
                <a:solidFill>
                  <a:prstClr val="black">
                    <a:tint val="75000"/>
                  </a:prstClr>
                </a:solidFill>
              </a:rPr>
              <a:pPr/>
              <a:t>‹nr.›</a:t>
            </a:fld>
            <a:endParaRPr lang="nl-NL" dirty="0">
              <a:solidFill>
                <a:prstClr val="black">
                  <a:tint val="75000"/>
                </a:prstClr>
              </a:solidFill>
            </a:endParaRPr>
          </a:p>
        </p:txBody>
      </p:sp>
    </p:spTree>
    <p:extLst>
      <p:ext uri="{BB962C8B-B14F-4D97-AF65-F5344CB8AC3E}">
        <p14:creationId xmlns:p14="http://schemas.microsoft.com/office/powerpoint/2010/main" val="2489519623"/>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
        <p:nvSpPr>
          <p:cNvPr id="3" name="Tijdelijke aanduiding voor inhoud 2"/>
          <p:cNvSpPr>
            <a:spLocks noGrp="1"/>
          </p:cNvSpPr>
          <p:nvPr>
            <p:ph idx="1"/>
          </p:nvPr>
        </p:nvSpPr>
        <p:spPr/>
        <p:txBody>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p:cNvSpPr>
            <a:spLocks noGrp="1"/>
          </p:cNvSpPr>
          <p:nvPr>
            <p:ph type="dt" sz="half" idx="10"/>
          </p:nvPr>
        </p:nvSpPr>
        <p:spPr/>
        <p:txBody>
          <a:bodyPr/>
          <a:lstStyle/>
          <a:p>
            <a:fld id="{CE1E16D9-9D39-4706-90B4-1DF3A8D88558}" type="datetimeFigureOut">
              <a:rPr lang="nl-NL" smtClean="0">
                <a:solidFill>
                  <a:prstClr val="black">
                    <a:tint val="75000"/>
                  </a:prstClr>
                </a:solidFill>
              </a:rPr>
              <a:pPr/>
              <a:t>18-1-2019</a:t>
            </a:fld>
            <a:endParaRPr lang="nl-NL" dirty="0">
              <a:solidFill>
                <a:prstClr val="black">
                  <a:tint val="75000"/>
                </a:prstClr>
              </a:solidFill>
            </a:endParaRPr>
          </a:p>
        </p:txBody>
      </p:sp>
      <p:sp>
        <p:nvSpPr>
          <p:cNvPr id="5" name="Tijdelijke aanduiding voor voettekst 4"/>
          <p:cNvSpPr>
            <a:spLocks noGrp="1"/>
          </p:cNvSpPr>
          <p:nvPr>
            <p:ph type="ftr" sz="quarter" idx="11"/>
          </p:nvPr>
        </p:nvSpPr>
        <p:spPr/>
        <p:txBody>
          <a:bodyPr/>
          <a:lstStyle/>
          <a:p>
            <a:endParaRPr lang="nl-NL" dirty="0">
              <a:solidFill>
                <a:prstClr val="black">
                  <a:tint val="75000"/>
                </a:prstClr>
              </a:solidFill>
            </a:endParaRPr>
          </a:p>
        </p:txBody>
      </p:sp>
      <p:sp>
        <p:nvSpPr>
          <p:cNvPr id="6" name="Tijdelijke aanduiding voor dianummer 5"/>
          <p:cNvSpPr>
            <a:spLocks noGrp="1"/>
          </p:cNvSpPr>
          <p:nvPr>
            <p:ph type="sldNum" sz="quarter" idx="12"/>
          </p:nvPr>
        </p:nvSpPr>
        <p:spPr/>
        <p:txBody>
          <a:bodyPr/>
          <a:lstStyle/>
          <a:p>
            <a:fld id="{3F6E85B3-CFEF-4CFD-8FF5-0A6EFFED531C}" type="slidenum">
              <a:rPr lang="nl-NL" smtClean="0">
                <a:solidFill>
                  <a:prstClr val="black">
                    <a:tint val="75000"/>
                  </a:prstClr>
                </a:solidFill>
              </a:rPr>
              <a:pPr/>
              <a:t>‹nr.›</a:t>
            </a:fld>
            <a:endParaRPr lang="nl-NL" dirty="0">
              <a:solidFill>
                <a:prstClr val="black">
                  <a:tint val="75000"/>
                </a:prstClr>
              </a:solidFill>
            </a:endParaRPr>
          </a:p>
        </p:txBody>
      </p:sp>
    </p:spTree>
    <p:extLst>
      <p:ext uri="{BB962C8B-B14F-4D97-AF65-F5344CB8AC3E}">
        <p14:creationId xmlns:p14="http://schemas.microsoft.com/office/powerpoint/2010/main" val="1980417634"/>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el 1"/>
          <p:cNvSpPr>
            <a:spLocks noGrp="1"/>
          </p:cNvSpPr>
          <p:nvPr>
            <p:ph type="title"/>
          </p:nvPr>
        </p:nvSpPr>
        <p:spPr>
          <a:xfrm>
            <a:off x="722313" y="4406901"/>
            <a:ext cx="7772400" cy="1362075"/>
          </a:xfrm>
        </p:spPr>
        <p:txBody>
          <a:bodyPr anchor="t"/>
          <a:lstStyle>
            <a:lvl1pPr algn="l">
              <a:defRPr sz="4000" b="1" cap="all"/>
            </a:lvl1pPr>
          </a:lstStyle>
          <a:p>
            <a:r>
              <a:rPr lang="nl-NL"/>
              <a:t>Klik om de stijl te bewerken</a:t>
            </a:r>
          </a:p>
        </p:txBody>
      </p:sp>
      <p:sp>
        <p:nvSpPr>
          <p:cNvPr id="3" name="Tijdelijke aanduiding voor tekst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146" indent="0">
              <a:buNone/>
              <a:defRPr sz="1800">
                <a:solidFill>
                  <a:schemeClr val="tx1">
                    <a:tint val="75000"/>
                  </a:schemeClr>
                </a:solidFill>
              </a:defRPr>
            </a:lvl2pPr>
            <a:lvl3pPr marL="914293" indent="0">
              <a:buNone/>
              <a:defRPr sz="1600">
                <a:solidFill>
                  <a:schemeClr val="tx1">
                    <a:tint val="75000"/>
                  </a:schemeClr>
                </a:solidFill>
              </a:defRPr>
            </a:lvl3pPr>
            <a:lvl4pPr marL="1371440" indent="0">
              <a:buNone/>
              <a:defRPr sz="1400">
                <a:solidFill>
                  <a:schemeClr val="tx1">
                    <a:tint val="75000"/>
                  </a:schemeClr>
                </a:solidFill>
              </a:defRPr>
            </a:lvl4pPr>
            <a:lvl5pPr marL="1828586" indent="0">
              <a:buNone/>
              <a:defRPr sz="1400">
                <a:solidFill>
                  <a:schemeClr val="tx1">
                    <a:tint val="75000"/>
                  </a:schemeClr>
                </a:solidFill>
              </a:defRPr>
            </a:lvl5pPr>
            <a:lvl6pPr marL="2285733" indent="0">
              <a:buNone/>
              <a:defRPr sz="1400">
                <a:solidFill>
                  <a:schemeClr val="tx1">
                    <a:tint val="75000"/>
                  </a:schemeClr>
                </a:solidFill>
              </a:defRPr>
            </a:lvl6pPr>
            <a:lvl7pPr marL="2742879" indent="0">
              <a:buNone/>
              <a:defRPr sz="1400">
                <a:solidFill>
                  <a:schemeClr val="tx1">
                    <a:tint val="75000"/>
                  </a:schemeClr>
                </a:solidFill>
              </a:defRPr>
            </a:lvl7pPr>
            <a:lvl8pPr marL="3200026" indent="0">
              <a:buNone/>
              <a:defRPr sz="1400">
                <a:solidFill>
                  <a:schemeClr val="tx1">
                    <a:tint val="75000"/>
                  </a:schemeClr>
                </a:solidFill>
              </a:defRPr>
            </a:lvl8pPr>
            <a:lvl9pPr marL="3657172" indent="0">
              <a:buNone/>
              <a:defRPr sz="1400">
                <a:solidFill>
                  <a:schemeClr val="tx1">
                    <a:tint val="75000"/>
                  </a:schemeClr>
                </a:solidFill>
              </a:defRPr>
            </a:lvl9pPr>
          </a:lstStyle>
          <a:p>
            <a:pPr lvl="0"/>
            <a:r>
              <a:rPr lang="nl-NL"/>
              <a:t>Klik om de modelstijlen te bewerken</a:t>
            </a:r>
          </a:p>
        </p:txBody>
      </p:sp>
      <p:sp>
        <p:nvSpPr>
          <p:cNvPr id="4" name="Tijdelijke aanduiding voor datum 3"/>
          <p:cNvSpPr>
            <a:spLocks noGrp="1"/>
          </p:cNvSpPr>
          <p:nvPr>
            <p:ph type="dt" sz="half" idx="10"/>
          </p:nvPr>
        </p:nvSpPr>
        <p:spPr/>
        <p:txBody>
          <a:bodyPr/>
          <a:lstStyle/>
          <a:p>
            <a:fld id="{CE1E16D9-9D39-4706-90B4-1DF3A8D88558}" type="datetimeFigureOut">
              <a:rPr lang="nl-NL" smtClean="0">
                <a:solidFill>
                  <a:prstClr val="black">
                    <a:tint val="75000"/>
                  </a:prstClr>
                </a:solidFill>
              </a:rPr>
              <a:pPr/>
              <a:t>18-1-2019</a:t>
            </a:fld>
            <a:endParaRPr lang="nl-NL" dirty="0">
              <a:solidFill>
                <a:prstClr val="black">
                  <a:tint val="75000"/>
                </a:prstClr>
              </a:solidFill>
            </a:endParaRPr>
          </a:p>
        </p:txBody>
      </p:sp>
      <p:sp>
        <p:nvSpPr>
          <p:cNvPr id="5" name="Tijdelijke aanduiding voor voettekst 4"/>
          <p:cNvSpPr>
            <a:spLocks noGrp="1"/>
          </p:cNvSpPr>
          <p:nvPr>
            <p:ph type="ftr" sz="quarter" idx="11"/>
          </p:nvPr>
        </p:nvSpPr>
        <p:spPr/>
        <p:txBody>
          <a:bodyPr/>
          <a:lstStyle/>
          <a:p>
            <a:endParaRPr lang="nl-NL" dirty="0">
              <a:solidFill>
                <a:prstClr val="black">
                  <a:tint val="75000"/>
                </a:prstClr>
              </a:solidFill>
            </a:endParaRPr>
          </a:p>
        </p:txBody>
      </p:sp>
      <p:sp>
        <p:nvSpPr>
          <p:cNvPr id="6" name="Tijdelijke aanduiding voor dianummer 5"/>
          <p:cNvSpPr>
            <a:spLocks noGrp="1"/>
          </p:cNvSpPr>
          <p:nvPr>
            <p:ph type="sldNum" sz="quarter" idx="12"/>
          </p:nvPr>
        </p:nvSpPr>
        <p:spPr/>
        <p:txBody>
          <a:bodyPr/>
          <a:lstStyle/>
          <a:p>
            <a:fld id="{3F6E85B3-CFEF-4CFD-8FF5-0A6EFFED531C}" type="slidenum">
              <a:rPr lang="nl-NL" smtClean="0">
                <a:solidFill>
                  <a:prstClr val="black">
                    <a:tint val="75000"/>
                  </a:prstClr>
                </a:solidFill>
              </a:rPr>
              <a:pPr/>
              <a:t>‹nr.›</a:t>
            </a:fld>
            <a:endParaRPr lang="nl-NL" dirty="0">
              <a:solidFill>
                <a:prstClr val="black">
                  <a:tint val="75000"/>
                </a:prstClr>
              </a:solidFill>
            </a:endParaRPr>
          </a:p>
        </p:txBody>
      </p:sp>
    </p:spTree>
    <p:extLst>
      <p:ext uri="{BB962C8B-B14F-4D97-AF65-F5344CB8AC3E}">
        <p14:creationId xmlns:p14="http://schemas.microsoft.com/office/powerpoint/2010/main" val="51350270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Tijdelijke aanduiding voor datum 1"/>
          <p:cNvSpPr>
            <a:spLocks noGrp="1"/>
          </p:cNvSpPr>
          <p:nvPr>
            <p:ph type="dt" sz="half" idx="10"/>
          </p:nvPr>
        </p:nvSpPr>
        <p:spPr/>
        <p:txBody>
          <a:bodyPr/>
          <a:lstStyle/>
          <a:p>
            <a:fld id="{CE1E16D9-9D39-4706-90B4-1DF3A8D88558}" type="datetimeFigureOut">
              <a:rPr lang="nl-NL" smtClean="0"/>
              <a:t>18-1-2019</a:t>
            </a:fld>
            <a:endParaRPr lang="nl-NL" dirty="0"/>
          </a:p>
        </p:txBody>
      </p:sp>
      <p:sp>
        <p:nvSpPr>
          <p:cNvPr id="3" name="Tijdelijke aanduiding voor voettekst 2"/>
          <p:cNvSpPr>
            <a:spLocks noGrp="1"/>
          </p:cNvSpPr>
          <p:nvPr>
            <p:ph type="ftr" sz="quarter" idx="11"/>
          </p:nvPr>
        </p:nvSpPr>
        <p:spPr/>
        <p:txBody>
          <a:bodyPr/>
          <a:lstStyle/>
          <a:p>
            <a:endParaRPr lang="nl-NL" dirty="0"/>
          </a:p>
        </p:txBody>
      </p:sp>
      <p:sp>
        <p:nvSpPr>
          <p:cNvPr id="4" name="Tijdelijke aanduiding voor dianummer 3"/>
          <p:cNvSpPr>
            <a:spLocks noGrp="1"/>
          </p:cNvSpPr>
          <p:nvPr>
            <p:ph type="sldNum" sz="quarter" idx="12"/>
          </p:nvPr>
        </p:nvSpPr>
        <p:spPr/>
        <p:txBody>
          <a:bodyPr/>
          <a:lstStyle/>
          <a:p>
            <a:fld id="{3F6E85B3-CFEF-4CFD-8FF5-0A6EFFED531C}" type="slidenum">
              <a:rPr lang="nl-NL" smtClean="0"/>
              <a:t>‹nr.›</a:t>
            </a:fld>
            <a:endParaRPr lang="nl-NL" dirty="0"/>
          </a:p>
        </p:txBody>
      </p:sp>
    </p:spTree>
    <p:extLst>
      <p:ext uri="{BB962C8B-B14F-4D97-AF65-F5344CB8AC3E}">
        <p14:creationId xmlns:p14="http://schemas.microsoft.com/office/powerpoint/2010/main" val="507342498"/>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
        <p:nvSpPr>
          <p:cNvPr id="3" name="Tijdelijke aanduiding voor inhoud 2"/>
          <p:cNvSpPr>
            <a:spLocks noGrp="1"/>
          </p:cNvSpPr>
          <p:nvPr>
            <p:ph sz="half" idx="1"/>
          </p:nvPr>
        </p:nvSpPr>
        <p:spPr>
          <a:xfrm>
            <a:off x="457200" y="1600201"/>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inhoud 3"/>
          <p:cNvSpPr>
            <a:spLocks noGrp="1"/>
          </p:cNvSpPr>
          <p:nvPr>
            <p:ph sz="half" idx="2"/>
          </p:nvPr>
        </p:nvSpPr>
        <p:spPr>
          <a:xfrm>
            <a:off x="4648200" y="1600201"/>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datum 4"/>
          <p:cNvSpPr>
            <a:spLocks noGrp="1"/>
          </p:cNvSpPr>
          <p:nvPr>
            <p:ph type="dt" sz="half" idx="10"/>
          </p:nvPr>
        </p:nvSpPr>
        <p:spPr/>
        <p:txBody>
          <a:bodyPr/>
          <a:lstStyle/>
          <a:p>
            <a:fld id="{CE1E16D9-9D39-4706-90B4-1DF3A8D88558}" type="datetimeFigureOut">
              <a:rPr lang="nl-NL" smtClean="0">
                <a:solidFill>
                  <a:prstClr val="black">
                    <a:tint val="75000"/>
                  </a:prstClr>
                </a:solidFill>
              </a:rPr>
              <a:pPr/>
              <a:t>18-1-2019</a:t>
            </a:fld>
            <a:endParaRPr lang="nl-NL" dirty="0">
              <a:solidFill>
                <a:prstClr val="black">
                  <a:tint val="75000"/>
                </a:prstClr>
              </a:solidFill>
            </a:endParaRPr>
          </a:p>
        </p:txBody>
      </p:sp>
      <p:sp>
        <p:nvSpPr>
          <p:cNvPr id="6" name="Tijdelijke aanduiding voor voettekst 5"/>
          <p:cNvSpPr>
            <a:spLocks noGrp="1"/>
          </p:cNvSpPr>
          <p:nvPr>
            <p:ph type="ftr" sz="quarter" idx="11"/>
          </p:nvPr>
        </p:nvSpPr>
        <p:spPr/>
        <p:txBody>
          <a:bodyPr/>
          <a:lstStyle/>
          <a:p>
            <a:endParaRPr lang="nl-NL" dirty="0">
              <a:solidFill>
                <a:prstClr val="black">
                  <a:tint val="75000"/>
                </a:prstClr>
              </a:solidFill>
            </a:endParaRPr>
          </a:p>
        </p:txBody>
      </p:sp>
      <p:sp>
        <p:nvSpPr>
          <p:cNvPr id="7" name="Tijdelijke aanduiding voor dianummer 6"/>
          <p:cNvSpPr>
            <a:spLocks noGrp="1"/>
          </p:cNvSpPr>
          <p:nvPr>
            <p:ph type="sldNum" sz="quarter" idx="12"/>
          </p:nvPr>
        </p:nvSpPr>
        <p:spPr/>
        <p:txBody>
          <a:bodyPr/>
          <a:lstStyle/>
          <a:p>
            <a:fld id="{3F6E85B3-CFEF-4CFD-8FF5-0A6EFFED531C}" type="slidenum">
              <a:rPr lang="nl-NL" smtClean="0">
                <a:solidFill>
                  <a:prstClr val="black">
                    <a:tint val="75000"/>
                  </a:prstClr>
                </a:solidFill>
              </a:rPr>
              <a:pPr/>
              <a:t>‹nr.›</a:t>
            </a:fld>
            <a:endParaRPr lang="nl-NL" dirty="0">
              <a:solidFill>
                <a:prstClr val="black">
                  <a:tint val="75000"/>
                </a:prstClr>
              </a:solidFill>
            </a:endParaRPr>
          </a:p>
        </p:txBody>
      </p:sp>
    </p:spTree>
    <p:extLst>
      <p:ext uri="{BB962C8B-B14F-4D97-AF65-F5344CB8AC3E}">
        <p14:creationId xmlns:p14="http://schemas.microsoft.com/office/powerpoint/2010/main" val="1799470513"/>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defRPr/>
            </a:lvl1pPr>
          </a:lstStyle>
          <a:p>
            <a:r>
              <a:rPr lang="nl-NL"/>
              <a:t>Klik om de stijl te bewerken</a:t>
            </a:r>
          </a:p>
        </p:txBody>
      </p:sp>
      <p:sp>
        <p:nvSpPr>
          <p:cNvPr id="3" name="Tijdelijke aanduiding voor tekst 2"/>
          <p:cNvSpPr>
            <a:spLocks noGrp="1"/>
          </p:cNvSpPr>
          <p:nvPr>
            <p:ph type="body" idx="1"/>
          </p:nvPr>
        </p:nvSpPr>
        <p:spPr>
          <a:xfrm>
            <a:off x="457201" y="1535113"/>
            <a:ext cx="4040188" cy="639762"/>
          </a:xfrm>
        </p:spPr>
        <p:txBody>
          <a:bodyPr anchor="b"/>
          <a:lstStyle>
            <a:lvl1pPr marL="0" indent="0">
              <a:buNone/>
              <a:defRPr sz="2400" b="1"/>
            </a:lvl1pPr>
            <a:lvl2pPr marL="457146" indent="0">
              <a:buNone/>
              <a:defRPr sz="2000" b="1"/>
            </a:lvl2pPr>
            <a:lvl3pPr marL="914293" indent="0">
              <a:buNone/>
              <a:defRPr sz="1800" b="1"/>
            </a:lvl3pPr>
            <a:lvl4pPr marL="1371440" indent="0">
              <a:buNone/>
              <a:defRPr sz="1600" b="1"/>
            </a:lvl4pPr>
            <a:lvl5pPr marL="1828586" indent="0">
              <a:buNone/>
              <a:defRPr sz="1600" b="1"/>
            </a:lvl5pPr>
            <a:lvl6pPr marL="2285733" indent="0">
              <a:buNone/>
              <a:defRPr sz="1600" b="1"/>
            </a:lvl6pPr>
            <a:lvl7pPr marL="2742879" indent="0">
              <a:buNone/>
              <a:defRPr sz="1600" b="1"/>
            </a:lvl7pPr>
            <a:lvl8pPr marL="3200026" indent="0">
              <a:buNone/>
              <a:defRPr sz="1600" b="1"/>
            </a:lvl8pPr>
            <a:lvl9pPr marL="3657172" indent="0">
              <a:buNone/>
              <a:defRPr sz="1600" b="1"/>
            </a:lvl9pPr>
          </a:lstStyle>
          <a:p>
            <a:pPr lvl="0"/>
            <a:r>
              <a:rPr lang="nl-NL"/>
              <a:t>Klik om de modelstijlen te bewerken</a:t>
            </a:r>
          </a:p>
        </p:txBody>
      </p:sp>
      <p:sp>
        <p:nvSpPr>
          <p:cNvPr id="4" name="Tijdelijke aanduiding voor inhoud 3"/>
          <p:cNvSpPr>
            <a:spLocks noGrp="1"/>
          </p:cNvSpPr>
          <p:nvPr>
            <p:ph sz="half" idx="2"/>
          </p:nvPr>
        </p:nvSpPr>
        <p:spPr>
          <a:xfrm>
            <a:off x="457201"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tekst 4"/>
          <p:cNvSpPr>
            <a:spLocks noGrp="1"/>
          </p:cNvSpPr>
          <p:nvPr>
            <p:ph type="body" sz="quarter" idx="3"/>
          </p:nvPr>
        </p:nvSpPr>
        <p:spPr>
          <a:xfrm>
            <a:off x="4645026" y="1535113"/>
            <a:ext cx="4041775" cy="639762"/>
          </a:xfrm>
        </p:spPr>
        <p:txBody>
          <a:bodyPr anchor="b"/>
          <a:lstStyle>
            <a:lvl1pPr marL="0" indent="0">
              <a:buNone/>
              <a:defRPr sz="2400" b="1"/>
            </a:lvl1pPr>
            <a:lvl2pPr marL="457146" indent="0">
              <a:buNone/>
              <a:defRPr sz="2000" b="1"/>
            </a:lvl2pPr>
            <a:lvl3pPr marL="914293" indent="0">
              <a:buNone/>
              <a:defRPr sz="1800" b="1"/>
            </a:lvl3pPr>
            <a:lvl4pPr marL="1371440" indent="0">
              <a:buNone/>
              <a:defRPr sz="1600" b="1"/>
            </a:lvl4pPr>
            <a:lvl5pPr marL="1828586" indent="0">
              <a:buNone/>
              <a:defRPr sz="1600" b="1"/>
            </a:lvl5pPr>
            <a:lvl6pPr marL="2285733" indent="0">
              <a:buNone/>
              <a:defRPr sz="1600" b="1"/>
            </a:lvl6pPr>
            <a:lvl7pPr marL="2742879" indent="0">
              <a:buNone/>
              <a:defRPr sz="1600" b="1"/>
            </a:lvl7pPr>
            <a:lvl8pPr marL="3200026" indent="0">
              <a:buNone/>
              <a:defRPr sz="1600" b="1"/>
            </a:lvl8pPr>
            <a:lvl9pPr marL="3657172" indent="0">
              <a:buNone/>
              <a:defRPr sz="1600" b="1"/>
            </a:lvl9pPr>
          </a:lstStyle>
          <a:p>
            <a:pPr lvl="0"/>
            <a:r>
              <a:rPr lang="nl-NL"/>
              <a:t>Klik om de modelstijlen te bewerken</a:t>
            </a:r>
          </a:p>
        </p:txBody>
      </p:sp>
      <p:sp>
        <p:nvSpPr>
          <p:cNvPr id="6" name="Tijdelijke aanduiding voor inhoud 5"/>
          <p:cNvSpPr>
            <a:spLocks noGrp="1"/>
          </p:cNvSpPr>
          <p:nvPr>
            <p:ph sz="quarter" idx="4"/>
          </p:nvPr>
        </p:nvSpPr>
        <p:spPr>
          <a:xfrm>
            <a:off x="4645026"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7" name="Tijdelijke aanduiding voor datum 6"/>
          <p:cNvSpPr>
            <a:spLocks noGrp="1"/>
          </p:cNvSpPr>
          <p:nvPr>
            <p:ph type="dt" sz="half" idx="10"/>
          </p:nvPr>
        </p:nvSpPr>
        <p:spPr/>
        <p:txBody>
          <a:bodyPr/>
          <a:lstStyle/>
          <a:p>
            <a:fld id="{CE1E16D9-9D39-4706-90B4-1DF3A8D88558}" type="datetimeFigureOut">
              <a:rPr lang="nl-NL" smtClean="0">
                <a:solidFill>
                  <a:prstClr val="black">
                    <a:tint val="75000"/>
                  </a:prstClr>
                </a:solidFill>
              </a:rPr>
              <a:pPr/>
              <a:t>18-1-2019</a:t>
            </a:fld>
            <a:endParaRPr lang="nl-NL" dirty="0">
              <a:solidFill>
                <a:prstClr val="black">
                  <a:tint val="75000"/>
                </a:prstClr>
              </a:solidFill>
            </a:endParaRPr>
          </a:p>
        </p:txBody>
      </p:sp>
      <p:sp>
        <p:nvSpPr>
          <p:cNvPr id="8" name="Tijdelijke aanduiding voor voettekst 7"/>
          <p:cNvSpPr>
            <a:spLocks noGrp="1"/>
          </p:cNvSpPr>
          <p:nvPr>
            <p:ph type="ftr" sz="quarter" idx="11"/>
          </p:nvPr>
        </p:nvSpPr>
        <p:spPr/>
        <p:txBody>
          <a:bodyPr/>
          <a:lstStyle/>
          <a:p>
            <a:endParaRPr lang="nl-NL" dirty="0">
              <a:solidFill>
                <a:prstClr val="black">
                  <a:tint val="75000"/>
                </a:prstClr>
              </a:solidFill>
            </a:endParaRPr>
          </a:p>
        </p:txBody>
      </p:sp>
      <p:sp>
        <p:nvSpPr>
          <p:cNvPr id="9" name="Tijdelijke aanduiding voor dianummer 8"/>
          <p:cNvSpPr>
            <a:spLocks noGrp="1"/>
          </p:cNvSpPr>
          <p:nvPr>
            <p:ph type="sldNum" sz="quarter" idx="12"/>
          </p:nvPr>
        </p:nvSpPr>
        <p:spPr/>
        <p:txBody>
          <a:bodyPr/>
          <a:lstStyle/>
          <a:p>
            <a:fld id="{3F6E85B3-CFEF-4CFD-8FF5-0A6EFFED531C}" type="slidenum">
              <a:rPr lang="nl-NL" smtClean="0">
                <a:solidFill>
                  <a:prstClr val="black">
                    <a:tint val="75000"/>
                  </a:prstClr>
                </a:solidFill>
              </a:rPr>
              <a:pPr/>
              <a:t>‹nr.›</a:t>
            </a:fld>
            <a:endParaRPr lang="nl-NL" dirty="0">
              <a:solidFill>
                <a:prstClr val="black">
                  <a:tint val="75000"/>
                </a:prstClr>
              </a:solidFill>
            </a:endParaRPr>
          </a:p>
        </p:txBody>
      </p:sp>
    </p:spTree>
    <p:extLst>
      <p:ext uri="{BB962C8B-B14F-4D97-AF65-F5344CB8AC3E}">
        <p14:creationId xmlns:p14="http://schemas.microsoft.com/office/powerpoint/2010/main" val="217261876"/>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
        <p:nvSpPr>
          <p:cNvPr id="3" name="Tijdelijke aanduiding voor datum 2"/>
          <p:cNvSpPr>
            <a:spLocks noGrp="1"/>
          </p:cNvSpPr>
          <p:nvPr>
            <p:ph type="dt" sz="half" idx="10"/>
          </p:nvPr>
        </p:nvSpPr>
        <p:spPr/>
        <p:txBody>
          <a:bodyPr/>
          <a:lstStyle/>
          <a:p>
            <a:fld id="{CE1E16D9-9D39-4706-90B4-1DF3A8D88558}" type="datetimeFigureOut">
              <a:rPr lang="nl-NL" smtClean="0">
                <a:solidFill>
                  <a:prstClr val="black">
                    <a:tint val="75000"/>
                  </a:prstClr>
                </a:solidFill>
              </a:rPr>
              <a:pPr/>
              <a:t>18-1-2019</a:t>
            </a:fld>
            <a:endParaRPr lang="nl-NL" dirty="0">
              <a:solidFill>
                <a:prstClr val="black">
                  <a:tint val="75000"/>
                </a:prstClr>
              </a:solidFill>
            </a:endParaRPr>
          </a:p>
        </p:txBody>
      </p:sp>
      <p:sp>
        <p:nvSpPr>
          <p:cNvPr id="4" name="Tijdelijke aanduiding voor voettekst 3"/>
          <p:cNvSpPr>
            <a:spLocks noGrp="1"/>
          </p:cNvSpPr>
          <p:nvPr>
            <p:ph type="ftr" sz="quarter" idx="11"/>
          </p:nvPr>
        </p:nvSpPr>
        <p:spPr/>
        <p:txBody>
          <a:bodyPr/>
          <a:lstStyle/>
          <a:p>
            <a:endParaRPr lang="nl-NL" dirty="0">
              <a:solidFill>
                <a:prstClr val="black">
                  <a:tint val="75000"/>
                </a:prstClr>
              </a:solidFill>
            </a:endParaRPr>
          </a:p>
        </p:txBody>
      </p:sp>
      <p:sp>
        <p:nvSpPr>
          <p:cNvPr id="5" name="Tijdelijke aanduiding voor dianummer 4"/>
          <p:cNvSpPr>
            <a:spLocks noGrp="1"/>
          </p:cNvSpPr>
          <p:nvPr>
            <p:ph type="sldNum" sz="quarter" idx="12"/>
          </p:nvPr>
        </p:nvSpPr>
        <p:spPr/>
        <p:txBody>
          <a:bodyPr/>
          <a:lstStyle/>
          <a:p>
            <a:fld id="{3F6E85B3-CFEF-4CFD-8FF5-0A6EFFED531C}" type="slidenum">
              <a:rPr lang="nl-NL" smtClean="0">
                <a:solidFill>
                  <a:prstClr val="black">
                    <a:tint val="75000"/>
                  </a:prstClr>
                </a:solidFill>
              </a:rPr>
              <a:pPr/>
              <a:t>‹nr.›</a:t>
            </a:fld>
            <a:endParaRPr lang="nl-NL" dirty="0">
              <a:solidFill>
                <a:prstClr val="black">
                  <a:tint val="75000"/>
                </a:prstClr>
              </a:solidFill>
            </a:endParaRPr>
          </a:p>
        </p:txBody>
      </p:sp>
    </p:spTree>
    <p:extLst>
      <p:ext uri="{BB962C8B-B14F-4D97-AF65-F5344CB8AC3E}">
        <p14:creationId xmlns:p14="http://schemas.microsoft.com/office/powerpoint/2010/main" val="1044429941"/>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Tijdelijke aanduiding voor datum 1"/>
          <p:cNvSpPr>
            <a:spLocks noGrp="1"/>
          </p:cNvSpPr>
          <p:nvPr>
            <p:ph type="dt" sz="half" idx="10"/>
          </p:nvPr>
        </p:nvSpPr>
        <p:spPr/>
        <p:txBody>
          <a:bodyPr/>
          <a:lstStyle/>
          <a:p>
            <a:fld id="{CE1E16D9-9D39-4706-90B4-1DF3A8D88558}" type="datetimeFigureOut">
              <a:rPr lang="nl-NL" smtClean="0">
                <a:solidFill>
                  <a:prstClr val="black">
                    <a:tint val="75000"/>
                  </a:prstClr>
                </a:solidFill>
              </a:rPr>
              <a:pPr/>
              <a:t>18-1-2019</a:t>
            </a:fld>
            <a:endParaRPr lang="nl-NL" dirty="0">
              <a:solidFill>
                <a:prstClr val="black">
                  <a:tint val="75000"/>
                </a:prstClr>
              </a:solidFill>
            </a:endParaRPr>
          </a:p>
        </p:txBody>
      </p:sp>
      <p:sp>
        <p:nvSpPr>
          <p:cNvPr id="3" name="Tijdelijke aanduiding voor voettekst 2"/>
          <p:cNvSpPr>
            <a:spLocks noGrp="1"/>
          </p:cNvSpPr>
          <p:nvPr>
            <p:ph type="ftr" sz="quarter" idx="11"/>
          </p:nvPr>
        </p:nvSpPr>
        <p:spPr/>
        <p:txBody>
          <a:bodyPr/>
          <a:lstStyle/>
          <a:p>
            <a:endParaRPr lang="nl-NL" dirty="0">
              <a:solidFill>
                <a:prstClr val="black">
                  <a:tint val="75000"/>
                </a:prstClr>
              </a:solidFill>
            </a:endParaRPr>
          </a:p>
        </p:txBody>
      </p:sp>
      <p:sp>
        <p:nvSpPr>
          <p:cNvPr id="4" name="Tijdelijke aanduiding voor dianummer 3"/>
          <p:cNvSpPr>
            <a:spLocks noGrp="1"/>
          </p:cNvSpPr>
          <p:nvPr>
            <p:ph type="sldNum" sz="quarter" idx="12"/>
          </p:nvPr>
        </p:nvSpPr>
        <p:spPr/>
        <p:txBody>
          <a:bodyPr/>
          <a:lstStyle/>
          <a:p>
            <a:fld id="{3F6E85B3-CFEF-4CFD-8FF5-0A6EFFED531C}" type="slidenum">
              <a:rPr lang="nl-NL" smtClean="0">
                <a:solidFill>
                  <a:prstClr val="black">
                    <a:tint val="75000"/>
                  </a:prstClr>
                </a:solidFill>
              </a:rPr>
              <a:pPr/>
              <a:t>‹nr.›</a:t>
            </a:fld>
            <a:endParaRPr lang="nl-NL" dirty="0">
              <a:solidFill>
                <a:prstClr val="black">
                  <a:tint val="75000"/>
                </a:prstClr>
              </a:solidFill>
            </a:endParaRPr>
          </a:p>
        </p:txBody>
      </p:sp>
    </p:spTree>
    <p:extLst>
      <p:ext uri="{BB962C8B-B14F-4D97-AF65-F5344CB8AC3E}">
        <p14:creationId xmlns:p14="http://schemas.microsoft.com/office/powerpoint/2010/main" val="3216893373"/>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457201" y="273050"/>
            <a:ext cx="3008313" cy="1162050"/>
          </a:xfrm>
        </p:spPr>
        <p:txBody>
          <a:bodyPr anchor="b"/>
          <a:lstStyle>
            <a:lvl1pPr algn="l">
              <a:defRPr sz="2000" b="1"/>
            </a:lvl1pPr>
          </a:lstStyle>
          <a:p>
            <a:r>
              <a:rPr lang="nl-NL"/>
              <a:t>Klik om de stijl te bewerken</a:t>
            </a:r>
          </a:p>
        </p:txBody>
      </p:sp>
      <p:sp>
        <p:nvSpPr>
          <p:cNvPr id="3" name="Tijdelijke aanduiding voor inhoud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tekst 3"/>
          <p:cNvSpPr>
            <a:spLocks noGrp="1"/>
          </p:cNvSpPr>
          <p:nvPr>
            <p:ph type="body" sz="half" idx="2"/>
          </p:nvPr>
        </p:nvSpPr>
        <p:spPr>
          <a:xfrm>
            <a:off x="457201" y="1435100"/>
            <a:ext cx="3008313" cy="4691063"/>
          </a:xfrm>
        </p:spPr>
        <p:txBody>
          <a:bodyPr/>
          <a:lstStyle>
            <a:lvl1pPr marL="0" indent="0">
              <a:buNone/>
              <a:defRPr sz="1400"/>
            </a:lvl1pPr>
            <a:lvl2pPr marL="457146" indent="0">
              <a:buNone/>
              <a:defRPr sz="1200"/>
            </a:lvl2pPr>
            <a:lvl3pPr marL="914293" indent="0">
              <a:buNone/>
              <a:defRPr sz="1000"/>
            </a:lvl3pPr>
            <a:lvl4pPr marL="1371440" indent="0">
              <a:buNone/>
              <a:defRPr sz="900"/>
            </a:lvl4pPr>
            <a:lvl5pPr marL="1828586" indent="0">
              <a:buNone/>
              <a:defRPr sz="900"/>
            </a:lvl5pPr>
            <a:lvl6pPr marL="2285733" indent="0">
              <a:buNone/>
              <a:defRPr sz="900"/>
            </a:lvl6pPr>
            <a:lvl7pPr marL="2742879" indent="0">
              <a:buNone/>
              <a:defRPr sz="900"/>
            </a:lvl7pPr>
            <a:lvl8pPr marL="3200026" indent="0">
              <a:buNone/>
              <a:defRPr sz="900"/>
            </a:lvl8pPr>
            <a:lvl9pPr marL="3657172" indent="0">
              <a:buNone/>
              <a:defRPr sz="900"/>
            </a:lvl9pPr>
          </a:lstStyle>
          <a:p>
            <a:pPr lvl="0"/>
            <a:r>
              <a:rPr lang="nl-NL"/>
              <a:t>Klik om de modelstijlen te bewerken</a:t>
            </a:r>
          </a:p>
        </p:txBody>
      </p:sp>
      <p:sp>
        <p:nvSpPr>
          <p:cNvPr id="5" name="Tijdelijke aanduiding voor datum 4"/>
          <p:cNvSpPr>
            <a:spLocks noGrp="1"/>
          </p:cNvSpPr>
          <p:nvPr>
            <p:ph type="dt" sz="half" idx="10"/>
          </p:nvPr>
        </p:nvSpPr>
        <p:spPr/>
        <p:txBody>
          <a:bodyPr/>
          <a:lstStyle/>
          <a:p>
            <a:fld id="{CE1E16D9-9D39-4706-90B4-1DF3A8D88558}" type="datetimeFigureOut">
              <a:rPr lang="nl-NL" smtClean="0">
                <a:solidFill>
                  <a:prstClr val="black">
                    <a:tint val="75000"/>
                  </a:prstClr>
                </a:solidFill>
              </a:rPr>
              <a:pPr/>
              <a:t>18-1-2019</a:t>
            </a:fld>
            <a:endParaRPr lang="nl-NL" dirty="0">
              <a:solidFill>
                <a:prstClr val="black">
                  <a:tint val="75000"/>
                </a:prstClr>
              </a:solidFill>
            </a:endParaRPr>
          </a:p>
        </p:txBody>
      </p:sp>
      <p:sp>
        <p:nvSpPr>
          <p:cNvPr id="6" name="Tijdelijke aanduiding voor voettekst 5"/>
          <p:cNvSpPr>
            <a:spLocks noGrp="1"/>
          </p:cNvSpPr>
          <p:nvPr>
            <p:ph type="ftr" sz="quarter" idx="11"/>
          </p:nvPr>
        </p:nvSpPr>
        <p:spPr/>
        <p:txBody>
          <a:bodyPr/>
          <a:lstStyle/>
          <a:p>
            <a:endParaRPr lang="nl-NL" dirty="0">
              <a:solidFill>
                <a:prstClr val="black">
                  <a:tint val="75000"/>
                </a:prstClr>
              </a:solidFill>
            </a:endParaRPr>
          </a:p>
        </p:txBody>
      </p:sp>
      <p:sp>
        <p:nvSpPr>
          <p:cNvPr id="7" name="Tijdelijke aanduiding voor dianummer 6"/>
          <p:cNvSpPr>
            <a:spLocks noGrp="1"/>
          </p:cNvSpPr>
          <p:nvPr>
            <p:ph type="sldNum" sz="quarter" idx="12"/>
          </p:nvPr>
        </p:nvSpPr>
        <p:spPr/>
        <p:txBody>
          <a:bodyPr/>
          <a:lstStyle/>
          <a:p>
            <a:fld id="{3F6E85B3-CFEF-4CFD-8FF5-0A6EFFED531C}" type="slidenum">
              <a:rPr lang="nl-NL" smtClean="0">
                <a:solidFill>
                  <a:prstClr val="black">
                    <a:tint val="75000"/>
                  </a:prstClr>
                </a:solidFill>
              </a:rPr>
              <a:pPr/>
              <a:t>‹nr.›</a:t>
            </a:fld>
            <a:endParaRPr lang="nl-NL" dirty="0">
              <a:solidFill>
                <a:prstClr val="black">
                  <a:tint val="75000"/>
                </a:prstClr>
              </a:solidFill>
            </a:endParaRPr>
          </a:p>
        </p:txBody>
      </p:sp>
    </p:spTree>
    <p:extLst>
      <p:ext uri="{BB962C8B-B14F-4D97-AF65-F5344CB8AC3E}">
        <p14:creationId xmlns:p14="http://schemas.microsoft.com/office/powerpoint/2010/main" val="1284603319"/>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1792288" y="4800600"/>
            <a:ext cx="5486400" cy="566738"/>
          </a:xfrm>
        </p:spPr>
        <p:txBody>
          <a:bodyPr anchor="b"/>
          <a:lstStyle>
            <a:lvl1pPr algn="l">
              <a:defRPr sz="2000" b="1"/>
            </a:lvl1pPr>
          </a:lstStyle>
          <a:p>
            <a:r>
              <a:rPr lang="nl-NL"/>
              <a:t>Klik om de stijl te bewerken</a:t>
            </a:r>
          </a:p>
        </p:txBody>
      </p:sp>
      <p:sp>
        <p:nvSpPr>
          <p:cNvPr id="3" name="Tijdelijke aanduiding voor afbeelding 2"/>
          <p:cNvSpPr>
            <a:spLocks noGrp="1"/>
          </p:cNvSpPr>
          <p:nvPr>
            <p:ph type="pic" idx="1"/>
          </p:nvPr>
        </p:nvSpPr>
        <p:spPr>
          <a:xfrm>
            <a:off x="1792288" y="612775"/>
            <a:ext cx="5486400" cy="4114800"/>
          </a:xfrm>
        </p:spPr>
        <p:txBody>
          <a:bodyPr/>
          <a:lstStyle>
            <a:lvl1pPr marL="0" indent="0">
              <a:buNone/>
              <a:defRPr sz="3200"/>
            </a:lvl1pPr>
            <a:lvl2pPr marL="457146" indent="0">
              <a:buNone/>
              <a:defRPr sz="2800"/>
            </a:lvl2pPr>
            <a:lvl3pPr marL="914293" indent="0">
              <a:buNone/>
              <a:defRPr sz="2400"/>
            </a:lvl3pPr>
            <a:lvl4pPr marL="1371440" indent="0">
              <a:buNone/>
              <a:defRPr sz="2000"/>
            </a:lvl4pPr>
            <a:lvl5pPr marL="1828586" indent="0">
              <a:buNone/>
              <a:defRPr sz="2000"/>
            </a:lvl5pPr>
            <a:lvl6pPr marL="2285733" indent="0">
              <a:buNone/>
              <a:defRPr sz="2000"/>
            </a:lvl6pPr>
            <a:lvl7pPr marL="2742879" indent="0">
              <a:buNone/>
              <a:defRPr sz="2000"/>
            </a:lvl7pPr>
            <a:lvl8pPr marL="3200026" indent="0">
              <a:buNone/>
              <a:defRPr sz="2000"/>
            </a:lvl8pPr>
            <a:lvl9pPr marL="3657172" indent="0">
              <a:buNone/>
              <a:defRPr sz="2000"/>
            </a:lvl9pPr>
          </a:lstStyle>
          <a:p>
            <a:endParaRPr lang="nl-NL" dirty="0"/>
          </a:p>
        </p:txBody>
      </p:sp>
      <p:sp>
        <p:nvSpPr>
          <p:cNvPr id="4" name="Tijdelijke aanduiding voor tekst 3"/>
          <p:cNvSpPr>
            <a:spLocks noGrp="1"/>
          </p:cNvSpPr>
          <p:nvPr>
            <p:ph type="body" sz="half" idx="2"/>
          </p:nvPr>
        </p:nvSpPr>
        <p:spPr>
          <a:xfrm>
            <a:off x="1792288" y="5367338"/>
            <a:ext cx="5486400" cy="804862"/>
          </a:xfrm>
        </p:spPr>
        <p:txBody>
          <a:bodyPr/>
          <a:lstStyle>
            <a:lvl1pPr marL="0" indent="0">
              <a:buNone/>
              <a:defRPr sz="1400"/>
            </a:lvl1pPr>
            <a:lvl2pPr marL="457146" indent="0">
              <a:buNone/>
              <a:defRPr sz="1200"/>
            </a:lvl2pPr>
            <a:lvl3pPr marL="914293" indent="0">
              <a:buNone/>
              <a:defRPr sz="1000"/>
            </a:lvl3pPr>
            <a:lvl4pPr marL="1371440" indent="0">
              <a:buNone/>
              <a:defRPr sz="900"/>
            </a:lvl4pPr>
            <a:lvl5pPr marL="1828586" indent="0">
              <a:buNone/>
              <a:defRPr sz="900"/>
            </a:lvl5pPr>
            <a:lvl6pPr marL="2285733" indent="0">
              <a:buNone/>
              <a:defRPr sz="900"/>
            </a:lvl6pPr>
            <a:lvl7pPr marL="2742879" indent="0">
              <a:buNone/>
              <a:defRPr sz="900"/>
            </a:lvl7pPr>
            <a:lvl8pPr marL="3200026" indent="0">
              <a:buNone/>
              <a:defRPr sz="900"/>
            </a:lvl8pPr>
            <a:lvl9pPr marL="3657172" indent="0">
              <a:buNone/>
              <a:defRPr sz="900"/>
            </a:lvl9pPr>
          </a:lstStyle>
          <a:p>
            <a:pPr lvl="0"/>
            <a:r>
              <a:rPr lang="nl-NL"/>
              <a:t>Klik om de modelstijlen te bewerken</a:t>
            </a:r>
          </a:p>
        </p:txBody>
      </p:sp>
      <p:sp>
        <p:nvSpPr>
          <p:cNvPr id="5" name="Tijdelijke aanduiding voor datum 4"/>
          <p:cNvSpPr>
            <a:spLocks noGrp="1"/>
          </p:cNvSpPr>
          <p:nvPr>
            <p:ph type="dt" sz="half" idx="10"/>
          </p:nvPr>
        </p:nvSpPr>
        <p:spPr/>
        <p:txBody>
          <a:bodyPr/>
          <a:lstStyle/>
          <a:p>
            <a:fld id="{CE1E16D9-9D39-4706-90B4-1DF3A8D88558}" type="datetimeFigureOut">
              <a:rPr lang="nl-NL" smtClean="0">
                <a:solidFill>
                  <a:prstClr val="black">
                    <a:tint val="75000"/>
                  </a:prstClr>
                </a:solidFill>
              </a:rPr>
              <a:pPr/>
              <a:t>18-1-2019</a:t>
            </a:fld>
            <a:endParaRPr lang="nl-NL" dirty="0">
              <a:solidFill>
                <a:prstClr val="black">
                  <a:tint val="75000"/>
                </a:prstClr>
              </a:solidFill>
            </a:endParaRPr>
          </a:p>
        </p:txBody>
      </p:sp>
      <p:sp>
        <p:nvSpPr>
          <p:cNvPr id="6" name="Tijdelijke aanduiding voor voettekst 5"/>
          <p:cNvSpPr>
            <a:spLocks noGrp="1"/>
          </p:cNvSpPr>
          <p:nvPr>
            <p:ph type="ftr" sz="quarter" idx="11"/>
          </p:nvPr>
        </p:nvSpPr>
        <p:spPr/>
        <p:txBody>
          <a:bodyPr/>
          <a:lstStyle/>
          <a:p>
            <a:endParaRPr lang="nl-NL" dirty="0">
              <a:solidFill>
                <a:prstClr val="black">
                  <a:tint val="75000"/>
                </a:prstClr>
              </a:solidFill>
            </a:endParaRPr>
          </a:p>
        </p:txBody>
      </p:sp>
      <p:sp>
        <p:nvSpPr>
          <p:cNvPr id="7" name="Tijdelijke aanduiding voor dianummer 6"/>
          <p:cNvSpPr>
            <a:spLocks noGrp="1"/>
          </p:cNvSpPr>
          <p:nvPr>
            <p:ph type="sldNum" sz="quarter" idx="12"/>
          </p:nvPr>
        </p:nvSpPr>
        <p:spPr/>
        <p:txBody>
          <a:bodyPr/>
          <a:lstStyle/>
          <a:p>
            <a:fld id="{3F6E85B3-CFEF-4CFD-8FF5-0A6EFFED531C}" type="slidenum">
              <a:rPr lang="nl-NL" smtClean="0">
                <a:solidFill>
                  <a:prstClr val="black">
                    <a:tint val="75000"/>
                  </a:prstClr>
                </a:solidFill>
              </a:rPr>
              <a:pPr/>
              <a:t>‹nr.›</a:t>
            </a:fld>
            <a:endParaRPr lang="nl-NL" dirty="0">
              <a:solidFill>
                <a:prstClr val="black">
                  <a:tint val="75000"/>
                </a:prstClr>
              </a:solidFill>
            </a:endParaRPr>
          </a:p>
        </p:txBody>
      </p:sp>
    </p:spTree>
    <p:extLst>
      <p:ext uri="{BB962C8B-B14F-4D97-AF65-F5344CB8AC3E}">
        <p14:creationId xmlns:p14="http://schemas.microsoft.com/office/powerpoint/2010/main" val="1269529906"/>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
        <p:nvSpPr>
          <p:cNvPr id="3" name="Tijdelijke aanduiding voor verticale tekst 2"/>
          <p:cNvSpPr>
            <a:spLocks noGrp="1"/>
          </p:cNvSpPr>
          <p:nvPr>
            <p:ph type="body" orient="vert" idx="1"/>
          </p:nvPr>
        </p:nvSpPr>
        <p:spPr/>
        <p:txBody>
          <a:bodyPr vert="eaVert"/>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p:cNvSpPr>
            <a:spLocks noGrp="1"/>
          </p:cNvSpPr>
          <p:nvPr>
            <p:ph type="dt" sz="half" idx="10"/>
          </p:nvPr>
        </p:nvSpPr>
        <p:spPr/>
        <p:txBody>
          <a:bodyPr/>
          <a:lstStyle/>
          <a:p>
            <a:fld id="{CE1E16D9-9D39-4706-90B4-1DF3A8D88558}" type="datetimeFigureOut">
              <a:rPr lang="nl-NL" smtClean="0">
                <a:solidFill>
                  <a:prstClr val="black">
                    <a:tint val="75000"/>
                  </a:prstClr>
                </a:solidFill>
              </a:rPr>
              <a:pPr/>
              <a:t>18-1-2019</a:t>
            </a:fld>
            <a:endParaRPr lang="nl-NL" dirty="0">
              <a:solidFill>
                <a:prstClr val="black">
                  <a:tint val="75000"/>
                </a:prstClr>
              </a:solidFill>
            </a:endParaRPr>
          </a:p>
        </p:txBody>
      </p:sp>
      <p:sp>
        <p:nvSpPr>
          <p:cNvPr id="5" name="Tijdelijke aanduiding voor voettekst 4"/>
          <p:cNvSpPr>
            <a:spLocks noGrp="1"/>
          </p:cNvSpPr>
          <p:nvPr>
            <p:ph type="ftr" sz="quarter" idx="11"/>
          </p:nvPr>
        </p:nvSpPr>
        <p:spPr/>
        <p:txBody>
          <a:bodyPr/>
          <a:lstStyle/>
          <a:p>
            <a:endParaRPr lang="nl-NL" dirty="0">
              <a:solidFill>
                <a:prstClr val="black">
                  <a:tint val="75000"/>
                </a:prstClr>
              </a:solidFill>
            </a:endParaRPr>
          </a:p>
        </p:txBody>
      </p:sp>
      <p:sp>
        <p:nvSpPr>
          <p:cNvPr id="6" name="Tijdelijke aanduiding voor dianummer 5"/>
          <p:cNvSpPr>
            <a:spLocks noGrp="1"/>
          </p:cNvSpPr>
          <p:nvPr>
            <p:ph type="sldNum" sz="quarter" idx="12"/>
          </p:nvPr>
        </p:nvSpPr>
        <p:spPr/>
        <p:txBody>
          <a:bodyPr/>
          <a:lstStyle/>
          <a:p>
            <a:fld id="{3F6E85B3-CFEF-4CFD-8FF5-0A6EFFED531C}" type="slidenum">
              <a:rPr lang="nl-NL" smtClean="0">
                <a:solidFill>
                  <a:prstClr val="black">
                    <a:tint val="75000"/>
                  </a:prstClr>
                </a:solidFill>
              </a:rPr>
              <a:pPr/>
              <a:t>‹nr.›</a:t>
            </a:fld>
            <a:endParaRPr lang="nl-NL" dirty="0">
              <a:solidFill>
                <a:prstClr val="black">
                  <a:tint val="75000"/>
                </a:prstClr>
              </a:solidFill>
            </a:endParaRPr>
          </a:p>
        </p:txBody>
      </p:sp>
    </p:spTree>
    <p:extLst>
      <p:ext uri="{BB962C8B-B14F-4D97-AF65-F5344CB8AC3E}">
        <p14:creationId xmlns:p14="http://schemas.microsoft.com/office/powerpoint/2010/main" val="733955072"/>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e titel 1"/>
          <p:cNvSpPr>
            <a:spLocks noGrp="1"/>
          </p:cNvSpPr>
          <p:nvPr>
            <p:ph type="title" orient="vert"/>
          </p:nvPr>
        </p:nvSpPr>
        <p:spPr>
          <a:xfrm>
            <a:off x="6629400" y="274638"/>
            <a:ext cx="2057400" cy="5851525"/>
          </a:xfrm>
        </p:spPr>
        <p:txBody>
          <a:bodyPr vert="eaVert"/>
          <a:lstStyle/>
          <a:p>
            <a:r>
              <a:rPr lang="nl-NL"/>
              <a:t>Klik om de stijl te bewerken</a:t>
            </a:r>
          </a:p>
        </p:txBody>
      </p:sp>
      <p:sp>
        <p:nvSpPr>
          <p:cNvPr id="3" name="Tijdelijke aanduiding voor verticale tekst 2"/>
          <p:cNvSpPr>
            <a:spLocks noGrp="1"/>
          </p:cNvSpPr>
          <p:nvPr>
            <p:ph type="body" orient="vert" idx="1"/>
          </p:nvPr>
        </p:nvSpPr>
        <p:spPr>
          <a:xfrm>
            <a:off x="457200" y="274638"/>
            <a:ext cx="6019800" cy="5851525"/>
          </a:xfrm>
        </p:spPr>
        <p:txBody>
          <a:bodyPr vert="eaVert"/>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p:cNvSpPr>
            <a:spLocks noGrp="1"/>
          </p:cNvSpPr>
          <p:nvPr>
            <p:ph type="dt" sz="half" idx="10"/>
          </p:nvPr>
        </p:nvSpPr>
        <p:spPr/>
        <p:txBody>
          <a:bodyPr/>
          <a:lstStyle/>
          <a:p>
            <a:fld id="{CE1E16D9-9D39-4706-90B4-1DF3A8D88558}" type="datetimeFigureOut">
              <a:rPr lang="nl-NL" smtClean="0">
                <a:solidFill>
                  <a:prstClr val="black">
                    <a:tint val="75000"/>
                  </a:prstClr>
                </a:solidFill>
              </a:rPr>
              <a:pPr/>
              <a:t>18-1-2019</a:t>
            </a:fld>
            <a:endParaRPr lang="nl-NL" dirty="0">
              <a:solidFill>
                <a:prstClr val="black">
                  <a:tint val="75000"/>
                </a:prstClr>
              </a:solidFill>
            </a:endParaRPr>
          </a:p>
        </p:txBody>
      </p:sp>
      <p:sp>
        <p:nvSpPr>
          <p:cNvPr id="5" name="Tijdelijke aanduiding voor voettekst 4"/>
          <p:cNvSpPr>
            <a:spLocks noGrp="1"/>
          </p:cNvSpPr>
          <p:nvPr>
            <p:ph type="ftr" sz="quarter" idx="11"/>
          </p:nvPr>
        </p:nvSpPr>
        <p:spPr/>
        <p:txBody>
          <a:bodyPr/>
          <a:lstStyle/>
          <a:p>
            <a:endParaRPr lang="nl-NL" dirty="0">
              <a:solidFill>
                <a:prstClr val="black">
                  <a:tint val="75000"/>
                </a:prstClr>
              </a:solidFill>
            </a:endParaRPr>
          </a:p>
        </p:txBody>
      </p:sp>
      <p:sp>
        <p:nvSpPr>
          <p:cNvPr id="6" name="Tijdelijke aanduiding voor dianummer 5"/>
          <p:cNvSpPr>
            <a:spLocks noGrp="1"/>
          </p:cNvSpPr>
          <p:nvPr>
            <p:ph type="sldNum" sz="quarter" idx="12"/>
          </p:nvPr>
        </p:nvSpPr>
        <p:spPr/>
        <p:txBody>
          <a:bodyPr/>
          <a:lstStyle/>
          <a:p>
            <a:fld id="{3F6E85B3-CFEF-4CFD-8FF5-0A6EFFED531C}" type="slidenum">
              <a:rPr lang="nl-NL" smtClean="0">
                <a:solidFill>
                  <a:prstClr val="black">
                    <a:tint val="75000"/>
                  </a:prstClr>
                </a:solidFill>
              </a:rPr>
              <a:pPr/>
              <a:t>‹nr.›</a:t>
            </a:fld>
            <a:endParaRPr lang="nl-NL" dirty="0">
              <a:solidFill>
                <a:prstClr val="black">
                  <a:tint val="75000"/>
                </a:prstClr>
              </a:solidFill>
            </a:endParaRPr>
          </a:p>
        </p:txBody>
      </p:sp>
    </p:spTree>
    <p:extLst>
      <p:ext uri="{BB962C8B-B14F-4D97-AF65-F5344CB8AC3E}">
        <p14:creationId xmlns:p14="http://schemas.microsoft.com/office/powerpoint/2010/main" val="4130841951"/>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sp>
        <p:nvSpPr>
          <p:cNvPr id="2" name="Titel 1"/>
          <p:cNvSpPr>
            <a:spLocks noGrp="1"/>
          </p:cNvSpPr>
          <p:nvPr>
            <p:ph type="ctrTitle"/>
          </p:nvPr>
        </p:nvSpPr>
        <p:spPr>
          <a:xfrm>
            <a:off x="685800" y="2130425"/>
            <a:ext cx="7772400" cy="1470025"/>
          </a:xfrm>
        </p:spPr>
        <p:txBody>
          <a:bodyPr/>
          <a:lstStyle/>
          <a:p>
            <a:r>
              <a:rPr lang="nl-NL"/>
              <a:t>Klik om de stijl te bewerken</a:t>
            </a:r>
          </a:p>
        </p:txBody>
      </p:sp>
      <p:sp>
        <p:nvSpPr>
          <p:cNvPr id="3" name="Ondertitel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146" indent="0" algn="ctr">
              <a:buNone/>
              <a:defRPr>
                <a:solidFill>
                  <a:schemeClr val="tx1">
                    <a:tint val="75000"/>
                  </a:schemeClr>
                </a:solidFill>
              </a:defRPr>
            </a:lvl2pPr>
            <a:lvl3pPr marL="914293" indent="0" algn="ctr">
              <a:buNone/>
              <a:defRPr>
                <a:solidFill>
                  <a:schemeClr val="tx1">
                    <a:tint val="75000"/>
                  </a:schemeClr>
                </a:solidFill>
              </a:defRPr>
            </a:lvl3pPr>
            <a:lvl4pPr marL="1371440" indent="0" algn="ctr">
              <a:buNone/>
              <a:defRPr>
                <a:solidFill>
                  <a:schemeClr val="tx1">
                    <a:tint val="75000"/>
                  </a:schemeClr>
                </a:solidFill>
              </a:defRPr>
            </a:lvl4pPr>
            <a:lvl5pPr marL="1828586" indent="0" algn="ctr">
              <a:buNone/>
              <a:defRPr>
                <a:solidFill>
                  <a:schemeClr val="tx1">
                    <a:tint val="75000"/>
                  </a:schemeClr>
                </a:solidFill>
              </a:defRPr>
            </a:lvl5pPr>
            <a:lvl6pPr marL="2285733" indent="0" algn="ctr">
              <a:buNone/>
              <a:defRPr>
                <a:solidFill>
                  <a:schemeClr val="tx1">
                    <a:tint val="75000"/>
                  </a:schemeClr>
                </a:solidFill>
              </a:defRPr>
            </a:lvl6pPr>
            <a:lvl7pPr marL="2742879" indent="0" algn="ctr">
              <a:buNone/>
              <a:defRPr>
                <a:solidFill>
                  <a:schemeClr val="tx1">
                    <a:tint val="75000"/>
                  </a:schemeClr>
                </a:solidFill>
              </a:defRPr>
            </a:lvl7pPr>
            <a:lvl8pPr marL="3200026" indent="0" algn="ctr">
              <a:buNone/>
              <a:defRPr>
                <a:solidFill>
                  <a:schemeClr val="tx1">
                    <a:tint val="75000"/>
                  </a:schemeClr>
                </a:solidFill>
              </a:defRPr>
            </a:lvl8pPr>
            <a:lvl9pPr marL="3657172" indent="0" algn="ctr">
              <a:buNone/>
              <a:defRPr>
                <a:solidFill>
                  <a:schemeClr val="tx1">
                    <a:tint val="75000"/>
                  </a:schemeClr>
                </a:solidFill>
              </a:defRPr>
            </a:lvl9pPr>
          </a:lstStyle>
          <a:p>
            <a:r>
              <a:rPr lang="nl-NL"/>
              <a:t>Klik om de ondertitelstijl van het model te bewerken</a:t>
            </a:r>
          </a:p>
        </p:txBody>
      </p:sp>
      <p:sp>
        <p:nvSpPr>
          <p:cNvPr id="4" name="Tijdelijke aanduiding voor datum 3"/>
          <p:cNvSpPr>
            <a:spLocks noGrp="1"/>
          </p:cNvSpPr>
          <p:nvPr>
            <p:ph type="dt" sz="half" idx="10"/>
          </p:nvPr>
        </p:nvSpPr>
        <p:spPr/>
        <p:txBody>
          <a:bodyPr/>
          <a:lstStyle/>
          <a:p>
            <a:fld id="{CE1E16D9-9D39-4706-90B4-1DF3A8D88558}" type="datetimeFigureOut">
              <a:rPr lang="nl-NL" smtClean="0">
                <a:solidFill>
                  <a:prstClr val="black">
                    <a:tint val="75000"/>
                  </a:prstClr>
                </a:solidFill>
              </a:rPr>
              <a:pPr/>
              <a:t>18-1-2019</a:t>
            </a:fld>
            <a:endParaRPr lang="nl-NL" dirty="0">
              <a:solidFill>
                <a:prstClr val="black">
                  <a:tint val="75000"/>
                </a:prstClr>
              </a:solidFill>
            </a:endParaRPr>
          </a:p>
        </p:txBody>
      </p:sp>
      <p:sp>
        <p:nvSpPr>
          <p:cNvPr id="5" name="Tijdelijke aanduiding voor voettekst 4"/>
          <p:cNvSpPr>
            <a:spLocks noGrp="1"/>
          </p:cNvSpPr>
          <p:nvPr>
            <p:ph type="ftr" sz="quarter" idx="11"/>
          </p:nvPr>
        </p:nvSpPr>
        <p:spPr/>
        <p:txBody>
          <a:bodyPr/>
          <a:lstStyle/>
          <a:p>
            <a:endParaRPr lang="nl-NL" dirty="0">
              <a:solidFill>
                <a:prstClr val="black">
                  <a:tint val="75000"/>
                </a:prstClr>
              </a:solidFill>
            </a:endParaRPr>
          </a:p>
        </p:txBody>
      </p:sp>
      <p:sp>
        <p:nvSpPr>
          <p:cNvPr id="6" name="Tijdelijke aanduiding voor dianummer 5"/>
          <p:cNvSpPr>
            <a:spLocks noGrp="1"/>
          </p:cNvSpPr>
          <p:nvPr>
            <p:ph type="sldNum" sz="quarter" idx="12"/>
          </p:nvPr>
        </p:nvSpPr>
        <p:spPr/>
        <p:txBody>
          <a:bodyPr/>
          <a:lstStyle/>
          <a:p>
            <a:fld id="{3F6E85B3-CFEF-4CFD-8FF5-0A6EFFED531C}" type="slidenum">
              <a:rPr lang="nl-NL" smtClean="0">
                <a:solidFill>
                  <a:prstClr val="black">
                    <a:tint val="75000"/>
                  </a:prstClr>
                </a:solidFill>
              </a:rPr>
              <a:pPr/>
              <a:t>‹nr.›</a:t>
            </a:fld>
            <a:endParaRPr lang="nl-NL" dirty="0">
              <a:solidFill>
                <a:prstClr val="black">
                  <a:tint val="75000"/>
                </a:prstClr>
              </a:solidFill>
            </a:endParaRPr>
          </a:p>
        </p:txBody>
      </p:sp>
    </p:spTree>
    <p:extLst>
      <p:ext uri="{BB962C8B-B14F-4D97-AF65-F5344CB8AC3E}">
        <p14:creationId xmlns:p14="http://schemas.microsoft.com/office/powerpoint/2010/main" val="845635262"/>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
        <p:nvSpPr>
          <p:cNvPr id="3" name="Tijdelijke aanduiding voor inhoud 2"/>
          <p:cNvSpPr>
            <a:spLocks noGrp="1"/>
          </p:cNvSpPr>
          <p:nvPr>
            <p:ph idx="1"/>
          </p:nvPr>
        </p:nvSpPr>
        <p:spPr/>
        <p:txBody>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p:cNvSpPr>
            <a:spLocks noGrp="1"/>
          </p:cNvSpPr>
          <p:nvPr>
            <p:ph type="dt" sz="half" idx="10"/>
          </p:nvPr>
        </p:nvSpPr>
        <p:spPr/>
        <p:txBody>
          <a:bodyPr/>
          <a:lstStyle/>
          <a:p>
            <a:fld id="{CE1E16D9-9D39-4706-90B4-1DF3A8D88558}" type="datetimeFigureOut">
              <a:rPr lang="nl-NL" smtClean="0">
                <a:solidFill>
                  <a:prstClr val="black">
                    <a:tint val="75000"/>
                  </a:prstClr>
                </a:solidFill>
              </a:rPr>
              <a:pPr/>
              <a:t>18-1-2019</a:t>
            </a:fld>
            <a:endParaRPr lang="nl-NL" dirty="0">
              <a:solidFill>
                <a:prstClr val="black">
                  <a:tint val="75000"/>
                </a:prstClr>
              </a:solidFill>
            </a:endParaRPr>
          </a:p>
        </p:txBody>
      </p:sp>
      <p:sp>
        <p:nvSpPr>
          <p:cNvPr id="5" name="Tijdelijke aanduiding voor voettekst 4"/>
          <p:cNvSpPr>
            <a:spLocks noGrp="1"/>
          </p:cNvSpPr>
          <p:nvPr>
            <p:ph type="ftr" sz="quarter" idx="11"/>
          </p:nvPr>
        </p:nvSpPr>
        <p:spPr/>
        <p:txBody>
          <a:bodyPr/>
          <a:lstStyle/>
          <a:p>
            <a:endParaRPr lang="nl-NL" dirty="0">
              <a:solidFill>
                <a:prstClr val="black">
                  <a:tint val="75000"/>
                </a:prstClr>
              </a:solidFill>
            </a:endParaRPr>
          </a:p>
        </p:txBody>
      </p:sp>
      <p:sp>
        <p:nvSpPr>
          <p:cNvPr id="6" name="Tijdelijke aanduiding voor dianummer 5"/>
          <p:cNvSpPr>
            <a:spLocks noGrp="1"/>
          </p:cNvSpPr>
          <p:nvPr>
            <p:ph type="sldNum" sz="quarter" idx="12"/>
          </p:nvPr>
        </p:nvSpPr>
        <p:spPr/>
        <p:txBody>
          <a:bodyPr/>
          <a:lstStyle/>
          <a:p>
            <a:fld id="{3F6E85B3-CFEF-4CFD-8FF5-0A6EFFED531C}" type="slidenum">
              <a:rPr lang="nl-NL" smtClean="0">
                <a:solidFill>
                  <a:prstClr val="black">
                    <a:tint val="75000"/>
                  </a:prstClr>
                </a:solidFill>
              </a:rPr>
              <a:pPr/>
              <a:t>‹nr.›</a:t>
            </a:fld>
            <a:endParaRPr lang="nl-NL" dirty="0">
              <a:solidFill>
                <a:prstClr val="black">
                  <a:tint val="75000"/>
                </a:prstClr>
              </a:solidFill>
            </a:endParaRPr>
          </a:p>
        </p:txBody>
      </p:sp>
    </p:spTree>
    <p:extLst>
      <p:ext uri="{BB962C8B-B14F-4D97-AF65-F5344CB8AC3E}">
        <p14:creationId xmlns:p14="http://schemas.microsoft.com/office/powerpoint/2010/main" val="78521127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457201" y="273050"/>
            <a:ext cx="3008313" cy="1162050"/>
          </a:xfrm>
        </p:spPr>
        <p:txBody>
          <a:bodyPr anchor="b"/>
          <a:lstStyle>
            <a:lvl1pPr algn="l">
              <a:defRPr sz="2000" b="1"/>
            </a:lvl1pPr>
          </a:lstStyle>
          <a:p>
            <a:r>
              <a:rPr lang="nl-NL"/>
              <a:t>Klik om de stijl te bewerken</a:t>
            </a:r>
          </a:p>
        </p:txBody>
      </p:sp>
      <p:sp>
        <p:nvSpPr>
          <p:cNvPr id="3" name="Tijdelijke aanduiding voor inhoud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tekst 3"/>
          <p:cNvSpPr>
            <a:spLocks noGrp="1"/>
          </p:cNvSpPr>
          <p:nvPr>
            <p:ph type="body" sz="half" idx="2"/>
          </p:nvPr>
        </p:nvSpPr>
        <p:spPr>
          <a:xfrm>
            <a:off x="457201" y="1435100"/>
            <a:ext cx="3008313" cy="4691063"/>
          </a:xfrm>
        </p:spPr>
        <p:txBody>
          <a:bodyPr/>
          <a:lstStyle>
            <a:lvl1pPr marL="0" indent="0">
              <a:buNone/>
              <a:defRPr sz="1400"/>
            </a:lvl1pPr>
            <a:lvl2pPr marL="457146" indent="0">
              <a:buNone/>
              <a:defRPr sz="1200"/>
            </a:lvl2pPr>
            <a:lvl3pPr marL="914293" indent="0">
              <a:buNone/>
              <a:defRPr sz="1000"/>
            </a:lvl3pPr>
            <a:lvl4pPr marL="1371440" indent="0">
              <a:buNone/>
              <a:defRPr sz="900"/>
            </a:lvl4pPr>
            <a:lvl5pPr marL="1828586" indent="0">
              <a:buNone/>
              <a:defRPr sz="900"/>
            </a:lvl5pPr>
            <a:lvl6pPr marL="2285733" indent="0">
              <a:buNone/>
              <a:defRPr sz="900"/>
            </a:lvl6pPr>
            <a:lvl7pPr marL="2742879" indent="0">
              <a:buNone/>
              <a:defRPr sz="900"/>
            </a:lvl7pPr>
            <a:lvl8pPr marL="3200026" indent="0">
              <a:buNone/>
              <a:defRPr sz="900"/>
            </a:lvl8pPr>
            <a:lvl9pPr marL="3657172" indent="0">
              <a:buNone/>
              <a:defRPr sz="900"/>
            </a:lvl9pPr>
          </a:lstStyle>
          <a:p>
            <a:pPr lvl="0"/>
            <a:r>
              <a:rPr lang="nl-NL"/>
              <a:t>Klik om de modelstijlen te bewerken</a:t>
            </a:r>
          </a:p>
        </p:txBody>
      </p:sp>
      <p:sp>
        <p:nvSpPr>
          <p:cNvPr id="5" name="Tijdelijke aanduiding voor datum 4"/>
          <p:cNvSpPr>
            <a:spLocks noGrp="1"/>
          </p:cNvSpPr>
          <p:nvPr>
            <p:ph type="dt" sz="half" idx="10"/>
          </p:nvPr>
        </p:nvSpPr>
        <p:spPr/>
        <p:txBody>
          <a:bodyPr/>
          <a:lstStyle/>
          <a:p>
            <a:fld id="{CE1E16D9-9D39-4706-90B4-1DF3A8D88558}" type="datetimeFigureOut">
              <a:rPr lang="nl-NL" smtClean="0"/>
              <a:t>18-1-2019</a:t>
            </a:fld>
            <a:endParaRPr lang="nl-NL" dirty="0"/>
          </a:p>
        </p:txBody>
      </p:sp>
      <p:sp>
        <p:nvSpPr>
          <p:cNvPr id="6" name="Tijdelijke aanduiding voor voettekst 5"/>
          <p:cNvSpPr>
            <a:spLocks noGrp="1"/>
          </p:cNvSpPr>
          <p:nvPr>
            <p:ph type="ftr" sz="quarter" idx="11"/>
          </p:nvPr>
        </p:nvSpPr>
        <p:spPr/>
        <p:txBody>
          <a:bodyPr/>
          <a:lstStyle/>
          <a:p>
            <a:endParaRPr lang="nl-NL" dirty="0"/>
          </a:p>
        </p:txBody>
      </p:sp>
      <p:sp>
        <p:nvSpPr>
          <p:cNvPr id="7" name="Tijdelijke aanduiding voor dianummer 6"/>
          <p:cNvSpPr>
            <a:spLocks noGrp="1"/>
          </p:cNvSpPr>
          <p:nvPr>
            <p:ph type="sldNum" sz="quarter" idx="12"/>
          </p:nvPr>
        </p:nvSpPr>
        <p:spPr/>
        <p:txBody>
          <a:bodyPr/>
          <a:lstStyle/>
          <a:p>
            <a:fld id="{3F6E85B3-CFEF-4CFD-8FF5-0A6EFFED531C}" type="slidenum">
              <a:rPr lang="nl-NL" smtClean="0"/>
              <a:t>‹nr.›</a:t>
            </a:fld>
            <a:endParaRPr lang="nl-NL" dirty="0"/>
          </a:p>
        </p:txBody>
      </p:sp>
    </p:spTree>
    <p:extLst>
      <p:ext uri="{BB962C8B-B14F-4D97-AF65-F5344CB8AC3E}">
        <p14:creationId xmlns:p14="http://schemas.microsoft.com/office/powerpoint/2010/main" val="205307553"/>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el 1"/>
          <p:cNvSpPr>
            <a:spLocks noGrp="1"/>
          </p:cNvSpPr>
          <p:nvPr>
            <p:ph type="title"/>
          </p:nvPr>
        </p:nvSpPr>
        <p:spPr>
          <a:xfrm>
            <a:off x="722313" y="4406901"/>
            <a:ext cx="7772400" cy="1362075"/>
          </a:xfrm>
        </p:spPr>
        <p:txBody>
          <a:bodyPr anchor="t"/>
          <a:lstStyle>
            <a:lvl1pPr algn="l">
              <a:defRPr sz="4000" b="1" cap="all"/>
            </a:lvl1pPr>
          </a:lstStyle>
          <a:p>
            <a:r>
              <a:rPr lang="nl-NL"/>
              <a:t>Klik om de stijl te bewerken</a:t>
            </a:r>
          </a:p>
        </p:txBody>
      </p:sp>
      <p:sp>
        <p:nvSpPr>
          <p:cNvPr id="3" name="Tijdelijke aanduiding voor tekst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146" indent="0">
              <a:buNone/>
              <a:defRPr sz="1800">
                <a:solidFill>
                  <a:schemeClr val="tx1">
                    <a:tint val="75000"/>
                  </a:schemeClr>
                </a:solidFill>
              </a:defRPr>
            </a:lvl2pPr>
            <a:lvl3pPr marL="914293" indent="0">
              <a:buNone/>
              <a:defRPr sz="1600">
                <a:solidFill>
                  <a:schemeClr val="tx1">
                    <a:tint val="75000"/>
                  </a:schemeClr>
                </a:solidFill>
              </a:defRPr>
            </a:lvl3pPr>
            <a:lvl4pPr marL="1371440" indent="0">
              <a:buNone/>
              <a:defRPr sz="1400">
                <a:solidFill>
                  <a:schemeClr val="tx1">
                    <a:tint val="75000"/>
                  </a:schemeClr>
                </a:solidFill>
              </a:defRPr>
            </a:lvl4pPr>
            <a:lvl5pPr marL="1828586" indent="0">
              <a:buNone/>
              <a:defRPr sz="1400">
                <a:solidFill>
                  <a:schemeClr val="tx1">
                    <a:tint val="75000"/>
                  </a:schemeClr>
                </a:solidFill>
              </a:defRPr>
            </a:lvl5pPr>
            <a:lvl6pPr marL="2285733" indent="0">
              <a:buNone/>
              <a:defRPr sz="1400">
                <a:solidFill>
                  <a:schemeClr val="tx1">
                    <a:tint val="75000"/>
                  </a:schemeClr>
                </a:solidFill>
              </a:defRPr>
            </a:lvl6pPr>
            <a:lvl7pPr marL="2742879" indent="0">
              <a:buNone/>
              <a:defRPr sz="1400">
                <a:solidFill>
                  <a:schemeClr val="tx1">
                    <a:tint val="75000"/>
                  </a:schemeClr>
                </a:solidFill>
              </a:defRPr>
            </a:lvl7pPr>
            <a:lvl8pPr marL="3200026" indent="0">
              <a:buNone/>
              <a:defRPr sz="1400">
                <a:solidFill>
                  <a:schemeClr val="tx1">
                    <a:tint val="75000"/>
                  </a:schemeClr>
                </a:solidFill>
              </a:defRPr>
            </a:lvl8pPr>
            <a:lvl9pPr marL="3657172" indent="0">
              <a:buNone/>
              <a:defRPr sz="1400">
                <a:solidFill>
                  <a:schemeClr val="tx1">
                    <a:tint val="75000"/>
                  </a:schemeClr>
                </a:solidFill>
              </a:defRPr>
            </a:lvl9pPr>
          </a:lstStyle>
          <a:p>
            <a:pPr lvl="0"/>
            <a:r>
              <a:rPr lang="nl-NL"/>
              <a:t>Klik om de modelstijlen te bewerken</a:t>
            </a:r>
          </a:p>
        </p:txBody>
      </p:sp>
      <p:sp>
        <p:nvSpPr>
          <p:cNvPr id="4" name="Tijdelijke aanduiding voor datum 3"/>
          <p:cNvSpPr>
            <a:spLocks noGrp="1"/>
          </p:cNvSpPr>
          <p:nvPr>
            <p:ph type="dt" sz="half" idx="10"/>
          </p:nvPr>
        </p:nvSpPr>
        <p:spPr/>
        <p:txBody>
          <a:bodyPr/>
          <a:lstStyle/>
          <a:p>
            <a:fld id="{CE1E16D9-9D39-4706-90B4-1DF3A8D88558}" type="datetimeFigureOut">
              <a:rPr lang="nl-NL" smtClean="0">
                <a:solidFill>
                  <a:prstClr val="black">
                    <a:tint val="75000"/>
                  </a:prstClr>
                </a:solidFill>
              </a:rPr>
              <a:pPr/>
              <a:t>18-1-2019</a:t>
            </a:fld>
            <a:endParaRPr lang="nl-NL" dirty="0">
              <a:solidFill>
                <a:prstClr val="black">
                  <a:tint val="75000"/>
                </a:prstClr>
              </a:solidFill>
            </a:endParaRPr>
          </a:p>
        </p:txBody>
      </p:sp>
      <p:sp>
        <p:nvSpPr>
          <p:cNvPr id="5" name="Tijdelijke aanduiding voor voettekst 4"/>
          <p:cNvSpPr>
            <a:spLocks noGrp="1"/>
          </p:cNvSpPr>
          <p:nvPr>
            <p:ph type="ftr" sz="quarter" idx="11"/>
          </p:nvPr>
        </p:nvSpPr>
        <p:spPr/>
        <p:txBody>
          <a:bodyPr/>
          <a:lstStyle/>
          <a:p>
            <a:endParaRPr lang="nl-NL" dirty="0">
              <a:solidFill>
                <a:prstClr val="black">
                  <a:tint val="75000"/>
                </a:prstClr>
              </a:solidFill>
            </a:endParaRPr>
          </a:p>
        </p:txBody>
      </p:sp>
      <p:sp>
        <p:nvSpPr>
          <p:cNvPr id="6" name="Tijdelijke aanduiding voor dianummer 5"/>
          <p:cNvSpPr>
            <a:spLocks noGrp="1"/>
          </p:cNvSpPr>
          <p:nvPr>
            <p:ph type="sldNum" sz="quarter" idx="12"/>
          </p:nvPr>
        </p:nvSpPr>
        <p:spPr/>
        <p:txBody>
          <a:bodyPr/>
          <a:lstStyle/>
          <a:p>
            <a:fld id="{3F6E85B3-CFEF-4CFD-8FF5-0A6EFFED531C}" type="slidenum">
              <a:rPr lang="nl-NL" smtClean="0">
                <a:solidFill>
                  <a:prstClr val="black">
                    <a:tint val="75000"/>
                  </a:prstClr>
                </a:solidFill>
              </a:rPr>
              <a:pPr/>
              <a:t>‹nr.›</a:t>
            </a:fld>
            <a:endParaRPr lang="nl-NL" dirty="0">
              <a:solidFill>
                <a:prstClr val="black">
                  <a:tint val="75000"/>
                </a:prstClr>
              </a:solidFill>
            </a:endParaRPr>
          </a:p>
        </p:txBody>
      </p:sp>
    </p:spTree>
    <p:extLst>
      <p:ext uri="{BB962C8B-B14F-4D97-AF65-F5344CB8AC3E}">
        <p14:creationId xmlns:p14="http://schemas.microsoft.com/office/powerpoint/2010/main" val="1529175565"/>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
        <p:nvSpPr>
          <p:cNvPr id="3" name="Tijdelijke aanduiding voor inhoud 2"/>
          <p:cNvSpPr>
            <a:spLocks noGrp="1"/>
          </p:cNvSpPr>
          <p:nvPr>
            <p:ph sz="half" idx="1"/>
          </p:nvPr>
        </p:nvSpPr>
        <p:spPr>
          <a:xfrm>
            <a:off x="457200" y="1600201"/>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inhoud 3"/>
          <p:cNvSpPr>
            <a:spLocks noGrp="1"/>
          </p:cNvSpPr>
          <p:nvPr>
            <p:ph sz="half" idx="2"/>
          </p:nvPr>
        </p:nvSpPr>
        <p:spPr>
          <a:xfrm>
            <a:off x="4648200" y="1600201"/>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datum 4"/>
          <p:cNvSpPr>
            <a:spLocks noGrp="1"/>
          </p:cNvSpPr>
          <p:nvPr>
            <p:ph type="dt" sz="half" idx="10"/>
          </p:nvPr>
        </p:nvSpPr>
        <p:spPr/>
        <p:txBody>
          <a:bodyPr/>
          <a:lstStyle/>
          <a:p>
            <a:fld id="{CE1E16D9-9D39-4706-90B4-1DF3A8D88558}" type="datetimeFigureOut">
              <a:rPr lang="nl-NL" smtClean="0">
                <a:solidFill>
                  <a:prstClr val="black">
                    <a:tint val="75000"/>
                  </a:prstClr>
                </a:solidFill>
              </a:rPr>
              <a:pPr/>
              <a:t>18-1-2019</a:t>
            </a:fld>
            <a:endParaRPr lang="nl-NL" dirty="0">
              <a:solidFill>
                <a:prstClr val="black">
                  <a:tint val="75000"/>
                </a:prstClr>
              </a:solidFill>
            </a:endParaRPr>
          </a:p>
        </p:txBody>
      </p:sp>
      <p:sp>
        <p:nvSpPr>
          <p:cNvPr id="6" name="Tijdelijke aanduiding voor voettekst 5"/>
          <p:cNvSpPr>
            <a:spLocks noGrp="1"/>
          </p:cNvSpPr>
          <p:nvPr>
            <p:ph type="ftr" sz="quarter" idx="11"/>
          </p:nvPr>
        </p:nvSpPr>
        <p:spPr/>
        <p:txBody>
          <a:bodyPr/>
          <a:lstStyle/>
          <a:p>
            <a:endParaRPr lang="nl-NL" dirty="0">
              <a:solidFill>
                <a:prstClr val="black">
                  <a:tint val="75000"/>
                </a:prstClr>
              </a:solidFill>
            </a:endParaRPr>
          </a:p>
        </p:txBody>
      </p:sp>
      <p:sp>
        <p:nvSpPr>
          <p:cNvPr id="7" name="Tijdelijke aanduiding voor dianummer 6"/>
          <p:cNvSpPr>
            <a:spLocks noGrp="1"/>
          </p:cNvSpPr>
          <p:nvPr>
            <p:ph type="sldNum" sz="quarter" idx="12"/>
          </p:nvPr>
        </p:nvSpPr>
        <p:spPr/>
        <p:txBody>
          <a:bodyPr/>
          <a:lstStyle/>
          <a:p>
            <a:fld id="{3F6E85B3-CFEF-4CFD-8FF5-0A6EFFED531C}" type="slidenum">
              <a:rPr lang="nl-NL" smtClean="0">
                <a:solidFill>
                  <a:prstClr val="black">
                    <a:tint val="75000"/>
                  </a:prstClr>
                </a:solidFill>
              </a:rPr>
              <a:pPr/>
              <a:t>‹nr.›</a:t>
            </a:fld>
            <a:endParaRPr lang="nl-NL" dirty="0">
              <a:solidFill>
                <a:prstClr val="black">
                  <a:tint val="75000"/>
                </a:prstClr>
              </a:solidFill>
            </a:endParaRPr>
          </a:p>
        </p:txBody>
      </p:sp>
    </p:spTree>
    <p:extLst>
      <p:ext uri="{BB962C8B-B14F-4D97-AF65-F5344CB8AC3E}">
        <p14:creationId xmlns:p14="http://schemas.microsoft.com/office/powerpoint/2010/main" val="4284362738"/>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defRPr/>
            </a:lvl1pPr>
          </a:lstStyle>
          <a:p>
            <a:r>
              <a:rPr lang="nl-NL"/>
              <a:t>Klik om de stijl te bewerken</a:t>
            </a:r>
          </a:p>
        </p:txBody>
      </p:sp>
      <p:sp>
        <p:nvSpPr>
          <p:cNvPr id="3" name="Tijdelijke aanduiding voor tekst 2"/>
          <p:cNvSpPr>
            <a:spLocks noGrp="1"/>
          </p:cNvSpPr>
          <p:nvPr>
            <p:ph type="body" idx="1"/>
          </p:nvPr>
        </p:nvSpPr>
        <p:spPr>
          <a:xfrm>
            <a:off x="457201" y="1535113"/>
            <a:ext cx="4040188" cy="639762"/>
          </a:xfrm>
        </p:spPr>
        <p:txBody>
          <a:bodyPr anchor="b"/>
          <a:lstStyle>
            <a:lvl1pPr marL="0" indent="0">
              <a:buNone/>
              <a:defRPr sz="2400" b="1"/>
            </a:lvl1pPr>
            <a:lvl2pPr marL="457146" indent="0">
              <a:buNone/>
              <a:defRPr sz="2000" b="1"/>
            </a:lvl2pPr>
            <a:lvl3pPr marL="914293" indent="0">
              <a:buNone/>
              <a:defRPr sz="1800" b="1"/>
            </a:lvl3pPr>
            <a:lvl4pPr marL="1371440" indent="0">
              <a:buNone/>
              <a:defRPr sz="1600" b="1"/>
            </a:lvl4pPr>
            <a:lvl5pPr marL="1828586" indent="0">
              <a:buNone/>
              <a:defRPr sz="1600" b="1"/>
            </a:lvl5pPr>
            <a:lvl6pPr marL="2285733" indent="0">
              <a:buNone/>
              <a:defRPr sz="1600" b="1"/>
            </a:lvl6pPr>
            <a:lvl7pPr marL="2742879" indent="0">
              <a:buNone/>
              <a:defRPr sz="1600" b="1"/>
            </a:lvl7pPr>
            <a:lvl8pPr marL="3200026" indent="0">
              <a:buNone/>
              <a:defRPr sz="1600" b="1"/>
            </a:lvl8pPr>
            <a:lvl9pPr marL="3657172" indent="0">
              <a:buNone/>
              <a:defRPr sz="1600" b="1"/>
            </a:lvl9pPr>
          </a:lstStyle>
          <a:p>
            <a:pPr lvl="0"/>
            <a:r>
              <a:rPr lang="nl-NL"/>
              <a:t>Klik om de modelstijlen te bewerken</a:t>
            </a:r>
          </a:p>
        </p:txBody>
      </p:sp>
      <p:sp>
        <p:nvSpPr>
          <p:cNvPr id="4" name="Tijdelijke aanduiding voor inhoud 3"/>
          <p:cNvSpPr>
            <a:spLocks noGrp="1"/>
          </p:cNvSpPr>
          <p:nvPr>
            <p:ph sz="half" idx="2"/>
          </p:nvPr>
        </p:nvSpPr>
        <p:spPr>
          <a:xfrm>
            <a:off x="457201"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tekst 4"/>
          <p:cNvSpPr>
            <a:spLocks noGrp="1"/>
          </p:cNvSpPr>
          <p:nvPr>
            <p:ph type="body" sz="quarter" idx="3"/>
          </p:nvPr>
        </p:nvSpPr>
        <p:spPr>
          <a:xfrm>
            <a:off x="4645026" y="1535113"/>
            <a:ext cx="4041775" cy="639762"/>
          </a:xfrm>
        </p:spPr>
        <p:txBody>
          <a:bodyPr anchor="b"/>
          <a:lstStyle>
            <a:lvl1pPr marL="0" indent="0">
              <a:buNone/>
              <a:defRPr sz="2400" b="1"/>
            </a:lvl1pPr>
            <a:lvl2pPr marL="457146" indent="0">
              <a:buNone/>
              <a:defRPr sz="2000" b="1"/>
            </a:lvl2pPr>
            <a:lvl3pPr marL="914293" indent="0">
              <a:buNone/>
              <a:defRPr sz="1800" b="1"/>
            </a:lvl3pPr>
            <a:lvl4pPr marL="1371440" indent="0">
              <a:buNone/>
              <a:defRPr sz="1600" b="1"/>
            </a:lvl4pPr>
            <a:lvl5pPr marL="1828586" indent="0">
              <a:buNone/>
              <a:defRPr sz="1600" b="1"/>
            </a:lvl5pPr>
            <a:lvl6pPr marL="2285733" indent="0">
              <a:buNone/>
              <a:defRPr sz="1600" b="1"/>
            </a:lvl6pPr>
            <a:lvl7pPr marL="2742879" indent="0">
              <a:buNone/>
              <a:defRPr sz="1600" b="1"/>
            </a:lvl7pPr>
            <a:lvl8pPr marL="3200026" indent="0">
              <a:buNone/>
              <a:defRPr sz="1600" b="1"/>
            </a:lvl8pPr>
            <a:lvl9pPr marL="3657172" indent="0">
              <a:buNone/>
              <a:defRPr sz="1600" b="1"/>
            </a:lvl9pPr>
          </a:lstStyle>
          <a:p>
            <a:pPr lvl="0"/>
            <a:r>
              <a:rPr lang="nl-NL"/>
              <a:t>Klik om de modelstijlen te bewerken</a:t>
            </a:r>
          </a:p>
        </p:txBody>
      </p:sp>
      <p:sp>
        <p:nvSpPr>
          <p:cNvPr id="6" name="Tijdelijke aanduiding voor inhoud 5"/>
          <p:cNvSpPr>
            <a:spLocks noGrp="1"/>
          </p:cNvSpPr>
          <p:nvPr>
            <p:ph sz="quarter" idx="4"/>
          </p:nvPr>
        </p:nvSpPr>
        <p:spPr>
          <a:xfrm>
            <a:off x="4645026"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7" name="Tijdelijke aanduiding voor datum 6"/>
          <p:cNvSpPr>
            <a:spLocks noGrp="1"/>
          </p:cNvSpPr>
          <p:nvPr>
            <p:ph type="dt" sz="half" idx="10"/>
          </p:nvPr>
        </p:nvSpPr>
        <p:spPr/>
        <p:txBody>
          <a:bodyPr/>
          <a:lstStyle/>
          <a:p>
            <a:fld id="{CE1E16D9-9D39-4706-90B4-1DF3A8D88558}" type="datetimeFigureOut">
              <a:rPr lang="nl-NL" smtClean="0">
                <a:solidFill>
                  <a:prstClr val="black">
                    <a:tint val="75000"/>
                  </a:prstClr>
                </a:solidFill>
              </a:rPr>
              <a:pPr/>
              <a:t>18-1-2019</a:t>
            </a:fld>
            <a:endParaRPr lang="nl-NL" dirty="0">
              <a:solidFill>
                <a:prstClr val="black">
                  <a:tint val="75000"/>
                </a:prstClr>
              </a:solidFill>
            </a:endParaRPr>
          </a:p>
        </p:txBody>
      </p:sp>
      <p:sp>
        <p:nvSpPr>
          <p:cNvPr id="8" name="Tijdelijke aanduiding voor voettekst 7"/>
          <p:cNvSpPr>
            <a:spLocks noGrp="1"/>
          </p:cNvSpPr>
          <p:nvPr>
            <p:ph type="ftr" sz="quarter" idx="11"/>
          </p:nvPr>
        </p:nvSpPr>
        <p:spPr/>
        <p:txBody>
          <a:bodyPr/>
          <a:lstStyle/>
          <a:p>
            <a:endParaRPr lang="nl-NL" dirty="0">
              <a:solidFill>
                <a:prstClr val="black">
                  <a:tint val="75000"/>
                </a:prstClr>
              </a:solidFill>
            </a:endParaRPr>
          </a:p>
        </p:txBody>
      </p:sp>
      <p:sp>
        <p:nvSpPr>
          <p:cNvPr id="9" name="Tijdelijke aanduiding voor dianummer 8"/>
          <p:cNvSpPr>
            <a:spLocks noGrp="1"/>
          </p:cNvSpPr>
          <p:nvPr>
            <p:ph type="sldNum" sz="quarter" idx="12"/>
          </p:nvPr>
        </p:nvSpPr>
        <p:spPr/>
        <p:txBody>
          <a:bodyPr/>
          <a:lstStyle/>
          <a:p>
            <a:fld id="{3F6E85B3-CFEF-4CFD-8FF5-0A6EFFED531C}" type="slidenum">
              <a:rPr lang="nl-NL" smtClean="0">
                <a:solidFill>
                  <a:prstClr val="black">
                    <a:tint val="75000"/>
                  </a:prstClr>
                </a:solidFill>
              </a:rPr>
              <a:pPr/>
              <a:t>‹nr.›</a:t>
            </a:fld>
            <a:endParaRPr lang="nl-NL" dirty="0">
              <a:solidFill>
                <a:prstClr val="black">
                  <a:tint val="75000"/>
                </a:prstClr>
              </a:solidFill>
            </a:endParaRPr>
          </a:p>
        </p:txBody>
      </p:sp>
    </p:spTree>
    <p:extLst>
      <p:ext uri="{BB962C8B-B14F-4D97-AF65-F5344CB8AC3E}">
        <p14:creationId xmlns:p14="http://schemas.microsoft.com/office/powerpoint/2010/main" val="3023561845"/>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
        <p:nvSpPr>
          <p:cNvPr id="3" name="Tijdelijke aanduiding voor datum 2"/>
          <p:cNvSpPr>
            <a:spLocks noGrp="1"/>
          </p:cNvSpPr>
          <p:nvPr>
            <p:ph type="dt" sz="half" idx="10"/>
          </p:nvPr>
        </p:nvSpPr>
        <p:spPr/>
        <p:txBody>
          <a:bodyPr/>
          <a:lstStyle/>
          <a:p>
            <a:fld id="{CE1E16D9-9D39-4706-90B4-1DF3A8D88558}" type="datetimeFigureOut">
              <a:rPr lang="nl-NL" smtClean="0">
                <a:solidFill>
                  <a:prstClr val="black">
                    <a:tint val="75000"/>
                  </a:prstClr>
                </a:solidFill>
              </a:rPr>
              <a:pPr/>
              <a:t>18-1-2019</a:t>
            </a:fld>
            <a:endParaRPr lang="nl-NL" dirty="0">
              <a:solidFill>
                <a:prstClr val="black">
                  <a:tint val="75000"/>
                </a:prstClr>
              </a:solidFill>
            </a:endParaRPr>
          </a:p>
        </p:txBody>
      </p:sp>
      <p:sp>
        <p:nvSpPr>
          <p:cNvPr id="4" name="Tijdelijke aanduiding voor voettekst 3"/>
          <p:cNvSpPr>
            <a:spLocks noGrp="1"/>
          </p:cNvSpPr>
          <p:nvPr>
            <p:ph type="ftr" sz="quarter" idx="11"/>
          </p:nvPr>
        </p:nvSpPr>
        <p:spPr/>
        <p:txBody>
          <a:bodyPr/>
          <a:lstStyle/>
          <a:p>
            <a:endParaRPr lang="nl-NL" dirty="0">
              <a:solidFill>
                <a:prstClr val="black">
                  <a:tint val="75000"/>
                </a:prstClr>
              </a:solidFill>
            </a:endParaRPr>
          </a:p>
        </p:txBody>
      </p:sp>
      <p:sp>
        <p:nvSpPr>
          <p:cNvPr id="5" name="Tijdelijke aanduiding voor dianummer 4"/>
          <p:cNvSpPr>
            <a:spLocks noGrp="1"/>
          </p:cNvSpPr>
          <p:nvPr>
            <p:ph type="sldNum" sz="quarter" idx="12"/>
          </p:nvPr>
        </p:nvSpPr>
        <p:spPr/>
        <p:txBody>
          <a:bodyPr/>
          <a:lstStyle/>
          <a:p>
            <a:fld id="{3F6E85B3-CFEF-4CFD-8FF5-0A6EFFED531C}" type="slidenum">
              <a:rPr lang="nl-NL" smtClean="0">
                <a:solidFill>
                  <a:prstClr val="black">
                    <a:tint val="75000"/>
                  </a:prstClr>
                </a:solidFill>
              </a:rPr>
              <a:pPr/>
              <a:t>‹nr.›</a:t>
            </a:fld>
            <a:endParaRPr lang="nl-NL" dirty="0">
              <a:solidFill>
                <a:prstClr val="black">
                  <a:tint val="75000"/>
                </a:prstClr>
              </a:solidFill>
            </a:endParaRPr>
          </a:p>
        </p:txBody>
      </p:sp>
    </p:spTree>
    <p:extLst>
      <p:ext uri="{BB962C8B-B14F-4D97-AF65-F5344CB8AC3E}">
        <p14:creationId xmlns:p14="http://schemas.microsoft.com/office/powerpoint/2010/main" val="2371891270"/>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Tijdelijke aanduiding voor datum 1"/>
          <p:cNvSpPr>
            <a:spLocks noGrp="1"/>
          </p:cNvSpPr>
          <p:nvPr>
            <p:ph type="dt" sz="half" idx="10"/>
          </p:nvPr>
        </p:nvSpPr>
        <p:spPr/>
        <p:txBody>
          <a:bodyPr/>
          <a:lstStyle/>
          <a:p>
            <a:fld id="{CE1E16D9-9D39-4706-90B4-1DF3A8D88558}" type="datetimeFigureOut">
              <a:rPr lang="nl-NL" smtClean="0">
                <a:solidFill>
                  <a:prstClr val="black">
                    <a:tint val="75000"/>
                  </a:prstClr>
                </a:solidFill>
              </a:rPr>
              <a:pPr/>
              <a:t>18-1-2019</a:t>
            </a:fld>
            <a:endParaRPr lang="nl-NL" dirty="0">
              <a:solidFill>
                <a:prstClr val="black">
                  <a:tint val="75000"/>
                </a:prstClr>
              </a:solidFill>
            </a:endParaRPr>
          </a:p>
        </p:txBody>
      </p:sp>
      <p:sp>
        <p:nvSpPr>
          <p:cNvPr id="3" name="Tijdelijke aanduiding voor voettekst 2"/>
          <p:cNvSpPr>
            <a:spLocks noGrp="1"/>
          </p:cNvSpPr>
          <p:nvPr>
            <p:ph type="ftr" sz="quarter" idx="11"/>
          </p:nvPr>
        </p:nvSpPr>
        <p:spPr/>
        <p:txBody>
          <a:bodyPr/>
          <a:lstStyle/>
          <a:p>
            <a:endParaRPr lang="nl-NL" dirty="0">
              <a:solidFill>
                <a:prstClr val="black">
                  <a:tint val="75000"/>
                </a:prstClr>
              </a:solidFill>
            </a:endParaRPr>
          </a:p>
        </p:txBody>
      </p:sp>
      <p:sp>
        <p:nvSpPr>
          <p:cNvPr id="4" name="Tijdelijke aanduiding voor dianummer 3"/>
          <p:cNvSpPr>
            <a:spLocks noGrp="1"/>
          </p:cNvSpPr>
          <p:nvPr>
            <p:ph type="sldNum" sz="quarter" idx="12"/>
          </p:nvPr>
        </p:nvSpPr>
        <p:spPr/>
        <p:txBody>
          <a:bodyPr/>
          <a:lstStyle/>
          <a:p>
            <a:fld id="{3F6E85B3-CFEF-4CFD-8FF5-0A6EFFED531C}" type="slidenum">
              <a:rPr lang="nl-NL" smtClean="0">
                <a:solidFill>
                  <a:prstClr val="black">
                    <a:tint val="75000"/>
                  </a:prstClr>
                </a:solidFill>
              </a:rPr>
              <a:pPr/>
              <a:t>‹nr.›</a:t>
            </a:fld>
            <a:endParaRPr lang="nl-NL" dirty="0">
              <a:solidFill>
                <a:prstClr val="black">
                  <a:tint val="75000"/>
                </a:prstClr>
              </a:solidFill>
            </a:endParaRPr>
          </a:p>
        </p:txBody>
      </p:sp>
    </p:spTree>
    <p:extLst>
      <p:ext uri="{BB962C8B-B14F-4D97-AF65-F5344CB8AC3E}">
        <p14:creationId xmlns:p14="http://schemas.microsoft.com/office/powerpoint/2010/main" val="4009484960"/>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457201" y="273050"/>
            <a:ext cx="3008313" cy="1162050"/>
          </a:xfrm>
        </p:spPr>
        <p:txBody>
          <a:bodyPr anchor="b"/>
          <a:lstStyle>
            <a:lvl1pPr algn="l">
              <a:defRPr sz="2000" b="1"/>
            </a:lvl1pPr>
          </a:lstStyle>
          <a:p>
            <a:r>
              <a:rPr lang="nl-NL"/>
              <a:t>Klik om de stijl te bewerken</a:t>
            </a:r>
          </a:p>
        </p:txBody>
      </p:sp>
      <p:sp>
        <p:nvSpPr>
          <p:cNvPr id="3" name="Tijdelijke aanduiding voor inhoud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tekst 3"/>
          <p:cNvSpPr>
            <a:spLocks noGrp="1"/>
          </p:cNvSpPr>
          <p:nvPr>
            <p:ph type="body" sz="half" idx="2"/>
          </p:nvPr>
        </p:nvSpPr>
        <p:spPr>
          <a:xfrm>
            <a:off x="457201" y="1435100"/>
            <a:ext cx="3008313" cy="4691063"/>
          </a:xfrm>
        </p:spPr>
        <p:txBody>
          <a:bodyPr/>
          <a:lstStyle>
            <a:lvl1pPr marL="0" indent="0">
              <a:buNone/>
              <a:defRPr sz="1400"/>
            </a:lvl1pPr>
            <a:lvl2pPr marL="457146" indent="0">
              <a:buNone/>
              <a:defRPr sz="1200"/>
            </a:lvl2pPr>
            <a:lvl3pPr marL="914293" indent="0">
              <a:buNone/>
              <a:defRPr sz="1000"/>
            </a:lvl3pPr>
            <a:lvl4pPr marL="1371440" indent="0">
              <a:buNone/>
              <a:defRPr sz="900"/>
            </a:lvl4pPr>
            <a:lvl5pPr marL="1828586" indent="0">
              <a:buNone/>
              <a:defRPr sz="900"/>
            </a:lvl5pPr>
            <a:lvl6pPr marL="2285733" indent="0">
              <a:buNone/>
              <a:defRPr sz="900"/>
            </a:lvl6pPr>
            <a:lvl7pPr marL="2742879" indent="0">
              <a:buNone/>
              <a:defRPr sz="900"/>
            </a:lvl7pPr>
            <a:lvl8pPr marL="3200026" indent="0">
              <a:buNone/>
              <a:defRPr sz="900"/>
            </a:lvl8pPr>
            <a:lvl9pPr marL="3657172" indent="0">
              <a:buNone/>
              <a:defRPr sz="900"/>
            </a:lvl9pPr>
          </a:lstStyle>
          <a:p>
            <a:pPr lvl="0"/>
            <a:r>
              <a:rPr lang="nl-NL"/>
              <a:t>Klik om de modelstijlen te bewerken</a:t>
            </a:r>
          </a:p>
        </p:txBody>
      </p:sp>
      <p:sp>
        <p:nvSpPr>
          <p:cNvPr id="5" name="Tijdelijke aanduiding voor datum 4"/>
          <p:cNvSpPr>
            <a:spLocks noGrp="1"/>
          </p:cNvSpPr>
          <p:nvPr>
            <p:ph type="dt" sz="half" idx="10"/>
          </p:nvPr>
        </p:nvSpPr>
        <p:spPr/>
        <p:txBody>
          <a:bodyPr/>
          <a:lstStyle/>
          <a:p>
            <a:fld id="{CE1E16D9-9D39-4706-90B4-1DF3A8D88558}" type="datetimeFigureOut">
              <a:rPr lang="nl-NL" smtClean="0">
                <a:solidFill>
                  <a:prstClr val="black">
                    <a:tint val="75000"/>
                  </a:prstClr>
                </a:solidFill>
              </a:rPr>
              <a:pPr/>
              <a:t>18-1-2019</a:t>
            </a:fld>
            <a:endParaRPr lang="nl-NL" dirty="0">
              <a:solidFill>
                <a:prstClr val="black">
                  <a:tint val="75000"/>
                </a:prstClr>
              </a:solidFill>
            </a:endParaRPr>
          </a:p>
        </p:txBody>
      </p:sp>
      <p:sp>
        <p:nvSpPr>
          <p:cNvPr id="6" name="Tijdelijke aanduiding voor voettekst 5"/>
          <p:cNvSpPr>
            <a:spLocks noGrp="1"/>
          </p:cNvSpPr>
          <p:nvPr>
            <p:ph type="ftr" sz="quarter" idx="11"/>
          </p:nvPr>
        </p:nvSpPr>
        <p:spPr/>
        <p:txBody>
          <a:bodyPr/>
          <a:lstStyle/>
          <a:p>
            <a:endParaRPr lang="nl-NL" dirty="0">
              <a:solidFill>
                <a:prstClr val="black">
                  <a:tint val="75000"/>
                </a:prstClr>
              </a:solidFill>
            </a:endParaRPr>
          </a:p>
        </p:txBody>
      </p:sp>
      <p:sp>
        <p:nvSpPr>
          <p:cNvPr id="7" name="Tijdelijke aanduiding voor dianummer 6"/>
          <p:cNvSpPr>
            <a:spLocks noGrp="1"/>
          </p:cNvSpPr>
          <p:nvPr>
            <p:ph type="sldNum" sz="quarter" idx="12"/>
          </p:nvPr>
        </p:nvSpPr>
        <p:spPr/>
        <p:txBody>
          <a:bodyPr/>
          <a:lstStyle/>
          <a:p>
            <a:fld id="{3F6E85B3-CFEF-4CFD-8FF5-0A6EFFED531C}" type="slidenum">
              <a:rPr lang="nl-NL" smtClean="0">
                <a:solidFill>
                  <a:prstClr val="black">
                    <a:tint val="75000"/>
                  </a:prstClr>
                </a:solidFill>
              </a:rPr>
              <a:pPr/>
              <a:t>‹nr.›</a:t>
            </a:fld>
            <a:endParaRPr lang="nl-NL" dirty="0">
              <a:solidFill>
                <a:prstClr val="black">
                  <a:tint val="75000"/>
                </a:prstClr>
              </a:solidFill>
            </a:endParaRPr>
          </a:p>
        </p:txBody>
      </p:sp>
    </p:spTree>
    <p:extLst>
      <p:ext uri="{BB962C8B-B14F-4D97-AF65-F5344CB8AC3E}">
        <p14:creationId xmlns:p14="http://schemas.microsoft.com/office/powerpoint/2010/main" val="2252193818"/>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1792288" y="4800600"/>
            <a:ext cx="5486400" cy="566738"/>
          </a:xfrm>
        </p:spPr>
        <p:txBody>
          <a:bodyPr anchor="b"/>
          <a:lstStyle>
            <a:lvl1pPr algn="l">
              <a:defRPr sz="2000" b="1"/>
            </a:lvl1pPr>
          </a:lstStyle>
          <a:p>
            <a:r>
              <a:rPr lang="nl-NL"/>
              <a:t>Klik om de stijl te bewerken</a:t>
            </a:r>
          </a:p>
        </p:txBody>
      </p:sp>
      <p:sp>
        <p:nvSpPr>
          <p:cNvPr id="3" name="Tijdelijke aanduiding voor afbeelding 2"/>
          <p:cNvSpPr>
            <a:spLocks noGrp="1"/>
          </p:cNvSpPr>
          <p:nvPr>
            <p:ph type="pic" idx="1"/>
          </p:nvPr>
        </p:nvSpPr>
        <p:spPr>
          <a:xfrm>
            <a:off x="1792288" y="612775"/>
            <a:ext cx="5486400" cy="4114800"/>
          </a:xfrm>
        </p:spPr>
        <p:txBody>
          <a:bodyPr/>
          <a:lstStyle>
            <a:lvl1pPr marL="0" indent="0">
              <a:buNone/>
              <a:defRPr sz="3200"/>
            </a:lvl1pPr>
            <a:lvl2pPr marL="457146" indent="0">
              <a:buNone/>
              <a:defRPr sz="2800"/>
            </a:lvl2pPr>
            <a:lvl3pPr marL="914293" indent="0">
              <a:buNone/>
              <a:defRPr sz="2400"/>
            </a:lvl3pPr>
            <a:lvl4pPr marL="1371440" indent="0">
              <a:buNone/>
              <a:defRPr sz="2000"/>
            </a:lvl4pPr>
            <a:lvl5pPr marL="1828586" indent="0">
              <a:buNone/>
              <a:defRPr sz="2000"/>
            </a:lvl5pPr>
            <a:lvl6pPr marL="2285733" indent="0">
              <a:buNone/>
              <a:defRPr sz="2000"/>
            </a:lvl6pPr>
            <a:lvl7pPr marL="2742879" indent="0">
              <a:buNone/>
              <a:defRPr sz="2000"/>
            </a:lvl7pPr>
            <a:lvl8pPr marL="3200026" indent="0">
              <a:buNone/>
              <a:defRPr sz="2000"/>
            </a:lvl8pPr>
            <a:lvl9pPr marL="3657172" indent="0">
              <a:buNone/>
              <a:defRPr sz="2000"/>
            </a:lvl9pPr>
          </a:lstStyle>
          <a:p>
            <a:endParaRPr lang="nl-NL" dirty="0"/>
          </a:p>
        </p:txBody>
      </p:sp>
      <p:sp>
        <p:nvSpPr>
          <p:cNvPr id="4" name="Tijdelijke aanduiding voor tekst 3"/>
          <p:cNvSpPr>
            <a:spLocks noGrp="1"/>
          </p:cNvSpPr>
          <p:nvPr>
            <p:ph type="body" sz="half" idx="2"/>
          </p:nvPr>
        </p:nvSpPr>
        <p:spPr>
          <a:xfrm>
            <a:off x="1792288" y="5367338"/>
            <a:ext cx="5486400" cy="804862"/>
          </a:xfrm>
        </p:spPr>
        <p:txBody>
          <a:bodyPr/>
          <a:lstStyle>
            <a:lvl1pPr marL="0" indent="0">
              <a:buNone/>
              <a:defRPr sz="1400"/>
            </a:lvl1pPr>
            <a:lvl2pPr marL="457146" indent="0">
              <a:buNone/>
              <a:defRPr sz="1200"/>
            </a:lvl2pPr>
            <a:lvl3pPr marL="914293" indent="0">
              <a:buNone/>
              <a:defRPr sz="1000"/>
            </a:lvl3pPr>
            <a:lvl4pPr marL="1371440" indent="0">
              <a:buNone/>
              <a:defRPr sz="900"/>
            </a:lvl4pPr>
            <a:lvl5pPr marL="1828586" indent="0">
              <a:buNone/>
              <a:defRPr sz="900"/>
            </a:lvl5pPr>
            <a:lvl6pPr marL="2285733" indent="0">
              <a:buNone/>
              <a:defRPr sz="900"/>
            </a:lvl6pPr>
            <a:lvl7pPr marL="2742879" indent="0">
              <a:buNone/>
              <a:defRPr sz="900"/>
            </a:lvl7pPr>
            <a:lvl8pPr marL="3200026" indent="0">
              <a:buNone/>
              <a:defRPr sz="900"/>
            </a:lvl8pPr>
            <a:lvl9pPr marL="3657172" indent="0">
              <a:buNone/>
              <a:defRPr sz="900"/>
            </a:lvl9pPr>
          </a:lstStyle>
          <a:p>
            <a:pPr lvl="0"/>
            <a:r>
              <a:rPr lang="nl-NL"/>
              <a:t>Klik om de modelstijlen te bewerken</a:t>
            </a:r>
          </a:p>
        </p:txBody>
      </p:sp>
      <p:sp>
        <p:nvSpPr>
          <p:cNvPr id="5" name="Tijdelijke aanduiding voor datum 4"/>
          <p:cNvSpPr>
            <a:spLocks noGrp="1"/>
          </p:cNvSpPr>
          <p:nvPr>
            <p:ph type="dt" sz="half" idx="10"/>
          </p:nvPr>
        </p:nvSpPr>
        <p:spPr/>
        <p:txBody>
          <a:bodyPr/>
          <a:lstStyle/>
          <a:p>
            <a:fld id="{CE1E16D9-9D39-4706-90B4-1DF3A8D88558}" type="datetimeFigureOut">
              <a:rPr lang="nl-NL" smtClean="0">
                <a:solidFill>
                  <a:prstClr val="black">
                    <a:tint val="75000"/>
                  </a:prstClr>
                </a:solidFill>
              </a:rPr>
              <a:pPr/>
              <a:t>18-1-2019</a:t>
            </a:fld>
            <a:endParaRPr lang="nl-NL" dirty="0">
              <a:solidFill>
                <a:prstClr val="black">
                  <a:tint val="75000"/>
                </a:prstClr>
              </a:solidFill>
            </a:endParaRPr>
          </a:p>
        </p:txBody>
      </p:sp>
      <p:sp>
        <p:nvSpPr>
          <p:cNvPr id="6" name="Tijdelijke aanduiding voor voettekst 5"/>
          <p:cNvSpPr>
            <a:spLocks noGrp="1"/>
          </p:cNvSpPr>
          <p:nvPr>
            <p:ph type="ftr" sz="quarter" idx="11"/>
          </p:nvPr>
        </p:nvSpPr>
        <p:spPr/>
        <p:txBody>
          <a:bodyPr/>
          <a:lstStyle/>
          <a:p>
            <a:endParaRPr lang="nl-NL" dirty="0">
              <a:solidFill>
                <a:prstClr val="black">
                  <a:tint val="75000"/>
                </a:prstClr>
              </a:solidFill>
            </a:endParaRPr>
          </a:p>
        </p:txBody>
      </p:sp>
      <p:sp>
        <p:nvSpPr>
          <p:cNvPr id="7" name="Tijdelijke aanduiding voor dianummer 6"/>
          <p:cNvSpPr>
            <a:spLocks noGrp="1"/>
          </p:cNvSpPr>
          <p:nvPr>
            <p:ph type="sldNum" sz="quarter" idx="12"/>
          </p:nvPr>
        </p:nvSpPr>
        <p:spPr/>
        <p:txBody>
          <a:bodyPr/>
          <a:lstStyle/>
          <a:p>
            <a:fld id="{3F6E85B3-CFEF-4CFD-8FF5-0A6EFFED531C}" type="slidenum">
              <a:rPr lang="nl-NL" smtClean="0">
                <a:solidFill>
                  <a:prstClr val="black">
                    <a:tint val="75000"/>
                  </a:prstClr>
                </a:solidFill>
              </a:rPr>
              <a:pPr/>
              <a:t>‹nr.›</a:t>
            </a:fld>
            <a:endParaRPr lang="nl-NL" dirty="0">
              <a:solidFill>
                <a:prstClr val="black">
                  <a:tint val="75000"/>
                </a:prstClr>
              </a:solidFill>
            </a:endParaRPr>
          </a:p>
        </p:txBody>
      </p:sp>
    </p:spTree>
    <p:extLst>
      <p:ext uri="{BB962C8B-B14F-4D97-AF65-F5344CB8AC3E}">
        <p14:creationId xmlns:p14="http://schemas.microsoft.com/office/powerpoint/2010/main" val="4283668453"/>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
        <p:nvSpPr>
          <p:cNvPr id="3" name="Tijdelijke aanduiding voor verticale tekst 2"/>
          <p:cNvSpPr>
            <a:spLocks noGrp="1"/>
          </p:cNvSpPr>
          <p:nvPr>
            <p:ph type="body" orient="vert" idx="1"/>
          </p:nvPr>
        </p:nvSpPr>
        <p:spPr/>
        <p:txBody>
          <a:bodyPr vert="eaVert"/>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p:cNvSpPr>
            <a:spLocks noGrp="1"/>
          </p:cNvSpPr>
          <p:nvPr>
            <p:ph type="dt" sz="half" idx="10"/>
          </p:nvPr>
        </p:nvSpPr>
        <p:spPr/>
        <p:txBody>
          <a:bodyPr/>
          <a:lstStyle/>
          <a:p>
            <a:fld id="{CE1E16D9-9D39-4706-90B4-1DF3A8D88558}" type="datetimeFigureOut">
              <a:rPr lang="nl-NL" smtClean="0">
                <a:solidFill>
                  <a:prstClr val="black">
                    <a:tint val="75000"/>
                  </a:prstClr>
                </a:solidFill>
              </a:rPr>
              <a:pPr/>
              <a:t>18-1-2019</a:t>
            </a:fld>
            <a:endParaRPr lang="nl-NL" dirty="0">
              <a:solidFill>
                <a:prstClr val="black">
                  <a:tint val="75000"/>
                </a:prstClr>
              </a:solidFill>
            </a:endParaRPr>
          </a:p>
        </p:txBody>
      </p:sp>
      <p:sp>
        <p:nvSpPr>
          <p:cNvPr id="5" name="Tijdelijke aanduiding voor voettekst 4"/>
          <p:cNvSpPr>
            <a:spLocks noGrp="1"/>
          </p:cNvSpPr>
          <p:nvPr>
            <p:ph type="ftr" sz="quarter" idx="11"/>
          </p:nvPr>
        </p:nvSpPr>
        <p:spPr/>
        <p:txBody>
          <a:bodyPr/>
          <a:lstStyle/>
          <a:p>
            <a:endParaRPr lang="nl-NL" dirty="0">
              <a:solidFill>
                <a:prstClr val="black">
                  <a:tint val="75000"/>
                </a:prstClr>
              </a:solidFill>
            </a:endParaRPr>
          </a:p>
        </p:txBody>
      </p:sp>
      <p:sp>
        <p:nvSpPr>
          <p:cNvPr id="6" name="Tijdelijke aanduiding voor dianummer 5"/>
          <p:cNvSpPr>
            <a:spLocks noGrp="1"/>
          </p:cNvSpPr>
          <p:nvPr>
            <p:ph type="sldNum" sz="quarter" idx="12"/>
          </p:nvPr>
        </p:nvSpPr>
        <p:spPr/>
        <p:txBody>
          <a:bodyPr/>
          <a:lstStyle/>
          <a:p>
            <a:fld id="{3F6E85B3-CFEF-4CFD-8FF5-0A6EFFED531C}" type="slidenum">
              <a:rPr lang="nl-NL" smtClean="0">
                <a:solidFill>
                  <a:prstClr val="black">
                    <a:tint val="75000"/>
                  </a:prstClr>
                </a:solidFill>
              </a:rPr>
              <a:pPr/>
              <a:t>‹nr.›</a:t>
            </a:fld>
            <a:endParaRPr lang="nl-NL" dirty="0">
              <a:solidFill>
                <a:prstClr val="black">
                  <a:tint val="75000"/>
                </a:prstClr>
              </a:solidFill>
            </a:endParaRPr>
          </a:p>
        </p:txBody>
      </p:sp>
    </p:spTree>
    <p:extLst>
      <p:ext uri="{BB962C8B-B14F-4D97-AF65-F5344CB8AC3E}">
        <p14:creationId xmlns:p14="http://schemas.microsoft.com/office/powerpoint/2010/main" val="1666639682"/>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e titel 1"/>
          <p:cNvSpPr>
            <a:spLocks noGrp="1"/>
          </p:cNvSpPr>
          <p:nvPr>
            <p:ph type="title" orient="vert"/>
          </p:nvPr>
        </p:nvSpPr>
        <p:spPr>
          <a:xfrm>
            <a:off x="6629400" y="274638"/>
            <a:ext cx="2057400" cy="5851525"/>
          </a:xfrm>
        </p:spPr>
        <p:txBody>
          <a:bodyPr vert="eaVert"/>
          <a:lstStyle/>
          <a:p>
            <a:r>
              <a:rPr lang="nl-NL"/>
              <a:t>Klik om de stijl te bewerken</a:t>
            </a:r>
          </a:p>
        </p:txBody>
      </p:sp>
      <p:sp>
        <p:nvSpPr>
          <p:cNvPr id="3" name="Tijdelijke aanduiding voor verticale tekst 2"/>
          <p:cNvSpPr>
            <a:spLocks noGrp="1"/>
          </p:cNvSpPr>
          <p:nvPr>
            <p:ph type="body" orient="vert" idx="1"/>
          </p:nvPr>
        </p:nvSpPr>
        <p:spPr>
          <a:xfrm>
            <a:off x="457200" y="274638"/>
            <a:ext cx="6019800" cy="5851525"/>
          </a:xfrm>
        </p:spPr>
        <p:txBody>
          <a:bodyPr vert="eaVert"/>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p:cNvSpPr>
            <a:spLocks noGrp="1"/>
          </p:cNvSpPr>
          <p:nvPr>
            <p:ph type="dt" sz="half" idx="10"/>
          </p:nvPr>
        </p:nvSpPr>
        <p:spPr/>
        <p:txBody>
          <a:bodyPr/>
          <a:lstStyle/>
          <a:p>
            <a:fld id="{CE1E16D9-9D39-4706-90B4-1DF3A8D88558}" type="datetimeFigureOut">
              <a:rPr lang="nl-NL" smtClean="0">
                <a:solidFill>
                  <a:prstClr val="black">
                    <a:tint val="75000"/>
                  </a:prstClr>
                </a:solidFill>
              </a:rPr>
              <a:pPr/>
              <a:t>18-1-2019</a:t>
            </a:fld>
            <a:endParaRPr lang="nl-NL" dirty="0">
              <a:solidFill>
                <a:prstClr val="black">
                  <a:tint val="75000"/>
                </a:prstClr>
              </a:solidFill>
            </a:endParaRPr>
          </a:p>
        </p:txBody>
      </p:sp>
      <p:sp>
        <p:nvSpPr>
          <p:cNvPr id="5" name="Tijdelijke aanduiding voor voettekst 4"/>
          <p:cNvSpPr>
            <a:spLocks noGrp="1"/>
          </p:cNvSpPr>
          <p:nvPr>
            <p:ph type="ftr" sz="quarter" idx="11"/>
          </p:nvPr>
        </p:nvSpPr>
        <p:spPr/>
        <p:txBody>
          <a:bodyPr/>
          <a:lstStyle/>
          <a:p>
            <a:endParaRPr lang="nl-NL" dirty="0">
              <a:solidFill>
                <a:prstClr val="black">
                  <a:tint val="75000"/>
                </a:prstClr>
              </a:solidFill>
            </a:endParaRPr>
          </a:p>
        </p:txBody>
      </p:sp>
      <p:sp>
        <p:nvSpPr>
          <p:cNvPr id="6" name="Tijdelijke aanduiding voor dianummer 5"/>
          <p:cNvSpPr>
            <a:spLocks noGrp="1"/>
          </p:cNvSpPr>
          <p:nvPr>
            <p:ph type="sldNum" sz="quarter" idx="12"/>
          </p:nvPr>
        </p:nvSpPr>
        <p:spPr/>
        <p:txBody>
          <a:bodyPr/>
          <a:lstStyle/>
          <a:p>
            <a:fld id="{3F6E85B3-CFEF-4CFD-8FF5-0A6EFFED531C}" type="slidenum">
              <a:rPr lang="nl-NL" smtClean="0">
                <a:solidFill>
                  <a:prstClr val="black">
                    <a:tint val="75000"/>
                  </a:prstClr>
                </a:solidFill>
              </a:rPr>
              <a:pPr/>
              <a:t>‹nr.›</a:t>
            </a:fld>
            <a:endParaRPr lang="nl-NL" dirty="0">
              <a:solidFill>
                <a:prstClr val="black">
                  <a:tint val="75000"/>
                </a:prstClr>
              </a:solidFill>
            </a:endParaRPr>
          </a:p>
        </p:txBody>
      </p:sp>
    </p:spTree>
    <p:extLst>
      <p:ext uri="{BB962C8B-B14F-4D97-AF65-F5344CB8AC3E}">
        <p14:creationId xmlns:p14="http://schemas.microsoft.com/office/powerpoint/2010/main" val="639052580"/>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sp>
        <p:nvSpPr>
          <p:cNvPr id="2" name="Titel 1"/>
          <p:cNvSpPr>
            <a:spLocks noGrp="1"/>
          </p:cNvSpPr>
          <p:nvPr>
            <p:ph type="ctrTitle"/>
          </p:nvPr>
        </p:nvSpPr>
        <p:spPr>
          <a:xfrm>
            <a:off x="685800" y="2130425"/>
            <a:ext cx="7772400" cy="1470025"/>
          </a:xfrm>
        </p:spPr>
        <p:txBody>
          <a:bodyPr/>
          <a:lstStyle/>
          <a:p>
            <a:r>
              <a:rPr lang="nl-NL"/>
              <a:t>Klik om de stijl te bewerken</a:t>
            </a:r>
          </a:p>
        </p:txBody>
      </p:sp>
      <p:sp>
        <p:nvSpPr>
          <p:cNvPr id="3" name="Ondertitel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146" indent="0" algn="ctr">
              <a:buNone/>
              <a:defRPr>
                <a:solidFill>
                  <a:schemeClr val="tx1">
                    <a:tint val="75000"/>
                  </a:schemeClr>
                </a:solidFill>
              </a:defRPr>
            </a:lvl2pPr>
            <a:lvl3pPr marL="914293" indent="0" algn="ctr">
              <a:buNone/>
              <a:defRPr>
                <a:solidFill>
                  <a:schemeClr val="tx1">
                    <a:tint val="75000"/>
                  </a:schemeClr>
                </a:solidFill>
              </a:defRPr>
            </a:lvl3pPr>
            <a:lvl4pPr marL="1371440" indent="0" algn="ctr">
              <a:buNone/>
              <a:defRPr>
                <a:solidFill>
                  <a:schemeClr val="tx1">
                    <a:tint val="75000"/>
                  </a:schemeClr>
                </a:solidFill>
              </a:defRPr>
            </a:lvl4pPr>
            <a:lvl5pPr marL="1828586" indent="0" algn="ctr">
              <a:buNone/>
              <a:defRPr>
                <a:solidFill>
                  <a:schemeClr val="tx1">
                    <a:tint val="75000"/>
                  </a:schemeClr>
                </a:solidFill>
              </a:defRPr>
            </a:lvl5pPr>
            <a:lvl6pPr marL="2285733" indent="0" algn="ctr">
              <a:buNone/>
              <a:defRPr>
                <a:solidFill>
                  <a:schemeClr val="tx1">
                    <a:tint val="75000"/>
                  </a:schemeClr>
                </a:solidFill>
              </a:defRPr>
            </a:lvl6pPr>
            <a:lvl7pPr marL="2742879" indent="0" algn="ctr">
              <a:buNone/>
              <a:defRPr>
                <a:solidFill>
                  <a:schemeClr val="tx1">
                    <a:tint val="75000"/>
                  </a:schemeClr>
                </a:solidFill>
              </a:defRPr>
            </a:lvl7pPr>
            <a:lvl8pPr marL="3200026" indent="0" algn="ctr">
              <a:buNone/>
              <a:defRPr>
                <a:solidFill>
                  <a:schemeClr val="tx1">
                    <a:tint val="75000"/>
                  </a:schemeClr>
                </a:solidFill>
              </a:defRPr>
            </a:lvl8pPr>
            <a:lvl9pPr marL="3657172" indent="0" algn="ctr">
              <a:buNone/>
              <a:defRPr>
                <a:solidFill>
                  <a:schemeClr val="tx1">
                    <a:tint val="75000"/>
                  </a:schemeClr>
                </a:solidFill>
              </a:defRPr>
            </a:lvl9pPr>
          </a:lstStyle>
          <a:p>
            <a:r>
              <a:rPr lang="nl-NL"/>
              <a:t>Klik om de ondertitelstijl van het model te bewerken</a:t>
            </a:r>
          </a:p>
        </p:txBody>
      </p:sp>
      <p:sp>
        <p:nvSpPr>
          <p:cNvPr id="4" name="Tijdelijke aanduiding voor datum 3"/>
          <p:cNvSpPr>
            <a:spLocks noGrp="1"/>
          </p:cNvSpPr>
          <p:nvPr>
            <p:ph type="dt" sz="half" idx="10"/>
          </p:nvPr>
        </p:nvSpPr>
        <p:spPr/>
        <p:txBody>
          <a:bodyPr/>
          <a:lstStyle/>
          <a:p>
            <a:fld id="{CE1E16D9-9D39-4706-90B4-1DF3A8D88558}" type="datetimeFigureOut">
              <a:rPr lang="nl-NL" smtClean="0">
                <a:solidFill>
                  <a:prstClr val="black">
                    <a:tint val="75000"/>
                  </a:prstClr>
                </a:solidFill>
              </a:rPr>
              <a:pPr/>
              <a:t>18-1-2019</a:t>
            </a:fld>
            <a:endParaRPr lang="nl-NL" dirty="0">
              <a:solidFill>
                <a:prstClr val="black">
                  <a:tint val="75000"/>
                </a:prstClr>
              </a:solidFill>
            </a:endParaRPr>
          </a:p>
        </p:txBody>
      </p:sp>
      <p:sp>
        <p:nvSpPr>
          <p:cNvPr id="5" name="Tijdelijke aanduiding voor voettekst 4"/>
          <p:cNvSpPr>
            <a:spLocks noGrp="1"/>
          </p:cNvSpPr>
          <p:nvPr>
            <p:ph type="ftr" sz="quarter" idx="11"/>
          </p:nvPr>
        </p:nvSpPr>
        <p:spPr/>
        <p:txBody>
          <a:bodyPr/>
          <a:lstStyle/>
          <a:p>
            <a:endParaRPr lang="nl-NL" dirty="0">
              <a:solidFill>
                <a:prstClr val="black">
                  <a:tint val="75000"/>
                </a:prstClr>
              </a:solidFill>
            </a:endParaRPr>
          </a:p>
        </p:txBody>
      </p:sp>
      <p:sp>
        <p:nvSpPr>
          <p:cNvPr id="6" name="Tijdelijke aanduiding voor dianummer 5"/>
          <p:cNvSpPr>
            <a:spLocks noGrp="1"/>
          </p:cNvSpPr>
          <p:nvPr>
            <p:ph type="sldNum" sz="quarter" idx="12"/>
          </p:nvPr>
        </p:nvSpPr>
        <p:spPr/>
        <p:txBody>
          <a:bodyPr/>
          <a:lstStyle/>
          <a:p>
            <a:fld id="{3F6E85B3-CFEF-4CFD-8FF5-0A6EFFED531C}" type="slidenum">
              <a:rPr lang="nl-NL" smtClean="0">
                <a:solidFill>
                  <a:prstClr val="black">
                    <a:tint val="75000"/>
                  </a:prstClr>
                </a:solidFill>
              </a:rPr>
              <a:pPr/>
              <a:t>‹nr.›</a:t>
            </a:fld>
            <a:endParaRPr lang="nl-NL" dirty="0">
              <a:solidFill>
                <a:prstClr val="black">
                  <a:tint val="75000"/>
                </a:prstClr>
              </a:solidFill>
            </a:endParaRPr>
          </a:p>
        </p:txBody>
      </p:sp>
    </p:spTree>
    <p:extLst>
      <p:ext uri="{BB962C8B-B14F-4D97-AF65-F5344CB8AC3E}">
        <p14:creationId xmlns:p14="http://schemas.microsoft.com/office/powerpoint/2010/main" val="352661964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1792288" y="4800600"/>
            <a:ext cx="5486400" cy="566738"/>
          </a:xfrm>
        </p:spPr>
        <p:txBody>
          <a:bodyPr anchor="b"/>
          <a:lstStyle>
            <a:lvl1pPr algn="l">
              <a:defRPr sz="2000" b="1"/>
            </a:lvl1pPr>
          </a:lstStyle>
          <a:p>
            <a:r>
              <a:rPr lang="nl-NL"/>
              <a:t>Klik om de stijl te bewerken</a:t>
            </a:r>
          </a:p>
        </p:txBody>
      </p:sp>
      <p:sp>
        <p:nvSpPr>
          <p:cNvPr id="3" name="Tijdelijke aanduiding voor afbeelding 2"/>
          <p:cNvSpPr>
            <a:spLocks noGrp="1"/>
          </p:cNvSpPr>
          <p:nvPr>
            <p:ph type="pic" idx="1"/>
          </p:nvPr>
        </p:nvSpPr>
        <p:spPr>
          <a:xfrm>
            <a:off x="1792288" y="612775"/>
            <a:ext cx="5486400" cy="4114800"/>
          </a:xfrm>
        </p:spPr>
        <p:txBody>
          <a:bodyPr/>
          <a:lstStyle>
            <a:lvl1pPr marL="0" indent="0">
              <a:buNone/>
              <a:defRPr sz="3200"/>
            </a:lvl1pPr>
            <a:lvl2pPr marL="457146" indent="0">
              <a:buNone/>
              <a:defRPr sz="2800"/>
            </a:lvl2pPr>
            <a:lvl3pPr marL="914293" indent="0">
              <a:buNone/>
              <a:defRPr sz="2400"/>
            </a:lvl3pPr>
            <a:lvl4pPr marL="1371440" indent="0">
              <a:buNone/>
              <a:defRPr sz="2000"/>
            </a:lvl4pPr>
            <a:lvl5pPr marL="1828586" indent="0">
              <a:buNone/>
              <a:defRPr sz="2000"/>
            </a:lvl5pPr>
            <a:lvl6pPr marL="2285733" indent="0">
              <a:buNone/>
              <a:defRPr sz="2000"/>
            </a:lvl6pPr>
            <a:lvl7pPr marL="2742879" indent="0">
              <a:buNone/>
              <a:defRPr sz="2000"/>
            </a:lvl7pPr>
            <a:lvl8pPr marL="3200026" indent="0">
              <a:buNone/>
              <a:defRPr sz="2000"/>
            </a:lvl8pPr>
            <a:lvl9pPr marL="3657172" indent="0">
              <a:buNone/>
              <a:defRPr sz="2000"/>
            </a:lvl9pPr>
          </a:lstStyle>
          <a:p>
            <a:endParaRPr lang="nl-NL" dirty="0"/>
          </a:p>
        </p:txBody>
      </p:sp>
      <p:sp>
        <p:nvSpPr>
          <p:cNvPr id="4" name="Tijdelijke aanduiding voor tekst 3"/>
          <p:cNvSpPr>
            <a:spLocks noGrp="1"/>
          </p:cNvSpPr>
          <p:nvPr>
            <p:ph type="body" sz="half" idx="2"/>
          </p:nvPr>
        </p:nvSpPr>
        <p:spPr>
          <a:xfrm>
            <a:off x="1792288" y="5367338"/>
            <a:ext cx="5486400" cy="804862"/>
          </a:xfrm>
        </p:spPr>
        <p:txBody>
          <a:bodyPr/>
          <a:lstStyle>
            <a:lvl1pPr marL="0" indent="0">
              <a:buNone/>
              <a:defRPr sz="1400"/>
            </a:lvl1pPr>
            <a:lvl2pPr marL="457146" indent="0">
              <a:buNone/>
              <a:defRPr sz="1200"/>
            </a:lvl2pPr>
            <a:lvl3pPr marL="914293" indent="0">
              <a:buNone/>
              <a:defRPr sz="1000"/>
            </a:lvl3pPr>
            <a:lvl4pPr marL="1371440" indent="0">
              <a:buNone/>
              <a:defRPr sz="900"/>
            </a:lvl4pPr>
            <a:lvl5pPr marL="1828586" indent="0">
              <a:buNone/>
              <a:defRPr sz="900"/>
            </a:lvl5pPr>
            <a:lvl6pPr marL="2285733" indent="0">
              <a:buNone/>
              <a:defRPr sz="900"/>
            </a:lvl6pPr>
            <a:lvl7pPr marL="2742879" indent="0">
              <a:buNone/>
              <a:defRPr sz="900"/>
            </a:lvl7pPr>
            <a:lvl8pPr marL="3200026" indent="0">
              <a:buNone/>
              <a:defRPr sz="900"/>
            </a:lvl8pPr>
            <a:lvl9pPr marL="3657172" indent="0">
              <a:buNone/>
              <a:defRPr sz="900"/>
            </a:lvl9pPr>
          </a:lstStyle>
          <a:p>
            <a:pPr lvl="0"/>
            <a:r>
              <a:rPr lang="nl-NL"/>
              <a:t>Klik om de modelstijlen te bewerken</a:t>
            </a:r>
          </a:p>
        </p:txBody>
      </p:sp>
      <p:sp>
        <p:nvSpPr>
          <p:cNvPr id="5" name="Tijdelijke aanduiding voor datum 4"/>
          <p:cNvSpPr>
            <a:spLocks noGrp="1"/>
          </p:cNvSpPr>
          <p:nvPr>
            <p:ph type="dt" sz="half" idx="10"/>
          </p:nvPr>
        </p:nvSpPr>
        <p:spPr/>
        <p:txBody>
          <a:bodyPr/>
          <a:lstStyle/>
          <a:p>
            <a:fld id="{CE1E16D9-9D39-4706-90B4-1DF3A8D88558}" type="datetimeFigureOut">
              <a:rPr lang="nl-NL" smtClean="0"/>
              <a:t>18-1-2019</a:t>
            </a:fld>
            <a:endParaRPr lang="nl-NL" dirty="0"/>
          </a:p>
        </p:txBody>
      </p:sp>
      <p:sp>
        <p:nvSpPr>
          <p:cNvPr id="6" name="Tijdelijke aanduiding voor voettekst 5"/>
          <p:cNvSpPr>
            <a:spLocks noGrp="1"/>
          </p:cNvSpPr>
          <p:nvPr>
            <p:ph type="ftr" sz="quarter" idx="11"/>
          </p:nvPr>
        </p:nvSpPr>
        <p:spPr/>
        <p:txBody>
          <a:bodyPr/>
          <a:lstStyle/>
          <a:p>
            <a:endParaRPr lang="nl-NL" dirty="0"/>
          </a:p>
        </p:txBody>
      </p:sp>
      <p:sp>
        <p:nvSpPr>
          <p:cNvPr id="7" name="Tijdelijke aanduiding voor dianummer 6"/>
          <p:cNvSpPr>
            <a:spLocks noGrp="1"/>
          </p:cNvSpPr>
          <p:nvPr>
            <p:ph type="sldNum" sz="quarter" idx="12"/>
          </p:nvPr>
        </p:nvSpPr>
        <p:spPr/>
        <p:txBody>
          <a:bodyPr/>
          <a:lstStyle/>
          <a:p>
            <a:fld id="{3F6E85B3-CFEF-4CFD-8FF5-0A6EFFED531C}" type="slidenum">
              <a:rPr lang="nl-NL" smtClean="0"/>
              <a:t>‹nr.›</a:t>
            </a:fld>
            <a:endParaRPr lang="nl-NL" dirty="0"/>
          </a:p>
        </p:txBody>
      </p:sp>
    </p:spTree>
    <p:extLst>
      <p:ext uri="{BB962C8B-B14F-4D97-AF65-F5344CB8AC3E}">
        <p14:creationId xmlns:p14="http://schemas.microsoft.com/office/powerpoint/2010/main" val="3201396079"/>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
        <p:nvSpPr>
          <p:cNvPr id="3" name="Tijdelijke aanduiding voor inhoud 2"/>
          <p:cNvSpPr>
            <a:spLocks noGrp="1"/>
          </p:cNvSpPr>
          <p:nvPr>
            <p:ph idx="1"/>
          </p:nvPr>
        </p:nvSpPr>
        <p:spPr/>
        <p:txBody>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p:cNvSpPr>
            <a:spLocks noGrp="1"/>
          </p:cNvSpPr>
          <p:nvPr>
            <p:ph type="dt" sz="half" idx="10"/>
          </p:nvPr>
        </p:nvSpPr>
        <p:spPr/>
        <p:txBody>
          <a:bodyPr/>
          <a:lstStyle/>
          <a:p>
            <a:fld id="{CE1E16D9-9D39-4706-90B4-1DF3A8D88558}" type="datetimeFigureOut">
              <a:rPr lang="nl-NL" smtClean="0">
                <a:solidFill>
                  <a:prstClr val="black">
                    <a:tint val="75000"/>
                  </a:prstClr>
                </a:solidFill>
              </a:rPr>
              <a:pPr/>
              <a:t>18-1-2019</a:t>
            </a:fld>
            <a:endParaRPr lang="nl-NL" dirty="0">
              <a:solidFill>
                <a:prstClr val="black">
                  <a:tint val="75000"/>
                </a:prstClr>
              </a:solidFill>
            </a:endParaRPr>
          </a:p>
        </p:txBody>
      </p:sp>
      <p:sp>
        <p:nvSpPr>
          <p:cNvPr id="5" name="Tijdelijke aanduiding voor voettekst 4"/>
          <p:cNvSpPr>
            <a:spLocks noGrp="1"/>
          </p:cNvSpPr>
          <p:nvPr>
            <p:ph type="ftr" sz="quarter" idx="11"/>
          </p:nvPr>
        </p:nvSpPr>
        <p:spPr/>
        <p:txBody>
          <a:bodyPr/>
          <a:lstStyle/>
          <a:p>
            <a:endParaRPr lang="nl-NL" dirty="0">
              <a:solidFill>
                <a:prstClr val="black">
                  <a:tint val="75000"/>
                </a:prstClr>
              </a:solidFill>
            </a:endParaRPr>
          </a:p>
        </p:txBody>
      </p:sp>
      <p:sp>
        <p:nvSpPr>
          <p:cNvPr id="6" name="Tijdelijke aanduiding voor dianummer 5"/>
          <p:cNvSpPr>
            <a:spLocks noGrp="1"/>
          </p:cNvSpPr>
          <p:nvPr>
            <p:ph type="sldNum" sz="quarter" idx="12"/>
          </p:nvPr>
        </p:nvSpPr>
        <p:spPr/>
        <p:txBody>
          <a:bodyPr/>
          <a:lstStyle/>
          <a:p>
            <a:fld id="{3F6E85B3-CFEF-4CFD-8FF5-0A6EFFED531C}" type="slidenum">
              <a:rPr lang="nl-NL" smtClean="0">
                <a:solidFill>
                  <a:prstClr val="black">
                    <a:tint val="75000"/>
                  </a:prstClr>
                </a:solidFill>
              </a:rPr>
              <a:pPr/>
              <a:t>‹nr.›</a:t>
            </a:fld>
            <a:endParaRPr lang="nl-NL" dirty="0">
              <a:solidFill>
                <a:prstClr val="black">
                  <a:tint val="75000"/>
                </a:prstClr>
              </a:solidFill>
            </a:endParaRPr>
          </a:p>
        </p:txBody>
      </p:sp>
    </p:spTree>
    <p:extLst>
      <p:ext uri="{BB962C8B-B14F-4D97-AF65-F5344CB8AC3E}">
        <p14:creationId xmlns:p14="http://schemas.microsoft.com/office/powerpoint/2010/main" val="798875519"/>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el 1"/>
          <p:cNvSpPr>
            <a:spLocks noGrp="1"/>
          </p:cNvSpPr>
          <p:nvPr>
            <p:ph type="title"/>
          </p:nvPr>
        </p:nvSpPr>
        <p:spPr>
          <a:xfrm>
            <a:off x="722313" y="4406901"/>
            <a:ext cx="7772400" cy="1362075"/>
          </a:xfrm>
        </p:spPr>
        <p:txBody>
          <a:bodyPr anchor="t"/>
          <a:lstStyle>
            <a:lvl1pPr algn="l">
              <a:defRPr sz="4000" b="1" cap="all"/>
            </a:lvl1pPr>
          </a:lstStyle>
          <a:p>
            <a:r>
              <a:rPr lang="nl-NL"/>
              <a:t>Klik om de stijl te bewerken</a:t>
            </a:r>
          </a:p>
        </p:txBody>
      </p:sp>
      <p:sp>
        <p:nvSpPr>
          <p:cNvPr id="3" name="Tijdelijke aanduiding voor tekst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146" indent="0">
              <a:buNone/>
              <a:defRPr sz="1800">
                <a:solidFill>
                  <a:schemeClr val="tx1">
                    <a:tint val="75000"/>
                  </a:schemeClr>
                </a:solidFill>
              </a:defRPr>
            </a:lvl2pPr>
            <a:lvl3pPr marL="914293" indent="0">
              <a:buNone/>
              <a:defRPr sz="1600">
                <a:solidFill>
                  <a:schemeClr val="tx1">
                    <a:tint val="75000"/>
                  </a:schemeClr>
                </a:solidFill>
              </a:defRPr>
            </a:lvl3pPr>
            <a:lvl4pPr marL="1371440" indent="0">
              <a:buNone/>
              <a:defRPr sz="1400">
                <a:solidFill>
                  <a:schemeClr val="tx1">
                    <a:tint val="75000"/>
                  </a:schemeClr>
                </a:solidFill>
              </a:defRPr>
            </a:lvl4pPr>
            <a:lvl5pPr marL="1828586" indent="0">
              <a:buNone/>
              <a:defRPr sz="1400">
                <a:solidFill>
                  <a:schemeClr val="tx1">
                    <a:tint val="75000"/>
                  </a:schemeClr>
                </a:solidFill>
              </a:defRPr>
            </a:lvl5pPr>
            <a:lvl6pPr marL="2285733" indent="0">
              <a:buNone/>
              <a:defRPr sz="1400">
                <a:solidFill>
                  <a:schemeClr val="tx1">
                    <a:tint val="75000"/>
                  </a:schemeClr>
                </a:solidFill>
              </a:defRPr>
            </a:lvl6pPr>
            <a:lvl7pPr marL="2742879" indent="0">
              <a:buNone/>
              <a:defRPr sz="1400">
                <a:solidFill>
                  <a:schemeClr val="tx1">
                    <a:tint val="75000"/>
                  </a:schemeClr>
                </a:solidFill>
              </a:defRPr>
            </a:lvl7pPr>
            <a:lvl8pPr marL="3200026" indent="0">
              <a:buNone/>
              <a:defRPr sz="1400">
                <a:solidFill>
                  <a:schemeClr val="tx1">
                    <a:tint val="75000"/>
                  </a:schemeClr>
                </a:solidFill>
              </a:defRPr>
            </a:lvl8pPr>
            <a:lvl9pPr marL="3657172" indent="0">
              <a:buNone/>
              <a:defRPr sz="1400">
                <a:solidFill>
                  <a:schemeClr val="tx1">
                    <a:tint val="75000"/>
                  </a:schemeClr>
                </a:solidFill>
              </a:defRPr>
            </a:lvl9pPr>
          </a:lstStyle>
          <a:p>
            <a:pPr lvl="0"/>
            <a:r>
              <a:rPr lang="nl-NL"/>
              <a:t>Klik om de modelstijlen te bewerken</a:t>
            </a:r>
          </a:p>
        </p:txBody>
      </p:sp>
      <p:sp>
        <p:nvSpPr>
          <p:cNvPr id="4" name="Tijdelijke aanduiding voor datum 3"/>
          <p:cNvSpPr>
            <a:spLocks noGrp="1"/>
          </p:cNvSpPr>
          <p:nvPr>
            <p:ph type="dt" sz="half" idx="10"/>
          </p:nvPr>
        </p:nvSpPr>
        <p:spPr/>
        <p:txBody>
          <a:bodyPr/>
          <a:lstStyle/>
          <a:p>
            <a:fld id="{CE1E16D9-9D39-4706-90B4-1DF3A8D88558}" type="datetimeFigureOut">
              <a:rPr lang="nl-NL" smtClean="0">
                <a:solidFill>
                  <a:prstClr val="black">
                    <a:tint val="75000"/>
                  </a:prstClr>
                </a:solidFill>
              </a:rPr>
              <a:pPr/>
              <a:t>18-1-2019</a:t>
            </a:fld>
            <a:endParaRPr lang="nl-NL" dirty="0">
              <a:solidFill>
                <a:prstClr val="black">
                  <a:tint val="75000"/>
                </a:prstClr>
              </a:solidFill>
            </a:endParaRPr>
          </a:p>
        </p:txBody>
      </p:sp>
      <p:sp>
        <p:nvSpPr>
          <p:cNvPr id="5" name="Tijdelijke aanduiding voor voettekst 4"/>
          <p:cNvSpPr>
            <a:spLocks noGrp="1"/>
          </p:cNvSpPr>
          <p:nvPr>
            <p:ph type="ftr" sz="quarter" idx="11"/>
          </p:nvPr>
        </p:nvSpPr>
        <p:spPr/>
        <p:txBody>
          <a:bodyPr/>
          <a:lstStyle/>
          <a:p>
            <a:endParaRPr lang="nl-NL" dirty="0">
              <a:solidFill>
                <a:prstClr val="black">
                  <a:tint val="75000"/>
                </a:prstClr>
              </a:solidFill>
            </a:endParaRPr>
          </a:p>
        </p:txBody>
      </p:sp>
      <p:sp>
        <p:nvSpPr>
          <p:cNvPr id="6" name="Tijdelijke aanduiding voor dianummer 5"/>
          <p:cNvSpPr>
            <a:spLocks noGrp="1"/>
          </p:cNvSpPr>
          <p:nvPr>
            <p:ph type="sldNum" sz="quarter" idx="12"/>
          </p:nvPr>
        </p:nvSpPr>
        <p:spPr/>
        <p:txBody>
          <a:bodyPr/>
          <a:lstStyle/>
          <a:p>
            <a:fld id="{3F6E85B3-CFEF-4CFD-8FF5-0A6EFFED531C}" type="slidenum">
              <a:rPr lang="nl-NL" smtClean="0">
                <a:solidFill>
                  <a:prstClr val="black">
                    <a:tint val="75000"/>
                  </a:prstClr>
                </a:solidFill>
              </a:rPr>
              <a:pPr/>
              <a:t>‹nr.›</a:t>
            </a:fld>
            <a:endParaRPr lang="nl-NL" dirty="0">
              <a:solidFill>
                <a:prstClr val="black">
                  <a:tint val="75000"/>
                </a:prstClr>
              </a:solidFill>
            </a:endParaRPr>
          </a:p>
        </p:txBody>
      </p:sp>
    </p:spTree>
    <p:extLst>
      <p:ext uri="{BB962C8B-B14F-4D97-AF65-F5344CB8AC3E}">
        <p14:creationId xmlns:p14="http://schemas.microsoft.com/office/powerpoint/2010/main" val="4032457508"/>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
        <p:nvSpPr>
          <p:cNvPr id="3" name="Tijdelijke aanduiding voor inhoud 2"/>
          <p:cNvSpPr>
            <a:spLocks noGrp="1"/>
          </p:cNvSpPr>
          <p:nvPr>
            <p:ph sz="half" idx="1"/>
          </p:nvPr>
        </p:nvSpPr>
        <p:spPr>
          <a:xfrm>
            <a:off x="457200" y="1600201"/>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inhoud 3"/>
          <p:cNvSpPr>
            <a:spLocks noGrp="1"/>
          </p:cNvSpPr>
          <p:nvPr>
            <p:ph sz="half" idx="2"/>
          </p:nvPr>
        </p:nvSpPr>
        <p:spPr>
          <a:xfrm>
            <a:off x="4648200" y="1600201"/>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datum 4"/>
          <p:cNvSpPr>
            <a:spLocks noGrp="1"/>
          </p:cNvSpPr>
          <p:nvPr>
            <p:ph type="dt" sz="half" idx="10"/>
          </p:nvPr>
        </p:nvSpPr>
        <p:spPr/>
        <p:txBody>
          <a:bodyPr/>
          <a:lstStyle/>
          <a:p>
            <a:fld id="{CE1E16D9-9D39-4706-90B4-1DF3A8D88558}" type="datetimeFigureOut">
              <a:rPr lang="nl-NL" smtClean="0">
                <a:solidFill>
                  <a:prstClr val="black">
                    <a:tint val="75000"/>
                  </a:prstClr>
                </a:solidFill>
              </a:rPr>
              <a:pPr/>
              <a:t>18-1-2019</a:t>
            </a:fld>
            <a:endParaRPr lang="nl-NL" dirty="0">
              <a:solidFill>
                <a:prstClr val="black">
                  <a:tint val="75000"/>
                </a:prstClr>
              </a:solidFill>
            </a:endParaRPr>
          </a:p>
        </p:txBody>
      </p:sp>
      <p:sp>
        <p:nvSpPr>
          <p:cNvPr id="6" name="Tijdelijke aanduiding voor voettekst 5"/>
          <p:cNvSpPr>
            <a:spLocks noGrp="1"/>
          </p:cNvSpPr>
          <p:nvPr>
            <p:ph type="ftr" sz="quarter" idx="11"/>
          </p:nvPr>
        </p:nvSpPr>
        <p:spPr/>
        <p:txBody>
          <a:bodyPr/>
          <a:lstStyle/>
          <a:p>
            <a:endParaRPr lang="nl-NL" dirty="0">
              <a:solidFill>
                <a:prstClr val="black">
                  <a:tint val="75000"/>
                </a:prstClr>
              </a:solidFill>
            </a:endParaRPr>
          </a:p>
        </p:txBody>
      </p:sp>
      <p:sp>
        <p:nvSpPr>
          <p:cNvPr id="7" name="Tijdelijke aanduiding voor dianummer 6"/>
          <p:cNvSpPr>
            <a:spLocks noGrp="1"/>
          </p:cNvSpPr>
          <p:nvPr>
            <p:ph type="sldNum" sz="quarter" idx="12"/>
          </p:nvPr>
        </p:nvSpPr>
        <p:spPr/>
        <p:txBody>
          <a:bodyPr/>
          <a:lstStyle/>
          <a:p>
            <a:fld id="{3F6E85B3-CFEF-4CFD-8FF5-0A6EFFED531C}" type="slidenum">
              <a:rPr lang="nl-NL" smtClean="0">
                <a:solidFill>
                  <a:prstClr val="black">
                    <a:tint val="75000"/>
                  </a:prstClr>
                </a:solidFill>
              </a:rPr>
              <a:pPr/>
              <a:t>‹nr.›</a:t>
            </a:fld>
            <a:endParaRPr lang="nl-NL" dirty="0">
              <a:solidFill>
                <a:prstClr val="black">
                  <a:tint val="75000"/>
                </a:prstClr>
              </a:solidFill>
            </a:endParaRPr>
          </a:p>
        </p:txBody>
      </p:sp>
    </p:spTree>
    <p:extLst>
      <p:ext uri="{BB962C8B-B14F-4D97-AF65-F5344CB8AC3E}">
        <p14:creationId xmlns:p14="http://schemas.microsoft.com/office/powerpoint/2010/main" val="1028494988"/>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defRPr/>
            </a:lvl1pPr>
          </a:lstStyle>
          <a:p>
            <a:r>
              <a:rPr lang="nl-NL"/>
              <a:t>Klik om de stijl te bewerken</a:t>
            </a:r>
          </a:p>
        </p:txBody>
      </p:sp>
      <p:sp>
        <p:nvSpPr>
          <p:cNvPr id="3" name="Tijdelijke aanduiding voor tekst 2"/>
          <p:cNvSpPr>
            <a:spLocks noGrp="1"/>
          </p:cNvSpPr>
          <p:nvPr>
            <p:ph type="body" idx="1"/>
          </p:nvPr>
        </p:nvSpPr>
        <p:spPr>
          <a:xfrm>
            <a:off x="457201" y="1535113"/>
            <a:ext cx="4040188" cy="639762"/>
          </a:xfrm>
        </p:spPr>
        <p:txBody>
          <a:bodyPr anchor="b"/>
          <a:lstStyle>
            <a:lvl1pPr marL="0" indent="0">
              <a:buNone/>
              <a:defRPr sz="2400" b="1"/>
            </a:lvl1pPr>
            <a:lvl2pPr marL="457146" indent="0">
              <a:buNone/>
              <a:defRPr sz="2000" b="1"/>
            </a:lvl2pPr>
            <a:lvl3pPr marL="914293" indent="0">
              <a:buNone/>
              <a:defRPr sz="1800" b="1"/>
            </a:lvl3pPr>
            <a:lvl4pPr marL="1371440" indent="0">
              <a:buNone/>
              <a:defRPr sz="1600" b="1"/>
            </a:lvl4pPr>
            <a:lvl5pPr marL="1828586" indent="0">
              <a:buNone/>
              <a:defRPr sz="1600" b="1"/>
            </a:lvl5pPr>
            <a:lvl6pPr marL="2285733" indent="0">
              <a:buNone/>
              <a:defRPr sz="1600" b="1"/>
            </a:lvl6pPr>
            <a:lvl7pPr marL="2742879" indent="0">
              <a:buNone/>
              <a:defRPr sz="1600" b="1"/>
            </a:lvl7pPr>
            <a:lvl8pPr marL="3200026" indent="0">
              <a:buNone/>
              <a:defRPr sz="1600" b="1"/>
            </a:lvl8pPr>
            <a:lvl9pPr marL="3657172" indent="0">
              <a:buNone/>
              <a:defRPr sz="1600" b="1"/>
            </a:lvl9pPr>
          </a:lstStyle>
          <a:p>
            <a:pPr lvl="0"/>
            <a:r>
              <a:rPr lang="nl-NL"/>
              <a:t>Klik om de modelstijlen te bewerken</a:t>
            </a:r>
          </a:p>
        </p:txBody>
      </p:sp>
      <p:sp>
        <p:nvSpPr>
          <p:cNvPr id="4" name="Tijdelijke aanduiding voor inhoud 3"/>
          <p:cNvSpPr>
            <a:spLocks noGrp="1"/>
          </p:cNvSpPr>
          <p:nvPr>
            <p:ph sz="half" idx="2"/>
          </p:nvPr>
        </p:nvSpPr>
        <p:spPr>
          <a:xfrm>
            <a:off x="457201"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tekst 4"/>
          <p:cNvSpPr>
            <a:spLocks noGrp="1"/>
          </p:cNvSpPr>
          <p:nvPr>
            <p:ph type="body" sz="quarter" idx="3"/>
          </p:nvPr>
        </p:nvSpPr>
        <p:spPr>
          <a:xfrm>
            <a:off x="4645026" y="1535113"/>
            <a:ext cx="4041775" cy="639762"/>
          </a:xfrm>
        </p:spPr>
        <p:txBody>
          <a:bodyPr anchor="b"/>
          <a:lstStyle>
            <a:lvl1pPr marL="0" indent="0">
              <a:buNone/>
              <a:defRPr sz="2400" b="1"/>
            </a:lvl1pPr>
            <a:lvl2pPr marL="457146" indent="0">
              <a:buNone/>
              <a:defRPr sz="2000" b="1"/>
            </a:lvl2pPr>
            <a:lvl3pPr marL="914293" indent="0">
              <a:buNone/>
              <a:defRPr sz="1800" b="1"/>
            </a:lvl3pPr>
            <a:lvl4pPr marL="1371440" indent="0">
              <a:buNone/>
              <a:defRPr sz="1600" b="1"/>
            </a:lvl4pPr>
            <a:lvl5pPr marL="1828586" indent="0">
              <a:buNone/>
              <a:defRPr sz="1600" b="1"/>
            </a:lvl5pPr>
            <a:lvl6pPr marL="2285733" indent="0">
              <a:buNone/>
              <a:defRPr sz="1600" b="1"/>
            </a:lvl6pPr>
            <a:lvl7pPr marL="2742879" indent="0">
              <a:buNone/>
              <a:defRPr sz="1600" b="1"/>
            </a:lvl7pPr>
            <a:lvl8pPr marL="3200026" indent="0">
              <a:buNone/>
              <a:defRPr sz="1600" b="1"/>
            </a:lvl8pPr>
            <a:lvl9pPr marL="3657172" indent="0">
              <a:buNone/>
              <a:defRPr sz="1600" b="1"/>
            </a:lvl9pPr>
          </a:lstStyle>
          <a:p>
            <a:pPr lvl="0"/>
            <a:r>
              <a:rPr lang="nl-NL"/>
              <a:t>Klik om de modelstijlen te bewerken</a:t>
            </a:r>
          </a:p>
        </p:txBody>
      </p:sp>
      <p:sp>
        <p:nvSpPr>
          <p:cNvPr id="6" name="Tijdelijke aanduiding voor inhoud 5"/>
          <p:cNvSpPr>
            <a:spLocks noGrp="1"/>
          </p:cNvSpPr>
          <p:nvPr>
            <p:ph sz="quarter" idx="4"/>
          </p:nvPr>
        </p:nvSpPr>
        <p:spPr>
          <a:xfrm>
            <a:off x="4645026"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7" name="Tijdelijke aanduiding voor datum 6"/>
          <p:cNvSpPr>
            <a:spLocks noGrp="1"/>
          </p:cNvSpPr>
          <p:nvPr>
            <p:ph type="dt" sz="half" idx="10"/>
          </p:nvPr>
        </p:nvSpPr>
        <p:spPr/>
        <p:txBody>
          <a:bodyPr/>
          <a:lstStyle/>
          <a:p>
            <a:fld id="{CE1E16D9-9D39-4706-90B4-1DF3A8D88558}" type="datetimeFigureOut">
              <a:rPr lang="nl-NL" smtClean="0">
                <a:solidFill>
                  <a:prstClr val="black">
                    <a:tint val="75000"/>
                  </a:prstClr>
                </a:solidFill>
              </a:rPr>
              <a:pPr/>
              <a:t>18-1-2019</a:t>
            </a:fld>
            <a:endParaRPr lang="nl-NL" dirty="0">
              <a:solidFill>
                <a:prstClr val="black">
                  <a:tint val="75000"/>
                </a:prstClr>
              </a:solidFill>
            </a:endParaRPr>
          </a:p>
        </p:txBody>
      </p:sp>
      <p:sp>
        <p:nvSpPr>
          <p:cNvPr id="8" name="Tijdelijke aanduiding voor voettekst 7"/>
          <p:cNvSpPr>
            <a:spLocks noGrp="1"/>
          </p:cNvSpPr>
          <p:nvPr>
            <p:ph type="ftr" sz="quarter" idx="11"/>
          </p:nvPr>
        </p:nvSpPr>
        <p:spPr/>
        <p:txBody>
          <a:bodyPr/>
          <a:lstStyle/>
          <a:p>
            <a:endParaRPr lang="nl-NL" dirty="0">
              <a:solidFill>
                <a:prstClr val="black">
                  <a:tint val="75000"/>
                </a:prstClr>
              </a:solidFill>
            </a:endParaRPr>
          </a:p>
        </p:txBody>
      </p:sp>
      <p:sp>
        <p:nvSpPr>
          <p:cNvPr id="9" name="Tijdelijke aanduiding voor dianummer 8"/>
          <p:cNvSpPr>
            <a:spLocks noGrp="1"/>
          </p:cNvSpPr>
          <p:nvPr>
            <p:ph type="sldNum" sz="quarter" idx="12"/>
          </p:nvPr>
        </p:nvSpPr>
        <p:spPr/>
        <p:txBody>
          <a:bodyPr/>
          <a:lstStyle/>
          <a:p>
            <a:fld id="{3F6E85B3-CFEF-4CFD-8FF5-0A6EFFED531C}" type="slidenum">
              <a:rPr lang="nl-NL" smtClean="0">
                <a:solidFill>
                  <a:prstClr val="black">
                    <a:tint val="75000"/>
                  </a:prstClr>
                </a:solidFill>
              </a:rPr>
              <a:pPr/>
              <a:t>‹nr.›</a:t>
            </a:fld>
            <a:endParaRPr lang="nl-NL" dirty="0">
              <a:solidFill>
                <a:prstClr val="black">
                  <a:tint val="75000"/>
                </a:prstClr>
              </a:solidFill>
            </a:endParaRPr>
          </a:p>
        </p:txBody>
      </p:sp>
    </p:spTree>
    <p:extLst>
      <p:ext uri="{BB962C8B-B14F-4D97-AF65-F5344CB8AC3E}">
        <p14:creationId xmlns:p14="http://schemas.microsoft.com/office/powerpoint/2010/main" val="670773514"/>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
        <p:nvSpPr>
          <p:cNvPr id="3" name="Tijdelijke aanduiding voor datum 2"/>
          <p:cNvSpPr>
            <a:spLocks noGrp="1"/>
          </p:cNvSpPr>
          <p:nvPr>
            <p:ph type="dt" sz="half" idx="10"/>
          </p:nvPr>
        </p:nvSpPr>
        <p:spPr/>
        <p:txBody>
          <a:bodyPr/>
          <a:lstStyle/>
          <a:p>
            <a:fld id="{CE1E16D9-9D39-4706-90B4-1DF3A8D88558}" type="datetimeFigureOut">
              <a:rPr lang="nl-NL" smtClean="0">
                <a:solidFill>
                  <a:prstClr val="black">
                    <a:tint val="75000"/>
                  </a:prstClr>
                </a:solidFill>
              </a:rPr>
              <a:pPr/>
              <a:t>18-1-2019</a:t>
            </a:fld>
            <a:endParaRPr lang="nl-NL" dirty="0">
              <a:solidFill>
                <a:prstClr val="black">
                  <a:tint val="75000"/>
                </a:prstClr>
              </a:solidFill>
            </a:endParaRPr>
          </a:p>
        </p:txBody>
      </p:sp>
      <p:sp>
        <p:nvSpPr>
          <p:cNvPr id="4" name="Tijdelijke aanduiding voor voettekst 3"/>
          <p:cNvSpPr>
            <a:spLocks noGrp="1"/>
          </p:cNvSpPr>
          <p:nvPr>
            <p:ph type="ftr" sz="quarter" idx="11"/>
          </p:nvPr>
        </p:nvSpPr>
        <p:spPr/>
        <p:txBody>
          <a:bodyPr/>
          <a:lstStyle/>
          <a:p>
            <a:endParaRPr lang="nl-NL" dirty="0">
              <a:solidFill>
                <a:prstClr val="black">
                  <a:tint val="75000"/>
                </a:prstClr>
              </a:solidFill>
            </a:endParaRPr>
          </a:p>
        </p:txBody>
      </p:sp>
      <p:sp>
        <p:nvSpPr>
          <p:cNvPr id="5" name="Tijdelijke aanduiding voor dianummer 4"/>
          <p:cNvSpPr>
            <a:spLocks noGrp="1"/>
          </p:cNvSpPr>
          <p:nvPr>
            <p:ph type="sldNum" sz="quarter" idx="12"/>
          </p:nvPr>
        </p:nvSpPr>
        <p:spPr/>
        <p:txBody>
          <a:bodyPr/>
          <a:lstStyle/>
          <a:p>
            <a:fld id="{3F6E85B3-CFEF-4CFD-8FF5-0A6EFFED531C}" type="slidenum">
              <a:rPr lang="nl-NL" smtClean="0">
                <a:solidFill>
                  <a:prstClr val="black">
                    <a:tint val="75000"/>
                  </a:prstClr>
                </a:solidFill>
              </a:rPr>
              <a:pPr/>
              <a:t>‹nr.›</a:t>
            </a:fld>
            <a:endParaRPr lang="nl-NL" dirty="0">
              <a:solidFill>
                <a:prstClr val="black">
                  <a:tint val="75000"/>
                </a:prstClr>
              </a:solidFill>
            </a:endParaRPr>
          </a:p>
        </p:txBody>
      </p:sp>
    </p:spTree>
    <p:extLst>
      <p:ext uri="{BB962C8B-B14F-4D97-AF65-F5344CB8AC3E}">
        <p14:creationId xmlns:p14="http://schemas.microsoft.com/office/powerpoint/2010/main" val="1108702933"/>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Tijdelijke aanduiding voor datum 1"/>
          <p:cNvSpPr>
            <a:spLocks noGrp="1"/>
          </p:cNvSpPr>
          <p:nvPr>
            <p:ph type="dt" sz="half" idx="10"/>
          </p:nvPr>
        </p:nvSpPr>
        <p:spPr/>
        <p:txBody>
          <a:bodyPr/>
          <a:lstStyle/>
          <a:p>
            <a:fld id="{CE1E16D9-9D39-4706-90B4-1DF3A8D88558}" type="datetimeFigureOut">
              <a:rPr lang="nl-NL" smtClean="0">
                <a:solidFill>
                  <a:prstClr val="black">
                    <a:tint val="75000"/>
                  </a:prstClr>
                </a:solidFill>
              </a:rPr>
              <a:pPr/>
              <a:t>18-1-2019</a:t>
            </a:fld>
            <a:endParaRPr lang="nl-NL" dirty="0">
              <a:solidFill>
                <a:prstClr val="black">
                  <a:tint val="75000"/>
                </a:prstClr>
              </a:solidFill>
            </a:endParaRPr>
          </a:p>
        </p:txBody>
      </p:sp>
      <p:sp>
        <p:nvSpPr>
          <p:cNvPr id="3" name="Tijdelijke aanduiding voor voettekst 2"/>
          <p:cNvSpPr>
            <a:spLocks noGrp="1"/>
          </p:cNvSpPr>
          <p:nvPr>
            <p:ph type="ftr" sz="quarter" idx="11"/>
          </p:nvPr>
        </p:nvSpPr>
        <p:spPr/>
        <p:txBody>
          <a:bodyPr/>
          <a:lstStyle/>
          <a:p>
            <a:endParaRPr lang="nl-NL" dirty="0">
              <a:solidFill>
                <a:prstClr val="black">
                  <a:tint val="75000"/>
                </a:prstClr>
              </a:solidFill>
            </a:endParaRPr>
          </a:p>
        </p:txBody>
      </p:sp>
      <p:sp>
        <p:nvSpPr>
          <p:cNvPr id="4" name="Tijdelijke aanduiding voor dianummer 3"/>
          <p:cNvSpPr>
            <a:spLocks noGrp="1"/>
          </p:cNvSpPr>
          <p:nvPr>
            <p:ph type="sldNum" sz="quarter" idx="12"/>
          </p:nvPr>
        </p:nvSpPr>
        <p:spPr/>
        <p:txBody>
          <a:bodyPr/>
          <a:lstStyle/>
          <a:p>
            <a:fld id="{3F6E85B3-CFEF-4CFD-8FF5-0A6EFFED531C}" type="slidenum">
              <a:rPr lang="nl-NL" smtClean="0">
                <a:solidFill>
                  <a:prstClr val="black">
                    <a:tint val="75000"/>
                  </a:prstClr>
                </a:solidFill>
              </a:rPr>
              <a:pPr/>
              <a:t>‹nr.›</a:t>
            </a:fld>
            <a:endParaRPr lang="nl-NL" dirty="0">
              <a:solidFill>
                <a:prstClr val="black">
                  <a:tint val="75000"/>
                </a:prstClr>
              </a:solidFill>
            </a:endParaRPr>
          </a:p>
        </p:txBody>
      </p:sp>
    </p:spTree>
    <p:extLst>
      <p:ext uri="{BB962C8B-B14F-4D97-AF65-F5344CB8AC3E}">
        <p14:creationId xmlns:p14="http://schemas.microsoft.com/office/powerpoint/2010/main" val="365421899"/>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457201" y="273050"/>
            <a:ext cx="3008313" cy="1162050"/>
          </a:xfrm>
        </p:spPr>
        <p:txBody>
          <a:bodyPr anchor="b"/>
          <a:lstStyle>
            <a:lvl1pPr algn="l">
              <a:defRPr sz="2000" b="1"/>
            </a:lvl1pPr>
          </a:lstStyle>
          <a:p>
            <a:r>
              <a:rPr lang="nl-NL"/>
              <a:t>Klik om de stijl te bewerken</a:t>
            </a:r>
          </a:p>
        </p:txBody>
      </p:sp>
      <p:sp>
        <p:nvSpPr>
          <p:cNvPr id="3" name="Tijdelijke aanduiding voor inhoud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tekst 3"/>
          <p:cNvSpPr>
            <a:spLocks noGrp="1"/>
          </p:cNvSpPr>
          <p:nvPr>
            <p:ph type="body" sz="half" idx="2"/>
          </p:nvPr>
        </p:nvSpPr>
        <p:spPr>
          <a:xfrm>
            <a:off x="457201" y="1435100"/>
            <a:ext cx="3008313" cy="4691063"/>
          </a:xfrm>
        </p:spPr>
        <p:txBody>
          <a:bodyPr/>
          <a:lstStyle>
            <a:lvl1pPr marL="0" indent="0">
              <a:buNone/>
              <a:defRPr sz="1400"/>
            </a:lvl1pPr>
            <a:lvl2pPr marL="457146" indent="0">
              <a:buNone/>
              <a:defRPr sz="1200"/>
            </a:lvl2pPr>
            <a:lvl3pPr marL="914293" indent="0">
              <a:buNone/>
              <a:defRPr sz="1000"/>
            </a:lvl3pPr>
            <a:lvl4pPr marL="1371440" indent="0">
              <a:buNone/>
              <a:defRPr sz="900"/>
            </a:lvl4pPr>
            <a:lvl5pPr marL="1828586" indent="0">
              <a:buNone/>
              <a:defRPr sz="900"/>
            </a:lvl5pPr>
            <a:lvl6pPr marL="2285733" indent="0">
              <a:buNone/>
              <a:defRPr sz="900"/>
            </a:lvl6pPr>
            <a:lvl7pPr marL="2742879" indent="0">
              <a:buNone/>
              <a:defRPr sz="900"/>
            </a:lvl7pPr>
            <a:lvl8pPr marL="3200026" indent="0">
              <a:buNone/>
              <a:defRPr sz="900"/>
            </a:lvl8pPr>
            <a:lvl9pPr marL="3657172" indent="0">
              <a:buNone/>
              <a:defRPr sz="900"/>
            </a:lvl9pPr>
          </a:lstStyle>
          <a:p>
            <a:pPr lvl="0"/>
            <a:r>
              <a:rPr lang="nl-NL"/>
              <a:t>Klik om de modelstijlen te bewerken</a:t>
            </a:r>
          </a:p>
        </p:txBody>
      </p:sp>
      <p:sp>
        <p:nvSpPr>
          <p:cNvPr id="5" name="Tijdelijke aanduiding voor datum 4"/>
          <p:cNvSpPr>
            <a:spLocks noGrp="1"/>
          </p:cNvSpPr>
          <p:nvPr>
            <p:ph type="dt" sz="half" idx="10"/>
          </p:nvPr>
        </p:nvSpPr>
        <p:spPr/>
        <p:txBody>
          <a:bodyPr/>
          <a:lstStyle/>
          <a:p>
            <a:fld id="{CE1E16D9-9D39-4706-90B4-1DF3A8D88558}" type="datetimeFigureOut">
              <a:rPr lang="nl-NL" smtClean="0">
                <a:solidFill>
                  <a:prstClr val="black">
                    <a:tint val="75000"/>
                  </a:prstClr>
                </a:solidFill>
              </a:rPr>
              <a:pPr/>
              <a:t>18-1-2019</a:t>
            </a:fld>
            <a:endParaRPr lang="nl-NL" dirty="0">
              <a:solidFill>
                <a:prstClr val="black">
                  <a:tint val="75000"/>
                </a:prstClr>
              </a:solidFill>
            </a:endParaRPr>
          </a:p>
        </p:txBody>
      </p:sp>
      <p:sp>
        <p:nvSpPr>
          <p:cNvPr id="6" name="Tijdelijke aanduiding voor voettekst 5"/>
          <p:cNvSpPr>
            <a:spLocks noGrp="1"/>
          </p:cNvSpPr>
          <p:nvPr>
            <p:ph type="ftr" sz="quarter" idx="11"/>
          </p:nvPr>
        </p:nvSpPr>
        <p:spPr/>
        <p:txBody>
          <a:bodyPr/>
          <a:lstStyle/>
          <a:p>
            <a:endParaRPr lang="nl-NL" dirty="0">
              <a:solidFill>
                <a:prstClr val="black">
                  <a:tint val="75000"/>
                </a:prstClr>
              </a:solidFill>
            </a:endParaRPr>
          </a:p>
        </p:txBody>
      </p:sp>
      <p:sp>
        <p:nvSpPr>
          <p:cNvPr id="7" name="Tijdelijke aanduiding voor dianummer 6"/>
          <p:cNvSpPr>
            <a:spLocks noGrp="1"/>
          </p:cNvSpPr>
          <p:nvPr>
            <p:ph type="sldNum" sz="quarter" idx="12"/>
          </p:nvPr>
        </p:nvSpPr>
        <p:spPr/>
        <p:txBody>
          <a:bodyPr/>
          <a:lstStyle/>
          <a:p>
            <a:fld id="{3F6E85B3-CFEF-4CFD-8FF5-0A6EFFED531C}" type="slidenum">
              <a:rPr lang="nl-NL" smtClean="0">
                <a:solidFill>
                  <a:prstClr val="black">
                    <a:tint val="75000"/>
                  </a:prstClr>
                </a:solidFill>
              </a:rPr>
              <a:pPr/>
              <a:t>‹nr.›</a:t>
            </a:fld>
            <a:endParaRPr lang="nl-NL" dirty="0">
              <a:solidFill>
                <a:prstClr val="black">
                  <a:tint val="75000"/>
                </a:prstClr>
              </a:solidFill>
            </a:endParaRPr>
          </a:p>
        </p:txBody>
      </p:sp>
    </p:spTree>
    <p:extLst>
      <p:ext uri="{BB962C8B-B14F-4D97-AF65-F5344CB8AC3E}">
        <p14:creationId xmlns:p14="http://schemas.microsoft.com/office/powerpoint/2010/main" val="4153829088"/>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1792288" y="4800600"/>
            <a:ext cx="5486400" cy="566738"/>
          </a:xfrm>
        </p:spPr>
        <p:txBody>
          <a:bodyPr anchor="b"/>
          <a:lstStyle>
            <a:lvl1pPr algn="l">
              <a:defRPr sz="2000" b="1"/>
            </a:lvl1pPr>
          </a:lstStyle>
          <a:p>
            <a:r>
              <a:rPr lang="nl-NL"/>
              <a:t>Klik om de stijl te bewerken</a:t>
            </a:r>
          </a:p>
        </p:txBody>
      </p:sp>
      <p:sp>
        <p:nvSpPr>
          <p:cNvPr id="3" name="Tijdelijke aanduiding voor afbeelding 2"/>
          <p:cNvSpPr>
            <a:spLocks noGrp="1"/>
          </p:cNvSpPr>
          <p:nvPr>
            <p:ph type="pic" idx="1"/>
          </p:nvPr>
        </p:nvSpPr>
        <p:spPr>
          <a:xfrm>
            <a:off x="1792288" y="612775"/>
            <a:ext cx="5486400" cy="4114800"/>
          </a:xfrm>
        </p:spPr>
        <p:txBody>
          <a:bodyPr/>
          <a:lstStyle>
            <a:lvl1pPr marL="0" indent="0">
              <a:buNone/>
              <a:defRPr sz="3200"/>
            </a:lvl1pPr>
            <a:lvl2pPr marL="457146" indent="0">
              <a:buNone/>
              <a:defRPr sz="2800"/>
            </a:lvl2pPr>
            <a:lvl3pPr marL="914293" indent="0">
              <a:buNone/>
              <a:defRPr sz="2400"/>
            </a:lvl3pPr>
            <a:lvl4pPr marL="1371440" indent="0">
              <a:buNone/>
              <a:defRPr sz="2000"/>
            </a:lvl4pPr>
            <a:lvl5pPr marL="1828586" indent="0">
              <a:buNone/>
              <a:defRPr sz="2000"/>
            </a:lvl5pPr>
            <a:lvl6pPr marL="2285733" indent="0">
              <a:buNone/>
              <a:defRPr sz="2000"/>
            </a:lvl6pPr>
            <a:lvl7pPr marL="2742879" indent="0">
              <a:buNone/>
              <a:defRPr sz="2000"/>
            </a:lvl7pPr>
            <a:lvl8pPr marL="3200026" indent="0">
              <a:buNone/>
              <a:defRPr sz="2000"/>
            </a:lvl8pPr>
            <a:lvl9pPr marL="3657172" indent="0">
              <a:buNone/>
              <a:defRPr sz="2000"/>
            </a:lvl9pPr>
          </a:lstStyle>
          <a:p>
            <a:endParaRPr lang="nl-NL" dirty="0"/>
          </a:p>
        </p:txBody>
      </p:sp>
      <p:sp>
        <p:nvSpPr>
          <p:cNvPr id="4" name="Tijdelijke aanduiding voor tekst 3"/>
          <p:cNvSpPr>
            <a:spLocks noGrp="1"/>
          </p:cNvSpPr>
          <p:nvPr>
            <p:ph type="body" sz="half" idx="2"/>
          </p:nvPr>
        </p:nvSpPr>
        <p:spPr>
          <a:xfrm>
            <a:off x="1792288" y="5367338"/>
            <a:ext cx="5486400" cy="804862"/>
          </a:xfrm>
        </p:spPr>
        <p:txBody>
          <a:bodyPr/>
          <a:lstStyle>
            <a:lvl1pPr marL="0" indent="0">
              <a:buNone/>
              <a:defRPr sz="1400"/>
            </a:lvl1pPr>
            <a:lvl2pPr marL="457146" indent="0">
              <a:buNone/>
              <a:defRPr sz="1200"/>
            </a:lvl2pPr>
            <a:lvl3pPr marL="914293" indent="0">
              <a:buNone/>
              <a:defRPr sz="1000"/>
            </a:lvl3pPr>
            <a:lvl4pPr marL="1371440" indent="0">
              <a:buNone/>
              <a:defRPr sz="900"/>
            </a:lvl4pPr>
            <a:lvl5pPr marL="1828586" indent="0">
              <a:buNone/>
              <a:defRPr sz="900"/>
            </a:lvl5pPr>
            <a:lvl6pPr marL="2285733" indent="0">
              <a:buNone/>
              <a:defRPr sz="900"/>
            </a:lvl6pPr>
            <a:lvl7pPr marL="2742879" indent="0">
              <a:buNone/>
              <a:defRPr sz="900"/>
            </a:lvl7pPr>
            <a:lvl8pPr marL="3200026" indent="0">
              <a:buNone/>
              <a:defRPr sz="900"/>
            </a:lvl8pPr>
            <a:lvl9pPr marL="3657172" indent="0">
              <a:buNone/>
              <a:defRPr sz="900"/>
            </a:lvl9pPr>
          </a:lstStyle>
          <a:p>
            <a:pPr lvl="0"/>
            <a:r>
              <a:rPr lang="nl-NL"/>
              <a:t>Klik om de modelstijlen te bewerken</a:t>
            </a:r>
          </a:p>
        </p:txBody>
      </p:sp>
      <p:sp>
        <p:nvSpPr>
          <p:cNvPr id="5" name="Tijdelijke aanduiding voor datum 4"/>
          <p:cNvSpPr>
            <a:spLocks noGrp="1"/>
          </p:cNvSpPr>
          <p:nvPr>
            <p:ph type="dt" sz="half" idx="10"/>
          </p:nvPr>
        </p:nvSpPr>
        <p:spPr/>
        <p:txBody>
          <a:bodyPr/>
          <a:lstStyle/>
          <a:p>
            <a:fld id="{CE1E16D9-9D39-4706-90B4-1DF3A8D88558}" type="datetimeFigureOut">
              <a:rPr lang="nl-NL" smtClean="0">
                <a:solidFill>
                  <a:prstClr val="black">
                    <a:tint val="75000"/>
                  </a:prstClr>
                </a:solidFill>
              </a:rPr>
              <a:pPr/>
              <a:t>18-1-2019</a:t>
            </a:fld>
            <a:endParaRPr lang="nl-NL" dirty="0">
              <a:solidFill>
                <a:prstClr val="black">
                  <a:tint val="75000"/>
                </a:prstClr>
              </a:solidFill>
            </a:endParaRPr>
          </a:p>
        </p:txBody>
      </p:sp>
      <p:sp>
        <p:nvSpPr>
          <p:cNvPr id="6" name="Tijdelijke aanduiding voor voettekst 5"/>
          <p:cNvSpPr>
            <a:spLocks noGrp="1"/>
          </p:cNvSpPr>
          <p:nvPr>
            <p:ph type="ftr" sz="quarter" idx="11"/>
          </p:nvPr>
        </p:nvSpPr>
        <p:spPr/>
        <p:txBody>
          <a:bodyPr/>
          <a:lstStyle/>
          <a:p>
            <a:endParaRPr lang="nl-NL" dirty="0">
              <a:solidFill>
                <a:prstClr val="black">
                  <a:tint val="75000"/>
                </a:prstClr>
              </a:solidFill>
            </a:endParaRPr>
          </a:p>
        </p:txBody>
      </p:sp>
      <p:sp>
        <p:nvSpPr>
          <p:cNvPr id="7" name="Tijdelijke aanduiding voor dianummer 6"/>
          <p:cNvSpPr>
            <a:spLocks noGrp="1"/>
          </p:cNvSpPr>
          <p:nvPr>
            <p:ph type="sldNum" sz="quarter" idx="12"/>
          </p:nvPr>
        </p:nvSpPr>
        <p:spPr/>
        <p:txBody>
          <a:bodyPr/>
          <a:lstStyle/>
          <a:p>
            <a:fld id="{3F6E85B3-CFEF-4CFD-8FF5-0A6EFFED531C}" type="slidenum">
              <a:rPr lang="nl-NL" smtClean="0">
                <a:solidFill>
                  <a:prstClr val="black">
                    <a:tint val="75000"/>
                  </a:prstClr>
                </a:solidFill>
              </a:rPr>
              <a:pPr/>
              <a:t>‹nr.›</a:t>
            </a:fld>
            <a:endParaRPr lang="nl-NL" dirty="0">
              <a:solidFill>
                <a:prstClr val="black">
                  <a:tint val="75000"/>
                </a:prstClr>
              </a:solidFill>
            </a:endParaRPr>
          </a:p>
        </p:txBody>
      </p:sp>
    </p:spTree>
    <p:extLst>
      <p:ext uri="{BB962C8B-B14F-4D97-AF65-F5344CB8AC3E}">
        <p14:creationId xmlns:p14="http://schemas.microsoft.com/office/powerpoint/2010/main" val="4065803491"/>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
        <p:nvSpPr>
          <p:cNvPr id="3" name="Tijdelijke aanduiding voor verticale tekst 2"/>
          <p:cNvSpPr>
            <a:spLocks noGrp="1"/>
          </p:cNvSpPr>
          <p:nvPr>
            <p:ph type="body" orient="vert" idx="1"/>
          </p:nvPr>
        </p:nvSpPr>
        <p:spPr/>
        <p:txBody>
          <a:bodyPr vert="eaVert"/>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p:cNvSpPr>
            <a:spLocks noGrp="1"/>
          </p:cNvSpPr>
          <p:nvPr>
            <p:ph type="dt" sz="half" idx="10"/>
          </p:nvPr>
        </p:nvSpPr>
        <p:spPr/>
        <p:txBody>
          <a:bodyPr/>
          <a:lstStyle/>
          <a:p>
            <a:fld id="{CE1E16D9-9D39-4706-90B4-1DF3A8D88558}" type="datetimeFigureOut">
              <a:rPr lang="nl-NL" smtClean="0">
                <a:solidFill>
                  <a:prstClr val="black">
                    <a:tint val="75000"/>
                  </a:prstClr>
                </a:solidFill>
              </a:rPr>
              <a:pPr/>
              <a:t>18-1-2019</a:t>
            </a:fld>
            <a:endParaRPr lang="nl-NL" dirty="0">
              <a:solidFill>
                <a:prstClr val="black">
                  <a:tint val="75000"/>
                </a:prstClr>
              </a:solidFill>
            </a:endParaRPr>
          </a:p>
        </p:txBody>
      </p:sp>
      <p:sp>
        <p:nvSpPr>
          <p:cNvPr id="5" name="Tijdelijke aanduiding voor voettekst 4"/>
          <p:cNvSpPr>
            <a:spLocks noGrp="1"/>
          </p:cNvSpPr>
          <p:nvPr>
            <p:ph type="ftr" sz="quarter" idx="11"/>
          </p:nvPr>
        </p:nvSpPr>
        <p:spPr/>
        <p:txBody>
          <a:bodyPr/>
          <a:lstStyle/>
          <a:p>
            <a:endParaRPr lang="nl-NL" dirty="0">
              <a:solidFill>
                <a:prstClr val="black">
                  <a:tint val="75000"/>
                </a:prstClr>
              </a:solidFill>
            </a:endParaRPr>
          </a:p>
        </p:txBody>
      </p:sp>
      <p:sp>
        <p:nvSpPr>
          <p:cNvPr id="6" name="Tijdelijke aanduiding voor dianummer 5"/>
          <p:cNvSpPr>
            <a:spLocks noGrp="1"/>
          </p:cNvSpPr>
          <p:nvPr>
            <p:ph type="sldNum" sz="quarter" idx="12"/>
          </p:nvPr>
        </p:nvSpPr>
        <p:spPr/>
        <p:txBody>
          <a:bodyPr/>
          <a:lstStyle/>
          <a:p>
            <a:fld id="{3F6E85B3-CFEF-4CFD-8FF5-0A6EFFED531C}" type="slidenum">
              <a:rPr lang="nl-NL" smtClean="0">
                <a:solidFill>
                  <a:prstClr val="black">
                    <a:tint val="75000"/>
                  </a:prstClr>
                </a:solidFill>
              </a:rPr>
              <a:pPr/>
              <a:t>‹nr.›</a:t>
            </a:fld>
            <a:endParaRPr lang="nl-NL" dirty="0">
              <a:solidFill>
                <a:prstClr val="black">
                  <a:tint val="75000"/>
                </a:prstClr>
              </a:solidFill>
            </a:endParaRPr>
          </a:p>
        </p:txBody>
      </p:sp>
    </p:spTree>
    <p:extLst>
      <p:ext uri="{BB962C8B-B14F-4D97-AF65-F5344CB8AC3E}">
        <p14:creationId xmlns:p14="http://schemas.microsoft.com/office/powerpoint/2010/main" val="2547050373"/>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e titel 1"/>
          <p:cNvSpPr>
            <a:spLocks noGrp="1"/>
          </p:cNvSpPr>
          <p:nvPr>
            <p:ph type="title" orient="vert"/>
          </p:nvPr>
        </p:nvSpPr>
        <p:spPr>
          <a:xfrm>
            <a:off x="6629400" y="274638"/>
            <a:ext cx="2057400" cy="5851525"/>
          </a:xfrm>
        </p:spPr>
        <p:txBody>
          <a:bodyPr vert="eaVert"/>
          <a:lstStyle/>
          <a:p>
            <a:r>
              <a:rPr lang="nl-NL"/>
              <a:t>Klik om de stijl te bewerken</a:t>
            </a:r>
          </a:p>
        </p:txBody>
      </p:sp>
      <p:sp>
        <p:nvSpPr>
          <p:cNvPr id="3" name="Tijdelijke aanduiding voor verticale tekst 2"/>
          <p:cNvSpPr>
            <a:spLocks noGrp="1"/>
          </p:cNvSpPr>
          <p:nvPr>
            <p:ph type="body" orient="vert" idx="1"/>
          </p:nvPr>
        </p:nvSpPr>
        <p:spPr>
          <a:xfrm>
            <a:off x="457200" y="274638"/>
            <a:ext cx="6019800" cy="5851525"/>
          </a:xfrm>
        </p:spPr>
        <p:txBody>
          <a:bodyPr vert="eaVert"/>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p:cNvSpPr>
            <a:spLocks noGrp="1"/>
          </p:cNvSpPr>
          <p:nvPr>
            <p:ph type="dt" sz="half" idx="10"/>
          </p:nvPr>
        </p:nvSpPr>
        <p:spPr/>
        <p:txBody>
          <a:bodyPr/>
          <a:lstStyle/>
          <a:p>
            <a:fld id="{CE1E16D9-9D39-4706-90B4-1DF3A8D88558}" type="datetimeFigureOut">
              <a:rPr lang="nl-NL" smtClean="0">
                <a:solidFill>
                  <a:prstClr val="black">
                    <a:tint val="75000"/>
                  </a:prstClr>
                </a:solidFill>
              </a:rPr>
              <a:pPr/>
              <a:t>18-1-2019</a:t>
            </a:fld>
            <a:endParaRPr lang="nl-NL" dirty="0">
              <a:solidFill>
                <a:prstClr val="black">
                  <a:tint val="75000"/>
                </a:prstClr>
              </a:solidFill>
            </a:endParaRPr>
          </a:p>
        </p:txBody>
      </p:sp>
      <p:sp>
        <p:nvSpPr>
          <p:cNvPr id="5" name="Tijdelijke aanduiding voor voettekst 4"/>
          <p:cNvSpPr>
            <a:spLocks noGrp="1"/>
          </p:cNvSpPr>
          <p:nvPr>
            <p:ph type="ftr" sz="quarter" idx="11"/>
          </p:nvPr>
        </p:nvSpPr>
        <p:spPr/>
        <p:txBody>
          <a:bodyPr/>
          <a:lstStyle/>
          <a:p>
            <a:endParaRPr lang="nl-NL" dirty="0">
              <a:solidFill>
                <a:prstClr val="black">
                  <a:tint val="75000"/>
                </a:prstClr>
              </a:solidFill>
            </a:endParaRPr>
          </a:p>
        </p:txBody>
      </p:sp>
      <p:sp>
        <p:nvSpPr>
          <p:cNvPr id="6" name="Tijdelijke aanduiding voor dianummer 5"/>
          <p:cNvSpPr>
            <a:spLocks noGrp="1"/>
          </p:cNvSpPr>
          <p:nvPr>
            <p:ph type="sldNum" sz="quarter" idx="12"/>
          </p:nvPr>
        </p:nvSpPr>
        <p:spPr/>
        <p:txBody>
          <a:bodyPr/>
          <a:lstStyle/>
          <a:p>
            <a:fld id="{3F6E85B3-CFEF-4CFD-8FF5-0A6EFFED531C}" type="slidenum">
              <a:rPr lang="nl-NL" smtClean="0">
                <a:solidFill>
                  <a:prstClr val="black">
                    <a:tint val="75000"/>
                  </a:prstClr>
                </a:solidFill>
              </a:rPr>
              <a:pPr/>
              <a:t>‹nr.›</a:t>
            </a:fld>
            <a:endParaRPr lang="nl-NL" dirty="0">
              <a:solidFill>
                <a:prstClr val="black">
                  <a:tint val="75000"/>
                </a:prstClr>
              </a:solidFill>
            </a:endParaRPr>
          </a:p>
        </p:txBody>
      </p:sp>
    </p:spTree>
    <p:extLst>
      <p:ext uri="{BB962C8B-B14F-4D97-AF65-F5344CB8AC3E}">
        <p14:creationId xmlns:p14="http://schemas.microsoft.com/office/powerpoint/2010/main" val="149589953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107.xml"/><Relationship Id="rId3" Type="http://schemas.openxmlformats.org/officeDocument/2006/relationships/slideLayout" Target="../slideLayouts/slideLayout102.xml"/><Relationship Id="rId7" Type="http://schemas.openxmlformats.org/officeDocument/2006/relationships/slideLayout" Target="../slideLayouts/slideLayout106.xml"/><Relationship Id="rId12" Type="http://schemas.openxmlformats.org/officeDocument/2006/relationships/theme" Target="../theme/theme10.xml"/><Relationship Id="rId2" Type="http://schemas.openxmlformats.org/officeDocument/2006/relationships/slideLayout" Target="../slideLayouts/slideLayout101.xml"/><Relationship Id="rId1" Type="http://schemas.openxmlformats.org/officeDocument/2006/relationships/slideLayout" Target="../slideLayouts/slideLayout100.xml"/><Relationship Id="rId6" Type="http://schemas.openxmlformats.org/officeDocument/2006/relationships/slideLayout" Target="../slideLayouts/slideLayout105.xml"/><Relationship Id="rId11" Type="http://schemas.openxmlformats.org/officeDocument/2006/relationships/slideLayout" Target="../slideLayouts/slideLayout110.xml"/><Relationship Id="rId5" Type="http://schemas.openxmlformats.org/officeDocument/2006/relationships/slideLayout" Target="../slideLayouts/slideLayout104.xml"/><Relationship Id="rId10" Type="http://schemas.openxmlformats.org/officeDocument/2006/relationships/slideLayout" Target="../slideLayouts/slideLayout109.xml"/><Relationship Id="rId4" Type="http://schemas.openxmlformats.org/officeDocument/2006/relationships/slideLayout" Target="../slideLayouts/slideLayout103.xml"/><Relationship Id="rId9" Type="http://schemas.openxmlformats.org/officeDocument/2006/relationships/slideLayout" Target="../slideLayouts/slideLayout108.xml"/></Relationships>
</file>

<file path=ppt/slideMasters/_rels/slideMaster11.xml.rels><?xml version="1.0" encoding="UTF-8" standalone="yes"?>
<Relationships xmlns="http://schemas.openxmlformats.org/package/2006/relationships"><Relationship Id="rId8" Type="http://schemas.openxmlformats.org/officeDocument/2006/relationships/slideLayout" Target="../slideLayouts/slideLayout118.xml"/><Relationship Id="rId3" Type="http://schemas.openxmlformats.org/officeDocument/2006/relationships/slideLayout" Target="../slideLayouts/slideLayout113.xml"/><Relationship Id="rId7" Type="http://schemas.openxmlformats.org/officeDocument/2006/relationships/slideLayout" Target="../slideLayouts/slideLayout117.xml"/><Relationship Id="rId12" Type="http://schemas.openxmlformats.org/officeDocument/2006/relationships/theme" Target="../theme/theme11.xml"/><Relationship Id="rId2" Type="http://schemas.openxmlformats.org/officeDocument/2006/relationships/slideLayout" Target="../slideLayouts/slideLayout112.xml"/><Relationship Id="rId1" Type="http://schemas.openxmlformats.org/officeDocument/2006/relationships/slideLayout" Target="../slideLayouts/slideLayout111.xml"/><Relationship Id="rId6" Type="http://schemas.openxmlformats.org/officeDocument/2006/relationships/slideLayout" Target="../slideLayouts/slideLayout116.xml"/><Relationship Id="rId11" Type="http://schemas.openxmlformats.org/officeDocument/2006/relationships/slideLayout" Target="../slideLayouts/slideLayout121.xml"/><Relationship Id="rId5" Type="http://schemas.openxmlformats.org/officeDocument/2006/relationships/slideLayout" Target="../slideLayouts/slideLayout115.xml"/><Relationship Id="rId10" Type="http://schemas.openxmlformats.org/officeDocument/2006/relationships/slideLayout" Target="../slideLayouts/slideLayout120.xml"/><Relationship Id="rId4" Type="http://schemas.openxmlformats.org/officeDocument/2006/relationships/slideLayout" Target="../slideLayouts/slideLayout114.xml"/><Relationship Id="rId9" Type="http://schemas.openxmlformats.org/officeDocument/2006/relationships/slideLayout" Target="../slideLayouts/slideLayout119.xml"/></Relationships>
</file>

<file path=ppt/slideMasters/_rels/slideMaster12.xml.rels><?xml version="1.0" encoding="UTF-8" standalone="yes"?>
<Relationships xmlns="http://schemas.openxmlformats.org/package/2006/relationships"><Relationship Id="rId8" Type="http://schemas.openxmlformats.org/officeDocument/2006/relationships/slideLayout" Target="../slideLayouts/slideLayout129.xml"/><Relationship Id="rId3" Type="http://schemas.openxmlformats.org/officeDocument/2006/relationships/slideLayout" Target="../slideLayouts/slideLayout124.xml"/><Relationship Id="rId7" Type="http://schemas.openxmlformats.org/officeDocument/2006/relationships/slideLayout" Target="../slideLayouts/slideLayout128.xml"/><Relationship Id="rId12" Type="http://schemas.openxmlformats.org/officeDocument/2006/relationships/theme" Target="../theme/theme12.xml"/><Relationship Id="rId2" Type="http://schemas.openxmlformats.org/officeDocument/2006/relationships/slideLayout" Target="../slideLayouts/slideLayout123.xml"/><Relationship Id="rId1" Type="http://schemas.openxmlformats.org/officeDocument/2006/relationships/slideLayout" Target="../slideLayouts/slideLayout122.xml"/><Relationship Id="rId6" Type="http://schemas.openxmlformats.org/officeDocument/2006/relationships/slideLayout" Target="../slideLayouts/slideLayout127.xml"/><Relationship Id="rId11" Type="http://schemas.openxmlformats.org/officeDocument/2006/relationships/slideLayout" Target="../slideLayouts/slideLayout132.xml"/><Relationship Id="rId5" Type="http://schemas.openxmlformats.org/officeDocument/2006/relationships/slideLayout" Target="../slideLayouts/slideLayout126.xml"/><Relationship Id="rId10" Type="http://schemas.openxmlformats.org/officeDocument/2006/relationships/slideLayout" Target="../slideLayouts/slideLayout131.xml"/><Relationship Id="rId4" Type="http://schemas.openxmlformats.org/officeDocument/2006/relationships/slideLayout" Target="../slideLayouts/slideLayout125.xml"/><Relationship Id="rId9" Type="http://schemas.openxmlformats.org/officeDocument/2006/relationships/slideLayout" Target="../slideLayouts/slideLayout130.xml"/></Relationships>
</file>

<file path=ppt/slideMasters/_rels/slideMaster13.xml.rels><?xml version="1.0" encoding="UTF-8" standalone="yes"?>
<Relationships xmlns="http://schemas.openxmlformats.org/package/2006/relationships"><Relationship Id="rId8" Type="http://schemas.openxmlformats.org/officeDocument/2006/relationships/slideLayout" Target="../slideLayouts/slideLayout140.xml"/><Relationship Id="rId3" Type="http://schemas.openxmlformats.org/officeDocument/2006/relationships/slideLayout" Target="../slideLayouts/slideLayout135.xml"/><Relationship Id="rId7" Type="http://schemas.openxmlformats.org/officeDocument/2006/relationships/slideLayout" Target="../slideLayouts/slideLayout139.xml"/><Relationship Id="rId12" Type="http://schemas.openxmlformats.org/officeDocument/2006/relationships/theme" Target="../theme/theme13.xml"/><Relationship Id="rId2" Type="http://schemas.openxmlformats.org/officeDocument/2006/relationships/slideLayout" Target="../slideLayouts/slideLayout134.xml"/><Relationship Id="rId1" Type="http://schemas.openxmlformats.org/officeDocument/2006/relationships/slideLayout" Target="../slideLayouts/slideLayout133.xml"/><Relationship Id="rId6" Type="http://schemas.openxmlformats.org/officeDocument/2006/relationships/slideLayout" Target="../slideLayouts/slideLayout138.xml"/><Relationship Id="rId11" Type="http://schemas.openxmlformats.org/officeDocument/2006/relationships/slideLayout" Target="../slideLayouts/slideLayout143.xml"/><Relationship Id="rId5" Type="http://schemas.openxmlformats.org/officeDocument/2006/relationships/slideLayout" Target="../slideLayouts/slideLayout137.xml"/><Relationship Id="rId10" Type="http://schemas.openxmlformats.org/officeDocument/2006/relationships/slideLayout" Target="../slideLayouts/slideLayout142.xml"/><Relationship Id="rId4" Type="http://schemas.openxmlformats.org/officeDocument/2006/relationships/slideLayout" Target="../slideLayouts/slideLayout136.xml"/><Relationship Id="rId9" Type="http://schemas.openxmlformats.org/officeDocument/2006/relationships/slideLayout" Target="../slideLayouts/slideLayout141.xml"/></Relationships>
</file>

<file path=ppt/slideMasters/_rels/slideMaster14.xml.rels><?xml version="1.0" encoding="UTF-8" standalone="yes"?>
<Relationships xmlns="http://schemas.openxmlformats.org/package/2006/relationships"><Relationship Id="rId8" Type="http://schemas.openxmlformats.org/officeDocument/2006/relationships/slideLayout" Target="../slideLayouts/slideLayout151.xml"/><Relationship Id="rId3" Type="http://schemas.openxmlformats.org/officeDocument/2006/relationships/slideLayout" Target="../slideLayouts/slideLayout146.xml"/><Relationship Id="rId7" Type="http://schemas.openxmlformats.org/officeDocument/2006/relationships/slideLayout" Target="../slideLayouts/slideLayout150.xml"/><Relationship Id="rId12" Type="http://schemas.openxmlformats.org/officeDocument/2006/relationships/theme" Target="../theme/theme14.xml"/><Relationship Id="rId2" Type="http://schemas.openxmlformats.org/officeDocument/2006/relationships/slideLayout" Target="../slideLayouts/slideLayout145.xml"/><Relationship Id="rId1" Type="http://schemas.openxmlformats.org/officeDocument/2006/relationships/slideLayout" Target="../slideLayouts/slideLayout144.xml"/><Relationship Id="rId6" Type="http://schemas.openxmlformats.org/officeDocument/2006/relationships/slideLayout" Target="../slideLayouts/slideLayout149.xml"/><Relationship Id="rId11" Type="http://schemas.openxmlformats.org/officeDocument/2006/relationships/slideLayout" Target="../slideLayouts/slideLayout154.xml"/><Relationship Id="rId5" Type="http://schemas.openxmlformats.org/officeDocument/2006/relationships/slideLayout" Target="../slideLayouts/slideLayout148.xml"/><Relationship Id="rId10" Type="http://schemas.openxmlformats.org/officeDocument/2006/relationships/slideLayout" Target="../slideLayouts/slideLayout153.xml"/><Relationship Id="rId4" Type="http://schemas.openxmlformats.org/officeDocument/2006/relationships/slideLayout" Target="../slideLayouts/slideLayout147.xml"/><Relationship Id="rId9" Type="http://schemas.openxmlformats.org/officeDocument/2006/relationships/slideLayout" Target="../slideLayouts/slideLayout152.xml"/></Relationships>
</file>

<file path=ppt/slideMasters/_rels/slideMaster15.xml.rels><?xml version="1.0" encoding="UTF-8" standalone="yes"?>
<Relationships xmlns="http://schemas.openxmlformats.org/package/2006/relationships"><Relationship Id="rId8" Type="http://schemas.openxmlformats.org/officeDocument/2006/relationships/slideLayout" Target="../slideLayouts/slideLayout162.xml"/><Relationship Id="rId3" Type="http://schemas.openxmlformats.org/officeDocument/2006/relationships/slideLayout" Target="../slideLayouts/slideLayout157.xml"/><Relationship Id="rId7" Type="http://schemas.openxmlformats.org/officeDocument/2006/relationships/slideLayout" Target="../slideLayouts/slideLayout161.xml"/><Relationship Id="rId12" Type="http://schemas.openxmlformats.org/officeDocument/2006/relationships/theme" Target="../theme/theme15.xml"/><Relationship Id="rId2" Type="http://schemas.openxmlformats.org/officeDocument/2006/relationships/slideLayout" Target="../slideLayouts/slideLayout156.xml"/><Relationship Id="rId1" Type="http://schemas.openxmlformats.org/officeDocument/2006/relationships/slideLayout" Target="../slideLayouts/slideLayout155.xml"/><Relationship Id="rId6" Type="http://schemas.openxmlformats.org/officeDocument/2006/relationships/slideLayout" Target="../slideLayouts/slideLayout160.xml"/><Relationship Id="rId11" Type="http://schemas.openxmlformats.org/officeDocument/2006/relationships/slideLayout" Target="../slideLayouts/slideLayout165.xml"/><Relationship Id="rId5" Type="http://schemas.openxmlformats.org/officeDocument/2006/relationships/slideLayout" Target="../slideLayouts/slideLayout159.xml"/><Relationship Id="rId10" Type="http://schemas.openxmlformats.org/officeDocument/2006/relationships/slideLayout" Target="../slideLayouts/slideLayout164.xml"/><Relationship Id="rId4" Type="http://schemas.openxmlformats.org/officeDocument/2006/relationships/slideLayout" Target="../slideLayouts/slideLayout158.xml"/><Relationship Id="rId9" Type="http://schemas.openxmlformats.org/officeDocument/2006/relationships/slideLayout" Target="../slideLayouts/slideLayout163.xml"/></Relationships>
</file>

<file path=ppt/slideMasters/_rels/slideMaster16.xml.rels><?xml version="1.0" encoding="UTF-8" standalone="yes"?>
<Relationships xmlns="http://schemas.openxmlformats.org/package/2006/relationships"><Relationship Id="rId8" Type="http://schemas.openxmlformats.org/officeDocument/2006/relationships/slideLayout" Target="../slideLayouts/slideLayout173.xml"/><Relationship Id="rId3" Type="http://schemas.openxmlformats.org/officeDocument/2006/relationships/slideLayout" Target="../slideLayouts/slideLayout168.xml"/><Relationship Id="rId7" Type="http://schemas.openxmlformats.org/officeDocument/2006/relationships/slideLayout" Target="../slideLayouts/slideLayout172.xml"/><Relationship Id="rId12" Type="http://schemas.openxmlformats.org/officeDocument/2006/relationships/theme" Target="../theme/theme16.xml"/><Relationship Id="rId2" Type="http://schemas.openxmlformats.org/officeDocument/2006/relationships/slideLayout" Target="../slideLayouts/slideLayout167.xml"/><Relationship Id="rId1" Type="http://schemas.openxmlformats.org/officeDocument/2006/relationships/slideLayout" Target="../slideLayouts/slideLayout166.xml"/><Relationship Id="rId6" Type="http://schemas.openxmlformats.org/officeDocument/2006/relationships/slideLayout" Target="../slideLayouts/slideLayout171.xml"/><Relationship Id="rId11" Type="http://schemas.openxmlformats.org/officeDocument/2006/relationships/slideLayout" Target="../slideLayouts/slideLayout176.xml"/><Relationship Id="rId5" Type="http://schemas.openxmlformats.org/officeDocument/2006/relationships/slideLayout" Target="../slideLayouts/slideLayout170.xml"/><Relationship Id="rId10" Type="http://schemas.openxmlformats.org/officeDocument/2006/relationships/slideLayout" Target="../slideLayouts/slideLayout175.xml"/><Relationship Id="rId4" Type="http://schemas.openxmlformats.org/officeDocument/2006/relationships/slideLayout" Target="../slideLayouts/slideLayout169.xml"/><Relationship Id="rId9" Type="http://schemas.openxmlformats.org/officeDocument/2006/relationships/slideLayout" Target="../slideLayouts/slideLayout174.xml"/></Relationships>
</file>

<file path=ppt/slideMasters/_rels/slideMaster17.xml.rels><?xml version="1.0" encoding="UTF-8" standalone="yes"?>
<Relationships xmlns="http://schemas.openxmlformats.org/package/2006/relationships"><Relationship Id="rId8" Type="http://schemas.openxmlformats.org/officeDocument/2006/relationships/slideLayout" Target="../slideLayouts/slideLayout184.xml"/><Relationship Id="rId3" Type="http://schemas.openxmlformats.org/officeDocument/2006/relationships/slideLayout" Target="../slideLayouts/slideLayout179.xml"/><Relationship Id="rId7" Type="http://schemas.openxmlformats.org/officeDocument/2006/relationships/slideLayout" Target="../slideLayouts/slideLayout183.xml"/><Relationship Id="rId12" Type="http://schemas.openxmlformats.org/officeDocument/2006/relationships/theme" Target="../theme/theme17.xml"/><Relationship Id="rId2" Type="http://schemas.openxmlformats.org/officeDocument/2006/relationships/slideLayout" Target="../slideLayouts/slideLayout178.xml"/><Relationship Id="rId1" Type="http://schemas.openxmlformats.org/officeDocument/2006/relationships/slideLayout" Target="../slideLayouts/slideLayout177.xml"/><Relationship Id="rId6" Type="http://schemas.openxmlformats.org/officeDocument/2006/relationships/slideLayout" Target="../slideLayouts/slideLayout182.xml"/><Relationship Id="rId11" Type="http://schemas.openxmlformats.org/officeDocument/2006/relationships/slideLayout" Target="../slideLayouts/slideLayout187.xml"/><Relationship Id="rId5" Type="http://schemas.openxmlformats.org/officeDocument/2006/relationships/slideLayout" Target="../slideLayouts/slideLayout181.xml"/><Relationship Id="rId10" Type="http://schemas.openxmlformats.org/officeDocument/2006/relationships/slideLayout" Target="../slideLayouts/slideLayout186.xml"/><Relationship Id="rId4" Type="http://schemas.openxmlformats.org/officeDocument/2006/relationships/slideLayout" Target="../slideLayouts/slideLayout180.xml"/><Relationship Id="rId9" Type="http://schemas.openxmlformats.org/officeDocument/2006/relationships/slideLayout" Target="../slideLayouts/slideLayout185.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2.xml"/><Relationship Id="rId3" Type="http://schemas.openxmlformats.org/officeDocument/2006/relationships/slideLayout" Target="../slideLayouts/slideLayout47.xml"/><Relationship Id="rId7" Type="http://schemas.openxmlformats.org/officeDocument/2006/relationships/slideLayout" Target="../slideLayouts/slideLayout51.xml"/><Relationship Id="rId12" Type="http://schemas.openxmlformats.org/officeDocument/2006/relationships/theme" Target="../theme/theme5.xml"/><Relationship Id="rId2" Type="http://schemas.openxmlformats.org/officeDocument/2006/relationships/slideLayout" Target="../slideLayouts/slideLayout46.xml"/><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5" Type="http://schemas.openxmlformats.org/officeDocument/2006/relationships/slideLayout" Target="../slideLayouts/slideLayout49.xml"/><Relationship Id="rId10" Type="http://schemas.openxmlformats.org/officeDocument/2006/relationships/slideLayout" Target="../slideLayouts/slideLayout54.xml"/><Relationship Id="rId4" Type="http://schemas.openxmlformats.org/officeDocument/2006/relationships/slideLayout" Target="../slideLayouts/slideLayout48.xml"/><Relationship Id="rId9" Type="http://schemas.openxmlformats.org/officeDocument/2006/relationships/slideLayout" Target="../slideLayouts/slideLayout53.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3.xml"/><Relationship Id="rId3" Type="http://schemas.openxmlformats.org/officeDocument/2006/relationships/slideLayout" Target="../slideLayouts/slideLayout58.xml"/><Relationship Id="rId7" Type="http://schemas.openxmlformats.org/officeDocument/2006/relationships/slideLayout" Target="../slideLayouts/slideLayout62.xml"/><Relationship Id="rId12" Type="http://schemas.openxmlformats.org/officeDocument/2006/relationships/theme" Target="../theme/theme6.xml"/><Relationship Id="rId2" Type="http://schemas.openxmlformats.org/officeDocument/2006/relationships/slideLayout" Target="../slideLayouts/slideLayout57.xml"/><Relationship Id="rId1" Type="http://schemas.openxmlformats.org/officeDocument/2006/relationships/slideLayout" Target="../slideLayouts/slideLayout56.xml"/><Relationship Id="rId6" Type="http://schemas.openxmlformats.org/officeDocument/2006/relationships/slideLayout" Target="../slideLayouts/slideLayout61.xml"/><Relationship Id="rId11" Type="http://schemas.openxmlformats.org/officeDocument/2006/relationships/slideLayout" Target="../slideLayouts/slideLayout66.xml"/><Relationship Id="rId5" Type="http://schemas.openxmlformats.org/officeDocument/2006/relationships/slideLayout" Target="../slideLayouts/slideLayout60.xml"/><Relationship Id="rId10" Type="http://schemas.openxmlformats.org/officeDocument/2006/relationships/slideLayout" Target="../slideLayouts/slideLayout65.xml"/><Relationship Id="rId4" Type="http://schemas.openxmlformats.org/officeDocument/2006/relationships/slideLayout" Target="../slideLayouts/slideLayout59.xml"/><Relationship Id="rId9" Type="http://schemas.openxmlformats.org/officeDocument/2006/relationships/slideLayout" Target="../slideLayouts/slideLayout64.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74.xml"/><Relationship Id="rId3" Type="http://schemas.openxmlformats.org/officeDocument/2006/relationships/slideLayout" Target="../slideLayouts/slideLayout69.xml"/><Relationship Id="rId7" Type="http://schemas.openxmlformats.org/officeDocument/2006/relationships/slideLayout" Target="../slideLayouts/slideLayout73.xml"/><Relationship Id="rId12" Type="http://schemas.openxmlformats.org/officeDocument/2006/relationships/theme" Target="../theme/theme7.xml"/><Relationship Id="rId2" Type="http://schemas.openxmlformats.org/officeDocument/2006/relationships/slideLayout" Target="../slideLayouts/slideLayout68.xml"/><Relationship Id="rId1" Type="http://schemas.openxmlformats.org/officeDocument/2006/relationships/slideLayout" Target="../slideLayouts/slideLayout67.xml"/><Relationship Id="rId6" Type="http://schemas.openxmlformats.org/officeDocument/2006/relationships/slideLayout" Target="../slideLayouts/slideLayout72.xml"/><Relationship Id="rId11" Type="http://schemas.openxmlformats.org/officeDocument/2006/relationships/slideLayout" Target="../slideLayouts/slideLayout77.xml"/><Relationship Id="rId5" Type="http://schemas.openxmlformats.org/officeDocument/2006/relationships/slideLayout" Target="../slideLayouts/slideLayout71.xml"/><Relationship Id="rId10" Type="http://schemas.openxmlformats.org/officeDocument/2006/relationships/slideLayout" Target="../slideLayouts/slideLayout76.xml"/><Relationship Id="rId4" Type="http://schemas.openxmlformats.org/officeDocument/2006/relationships/slideLayout" Target="../slideLayouts/slideLayout70.xml"/><Relationship Id="rId9" Type="http://schemas.openxmlformats.org/officeDocument/2006/relationships/slideLayout" Target="../slideLayouts/slideLayout75.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85.xml"/><Relationship Id="rId3" Type="http://schemas.openxmlformats.org/officeDocument/2006/relationships/slideLayout" Target="../slideLayouts/slideLayout80.xml"/><Relationship Id="rId7" Type="http://schemas.openxmlformats.org/officeDocument/2006/relationships/slideLayout" Target="../slideLayouts/slideLayout84.xml"/><Relationship Id="rId12" Type="http://schemas.openxmlformats.org/officeDocument/2006/relationships/theme" Target="../theme/theme8.xml"/><Relationship Id="rId2" Type="http://schemas.openxmlformats.org/officeDocument/2006/relationships/slideLayout" Target="../slideLayouts/slideLayout79.xml"/><Relationship Id="rId1" Type="http://schemas.openxmlformats.org/officeDocument/2006/relationships/slideLayout" Target="../slideLayouts/slideLayout78.xml"/><Relationship Id="rId6" Type="http://schemas.openxmlformats.org/officeDocument/2006/relationships/slideLayout" Target="../slideLayouts/slideLayout83.xml"/><Relationship Id="rId11" Type="http://schemas.openxmlformats.org/officeDocument/2006/relationships/slideLayout" Target="../slideLayouts/slideLayout88.xml"/><Relationship Id="rId5" Type="http://schemas.openxmlformats.org/officeDocument/2006/relationships/slideLayout" Target="../slideLayouts/slideLayout82.xml"/><Relationship Id="rId10" Type="http://schemas.openxmlformats.org/officeDocument/2006/relationships/slideLayout" Target="../slideLayouts/slideLayout87.xml"/><Relationship Id="rId4" Type="http://schemas.openxmlformats.org/officeDocument/2006/relationships/slideLayout" Target="../slideLayouts/slideLayout81.xml"/><Relationship Id="rId9" Type="http://schemas.openxmlformats.org/officeDocument/2006/relationships/slideLayout" Target="../slideLayouts/slideLayout86.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96.xml"/><Relationship Id="rId3" Type="http://schemas.openxmlformats.org/officeDocument/2006/relationships/slideLayout" Target="../slideLayouts/slideLayout91.xml"/><Relationship Id="rId7" Type="http://schemas.openxmlformats.org/officeDocument/2006/relationships/slideLayout" Target="../slideLayouts/slideLayout95.xml"/><Relationship Id="rId12" Type="http://schemas.openxmlformats.org/officeDocument/2006/relationships/theme" Target="../theme/theme9.xml"/><Relationship Id="rId2" Type="http://schemas.openxmlformats.org/officeDocument/2006/relationships/slideLayout" Target="../slideLayouts/slideLayout90.xml"/><Relationship Id="rId1" Type="http://schemas.openxmlformats.org/officeDocument/2006/relationships/slideLayout" Target="../slideLayouts/slideLayout89.xml"/><Relationship Id="rId6" Type="http://schemas.openxmlformats.org/officeDocument/2006/relationships/slideLayout" Target="../slideLayouts/slideLayout94.xml"/><Relationship Id="rId11" Type="http://schemas.openxmlformats.org/officeDocument/2006/relationships/slideLayout" Target="../slideLayouts/slideLayout99.xml"/><Relationship Id="rId5" Type="http://schemas.openxmlformats.org/officeDocument/2006/relationships/slideLayout" Target="../slideLayouts/slideLayout93.xml"/><Relationship Id="rId10" Type="http://schemas.openxmlformats.org/officeDocument/2006/relationships/slideLayout" Target="../slideLayouts/slideLayout98.xml"/><Relationship Id="rId4" Type="http://schemas.openxmlformats.org/officeDocument/2006/relationships/slideLayout" Target="../slideLayouts/slideLayout92.xml"/><Relationship Id="rId9" Type="http://schemas.openxmlformats.org/officeDocument/2006/relationships/slideLayout" Target="../slideLayouts/slideLayout9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titel 1"/>
          <p:cNvSpPr>
            <a:spLocks noGrp="1"/>
          </p:cNvSpPr>
          <p:nvPr>
            <p:ph type="title"/>
          </p:nvPr>
        </p:nvSpPr>
        <p:spPr>
          <a:xfrm>
            <a:off x="457200" y="274638"/>
            <a:ext cx="8229600" cy="1143000"/>
          </a:xfrm>
          <a:prstGeom prst="rect">
            <a:avLst/>
          </a:prstGeom>
        </p:spPr>
        <p:txBody>
          <a:bodyPr vert="horz" lIns="91429" tIns="45714" rIns="91429" bIns="45714" rtlCol="0" anchor="ctr">
            <a:normAutofit/>
          </a:bodyPr>
          <a:lstStyle/>
          <a:p>
            <a:r>
              <a:rPr lang="nl-NL"/>
              <a:t>Klik om de stijl te bewerken</a:t>
            </a:r>
          </a:p>
        </p:txBody>
      </p:sp>
      <p:sp>
        <p:nvSpPr>
          <p:cNvPr id="3" name="Tijdelijke aanduiding voor tekst 2"/>
          <p:cNvSpPr>
            <a:spLocks noGrp="1"/>
          </p:cNvSpPr>
          <p:nvPr>
            <p:ph type="body" idx="1"/>
          </p:nvPr>
        </p:nvSpPr>
        <p:spPr>
          <a:xfrm>
            <a:off x="457200" y="1600201"/>
            <a:ext cx="8229600" cy="4525963"/>
          </a:xfrm>
          <a:prstGeom prst="rect">
            <a:avLst/>
          </a:prstGeom>
        </p:spPr>
        <p:txBody>
          <a:bodyPr vert="horz" lIns="91429" tIns="45714" rIns="91429" bIns="45714" rtlCol="0">
            <a:normAutofit/>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p:cNvSpPr>
            <a:spLocks noGrp="1"/>
          </p:cNvSpPr>
          <p:nvPr>
            <p:ph type="dt" sz="half" idx="2"/>
          </p:nvPr>
        </p:nvSpPr>
        <p:spPr>
          <a:xfrm>
            <a:off x="457200" y="6356350"/>
            <a:ext cx="2133600" cy="365125"/>
          </a:xfrm>
          <a:prstGeom prst="rect">
            <a:avLst/>
          </a:prstGeom>
        </p:spPr>
        <p:txBody>
          <a:bodyPr vert="horz" lIns="91429" tIns="45714" rIns="91429" bIns="45714" rtlCol="0" anchor="ctr"/>
          <a:lstStyle>
            <a:lvl1pPr algn="l">
              <a:defRPr sz="1200">
                <a:solidFill>
                  <a:schemeClr val="tx1">
                    <a:tint val="75000"/>
                  </a:schemeClr>
                </a:solidFill>
              </a:defRPr>
            </a:lvl1pPr>
          </a:lstStyle>
          <a:p>
            <a:fld id="{CE1E16D9-9D39-4706-90B4-1DF3A8D88558}" type="datetimeFigureOut">
              <a:rPr lang="nl-NL" smtClean="0"/>
              <a:t>18-1-2019</a:t>
            </a:fld>
            <a:endParaRPr lang="nl-NL" dirty="0"/>
          </a:p>
        </p:txBody>
      </p:sp>
      <p:sp>
        <p:nvSpPr>
          <p:cNvPr id="5" name="Tijdelijke aanduiding voor voettekst 4"/>
          <p:cNvSpPr>
            <a:spLocks noGrp="1"/>
          </p:cNvSpPr>
          <p:nvPr>
            <p:ph type="ftr" sz="quarter" idx="3"/>
          </p:nvPr>
        </p:nvSpPr>
        <p:spPr>
          <a:xfrm>
            <a:off x="3124200" y="6356350"/>
            <a:ext cx="2895600" cy="365125"/>
          </a:xfrm>
          <a:prstGeom prst="rect">
            <a:avLst/>
          </a:prstGeom>
        </p:spPr>
        <p:txBody>
          <a:bodyPr vert="horz" lIns="91429" tIns="45714" rIns="91429" bIns="45714" rtlCol="0" anchor="ctr"/>
          <a:lstStyle>
            <a:lvl1pPr algn="ctr">
              <a:defRPr sz="1200">
                <a:solidFill>
                  <a:schemeClr val="tx1">
                    <a:tint val="75000"/>
                  </a:schemeClr>
                </a:solidFill>
              </a:defRPr>
            </a:lvl1pPr>
          </a:lstStyle>
          <a:p>
            <a:endParaRPr lang="nl-NL" dirty="0"/>
          </a:p>
        </p:txBody>
      </p:sp>
      <p:sp>
        <p:nvSpPr>
          <p:cNvPr id="6" name="Tijdelijke aanduiding voor dianummer 5"/>
          <p:cNvSpPr>
            <a:spLocks noGrp="1"/>
          </p:cNvSpPr>
          <p:nvPr>
            <p:ph type="sldNum" sz="quarter" idx="4"/>
          </p:nvPr>
        </p:nvSpPr>
        <p:spPr>
          <a:xfrm>
            <a:off x="6553200" y="6356350"/>
            <a:ext cx="2133600" cy="365125"/>
          </a:xfrm>
          <a:prstGeom prst="rect">
            <a:avLst/>
          </a:prstGeom>
        </p:spPr>
        <p:txBody>
          <a:bodyPr vert="horz" lIns="91429" tIns="45714" rIns="91429" bIns="45714" rtlCol="0" anchor="ctr"/>
          <a:lstStyle>
            <a:lvl1pPr algn="r">
              <a:defRPr sz="1200">
                <a:solidFill>
                  <a:schemeClr val="tx1">
                    <a:tint val="75000"/>
                  </a:schemeClr>
                </a:solidFill>
              </a:defRPr>
            </a:lvl1pPr>
          </a:lstStyle>
          <a:p>
            <a:fld id="{3F6E85B3-CFEF-4CFD-8FF5-0A6EFFED531C}" type="slidenum">
              <a:rPr lang="nl-NL" smtClean="0"/>
              <a:t>‹nr.›</a:t>
            </a:fld>
            <a:endParaRPr lang="nl-NL" dirty="0"/>
          </a:p>
        </p:txBody>
      </p:sp>
    </p:spTree>
    <p:extLst>
      <p:ext uri="{BB962C8B-B14F-4D97-AF65-F5344CB8AC3E}">
        <p14:creationId xmlns:p14="http://schemas.microsoft.com/office/powerpoint/2010/main" val="148847648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293" rtl="0" eaLnBrk="1" latinLnBrk="0" hangingPunct="1">
        <a:spcBef>
          <a:spcPct val="0"/>
        </a:spcBef>
        <a:buNone/>
        <a:defRPr sz="4400" kern="1200">
          <a:solidFill>
            <a:schemeClr val="tx1"/>
          </a:solidFill>
          <a:latin typeface="+mj-lt"/>
          <a:ea typeface="+mj-ea"/>
          <a:cs typeface="+mj-cs"/>
        </a:defRPr>
      </a:lvl1pPr>
    </p:titleStyle>
    <p:bodyStyle>
      <a:lvl1pPr marL="342860" indent="-342860" algn="l" defTabSz="914293"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863" indent="-285717" algn="l" defTabSz="914293"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2867" indent="-228573" algn="l" defTabSz="914293"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013" indent="-228573" algn="l" defTabSz="914293"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159" indent="-228573" algn="l" defTabSz="914293"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306" indent="-228573" algn="l" defTabSz="91429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453" indent="-228573" algn="l" defTabSz="91429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599" indent="-228573" algn="l" defTabSz="91429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5746" indent="-228573" algn="l" defTabSz="914293"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nl-NL"/>
      </a:defPPr>
      <a:lvl1pPr marL="0" algn="l" defTabSz="914293" rtl="0" eaLnBrk="1" latinLnBrk="0" hangingPunct="1">
        <a:defRPr sz="1800" kern="1200">
          <a:solidFill>
            <a:schemeClr val="tx1"/>
          </a:solidFill>
          <a:latin typeface="+mn-lt"/>
          <a:ea typeface="+mn-ea"/>
          <a:cs typeface="+mn-cs"/>
        </a:defRPr>
      </a:lvl1pPr>
      <a:lvl2pPr marL="457146" algn="l" defTabSz="914293" rtl="0" eaLnBrk="1" latinLnBrk="0" hangingPunct="1">
        <a:defRPr sz="1800" kern="1200">
          <a:solidFill>
            <a:schemeClr val="tx1"/>
          </a:solidFill>
          <a:latin typeface="+mn-lt"/>
          <a:ea typeface="+mn-ea"/>
          <a:cs typeface="+mn-cs"/>
        </a:defRPr>
      </a:lvl2pPr>
      <a:lvl3pPr marL="914293" algn="l" defTabSz="914293" rtl="0" eaLnBrk="1" latinLnBrk="0" hangingPunct="1">
        <a:defRPr sz="1800" kern="1200">
          <a:solidFill>
            <a:schemeClr val="tx1"/>
          </a:solidFill>
          <a:latin typeface="+mn-lt"/>
          <a:ea typeface="+mn-ea"/>
          <a:cs typeface="+mn-cs"/>
        </a:defRPr>
      </a:lvl3pPr>
      <a:lvl4pPr marL="1371440" algn="l" defTabSz="914293" rtl="0" eaLnBrk="1" latinLnBrk="0" hangingPunct="1">
        <a:defRPr sz="1800" kern="1200">
          <a:solidFill>
            <a:schemeClr val="tx1"/>
          </a:solidFill>
          <a:latin typeface="+mn-lt"/>
          <a:ea typeface="+mn-ea"/>
          <a:cs typeface="+mn-cs"/>
        </a:defRPr>
      </a:lvl4pPr>
      <a:lvl5pPr marL="1828586" algn="l" defTabSz="914293" rtl="0" eaLnBrk="1" latinLnBrk="0" hangingPunct="1">
        <a:defRPr sz="1800" kern="1200">
          <a:solidFill>
            <a:schemeClr val="tx1"/>
          </a:solidFill>
          <a:latin typeface="+mn-lt"/>
          <a:ea typeface="+mn-ea"/>
          <a:cs typeface="+mn-cs"/>
        </a:defRPr>
      </a:lvl5pPr>
      <a:lvl6pPr marL="2285733" algn="l" defTabSz="914293" rtl="0" eaLnBrk="1" latinLnBrk="0" hangingPunct="1">
        <a:defRPr sz="1800" kern="1200">
          <a:solidFill>
            <a:schemeClr val="tx1"/>
          </a:solidFill>
          <a:latin typeface="+mn-lt"/>
          <a:ea typeface="+mn-ea"/>
          <a:cs typeface="+mn-cs"/>
        </a:defRPr>
      </a:lvl6pPr>
      <a:lvl7pPr marL="2742879" algn="l" defTabSz="914293" rtl="0" eaLnBrk="1" latinLnBrk="0" hangingPunct="1">
        <a:defRPr sz="1800" kern="1200">
          <a:solidFill>
            <a:schemeClr val="tx1"/>
          </a:solidFill>
          <a:latin typeface="+mn-lt"/>
          <a:ea typeface="+mn-ea"/>
          <a:cs typeface="+mn-cs"/>
        </a:defRPr>
      </a:lvl7pPr>
      <a:lvl8pPr marL="3200026" algn="l" defTabSz="914293" rtl="0" eaLnBrk="1" latinLnBrk="0" hangingPunct="1">
        <a:defRPr sz="1800" kern="1200">
          <a:solidFill>
            <a:schemeClr val="tx1"/>
          </a:solidFill>
          <a:latin typeface="+mn-lt"/>
          <a:ea typeface="+mn-ea"/>
          <a:cs typeface="+mn-cs"/>
        </a:defRPr>
      </a:lvl8pPr>
      <a:lvl9pPr marL="3657172" algn="l" defTabSz="914293"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titel 1"/>
          <p:cNvSpPr>
            <a:spLocks noGrp="1"/>
          </p:cNvSpPr>
          <p:nvPr>
            <p:ph type="title"/>
          </p:nvPr>
        </p:nvSpPr>
        <p:spPr>
          <a:xfrm>
            <a:off x="457200" y="274638"/>
            <a:ext cx="8229600" cy="1143000"/>
          </a:xfrm>
          <a:prstGeom prst="rect">
            <a:avLst/>
          </a:prstGeom>
        </p:spPr>
        <p:txBody>
          <a:bodyPr vert="horz" lIns="91429" tIns="45714" rIns="91429" bIns="45714" rtlCol="0" anchor="ctr">
            <a:normAutofit/>
          </a:bodyPr>
          <a:lstStyle/>
          <a:p>
            <a:r>
              <a:rPr lang="nl-NL"/>
              <a:t>Klik om de stijl te bewerken</a:t>
            </a:r>
          </a:p>
        </p:txBody>
      </p:sp>
      <p:sp>
        <p:nvSpPr>
          <p:cNvPr id="3" name="Tijdelijke aanduiding voor tekst 2"/>
          <p:cNvSpPr>
            <a:spLocks noGrp="1"/>
          </p:cNvSpPr>
          <p:nvPr>
            <p:ph type="body" idx="1"/>
          </p:nvPr>
        </p:nvSpPr>
        <p:spPr>
          <a:xfrm>
            <a:off x="457200" y="1600201"/>
            <a:ext cx="8229600" cy="4525963"/>
          </a:xfrm>
          <a:prstGeom prst="rect">
            <a:avLst/>
          </a:prstGeom>
        </p:spPr>
        <p:txBody>
          <a:bodyPr vert="horz" lIns="91429" tIns="45714" rIns="91429" bIns="45714" rtlCol="0">
            <a:normAutofit/>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p:cNvSpPr>
            <a:spLocks noGrp="1"/>
          </p:cNvSpPr>
          <p:nvPr>
            <p:ph type="dt" sz="half" idx="2"/>
          </p:nvPr>
        </p:nvSpPr>
        <p:spPr>
          <a:xfrm>
            <a:off x="457200" y="6356350"/>
            <a:ext cx="2133600" cy="365125"/>
          </a:xfrm>
          <a:prstGeom prst="rect">
            <a:avLst/>
          </a:prstGeom>
        </p:spPr>
        <p:txBody>
          <a:bodyPr vert="horz" lIns="91429" tIns="45714" rIns="91429" bIns="45714" rtlCol="0" anchor="ctr"/>
          <a:lstStyle>
            <a:lvl1pPr algn="l">
              <a:defRPr sz="1200">
                <a:solidFill>
                  <a:schemeClr val="tx1">
                    <a:tint val="75000"/>
                  </a:schemeClr>
                </a:solidFill>
              </a:defRPr>
            </a:lvl1pPr>
          </a:lstStyle>
          <a:p>
            <a:fld id="{3AD424F6-19D7-42E1-AA12-2A5AD1C3944F}" type="datetimeFigureOut">
              <a:rPr lang="nl-NL" smtClean="0">
                <a:solidFill>
                  <a:prstClr val="black">
                    <a:tint val="75000"/>
                  </a:prstClr>
                </a:solidFill>
              </a:rPr>
              <a:pPr/>
              <a:t>18-1-2019</a:t>
            </a:fld>
            <a:endParaRPr lang="nl-NL">
              <a:solidFill>
                <a:prstClr val="black">
                  <a:tint val="75000"/>
                </a:prstClr>
              </a:solidFill>
            </a:endParaRPr>
          </a:p>
        </p:txBody>
      </p:sp>
      <p:sp>
        <p:nvSpPr>
          <p:cNvPr id="5" name="Tijdelijke aanduiding voor voettekst 4"/>
          <p:cNvSpPr>
            <a:spLocks noGrp="1"/>
          </p:cNvSpPr>
          <p:nvPr>
            <p:ph type="ftr" sz="quarter" idx="3"/>
          </p:nvPr>
        </p:nvSpPr>
        <p:spPr>
          <a:xfrm>
            <a:off x="3124200" y="6356350"/>
            <a:ext cx="2895600" cy="365125"/>
          </a:xfrm>
          <a:prstGeom prst="rect">
            <a:avLst/>
          </a:prstGeom>
        </p:spPr>
        <p:txBody>
          <a:bodyPr vert="horz" lIns="91429" tIns="45714" rIns="91429" bIns="45714" rtlCol="0" anchor="ctr"/>
          <a:lstStyle>
            <a:lvl1pPr algn="ctr">
              <a:defRPr sz="1200">
                <a:solidFill>
                  <a:schemeClr val="tx1">
                    <a:tint val="75000"/>
                  </a:schemeClr>
                </a:solidFill>
              </a:defRPr>
            </a:lvl1pPr>
          </a:lstStyle>
          <a:p>
            <a:endParaRPr lang="nl-NL">
              <a:solidFill>
                <a:prstClr val="black">
                  <a:tint val="75000"/>
                </a:prstClr>
              </a:solidFill>
            </a:endParaRPr>
          </a:p>
        </p:txBody>
      </p:sp>
      <p:sp>
        <p:nvSpPr>
          <p:cNvPr id="6" name="Tijdelijke aanduiding voor dianummer 5"/>
          <p:cNvSpPr>
            <a:spLocks noGrp="1"/>
          </p:cNvSpPr>
          <p:nvPr>
            <p:ph type="sldNum" sz="quarter" idx="4"/>
          </p:nvPr>
        </p:nvSpPr>
        <p:spPr>
          <a:xfrm>
            <a:off x="6553200" y="6356350"/>
            <a:ext cx="2133600" cy="365125"/>
          </a:xfrm>
          <a:prstGeom prst="rect">
            <a:avLst/>
          </a:prstGeom>
        </p:spPr>
        <p:txBody>
          <a:bodyPr vert="horz" lIns="91429" tIns="45714" rIns="91429" bIns="45714" rtlCol="0" anchor="ctr"/>
          <a:lstStyle>
            <a:lvl1pPr algn="r">
              <a:defRPr sz="1200">
                <a:solidFill>
                  <a:schemeClr val="tx1">
                    <a:tint val="75000"/>
                  </a:schemeClr>
                </a:solidFill>
              </a:defRPr>
            </a:lvl1pPr>
          </a:lstStyle>
          <a:p>
            <a:fld id="{CFB902B0-938B-4321-ACF7-17E67C056126}" type="slidenum">
              <a:rPr lang="nl-NL" smtClean="0">
                <a:solidFill>
                  <a:prstClr val="black">
                    <a:tint val="75000"/>
                  </a:prstClr>
                </a:solidFill>
              </a:rPr>
              <a:pPr/>
              <a:t>‹nr.›</a:t>
            </a:fld>
            <a:endParaRPr lang="nl-NL">
              <a:solidFill>
                <a:prstClr val="black">
                  <a:tint val="75000"/>
                </a:prstClr>
              </a:solidFill>
            </a:endParaRPr>
          </a:p>
        </p:txBody>
      </p:sp>
    </p:spTree>
    <p:extLst>
      <p:ext uri="{BB962C8B-B14F-4D97-AF65-F5344CB8AC3E}">
        <p14:creationId xmlns:p14="http://schemas.microsoft.com/office/powerpoint/2010/main" val="1128266679"/>
      </p:ext>
    </p:extLst>
  </p:cSld>
  <p:clrMap bg1="lt1" tx1="dk1" bg2="lt2" tx2="dk2" accent1="accent1" accent2="accent2" accent3="accent3" accent4="accent4" accent5="accent5" accent6="accent6" hlink="hlink" folHlink="folHlink"/>
  <p:sldLayoutIdLst>
    <p:sldLayoutId id="2147483841" r:id="rId1"/>
    <p:sldLayoutId id="2147483842" r:id="rId2"/>
    <p:sldLayoutId id="2147483843" r:id="rId3"/>
    <p:sldLayoutId id="2147483844" r:id="rId4"/>
    <p:sldLayoutId id="2147483845" r:id="rId5"/>
    <p:sldLayoutId id="2147483846" r:id="rId6"/>
    <p:sldLayoutId id="2147483847" r:id="rId7"/>
    <p:sldLayoutId id="2147483848" r:id="rId8"/>
    <p:sldLayoutId id="2147483849" r:id="rId9"/>
    <p:sldLayoutId id="2147483850" r:id="rId10"/>
    <p:sldLayoutId id="2147483851" r:id="rId11"/>
  </p:sldLayoutIdLst>
  <p:txStyles>
    <p:titleStyle>
      <a:lvl1pPr algn="ctr" defTabSz="914293" rtl="0" eaLnBrk="1" latinLnBrk="0" hangingPunct="1">
        <a:spcBef>
          <a:spcPct val="0"/>
        </a:spcBef>
        <a:buNone/>
        <a:defRPr sz="4400" kern="1200">
          <a:solidFill>
            <a:schemeClr val="tx1"/>
          </a:solidFill>
          <a:latin typeface="+mj-lt"/>
          <a:ea typeface="+mj-ea"/>
          <a:cs typeface="+mj-cs"/>
        </a:defRPr>
      </a:lvl1pPr>
    </p:titleStyle>
    <p:bodyStyle>
      <a:lvl1pPr marL="342860" indent="-342860" algn="l" defTabSz="914293"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863" indent="-285717" algn="l" defTabSz="914293"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2867" indent="-228573" algn="l" defTabSz="914293"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013" indent="-228573" algn="l" defTabSz="914293"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159" indent="-228573" algn="l" defTabSz="914293"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306" indent="-228573" algn="l" defTabSz="914293"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453" indent="-228573" algn="l" defTabSz="914293"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8599" indent="-228573" algn="l" defTabSz="914293"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5746" indent="-228573" algn="l" defTabSz="914293"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nl-NL"/>
      </a:defPPr>
      <a:lvl1pPr marL="0" algn="l" defTabSz="914293" rtl="0" eaLnBrk="1" latinLnBrk="0" hangingPunct="1">
        <a:defRPr sz="1800" kern="1200">
          <a:solidFill>
            <a:schemeClr val="tx1"/>
          </a:solidFill>
          <a:latin typeface="+mn-lt"/>
          <a:ea typeface="+mn-ea"/>
          <a:cs typeface="+mn-cs"/>
        </a:defRPr>
      </a:lvl1pPr>
      <a:lvl2pPr marL="457146" algn="l" defTabSz="914293" rtl="0" eaLnBrk="1" latinLnBrk="0" hangingPunct="1">
        <a:defRPr sz="1800" kern="1200">
          <a:solidFill>
            <a:schemeClr val="tx1"/>
          </a:solidFill>
          <a:latin typeface="+mn-lt"/>
          <a:ea typeface="+mn-ea"/>
          <a:cs typeface="+mn-cs"/>
        </a:defRPr>
      </a:lvl2pPr>
      <a:lvl3pPr marL="914293" algn="l" defTabSz="914293" rtl="0" eaLnBrk="1" latinLnBrk="0" hangingPunct="1">
        <a:defRPr sz="1800" kern="1200">
          <a:solidFill>
            <a:schemeClr val="tx1"/>
          </a:solidFill>
          <a:latin typeface="+mn-lt"/>
          <a:ea typeface="+mn-ea"/>
          <a:cs typeface="+mn-cs"/>
        </a:defRPr>
      </a:lvl3pPr>
      <a:lvl4pPr marL="1371440" algn="l" defTabSz="914293" rtl="0" eaLnBrk="1" latinLnBrk="0" hangingPunct="1">
        <a:defRPr sz="1800" kern="1200">
          <a:solidFill>
            <a:schemeClr val="tx1"/>
          </a:solidFill>
          <a:latin typeface="+mn-lt"/>
          <a:ea typeface="+mn-ea"/>
          <a:cs typeface="+mn-cs"/>
        </a:defRPr>
      </a:lvl4pPr>
      <a:lvl5pPr marL="1828586" algn="l" defTabSz="914293" rtl="0" eaLnBrk="1" latinLnBrk="0" hangingPunct="1">
        <a:defRPr sz="1800" kern="1200">
          <a:solidFill>
            <a:schemeClr val="tx1"/>
          </a:solidFill>
          <a:latin typeface="+mn-lt"/>
          <a:ea typeface="+mn-ea"/>
          <a:cs typeface="+mn-cs"/>
        </a:defRPr>
      </a:lvl5pPr>
      <a:lvl6pPr marL="2285733" algn="l" defTabSz="914293" rtl="0" eaLnBrk="1" latinLnBrk="0" hangingPunct="1">
        <a:defRPr sz="1800" kern="1200">
          <a:solidFill>
            <a:schemeClr val="tx1"/>
          </a:solidFill>
          <a:latin typeface="+mn-lt"/>
          <a:ea typeface="+mn-ea"/>
          <a:cs typeface="+mn-cs"/>
        </a:defRPr>
      </a:lvl6pPr>
      <a:lvl7pPr marL="2742879" algn="l" defTabSz="914293" rtl="0" eaLnBrk="1" latinLnBrk="0" hangingPunct="1">
        <a:defRPr sz="1800" kern="1200">
          <a:solidFill>
            <a:schemeClr val="tx1"/>
          </a:solidFill>
          <a:latin typeface="+mn-lt"/>
          <a:ea typeface="+mn-ea"/>
          <a:cs typeface="+mn-cs"/>
        </a:defRPr>
      </a:lvl7pPr>
      <a:lvl8pPr marL="3200026" algn="l" defTabSz="914293" rtl="0" eaLnBrk="1" latinLnBrk="0" hangingPunct="1">
        <a:defRPr sz="1800" kern="1200">
          <a:solidFill>
            <a:schemeClr val="tx1"/>
          </a:solidFill>
          <a:latin typeface="+mn-lt"/>
          <a:ea typeface="+mn-ea"/>
          <a:cs typeface="+mn-cs"/>
        </a:defRPr>
      </a:lvl8pPr>
      <a:lvl9pPr marL="3657172" algn="l" defTabSz="914293"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titel 1"/>
          <p:cNvSpPr>
            <a:spLocks noGrp="1"/>
          </p:cNvSpPr>
          <p:nvPr>
            <p:ph type="title"/>
          </p:nvPr>
        </p:nvSpPr>
        <p:spPr>
          <a:xfrm>
            <a:off x="457200" y="274638"/>
            <a:ext cx="8229600" cy="1143000"/>
          </a:xfrm>
          <a:prstGeom prst="rect">
            <a:avLst/>
          </a:prstGeom>
        </p:spPr>
        <p:txBody>
          <a:bodyPr vert="horz" lIns="91429" tIns="45714" rIns="91429" bIns="45714" rtlCol="0" anchor="ctr">
            <a:normAutofit/>
          </a:bodyPr>
          <a:lstStyle/>
          <a:p>
            <a:r>
              <a:rPr lang="nl-NL"/>
              <a:t>Klik om de stijl te bewerken</a:t>
            </a:r>
          </a:p>
        </p:txBody>
      </p:sp>
      <p:sp>
        <p:nvSpPr>
          <p:cNvPr id="3" name="Tijdelijke aanduiding voor tekst 2"/>
          <p:cNvSpPr>
            <a:spLocks noGrp="1"/>
          </p:cNvSpPr>
          <p:nvPr>
            <p:ph type="body" idx="1"/>
          </p:nvPr>
        </p:nvSpPr>
        <p:spPr>
          <a:xfrm>
            <a:off x="457200" y="1600201"/>
            <a:ext cx="8229600" cy="4525963"/>
          </a:xfrm>
          <a:prstGeom prst="rect">
            <a:avLst/>
          </a:prstGeom>
        </p:spPr>
        <p:txBody>
          <a:bodyPr vert="horz" lIns="91429" tIns="45714" rIns="91429" bIns="45714" rtlCol="0">
            <a:normAutofit/>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p:cNvSpPr>
            <a:spLocks noGrp="1"/>
          </p:cNvSpPr>
          <p:nvPr>
            <p:ph type="dt" sz="half" idx="2"/>
          </p:nvPr>
        </p:nvSpPr>
        <p:spPr>
          <a:xfrm>
            <a:off x="457200" y="6356350"/>
            <a:ext cx="2133600" cy="365125"/>
          </a:xfrm>
          <a:prstGeom prst="rect">
            <a:avLst/>
          </a:prstGeom>
        </p:spPr>
        <p:txBody>
          <a:bodyPr vert="horz" lIns="91429" tIns="45714" rIns="91429" bIns="45714" rtlCol="0" anchor="ctr"/>
          <a:lstStyle>
            <a:lvl1pPr algn="l">
              <a:defRPr sz="1200">
                <a:solidFill>
                  <a:schemeClr val="tx1">
                    <a:tint val="75000"/>
                  </a:schemeClr>
                </a:solidFill>
              </a:defRPr>
            </a:lvl1pPr>
          </a:lstStyle>
          <a:p>
            <a:fld id="{CE1E16D9-9D39-4706-90B4-1DF3A8D88558}" type="datetimeFigureOut">
              <a:rPr lang="nl-NL" smtClean="0">
                <a:solidFill>
                  <a:prstClr val="black">
                    <a:tint val="75000"/>
                  </a:prstClr>
                </a:solidFill>
              </a:rPr>
              <a:pPr/>
              <a:t>18-1-2019</a:t>
            </a:fld>
            <a:endParaRPr lang="nl-NL" dirty="0">
              <a:solidFill>
                <a:prstClr val="black">
                  <a:tint val="75000"/>
                </a:prstClr>
              </a:solidFill>
            </a:endParaRPr>
          </a:p>
        </p:txBody>
      </p:sp>
      <p:sp>
        <p:nvSpPr>
          <p:cNvPr id="5" name="Tijdelijke aanduiding voor voettekst 4"/>
          <p:cNvSpPr>
            <a:spLocks noGrp="1"/>
          </p:cNvSpPr>
          <p:nvPr>
            <p:ph type="ftr" sz="quarter" idx="3"/>
          </p:nvPr>
        </p:nvSpPr>
        <p:spPr>
          <a:xfrm>
            <a:off x="3124200" y="6356350"/>
            <a:ext cx="2895600" cy="365125"/>
          </a:xfrm>
          <a:prstGeom prst="rect">
            <a:avLst/>
          </a:prstGeom>
        </p:spPr>
        <p:txBody>
          <a:bodyPr vert="horz" lIns="91429" tIns="45714" rIns="91429" bIns="45714" rtlCol="0" anchor="ctr"/>
          <a:lstStyle>
            <a:lvl1pPr algn="ctr">
              <a:defRPr sz="1200">
                <a:solidFill>
                  <a:schemeClr val="tx1">
                    <a:tint val="75000"/>
                  </a:schemeClr>
                </a:solidFill>
              </a:defRPr>
            </a:lvl1pPr>
          </a:lstStyle>
          <a:p>
            <a:endParaRPr lang="nl-NL" dirty="0">
              <a:solidFill>
                <a:prstClr val="black">
                  <a:tint val="75000"/>
                </a:prstClr>
              </a:solidFill>
            </a:endParaRPr>
          </a:p>
        </p:txBody>
      </p:sp>
      <p:sp>
        <p:nvSpPr>
          <p:cNvPr id="6" name="Tijdelijke aanduiding voor dianummer 5"/>
          <p:cNvSpPr>
            <a:spLocks noGrp="1"/>
          </p:cNvSpPr>
          <p:nvPr>
            <p:ph type="sldNum" sz="quarter" idx="4"/>
          </p:nvPr>
        </p:nvSpPr>
        <p:spPr>
          <a:xfrm>
            <a:off x="6553200" y="6356350"/>
            <a:ext cx="2133600" cy="365125"/>
          </a:xfrm>
          <a:prstGeom prst="rect">
            <a:avLst/>
          </a:prstGeom>
        </p:spPr>
        <p:txBody>
          <a:bodyPr vert="horz" lIns="91429" tIns="45714" rIns="91429" bIns="45714" rtlCol="0" anchor="ctr"/>
          <a:lstStyle>
            <a:lvl1pPr algn="r">
              <a:defRPr sz="1200">
                <a:solidFill>
                  <a:schemeClr val="tx1">
                    <a:tint val="75000"/>
                  </a:schemeClr>
                </a:solidFill>
              </a:defRPr>
            </a:lvl1pPr>
          </a:lstStyle>
          <a:p>
            <a:fld id="{3F6E85B3-CFEF-4CFD-8FF5-0A6EFFED531C}" type="slidenum">
              <a:rPr lang="nl-NL" smtClean="0">
                <a:solidFill>
                  <a:prstClr val="black">
                    <a:tint val="75000"/>
                  </a:prstClr>
                </a:solidFill>
              </a:rPr>
              <a:pPr/>
              <a:t>‹nr.›</a:t>
            </a:fld>
            <a:endParaRPr lang="nl-NL" dirty="0">
              <a:solidFill>
                <a:prstClr val="black">
                  <a:tint val="75000"/>
                </a:prstClr>
              </a:solidFill>
            </a:endParaRPr>
          </a:p>
        </p:txBody>
      </p:sp>
    </p:spTree>
    <p:extLst>
      <p:ext uri="{BB962C8B-B14F-4D97-AF65-F5344CB8AC3E}">
        <p14:creationId xmlns:p14="http://schemas.microsoft.com/office/powerpoint/2010/main" val="107669158"/>
      </p:ext>
    </p:extLst>
  </p:cSld>
  <p:clrMap bg1="lt1" tx1="dk1" bg2="lt2" tx2="dk2" accent1="accent1" accent2="accent2" accent3="accent3" accent4="accent4" accent5="accent5" accent6="accent6" hlink="hlink" folHlink="folHlink"/>
  <p:sldLayoutIdLst>
    <p:sldLayoutId id="2147483853" r:id="rId1"/>
    <p:sldLayoutId id="2147483854" r:id="rId2"/>
    <p:sldLayoutId id="2147483855" r:id="rId3"/>
    <p:sldLayoutId id="2147483856" r:id="rId4"/>
    <p:sldLayoutId id="2147483857" r:id="rId5"/>
    <p:sldLayoutId id="2147483858" r:id="rId6"/>
    <p:sldLayoutId id="2147483859" r:id="rId7"/>
    <p:sldLayoutId id="2147483860" r:id="rId8"/>
    <p:sldLayoutId id="2147483861" r:id="rId9"/>
    <p:sldLayoutId id="2147483862" r:id="rId10"/>
    <p:sldLayoutId id="2147483863" r:id="rId11"/>
  </p:sldLayoutIdLst>
  <p:txStyles>
    <p:titleStyle>
      <a:lvl1pPr algn="ctr" defTabSz="914293" rtl="0" eaLnBrk="1" latinLnBrk="0" hangingPunct="1">
        <a:spcBef>
          <a:spcPct val="0"/>
        </a:spcBef>
        <a:buNone/>
        <a:defRPr sz="4400" kern="1200">
          <a:solidFill>
            <a:schemeClr val="tx1"/>
          </a:solidFill>
          <a:latin typeface="+mj-lt"/>
          <a:ea typeface="+mj-ea"/>
          <a:cs typeface="+mj-cs"/>
        </a:defRPr>
      </a:lvl1pPr>
    </p:titleStyle>
    <p:bodyStyle>
      <a:lvl1pPr marL="342860" indent="-342860" algn="l" defTabSz="914293"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863" indent="-285717" algn="l" defTabSz="914293"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2867" indent="-228573" algn="l" defTabSz="914293"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013" indent="-228573" algn="l" defTabSz="914293"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159" indent="-228573" algn="l" defTabSz="914293"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306" indent="-228573" algn="l" defTabSz="91429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453" indent="-228573" algn="l" defTabSz="91429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599" indent="-228573" algn="l" defTabSz="91429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5746" indent="-228573" algn="l" defTabSz="914293"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nl-NL"/>
      </a:defPPr>
      <a:lvl1pPr marL="0" algn="l" defTabSz="914293" rtl="0" eaLnBrk="1" latinLnBrk="0" hangingPunct="1">
        <a:defRPr sz="1800" kern="1200">
          <a:solidFill>
            <a:schemeClr val="tx1"/>
          </a:solidFill>
          <a:latin typeface="+mn-lt"/>
          <a:ea typeface="+mn-ea"/>
          <a:cs typeface="+mn-cs"/>
        </a:defRPr>
      </a:lvl1pPr>
      <a:lvl2pPr marL="457146" algn="l" defTabSz="914293" rtl="0" eaLnBrk="1" latinLnBrk="0" hangingPunct="1">
        <a:defRPr sz="1800" kern="1200">
          <a:solidFill>
            <a:schemeClr val="tx1"/>
          </a:solidFill>
          <a:latin typeface="+mn-lt"/>
          <a:ea typeface="+mn-ea"/>
          <a:cs typeface="+mn-cs"/>
        </a:defRPr>
      </a:lvl2pPr>
      <a:lvl3pPr marL="914293" algn="l" defTabSz="914293" rtl="0" eaLnBrk="1" latinLnBrk="0" hangingPunct="1">
        <a:defRPr sz="1800" kern="1200">
          <a:solidFill>
            <a:schemeClr val="tx1"/>
          </a:solidFill>
          <a:latin typeface="+mn-lt"/>
          <a:ea typeface="+mn-ea"/>
          <a:cs typeface="+mn-cs"/>
        </a:defRPr>
      </a:lvl3pPr>
      <a:lvl4pPr marL="1371440" algn="l" defTabSz="914293" rtl="0" eaLnBrk="1" latinLnBrk="0" hangingPunct="1">
        <a:defRPr sz="1800" kern="1200">
          <a:solidFill>
            <a:schemeClr val="tx1"/>
          </a:solidFill>
          <a:latin typeface="+mn-lt"/>
          <a:ea typeface="+mn-ea"/>
          <a:cs typeface="+mn-cs"/>
        </a:defRPr>
      </a:lvl4pPr>
      <a:lvl5pPr marL="1828586" algn="l" defTabSz="914293" rtl="0" eaLnBrk="1" latinLnBrk="0" hangingPunct="1">
        <a:defRPr sz="1800" kern="1200">
          <a:solidFill>
            <a:schemeClr val="tx1"/>
          </a:solidFill>
          <a:latin typeface="+mn-lt"/>
          <a:ea typeface="+mn-ea"/>
          <a:cs typeface="+mn-cs"/>
        </a:defRPr>
      </a:lvl5pPr>
      <a:lvl6pPr marL="2285733" algn="l" defTabSz="914293" rtl="0" eaLnBrk="1" latinLnBrk="0" hangingPunct="1">
        <a:defRPr sz="1800" kern="1200">
          <a:solidFill>
            <a:schemeClr val="tx1"/>
          </a:solidFill>
          <a:latin typeface="+mn-lt"/>
          <a:ea typeface="+mn-ea"/>
          <a:cs typeface="+mn-cs"/>
        </a:defRPr>
      </a:lvl6pPr>
      <a:lvl7pPr marL="2742879" algn="l" defTabSz="914293" rtl="0" eaLnBrk="1" latinLnBrk="0" hangingPunct="1">
        <a:defRPr sz="1800" kern="1200">
          <a:solidFill>
            <a:schemeClr val="tx1"/>
          </a:solidFill>
          <a:latin typeface="+mn-lt"/>
          <a:ea typeface="+mn-ea"/>
          <a:cs typeface="+mn-cs"/>
        </a:defRPr>
      </a:lvl7pPr>
      <a:lvl8pPr marL="3200026" algn="l" defTabSz="914293" rtl="0" eaLnBrk="1" latinLnBrk="0" hangingPunct="1">
        <a:defRPr sz="1800" kern="1200">
          <a:solidFill>
            <a:schemeClr val="tx1"/>
          </a:solidFill>
          <a:latin typeface="+mn-lt"/>
          <a:ea typeface="+mn-ea"/>
          <a:cs typeface="+mn-cs"/>
        </a:defRPr>
      </a:lvl8pPr>
      <a:lvl9pPr marL="3657172" algn="l" defTabSz="914293" rtl="0" eaLnBrk="1" latinLnBrk="0" hangingPunct="1">
        <a:defRPr sz="180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titel 1"/>
          <p:cNvSpPr>
            <a:spLocks noGrp="1"/>
          </p:cNvSpPr>
          <p:nvPr>
            <p:ph type="title"/>
          </p:nvPr>
        </p:nvSpPr>
        <p:spPr>
          <a:xfrm>
            <a:off x="457200" y="274638"/>
            <a:ext cx="8229600" cy="1143000"/>
          </a:xfrm>
          <a:prstGeom prst="rect">
            <a:avLst/>
          </a:prstGeom>
        </p:spPr>
        <p:txBody>
          <a:bodyPr vert="horz" lIns="91429" tIns="45714" rIns="91429" bIns="45714" rtlCol="0" anchor="ctr">
            <a:normAutofit/>
          </a:bodyPr>
          <a:lstStyle/>
          <a:p>
            <a:r>
              <a:rPr lang="nl-NL"/>
              <a:t>Klik om de stijl te bewerken</a:t>
            </a:r>
          </a:p>
        </p:txBody>
      </p:sp>
      <p:sp>
        <p:nvSpPr>
          <p:cNvPr id="3" name="Tijdelijke aanduiding voor tekst 2"/>
          <p:cNvSpPr>
            <a:spLocks noGrp="1"/>
          </p:cNvSpPr>
          <p:nvPr>
            <p:ph type="body" idx="1"/>
          </p:nvPr>
        </p:nvSpPr>
        <p:spPr>
          <a:xfrm>
            <a:off x="457200" y="1600201"/>
            <a:ext cx="8229600" cy="4525963"/>
          </a:xfrm>
          <a:prstGeom prst="rect">
            <a:avLst/>
          </a:prstGeom>
        </p:spPr>
        <p:txBody>
          <a:bodyPr vert="horz" lIns="91429" tIns="45714" rIns="91429" bIns="45714" rtlCol="0">
            <a:normAutofit/>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p:cNvSpPr>
            <a:spLocks noGrp="1"/>
          </p:cNvSpPr>
          <p:nvPr>
            <p:ph type="dt" sz="half" idx="2"/>
          </p:nvPr>
        </p:nvSpPr>
        <p:spPr>
          <a:xfrm>
            <a:off x="457200" y="6356350"/>
            <a:ext cx="2133600" cy="365125"/>
          </a:xfrm>
          <a:prstGeom prst="rect">
            <a:avLst/>
          </a:prstGeom>
        </p:spPr>
        <p:txBody>
          <a:bodyPr vert="horz" lIns="91429" tIns="45714" rIns="91429" bIns="45714" rtlCol="0" anchor="ctr"/>
          <a:lstStyle>
            <a:lvl1pPr algn="l">
              <a:defRPr sz="1200">
                <a:solidFill>
                  <a:schemeClr val="tx1">
                    <a:tint val="75000"/>
                  </a:schemeClr>
                </a:solidFill>
              </a:defRPr>
            </a:lvl1pPr>
          </a:lstStyle>
          <a:p>
            <a:fld id="{CE1E16D9-9D39-4706-90B4-1DF3A8D88558}" type="datetimeFigureOut">
              <a:rPr lang="nl-NL" smtClean="0">
                <a:solidFill>
                  <a:prstClr val="black">
                    <a:tint val="75000"/>
                  </a:prstClr>
                </a:solidFill>
              </a:rPr>
              <a:pPr/>
              <a:t>18-1-2019</a:t>
            </a:fld>
            <a:endParaRPr lang="nl-NL" dirty="0">
              <a:solidFill>
                <a:prstClr val="black">
                  <a:tint val="75000"/>
                </a:prstClr>
              </a:solidFill>
            </a:endParaRPr>
          </a:p>
        </p:txBody>
      </p:sp>
      <p:sp>
        <p:nvSpPr>
          <p:cNvPr id="5" name="Tijdelijke aanduiding voor voettekst 4"/>
          <p:cNvSpPr>
            <a:spLocks noGrp="1"/>
          </p:cNvSpPr>
          <p:nvPr>
            <p:ph type="ftr" sz="quarter" idx="3"/>
          </p:nvPr>
        </p:nvSpPr>
        <p:spPr>
          <a:xfrm>
            <a:off x="3124200" y="6356350"/>
            <a:ext cx="2895600" cy="365125"/>
          </a:xfrm>
          <a:prstGeom prst="rect">
            <a:avLst/>
          </a:prstGeom>
        </p:spPr>
        <p:txBody>
          <a:bodyPr vert="horz" lIns="91429" tIns="45714" rIns="91429" bIns="45714" rtlCol="0" anchor="ctr"/>
          <a:lstStyle>
            <a:lvl1pPr algn="ctr">
              <a:defRPr sz="1200">
                <a:solidFill>
                  <a:schemeClr val="tx1">
                    <a:tint val="75000"/>
                  </a:schemeClr>
                </a:solidFill>
              </a:defRPr>
            </a:lvl1pPr>
          </a:lstStyle>
          <a:p>
            <a:endParaRPr lang="nl-NL" dirty="0">
              <a:solidFill>
                <a:prstClr val="black">
                  <a:tint val="75000"/>
                </a:prstClr>
              </a:solidFill>
            </a:endParaRPr>
          </a:p>
        </p:txBody>
      </p:sp>
      <p:sp>
        <p:nvSpPr>
          <p:cNvPr id="6" name="Tijdelijke aanduiding voor dianummer 5"/>
          <p:cNvSpPr>
            <a:spLocks noGrp="1"/>
          </p:cNvSpPr>
          <p:nvPr>
            <p:ph type="sldNum" sz="quarter" idx="4"/>
          </p:nvPr>
        </p:nvSpPr>
        <p:spPr>
          <a:xfrm>
            <a:off x="6553200" y="6356350"/>
            <a:ext cx="2133600" cy="365125"/>
          </a:xfrm>
          <a:prstGeom prst="rect">
            <a:avLst/>
          </a:prstGeom>
        </p:spPr>
        <p:txBody>
          <a:bodyPr vert="horz" lIns="91429" tIns="45714" rIns="91429" bIns="45714" rtlCol="0" anchor="ctr"/>
          <a:lstStyle>
            <a:lvl1pPr algn="r">
              <a:defRPr sz="1200">
                <a:solidFill>
                  <a:schemeClr val="tx1">
                    <a:tint val="75000"/>
                  </a:schemeClr>
                </a:solidFill>
              </a:defRPr>
            </a:lvl1pPr>
          </a:lstStyle>
          <a:p>
            <a:fld id="{3F6E85B3-CFEF-4CFD-8FF5-0A6EFFED531C}" type="slidenum">
              <a:rPr lang="nl-NL" smtClean="0">
                <a:solidFill>
                  <a:prstClr val="black">
                    <a:tint val="75000"/>
                  </a:prstClr>
                </a:solidFill>
              </a:rPr>
              <a:pPr/>
              <a:t>‹nr.›</a:t>
            </a:fld>
            <a:endParaRPr lang="nl-NL" dirty="0">
              <a:solidFill>
                <a:prstClr val="black">
                  <a:tint val="75000"/>
                </a:prstClr>
              </a:solidFill>
            </a:endParaRPr>
          </a:p>
        </p:txBody>
      </p:sp>
    </p:spTree>
    <p:extLst>
      <p:ext uri="{BB962C8B-B14F-4D97-AF65-F5344CB8AC3E}">
        <p14:creationId xmlns:p14="http://schemas.microsoft.com/office/powerpoint/2010/main" val="2539983348"/>
      </p:ext>
    </p:extLst>
  </p:cSld>
  <p:clrMap bg1="lt1" tx1="dk1" bg2="lt2" tx2="dk2" accent1="accent1" accent2="accent2" accent3="accent3" accent4="accent4" accent5="accent5" accent6="accent6" hlink="hlink" folHlink="folHlink"/>
  <p:sldLayoutIdLst>
    <p:sldLayoutId id="2147483865" r:id="rId1"/>
    <p:sldLayoutId id="2147483866" r:id="rId2"/>
    <p:sldLayoutId id="2147483867" r:id="rId3"/>
    <p:sldLayoutId id="2147483868" r:id="rId4"/>
    <p:sldLayoutId id="2147483869" r:id="rId5"/>
    <p:sldLayoutId id="2147483870" r:id="rId6"/>
    <p:sldLayoutId id="2147483871" r:id="rId7"/>
    <p:sldLayoutId id="2147483872" r:id="rId8"/>
    <p:sldLayoutId id="2147483873" r:id="rId9"/>
    <p:sldLayoutId id="2147483874" r:id="rId10"/>
    <p:sldLayoutId id="2147483875" r:id="rId11"/>
  </p:sldLayoutIdLst>
  <p:txStyles>
    <p:titleStyle>
      <a:lvl1pPr algn="ctr" defTabSz="914293" rtl="0" eaLnBrk="1" latinLnBrk="0" hangingPunct="1">
        <a:spcBef>
          <a:spcPct val="0"/>
        </a:spcBef>
        <a:buNone/>
        <a:defRPr sz="4400" kern="1200">
          <a:solidFill>
            <a:schemeClr val="tx1"/>
          </a:solidFill>
          <a:latin typeface="+mj-lt"/>
          <a:ea typeface="+mj-ea"/>
          <a:cs typeface="+mj-cs"/>
        </a:defRPr>
      </a:lvl1pPr>
    </p:titleStyle>
    <p:bodyStyle>
      <a:lvl1pPr marL="342860" indent="-342860" algn="l" defTabSz="914293"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863" indent="-285717" algn="l" defTabSz="914293"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2867" indent="-228573" algn="l" defTabSz="914293"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013" indent="-228573" algn="l" defTabSz="914293"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159" indent="-228573" algn="l" defTabSz="914293"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306" indent="-228573" algn="l" defTabSz="91429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453" indent="-228573" algn="l" defTabSz="91429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599" indent="-228573" algn="l" defTabSz="91429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5746" indent="-228573" algn="l" defTabSz="914293"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nl-NL"/>
      </a:defPPr>
      <a:lvl1pPr marL="0" algn="l" defTabSz="914293" rtl="0" eaLnBrk="1" latinLnBrk="0" hangingPunct="1">
        <a:defRPr sz="1800" kern="1200">
          <a:solidFill>
            <a:schemeClr val="tx1"/>
          </a:solidFill>
          <a:latin typeface="+mn-lt"/>
          <a:ea typeface="+mn-ea"/>
          <a:cs typeface="+mn-cs"/>
        </a:defRPr>
      </a:lvl1pPr>
      <a:lvl2pPr marL="457146" algn="l" defTabSz="914293" rtl="0" eaLnBrk="1" latinLnBrk="0" hangingPunct="1">
        <a:defRPr sz="1800" kern="1200">
          <a:solidFill>
            <a:schemeClr val="tx1"/>
          </a:solidFill>
          <a:latin typeface="+mn-lt"/>
          <a:ea typeface="+mn-ea"/>
          <a:cs typeface="+mn-cs"/>
        </a:defRPr>
      </a:lvl2pPr>
      <a:lvl3pPr marL="914293" algn="l" defTabSz="914293" rtl="0" eaLnBrk="1" latinLnBrk="0" hangingPunct="1">
        <a:defRPr sz="1800" kern="1200">
          <a:solidFill>
            <a:schemeClr val="tx1"/>
          </a:solidFill>
          <a:latin typeface="+mn-lt"/>
          <a:ea typeface="+mn-ea"/>
          <a:cs typeface="+mn-cs"/>
        </a:defRPr>
      </a:lvl3pPr>
      <a:lvl4pPr marL="1371440" algn="l" defTabSz="914293" rtl="0" eaLnBrk="1" latinLnBrk="0" hangingPunct="1">
        <a:defRPr sz="1800" kern="1200">
          <a:solidFill>
            <a:schemeClr val="tx1"/>
          </a:solidFill>
          <a:latin typeface="+mn-lt"/>
          <a:ea typeface="+mn-ea"/>
          <a:cs typeface="+mn-cs"/>
        </a:defRPr>
      </a:lvl4pPr>
      <a:lvl5pPr marL="1828586" algn="l" defTabSz="914293" rtl="0" eaLnBrk="1" latinLnBrk="0" hangingPunct="1">
        <a:defRPr sz="1800" kern="1200">
          <a:solidFill>
            <a:schemeClr val="tx1"/>
          </a:solidFill>
          <a:latin typeface="+mn-lt"/>
          <a:ea typeface="+mn-ea"/>
          <a:cs typeface="+mn-cs"/>
        </a:defRPr>
      </a:lvl5pPr>
      <a:lvl6pPr marL="2285733" algn="l" defTabSz="914293" rtl="0" eaLnBrk="1" latinLnBrk="0" hangingPunct="1">
        <a:defRPr sz="1800" kern="1200">
          <a:solidFill>
            <a:schemeClr val="tx1"/>
          </a:solidFill>
          <a:latin typeface="+mn-lt"/>
          <a:ea typeface="+mn-ea"/>
          <a:cs typeface="+mn-cs"/>
        </a:defRPr>
      </a:lvl6pPr>
      <a:lvl7pPr marL="2742879" algn="l" defTabSz="914293" rtl="0" eaLnBrk="1" latinLnBrk="0" hangingPunct="1">
        <a:defRPr sz="1800" kern="1200">
          <a:solidFill>
            <a:schemeClr val="tx1"/>
          </a:solidFill>
          <a:latin typeface="+mn-lt"/>
          <a:ea typeface="+mn-ea"/>
          <a:cs typeface="+mn-cs"/>
        </a:defRPr>
      </a:lvl7pPr>
      <a:lvl8pPr marL="3200026" algn="l" defTabSz="914293" rtl="0" eaLnBrk="1" latinLnBrk="0" hangingPunct="1">
        <a:defRPr sz="1800" kern="1200">
          <a:solidFill>
            <a:schemeClr val="tx1"/>
          </a:solidFill>
          <a:latin typeface="+mn-lt"/>
          <a:ea typeface="+mn-ea"/>
          <a:cs typeface="+mn-cs"/>
        </a:defRPr>
      </a:lvl8pPr>
      <a:lvl9pPr marL="3657172" algn="l" defTabSz="914293" rtl="0" eaLnBrk="1" latinLnBrk="0" hangingPunct="1">
        <a:defRPr sz="1800" kern="1200">
          <a:solidFill>
            <a:schemeClr val="tx1"/>
          </a:solidFill>
          <a:latin typeface="+mn-lt"/>
          <a:ea typeface="+mn-ea"/>
          <a:cs typeface="+mn-cs"/>
        </a:defRPr>
      </a:lvl9pPr>
    </p:otherStyle>
  </p:txStyles>
</p:sldMaster>
</file>

<file path=ppt/slideMasters/slideMaster1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titel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nl-NL"/>
              <a:t>Klik om de stijl te bewerken</a:t>
            </a:r>
          </a:p>
        </p:txBody>
      </p:sp>
      <p:sp>
        <p:nvSpPr>
          <p:cNvPr id="3" name="Tijdelijke aanduiding voor tekst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defTabSz="914400"/>
            <a:fld id="{CE1E16D9-9D39-4706-90B4-1DF3A8D88558}" type="datetimeFigureOut">
              <a:rPr lang="nl-NL" smtClean="0">
                <a:solidFill>
                  <a:prstClr val="black">
                    <a:tint val="75000"/>
                  </a:prstClr>
                </a:solidFill>
              </a:rPr>
              <a:pPr defTabSz="914400"/>
              <a:t>18-1-2019</a:t>
            </a:fld>
            <a:endParaRPr lang="nl-NL" dirty="0">
              <a:solidFill>
                <a:prstClr val="black">
                  <a:tint val="75000"/>
                </a:prstClr>
              </a:solidFill>
            </a:endParaRPr>
          </a:p>
        </p:txBody>
      </p:sp>
      <p:sp>
        <p:nvSpPr>
          <p:cNvPr id="5" name="Tijdelijke aanduiding voor voettekst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defTabSz="914400"/>
            <a:endParaRPr lang="nl-NL" dirty="0">
              <a:solidFill>
                <a:prstClr val="black">
                  <a:tint val="75000"/>
                </a:prstClr>
              </a:solidFill>
            </a:endParaRPr>
          </a:p>
        </p:txBody>
      </p:sp>
      <p:sp>
        <p:nvSpPr>
          <p:cNvPr id="6" name="Tijdelijke aanduiding voor dianumm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defTabSz="914400"/>
            <a:fld id="{3F6E85B3-CFEF-4CFD-8FF5-0A6EFFED531C}" type="slidenum">
              <a:rPr lang="nl-NL" smtClean="0">
                <a:solidFill>
                  <a:prstClr val="black">
                    <a:tint val="75000"/>
                  </a:prstClr>
                </a:solidFill>
              </a:rPr>
              <a:pPr defTabSz="914400"/>
              <a:t>‹nr.›</a:t>
            </a:fld>
            <a:endParaRPr lang="nl-NL" dirty="0">
              <a:solidFill>
                <a:prstClr val="black">
                  <a:tint val="75000"/>
                </a:prstClr>
              </a:solidFill>
            </a:endParaRPr>
          </a:p>
        </p:txBody>
      </p:sp>
    </p:spTree>
    <p:extLst>
      <p:ext uri="{BB962C8B-B14F-4D97-AF65-F5344CB8AC3E}">
        <p14:creationId xmlns:p14="http://schemas.microsoft.com/office/powerpoint/2010/main" val="1332946147"/>
      </p:ext>
    </p:extLst>
  </p:cSld>
  <p:clrMap bg1="lt1" tx1="dk1" bg2="lt2" tx2="dk2" accent1="accent1" accent2="accent2" accent3="accent3" accent4="accent4" accent5="accent5" accent6="accent6" hlink="hlink" folHlink="folHlink"/>
  <p:sldLayoutIdLst>
    <p:sldLayoutId id="2147483913" r:id="rId1"/>
    <p:sldLayoutId id="2147483914" r:id="rId2"/>
    <p:sldLayoutId id="2147483915" r:id="rId3"/>
    <p:sldLayoutId id="2147483916" r:id="rId4"/>
    <p:sldLayoutId id="2147483917" r:id="rId5"/>
    <p:sldLayoutId id="2147483918" r:id="rId6"/>
    <p:sldLayoutId id="2147483919" r:id="rId7"/>
    <p:sldLayoutId id="2147483920" r:id="rId8"/>
    <p:sldLayoutId id="2147483921" r:id="rId9"/>
    <p:sldLayoutId id="2147483922" r:id="rId10"/>
    <p:sldLayoutId id="214748392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titel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nl-NL"/>
              <a:t>Klik om de stijl te bewerken</a:t>
            </a:r>
          </a:p>
        </p:txBody>
      </p:sp>
      <p:sp>
        <p:nvSpPr>
          <p:cNvPr id="3" name="Tijdelijke aanduiding voor tekst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defTabSz="914400"/>
            <a:fld id="{CE1E16D9-9D39-4706-90B4-1DF3A8D88558}" type="datetimeFigureOut">
              <a:rPr lang="nl-NL" smtClean="0">
                <a:solidFill>
                  <a:prstClr val="black">
                    <a:tint val="75000"/>
                  </a:prstClr>
                </a:solidFill>
              </a:rPr>
              <a:pPr defTabSz="914400"/>
              <a:t>18-1-2019</a:t>
            </a:fld>
            <a:endParaRPr lang="nl-NL" dirty="0">
              <a:solidFill>
                <a:prstClr val="black">
                  <a:tint val="75000"/>
                </a:prstClr>
              </a:solidFill>
            </a:endParaRPr>
          </a:p>
        </p:txBody>
      </p:sp>
      <p:sp>
        <p:nvSpPr>
          <p:cNvPr id="5" name="Tijdelijke aanduiding voor voettekst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defTabSz="914400"/>
            <a:endParaRPr lang="nl-NL" dirty="0">
              <a:solidFill>
                <a:prstClr val="black">
                  <a:tint val="75000"/>
                </a:prstClr>
              </a:solidFill>
            </a:endParaRPr>
          </a:p>
        </p:txBody>
      </p:sp>
      <p:sp>
        <p:nvSpPr>
          <p:cNvPr id="6" name="Tijdelijke aanduiding voor dianumm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defTabSz="914400"/>
            <a:fld id="{3F6E85B3-CFEF-4CFD-8FF5-0A6EFFED531C}" type="slidenum">
              <a:rPr lang="nl-NL" smtClean="0">
                <a:solidFill>
                  <a:prstClr val="black">
                    <a:tint val="75000"/>
                  </a:prstClr>
                </a:solidFill>
              </a:rPr>
              <a:pPr defTabSz="914400"/>
              <a:t>‹nr.›</a:t>
            </a:fld>
            <a:endParaRPr lang="nl-NL" dirty="0">
              <a:solidFill>
                <a:prstClr val="black">
                  <a:tint val="75000"/>
                </a:prstClr>
              </a:solidFill>
            </a:endParaRPr>
          </a:p>
        </p:txBody>
      </p:sp>
    </p:spTree>
    <p:extLst>
      <p:ext uri="{BB962C8B-B14F-4D97-AF65-F5344CB8AC3E}">
        <p14:creationId xmlns:p14="http://schemas.microsoft.com/office/powerpoint/2010/main" val="1219524656"/>
      </p:ext>
    </p:extLst>
  </p:cSld>
  <p:clrMap bg1="lt1" tx1="dk1" bg2="lt2" tx2="dk2" accent1="accent1" accent2="accent2" accent3="accent3" accent4="accent4" accent5="accent5" accent6="accent6" hlink="hlink" folHlink="folHlink"/>
  <p:sldLayoutIdLst>
    <p:sldLayoutId id="2147483925" r:id="rId1"/>
    <p:sldLayoutId id="2147483926" r:id="rId2"/>
    <p:sldLayoutId id="2147483927" r:id="rId3"/>
    <p:sldLayoutId id="2147483928" r:id="rId4"/>
    <p:sldLayoutId id="2147483929" r:id="rId5"/>
    <p:sldLayoutId id="2147483930" r:id="rId6"/>
    <p:sldLayoutId id="2147483931" r:id="rId7"/>
    <p:sldLayoutId id="2147483932" r:id="rId8"/>
    <p:sldLayoutId id="2147483933" r:id="rId9"/>
    <p:sldLayoutId id="2147483934" r:id="rId10"/>
    <p:sldLayoutId id="2147483935"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titel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nl-NL"/>
              <a:t>Klik om de stijl te bewerken</a:t>
            </a:r>
          </a:p>
        </p:txBody>
      </p:sp>
      <p:sp>
        <p:nvSpPr>
          <p:cNvPr id="3" name="Tijdelijke aanduiding voor tekst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defTabSz="914400"/>
            <a:fld id="{CE1E16D9-9D39-4706-90B4-1DF3A8D88558}" type="datetimeFigureOut">
              <a:rPr lang="nl-NL" smtClean="0">
                <a:solidFill>
                  <a:prstClr val="black">
                    <a:tint val="75000"/>
                  </a:prstClr>
                </a:solidFill>
              </a:rPr>
              <a:pPr defTabSz="914400"/>
              <a:t>18-1-2019</a:t>
            </a:fld>
            <a:endParaRPr lang="nl-NL" dirty="0">
              <a:solidFill>
                <a:prstClr val="black">
                  <a:tint val="75000"/>
                </a:prstClr>
              </a:solidFill>
            </a:endParaRPr>
          </a:p>
        </p:txBody>
      </p:sp>
      <p:sp>
        <p:nvSpPr>
          <p:cNvPr id="5" name="Tijdelijke aanduiding voor voettekst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defTabSz="914400"/>
            <a:endParaRPr lang="nl-NL" dirty="0">
              <a:solidFill>
                <a:prstClr val="black">
                  <a:tint val="75000"/>
                </a:prstClr>
              </a:solidFill>
            </a:endParaRPr>
          </a:p>
        </p:txBody>
      </p:sp>
      <p:sp>
        <p:nvSpPr>
          <p:cNvPr id="6" name="Tijdelijke aanduiding voor dianumm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defTabSz="914400"/>
            <a:fld id="{3F6E85B3-CFEF-4CFD-8FF5-0A6EFFED531C}" type="slidenum">
              <a:rPr lang="nl-NL" smtClean="0">
                <a:solidFill>
                  <a:prstClr val="black">
                    <a:tint val="75000"/>
                  </a:prstClr>
                </a:solidFill>
              </a:rPr>
              <a:pPr defTabSz="914400"/>
              <a:t>‹nr.›</a:t>
            </a:fld>
            <a:endParaRPr lang="nl-NL" dirty="0">
              <a:solidFill>
                <a:prstClr val="black">
                  <a:tint val="75000"/>
                </a:prstClr>
              </a:solidFill>
            </a:endParaRPr>
          </a:p>
        </p:txBody>
      </p:sp>
    </p:spTree>
    <p:extLst>
      <p:ext uri="{BB962C8B-B14F-4D97-AF65-F5344CB8AC3E}">
        <p14:creationId xmlns:p14="http://schemas.microsoft.com/office/powerpoint/2010/main" val="762092625"/>
      </p:ext>
    </p:extLst>
  </p:cSld>
  <p:clrMap bg1="lt1" tx1="dk1" bg2="lt2" tx2="dk2" accent1="accent1" accent2="accent2" accent3="accent3" accent4="accent4" accent5="accent5" accent6="accent6" hlink="hlink" folHlink="folHlink"/>
  <p:sldLayoutIdLst>
    <p:sldLayoutId id="2147483937" r:id="rId1"/>
    <p:sldLayoutId id="2147483938" r:id="rId2"/>
    <p:sldLayoutId id="2147483939" r:id="rId3"/>
    <p:sldLayoutId id="2147483940" r:id="rId4"/>
    <p:sldLayoutId id="2147483941" r:id="rId5"/>
    <p:sldLayoutId id="2147483942" r:id="rId6"/>
    <p:sldLayoutId id="2147483943" r:id="rId7"/>
    <p:sldLayoutId id="2147483944" r:id="rId8"/>
    <p:sldLayoutId id="2147483945" r:id="rId9"/>
    <p:sldLayoutId id="2147483946" r:id="rId10"/>
    <p:sldLayoutId id="2147483947"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6.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titel 1"/>
          <p:cNvSpPr>
            <a:spLocks noGrp="1"/>
          </p:cNvSpPr>
          <p:nvPr>
            <p:ph type="title"/>
          </p:nvPr>
        </p:nvSpPr>
        <p:spPr>
          <a:xfrm>
            <a:off x="457200" y="274638"/>
            <a:ext cx="8229600" cy="1143000"/>
          </a:xfrm>
          <a:prstGeom prst="rect">
            <a:avLst/>
          </a:prstGeom>
        </p:spPr>
        <p:txBody>
          <a:bodyPr vert="horz" lIns="91429" tIns="45714" rIns="91429" bIns="45714" rtlCol="0" anchor="ctr">
            <a:normAutofit/>
          </a:bodyPr>
          <a:lstStyle/>
          <a:p>
            <a:r>
              <a:rPr lang="nl-NL"/>
              <a:t>Klik om de stijl te bewerken</a:t>
            </a:r>
          </a:p>
        </p:txBody>
      </p:sp>
      <p:sp>
        <p:nvSpPr>
          <p:cNvPr id="3" name="Tijdelijke aanduiding voor tekst 2"/>
          <p:cNvSpPr>
            <a:spLocks noGrp="1"/>
          </p:cNvSpPr>
          <p:nvPr>
            <p:ph type="body" idx="1"/>
          </p:nvPr>
        </p:nvSpPr>
        <p:spPr>
          <a:xfrm>
            <a:off x="457200" y="1600201"/>
            <a:ext cx="8229600" cy="4525963"/>
          </a:xfrm>
          <a:prstGeom prst="rect">
            <a:avLst/>
          </a:prstGeom>
        </p:spPr>
        <p:txBody>
          <a:bodyPr vert="horz" lIns="91429" tIns="45714" rIns="91429" bIns="45714" rtlCol="0">
            <a:normAutofit/>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p:cNvSpPr>
            <a:spLocks noGrp="1"/>
          </p:cNvSpPr>
          <p:nvPr>
            <p:ph type="dt" sz="half" idx="2"/>
          </p:nvPr>
        </p:nvSpPr>
        <p:spPr>
          <a:xfrm>
            <a:off x="457200" y="6356350"/>
            <a:ext cx="2133600" cy="365125"/>
          </a:xfrm>
          <a:prstGeom prst="rect">
            <a:avLst/>
          </a:prstGeom>
        </p:spPr>
        <p:txBody>
          <a:bodyPr vert="horz" lIns="91429" tIns="45714" rIns="91429" bIns="45714" rtlCol="0" anchor="ctr"/>
          <a:lstStyle>
            <a:lvl1pPr algn="l">
              <a:defRPr sz="1200">
                <a:solidFill>
                  <a:schemeClr val="tx1">
                    <a:tint val="75000"/>
                  </a:schemeClr>
                </a:solidFill>
              </a:defRPr>
            </a:lvl1pPr>
          </a:lstStyle>
          <a:p>
            <a:fld id="{CE1E16D9-9D39-4706-90B4-1DF3A8D88558}" type="datetimeFigureOut">
              <a:rPr lang="nl-NL" smtClean="0">
                <a:solidFill>
                  <a:prstClr val="black">
                    <a:tint val="75000"/>
                  </a:prstClr>
                </a:solidFill>
              </a:rPr>
              <a:pPr/>
              <a:t>18-1-2019</a:t>
            </a:fld>
            <a:endParaRPr lang="nl-NL" dirty="0">
              <a:solidFill>
                <a:prstClr val="black">
                  <a:tint val="75000"/>
                </a:prstClr>
              </a:solidFill>
            </a:endParaRPr>
          </a:p>
        </p:txBody>
      </p:sp>
      <p:sp>
        <p:nvSpPr>
          <p:cNvPr id="5" name="Tijdelijke aanduiding voor voettekst 4"/>
          <p:cNvSpPr>
            <a:spLocks noGrp="1"/>
          </p:cNvSpPr>
          <p:nvPr>
            <p:ph type="ftr" sz="quarter" idx="3"/>
          </p:nvPr>
        </p:nvSpPr>
        <p:spPr>
          <a:xfrm>
            <a:off x="3124200" y="6356350"/>
            <a:ext cx="2895600" cy="365125"/>
          </a:xfrm>
          <a:prstGeom prst="rect">
            <a:avLst/>
          </a:prstGeom>
        </p:spPr>
        <p:txBody>
          <a:bodyPr vert="horz" lIns="91429" tIns="45714" rIns="91429" bIns="45714" rtlCol="0" anchor="ctr"/>
          <a:lstStyle>
            <a:lvl1pPr algn="ctr">
              <a:defRPr sz="1200">
                <a:solidFill>
                  <a:schemeClr val="tx1">
                    <a:tint val="75000"/>
                  </a:schemeClr>
                </a:solidFill>
              </a:defRPr>
            </a:lvl1pPr>
          </a:lstStyle>
          <a:p>
            <a:endParaRPr lang="nl-NL" dirty="0">
              <a:solidFill>
                <a:prstClr val="black">
                  <a:tint val="75000"/>
                </a:prstClr>
              </a:solidFill>
            </a:endParaRPr>
          </a:p>
        </p:txBody>
      </p:sp>
      <p:sp>
        <p:nvSpPr>
          <p:cNvPr id="6" name="Tijdelijke aanduiding voor dianummer 5"/>
          <p:cNvSpPr>
            <a:spLocks noGrp="1"/>
          </p:cNvSpPr>
          <p:nvPr>
            <p:ph type="sldNum" sz="quarter" idx="4"/>
          </p:nvPr>
        </p:nvSpPr>
        <p:spPr>
          <a:xfrm>
            <a:off x="6553200" y="6356350"/>
            <a:ext cx="2133600" cy="365125"/>
          </a:xfrm>
          <a:prstGeom prst="rect">
            <a:avLst/>
          </a:prstGeom>
        </p:spPr>
        <p:txBody>
          <a:bodyPr vert="horz" lIns="91429" tIns="45714" rIns="91429" bIns="45714" rtlCol="0" anchor="ctr"/>
          <a:lstStyle>
            <a:lvl1pPr algn="r">
              <a:defRPr sz="1200">
                <a:solidFill>
                  <a:schemeClr val="tx1">
                    <a:tint val="75000"/>
                  </a:schemeClr>
                </a:solidFill>
              </a:defRPr>
            </a:lvl1pPr>
          </a:lstStyle>
          <a:p>
            <a:fld id="{3F6E85B3-CFEF-4CFD-8FF5-0A6EFFED531C}" type="slidenum">
              <a:rPr lang="nl-NL" smtClean="0">
                <a:solidFill>
                  <a:prstClr val="black">
                    <a:tint val="75000"/>
                  </a:prstClr>
                </a:solidFill>
              </a:rPr>
              <a:pPr/>
              <a:t>‹nr.›</a:t>
            </a:fld>
            <a:endParaRPr lang="nl-NL" dirty="0">
              <a:solidFill>
                <a:prstClr val="black">
                  <a:tint val="75000"/>
                </a:prstClr>
              </a:solidFill>
            </a:endParaRPr>
          </a:p>
        </p:txBody>
      </p:sp>
    </p:spTree>
    <p:extLst>
      <p:ext uri="{BB962C8B-B14F-4D97-AF65-F5344CB8AC3E}">
        <p14:creationId xmlns:p14="http://schemas.microsoft.com/office/powerpoint/2010/main" val="3771090781"/>
      </p:ext>
    </p:extLst>
  </p:cSld>
  <p:clrMap bg1="lt1" tx1="dk1" bg2="lt2" tx2="dk2" accent1="accent1" accent2="accent2" accent3="accent3" accent4="accent4" accent5="accent5" accent6="accent6" hlink="hlink" folHlink="folHlink"/>
  <p:sldLayoutIdLst>
    <p:sldLayoutId id="2147483949" r:id="rId1"/>
    <p:sldLayoutId id="2147483950" r:id="rId2"/>
    <p:sldLayoutId id="2147483951" r:id="rId3"/>
    <p:sldLayoutId id="2147483952" r:id="rId4"/>
    <p:sldLayoutId id="2147483953" r:id="rId5"/>
    <p:sldLayoutId id="2147483954" r:id="rId6"/>
    <p:sldLayoutId id="2147483955" r:id="rId7"/>
    <p:sldLayoutId id="2147483956" r:id="rId8"/>
    <p:sldLayoutId id="2147483957" r:id="rId9"/>
    <p:sldLayoutId id="2147483958" r:id="rId10"/>
    <p:sldLayoutId id="2147483959" r:id="rId11"/>
  </p:sldLayoutIdLst>
  <p:txStyles>
    <p:titleStyle>
      <a:lvl1pPr algn="ctr" defTabSz="914293" rtl="0" eaLnBrk="1" latinLnBrk="0" hangingPunct="1">
        <a:spcBef>
          <a:spcPct val="0"/>
        </a:spcBef>
        <a:buNone/>
        <a:defRPr sz="4400" kern="1200">
          <a:solidFill>
            <a:schemeClr val="tx1"/>
          </a:solidFill>
          <a:latin typeface="+mj-lt"/>
          <a:ea typeface="+mj-ea"/>
          <a:cs typeface="+mj-cs"/>
        </a:defRPr>
      </a:lvl1pPr>
    </p:titleStyle>
    <p:bodyStyle>
      <a:lvl1pPr marL="342860" indent="-342860" algn="l" defTabSz="914293"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863" indent="-285717" algn="l" defTabSz="914293"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2867" indent="-228573" algn="l" defTabSz="914293"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013" indent="-228573" algn="l" defTabSz="914293"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159" indent="-228573" algn="l" defTabSz="914293"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306" indent="-228573" algn="l" defTabSz="91429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453" indent="-228573" algn="l" defTabSz="91429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599" indent="-228573" algn="l" defTabSz="91429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5746" indent="-228573" algn="l" defTabSz="914293"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nl-NL"/>
      </a:defPPr>
      <a:lvl1pPr marL="0" algn="l" defTabSz="914293" rtl="0" eaLnBrk="1" latinLnBrk="0" hangingPunct="1">
        <a:defRPr sz="1800" kern="1200">
          <a:solidFill>
            <a:schemeClr val="tx1"/>
          </a:solidFill>
          <a:latin typeface="+mn-lt"/>
          <a:ea typeface="+mn-ea"/>
          <a:cs typeface="+mn-cs"/>
        </a:defRPr>
      </a:lvl1pPr>
      <a:lvl2pPr marL="457146" algn="l" defTabSz="914293" rtl="0" eaLnBrk="1" latinLnBrk="0" hangingPunct="1">
        <a:defRPr sz="1800" kern="1200">
          <a:solidFill>
            <a:schemeClr val="tx1"/>
          </a:solidFill>
          <a:latin typeface="+mn-lt"/>
          <a:ea typeface="+mn-ea"/>
          <a:cs typeface="+mn-cs"/>
        </a:defRPr>
      </a:lvl2pPr>
      <a:lvl3pPr marL="914293" algn="l" defTabSz="914293" rtl="0" eaLnBrk="1" latinLnBrk="0" hangingPunct="1">
        <a:defRPr sz="1800" kern="1200">
          <a:solidFill>
            <a:schemeClr val="tx1"/>
          </a:solidFill>
          <a:latin typeface="+mn-lt"/>
          <a:ea typeface="+mn-ea"/>
          <a:cs typeface="+mn-cs"/>
        </a:defRPr>
      </a:lvl3pPr>
      <a:lvl4pPr marL="1371440" algn="l" defTabSz="914293" rtl="0" eaLnBrk="1" latinLnBrk="0" hangingPunct="1">
        <a:defRPr sz="1800" kern="1200">
          <a:solidFill>
            <a:schemeClr val="tx1"/>
          </a:solidFill>
          <a:latin typeface="+mn-lt"/>
          <a:ea typeface="+mn-ea"/>
          <a:cs typeface="+mn-cs"/>
        </a:defRPr>
      </a:lvl4pPr>
      <a:lvl5pPr marL="1828586" algn="l" defTabSz="914293" rtl="0" eaLnBrk="1" latinLnBrk="0" hangingPunct="1">
        <a:defRPr sz="1800" kern="1200">
          <a:solidFill>
            <a:schemeClr val="tx1"/>
          </a:solidFill>
          <a:latin typeface="+mn-lt"/>
          <a:ea typeface="+mn-ea"/>
          <a:cs typeface="+mn-cs"/>
        </a:defRPr>
      </a:lvl5pPr>
      <a:lvl6pPr marL="2285733" algn="l" defTabSz="914293" rtl="0" eaLnBrk="1" latinLnBrk="0" hangingPunct="1">
        <a:defRPr sz="1800" kern="1200">
          <a:solidFill>
            <a:schemeClr val="tx1"/>
          </a:solidFill>
          <a:latin typeface="+mn-lt"/>
          <a:ea typeface="+mn-ea"/>
          <a:cs typeface="+mn-cs"/>
        </a:defRPr>
      </a:lvl6pPr>
      <a:lvl7pPr marL="2742879" algn="l" defTabSz="914293" rtl="0" eaLnBrk="1" latinLnBrk="0" hangingPunct="1">
        <a:defRPr sz="1800" kern="1200">
          <a:solidFill>
            <a:schemeClr val="tx1"/>
          </a:solidFill>
          <a:latin typeface="+mn-lt"/>
          <a:ea typeface="+mn-ea"/>
          <a:cs typeface="+mn-cs"/>
        </a:defRPr>
      </a:lvl7pPr>
      <a:lvl8pPr marL="3200026" algn="l" defTabSz="914293" rtl="0" eaLnBrk="1" latinLnBrk="0" hangingPunct="1">
        <a:defRPr sz="1800" kern="1200">
          <a:solidFill>
            <a:schemeClr val="tx1"/>
          </a:solidFill>
          <a:latin typeface="+mn-lt"/>
          <a:ea typeface="+mn-ea"/>
          <a:cs typeface="+mn-cs"/>
        </a:defRPr>
      </a:lvl8pPr>
      <a:lvl9pPr marL="3657172" algn="l" defTabSz="914293" rtl="0" eaLnBrk="1" latinLnBrk="0" hangingPunct="1">
        <a:defRPr sz="1800" kern="1200">
          <a:solidFill>
            <a:schemeClr val="tx1"/>
          </a:solidFill>
          <a:latin typeface="+mn-lt"/>
          <a:ea typeface="+mn-ea"/>
          <a:cs typeface="+mn-cs"/>
        </a:defRPr>
      </a:lvl9pPr>
    </p:otherStyle>
  </p:txStyles>
</p:sldMaster>
</file>

<file path=ppt/slideMasters/slideMaster17.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nl-NL" altLang="nl-NL"/>
              <a:t>Klik om het opmaakprofiel te bewerken</a:t>
            </a:r>
          </a:p>
        </p:txBody>
      </p:sp>
      <p:sp>
        <p:nvSpPr>
          <p:cNvPr id="1027" name="Rectangle 3"/>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nl-NL" altLang="nl-NL"/>
              <a:t>Klik om de opmaakprofielen van de modeltekst te bewerken</a:t>
            </a:r>
          </a:p>
          <a:p>
            <a:pPr lvl="1"/>
            <a:r>
              <a:rPr lang="nl-NL" altLang="nl-NL"/>
              <a:t>Tweede niveau</a:t>
            </a:r>
          </a:p>
          <a:p>
            <a:pPr lvl="2"/>
            <a:r>
              <a:rPr lang="nl-NL" altLang="nl-NL"/>
              <a:t>Derde niveau</a:t>
            </a:r>
          </a:p>
          <a:p>
            <a:pPr lvl="3"/>
            <a:r>
              <a:rPr lang="nl-NL" altLang="nl-NL"/>
              <a:t>Vierde niveau</a:t>
            </a:r>
          </a:p>
          <a:p>
            <a:pPr lvl="4"/>
            <a:r>
              <a:rPr lang="nl-NL" altLang="nl-NL"/>
              <a:t>Vijfde niveau</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latin typeface="+mn-lt"/>
              </a:defRPr>
            </a:lvl1pPr>
          </a:lstStyle>
          <a:p>
            <a:pPr defTabSz="914400" fontAlgn="base">
              <a:spcBef>
                <a:spcPct val="0"/>
              </a:spcBef>
              <a:spcAft>
                <a:spcPct val="0"/>
              </a:spcAft>
              <a:defRPr/>
            </a:pPr>
            <a:endParaRPr lang="nl-NL">
              <a:solidFill>
                <a:srgbClr val="000000"/>
              </a:solidFill>
            </a:endParaRPr>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latin typeface="+mn-lt"/>
              </a:defRPr>
            </a:lvl1pPr>
          </a:lstStyle>
          <a:p>
            <a:pPr defTabSz="914400" fontAlgn="base">
              <a:spcBef>
                <a:spcPct val="0"/>
              </a:spcBef>
              <a:spcAft>
                <a:spcPct val="0"/>
              </a:spcAft>
              <a:defRPr/>
            </a:pPr>
            <a:endParaRPr lang="nl-NL">
              <a:solidFill>
                <a:srgbClr val="000000"/>
              </a:solidFill>
            </a:endParaRPr>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latin typeface="+mn-lt"/>
              </a:defRPr>
            </a:lvl1pPr>
          </a:lstStyle>
          <a:p>
            <a:pPr defTabSz="914400" fontAlgn="base">
              <a:spcBef>
                <a:spcPct val="0"/>
              </a:spcBef>
              <a:spcAft>
                <a:spcPct val="0"/>
              </a:spcAft>
              <a:defRPr/>
            </a:pPr>
            <a:fld id="{5FB610F4-FDDE-4600-81FB-DEAB79EAC224}" type="slidenum">
              <a:rPr lang="nl-NL">
                <a:solidFill>
                  <a:srgbClr val="000000"/>
                </a:solidFill>
              </a:rPr>
              <a:pPr defTabSz="914400" fontAlgn="base">
                <a:spcBef>
                  <a:spcPct val="0"/>
                </a:spcBef>
                <a:spcAft>
                  <a:spcPct val="0"/>
                </a:spcAft>
                <a:defRPr/>
              </a:pPr>
              <a:t>‹nr.›</a:t>
            </a:fld>
            <a:endParaRPr lang="nl-NL">
              <a:solidFill>
                <a:srgbClr val="000000"/>
              </a:solidFill>
            </a:endParaRPr>
          </a:p>
        </p:txBody>
      </p:sp>
    </p:spTree>
    <p:extLst>
      <p:ext uri="{BB962C8B-B14F-4D97-AF65-F5344CB8AC3E}">
        <p14:creationId xmlns:p14="http://schemas.microsoft.com/office/powerpoint/2010/main" val="4119653328"/>
      </p:ext>
    </p:extLst>
  </p:cSld>
  <p:clrMap bg1="lt1" tx1="dk1" bg2="lt2" tx2="dk2" accent1="accent1" accent2="accent2" accent3="accent3" accent4="accent4" accent5="accent5" accent6="accent6" hlink="hlink" folHlink="folHlink"/>
  <p:sldLayoutIdLst>
    <p:sldLayoutId id="2147483961" r:id="rId1"/>
    <p:sldLayoutId id="2147483962" r:id="rId2"/>
    <p:sldLayoutId id="2147483963" r:id="rId3"/>
    <p:sldLayoutId id="2147483964" r:id="rId4"/>
    <p:sldLayoutId id="2147483965" r:id="rId5"/>
    <p:sldLayoutId id="2147483966" r:id="rId6"/>
    <p:sldLayoutId id="2147483967" r:id="rId7"/>
    <p:sldLayoutId id="2147483968" r:id="rId8"/>
    <p:sldLayoutId id="2147483969" r:id="rId9"/>
    <p:sldLayoutId id="2147483970" r:id="rId10"/>
    <p:sldLayoutId id="2147483971"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titel 1"/>
          <p:cNvSpPr>
            <a:spLocks noGrp="1"/>
          </p:cNvSpPr>
          <p:nvPr>
            <p:ph type="title"/>
          </p:nvPr>
        </p:nvSpPr>
        <p:spPr>
          <a:xfrm>
            <a:off x="457200" y="274638"/>
            <a:ext cx="8229600" cy="1143000"/>
          </a:xfrm>
          <a:prstGeom prst="rect">
            <a:avLst/>
          </a:prstGeom>
        </p:spPr>
        <p:txBody>
          <a:bodyPr vert="horz" lIns="91429" tIns="45714" rIns="91429" bIns="45714" rtlCol="0" anchor="ctr">
            <a:normAutofit/>
          </a:bodyPr>
          <a:lstStyle/>
          <a:p>
            <a:r>
              <a:rPr lang="nl-NL"/>
              <a:t>Klik om de stijl te bewerken</a:t>
            </a:r>
          </a:p>
        </p:txBody>
      </p:sp>
      <p:sp>
        <p:nvSpPr>
          <p:cNvPr id="3" name="Tijdelijke aanduiding voor tekst 2"/>
          <p:cNvSpPr>
            <a:spLocks noGrp="1"/>
          </p:cNvSpPr>
          <p:nvPr>
            <p:ph type="body" idx="1"/>
          </p:nvPr>
        </p:nvSpPr>
        <p:spPr>
          <a:xfrm>
            <a:off x="457200" y="1600201"/>
            <a:ext cx="8229600" cy="4525963"/>
          </a:xfrm>
          <a:prstGeom prst="rect">
            <a:avLst/>
          </a:prstGeom>
        </p:spPr>
        <p:txBody>
          <a:bodyPr vert="horz" lIns="91429" tIns="45714" rIns="91429" bIns="45714" rtlCol="0">
            <a:normAutofit/>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p:cNvSpPr>
            <a:spLocks noGrp="1"/>
          </p:cNvSpPr>
          <p:nvPr>
            <p:ph type="dt" sz="half" idx="2"/>
          </p:nvPr>
        </p:nvSpPr>
        <p:spPr>
          <a:xfrm>
            <a:off x="457200" y="6356350"/>
            <a:ext cx="2133600" cy="365125"/>
          </a:xfrm>
          <a:prstGeom prst="rect">
            <a:avLst/>
          </a:prstGeom>
        </p:spPr>
        <p:txBody>
          <a:bodyPr vert="horz" lIns="91429" tIns="45714" rIns="91429" bIns="45714" rtlCol="0" anchor="ctr"/>
          <a:lstStyle>
            <a:lvl1pPr algn="l">
              <a:defRPr sz="1200">
                <a:solidFill>
                  <a:schemeClr val="tx1">
                    <a:tint val="75000"/>
                  </a:schemeClr>
                </a:solidFill>
              </a:defRPr>
            </a:lvl1pPr>
          </a:lstStyle>
          <a:p>
            <a:fld id="{83A0C7EB-C14C-4B38-9E7A-35D8553103FA}" type="datetimeFigureOut">
              <a:rPr lang="nl-NL" smtClean="0">
                <a:solidFill>
                  <a:prstClr val="black">
                    <a:tint val="75000"/>
                  </a:prstClr>
                </a:solidFill>
              </a:rPr>
              <a:pPr/>
              <a:t>18-1-2019</a:t>
            </a:fld>
            <a:endParaRPr lang="nl-NL" dirty="0">
              <a:solidFill>
                <a:prstClr val="black">
                  <a:tint val="75000"/>
                </a:prstClr>
              </a:solidFill>
            </a:endParaRPr>
          </a:p>
        </p:txBody>
      </p:sp>
      <p:sp>
        <p:nvSpPr>
          <p:cNvPr id="5" name="Tijdelijke aanduiding voor voettekst 4"/>
          <p:cNvSpPr>
            <a:spLocks noGrp="1"/>
          </p:cNvSpPr>
          <p:nvPr>
            <p:ph type="ftr" sz="quarter" idx="3"/>
          </p:nvPr>
        </p:nvSpPr>
        <p:spPr>
          <a:xfrm>
            <a:off x="3124200" y="6356350"/>
            <a:ext cx="2895600" cy="365125"/>
          </a:xfrm>
          <a:prstGeom prst="rect">
            <a:avLst/>
          </a:prstGeom>
        </p:spPr>
        <p:txBody>
          <a:bodyPr vert="horz" lIns="91429" tIns="45714" rIns="91429" bIns="45714" rtlCol="0" anchor="ctr"/>
          <a:lstStyle>
            <a:lvl1pPr algn="ctr">
              <a:defRPr sz="1200">
                <a:solidFill>
                  <a:schemeClr val="tx1">
                    <a:tint val="75000"/>
                  </a:schemeClr>
                </a:solidFill>
              </a:defRPr>
            </a:lvl1pPr>
          </a:lstStyle>
          <a:p>
            <a:endParaRPr lang="nl-NL" dirty="0">
              <a:solidFill>
                <a:prstClr val="black">
                  <a:tint val="75000"/>
                </a:prstClr>
              </a:solidFill>
            </a:endParaRPr>
          </a:p>
        </p:txBody>
      </p:sp>
      <p:sp>
        <p:nvSpPr>
          <p:cNvPr id="6" name="Tijdelijke aanduiding voor dianummer 5"/>
          <p:cNvSpPr>
            <a:spLocks noGrp="1"/>
          </p:cNvSpPr>
          <p:nvPr>
            <p:ph type="sldNum" sz="quarter" idx="4"/>
          </p:nvPr>
        </p:nvSpPr>
        <p:spPr>
          <a:xfrm>
            <a:off x="6553200" y="6356350"/>
            <a:ext cx="2133600" cy="365125"/>
          </a:xfrm>
          <a:prstGeom prst="rect">
            <a:avLst/>
          </a:prstGeom>
        </p:spPr>
        <p:txBody>
          <a:bodyPr vert="horz" lIns="91429" tIns="45714" rIns="91429" bIns="45714" rtlCol="0" anchor="ctr"/>
          <a:lstStyle>
            <a:lvl1pPr algn="r">
              <a:defRPr sz="1200">
                <a:solidFill>
                  <a:schemeClr val="tx1">
                    <a:tint val="75000"/>
                  </a:schemeClr>
                </a:solidFill>
              </a:defRPr>
            </a:lvl1pPr>
          </a:lstStyle>
          <a:p>
            <a:fld id="{71F03646-39DA-47C0-B926-4C7CB284EFBB}" type="slidenum">
              <a:rPr lang="nl-NL" smtClean="0">
                <a:solidFill>
                  <a:prstClr val="black">
                    <a:tint val="75000"/>
                  </a:prstClr>
                </a:solidFill>
              </a:rPr>
              <a:pPr/>
              <a:t>‹nr.›</a:t>
            </a:fld>
            <a:endParaRPr lang="nl-NL" dirty="0">
              <a:solidFill>
                <a:prstClr val="black">
                  <a:tint val="75000"/>
                </a:prstClr>
              </a:solidFill>
            </a:endParaRPr>
          </a:p>
        </p:txBody>
      </p:sp>
    </p:spTree>
    <p:extLst>
      <p:ext uri="{BB962C8B-B14F-4D97-AF65-F5344CB8AC3E}">
        <p14:creationId xmlns:p14="http://schemas.microsoft.com/office/powerpoint/2010/main" val="114775970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914293" rtl="0" eaLnBrk="1" latinLnBrk="0" hangingPunct="1">
        <a:spcBef>
          <a:spcPct val="0"/>
        </a:spcBef>
        <a:buNone/>
        <a:defRPr sz="4400" kern="1200">
          <a:solidFill>
            <a:schemeClr val="tx1"/>
          </a:solidFill>
          <a:latin typeface="+mj-lt"/>
          <a:ea typeface="+mj-ea"/>
          <a:cs typeface="+mj-cs"/>
        </a:defRPr>
      </a:lvl1pPr>
    </p:titleStyle>
    <p:bodyStyle>
      <a:lvl1pPr marL="342860" indent="-342860" algn="l" defTabSz="914293"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863" indent="-285717" algn="l" defTabSz="914293"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2867" indent="-228573" algn="l" defTabSz="914293"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013" indent="-228573" algn="l" defTabSz="914293"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159" indent="-228573" algn="l" defTabSz="914293"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306" indent="-228573" algn="l" defTabSz="914293"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453" indent="-228573" algn="l" defTabSz="914293"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8599" indent="-228573" algn="l" defTabSz="914293"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5746" indent="-228573" algn="l" defTabSz="914293"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nl-NL"/>
      </a:defPPr>
      <a:lvl1pPr marL="0" algn="l" defTabSz="914293" rtl="0" eaLnBrk="1" latinLnBrk="0" hangingPunct="1">
        <a:defRPr sz="1800" kern="1200">
          <a:solidFill>
            <a:schemeClr val="tx1"/>
          </a:solidFill>
          <a:latin typeface="+mn-lt"/>
          <a:ea typeface="+mn-ea"/>
          <a:cs typeface="+mn-cs"/>
        </a:defRPr>
      </a:lvl1pPr>
      <a:lvl2pPr marL="457146" algn="l" defTabSz="914293" rtl="0" eaLnBrk="1" latinLnBrk="0" hangingPunct="1">
        <a:defRPr sz="1800" kern="1200">
          <a:solidFill>
            <a:schemeClr val="tx1"/>
          </a:solidFill>
          <a:latin typeface="+mn-lt"/>
          <a:ea typeface="+mn-ea"/>
          <a:cs typeface="+mn-cs"/>
        </a:defRPr>
      </a:lvl2pPr>
      <a:lvl3pPr marL="914293" algn="l" defTabSz="914293" rtl="0" eaLnBrk="1" latinLnBrk="0" hangingPunct="1">
        <a:defRPr sz="1800" kern="1200">
          <a:solidFill>
            <a:schemeClr val="tx1"/>
          </a:solidFill>
          <a:latin typeface="+mn-lt"/>
          <a:ea typeface="+mn-ea"/>
          <a:cs typeface="+mn-cs"/>
        </a:defRPr>
      </a:lvl3pPr>
      <a:lvl4pPr marL="1371440" algn="l" defTabSz="914293" rtl="0" eaLnBrk="1" latinLnBrk="0" hangingPunct="1">
        <a:defRPr sz="1800" kern="1200">
          <a:solidFill>
            <a:schemeClr val="tx1"/>
          </a:solidFill>
          <a:latin typeface="+mn-lt"/>
          <a:ea typeface="+mn-ea"/>
          <a:cs typeface="+mn-cs"/>
        </a:defRPr>
      </a:lvl4pPr>
      <a:lvl5pPr marL="1828586" algn="l" defTabSz="914293" rtl="0" eaLnBrk="1" latinLnBrk="0" hangingPunct="1">
        <a:defRPr sz="1800" kern="1200">
          <a:solidFill>
            <a:schemeClr val="tx1"/>
          </a:solidFill>
          <a:latin typeface="+mn-lt"/>
          <a:ea typeface="+mn-ea"/>
          <a:cs typeface="+mn-cs"/>
        </a:defRPr>
      </a:lvl5pPr>
      <a:lvl6pPr marL="2285733" algn="l" defTabSz="914293" rtl="0" eaLnBrk="1" latinLnBrk="0" hangingPunct="1">
        <a:defRPr sz="1800" kern="1200">
          <a:solidFill>
            <a:schemeClr val="tx1"/>
          </a:solidFill>
          <a:latin typeface="+mn-lt"/>
          <a:ea typeface="+mn-ea"/>
          <a:cs typeface="+mn-cs"/>
        </a:defRPr>
      </a:lvl6pPr>
      <a:lvl7pPr marL="2742879" algn="l" defTabSz="914293" rtl="0" eaLnBrk="1" latinLnBrk="0" hangingPunct="1">
        <a:defRPr sz="1800" kern="1200">
          <a:solidFill>
            <a:schemeClr val="tx1"/>
          </a:solidFill>
          <a:latin typeface="+mn-lt"/>
          <a:ea typeface="+mn-ea"/>
          <a:cs typeface="+mn-cs"/>
        </a:defRPr>
      </a:lvl7pPr>
      <a:lvl8pPr marL="3200026" algn="l" defTabSz="914293" rtl="0" eaLnBrk="1" latinLnBrk="0" hangingPunct="1">
        <a:defRPr sz="1800" kern="1200">
          <a:solidFill>
            <a:schemeClr val="tx1"/>
          </a:solidFill>
          <a:latin typeface="+mn-lt"/>
          <a:ea typeface="+mn-ea"/>
          <a:cs typeface="+mn-cs"/>
        </a:defRPr>
      </a:lvl8pPr>
      <a:lvl9pPr marL="3657172" algn="l" defTabSz="914293"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rgbClr val="CCFF99"/>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4286717518"/>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ransition>
    <p:randomBar dir="vert"/>
  </p:transition>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pitchFamily="18" charset="0"/>
        </a:defRPr>
      </a:lvl2pPr>
      <a:lvl3pPr algn="ctr" rtl="0" eaLnBrk="0" fontAlgn="base" hangingPunct="0">
        <a:spcBef>
          <a:spcPct val="0"/>
        </a:spcBef>
        <a:spcAft>
          <a:spcPct val="0"/>
        </a:spcAft>
        <a:defRPr sz="4400">
          <a:solidFill>
            <a:schemeClr val="tx2"/>
          </a:solidFill>
          <a:latin typeface="Times" pitchFamily="18" charset="0"/>
        </a:defRPr>
      </a:lvl3pPr>
      <a:lvl4pPr algn="ctr" rtl="0" eaLnBrk="0" fontAlgn="base" hangingPunct="0">
        <a:spcBef>
          <a:spcPct val="0"/>
        </a:spcBef>
        <a:spcAft>
          <a:spcPct val="0"/>
        </a:spcAft>
        <a:defRPr sz="4400">
          <a:solidFill>
            <a:schemeClr val="tx2"/>
          </a:solidFill>
          <a:latin typeface="Times" pitchFamily="18" charset="0"/>
        </a:defRPr>
      </a:lvl4pPr>
      <a:lvl5pPr algn="ctr" rtl="0" eaLnBrk="0" fontAlgn="base" hangingPunct="0">
        <a:spcBef>
          <a:spcPct val="0"/>
        </a:spcBef>
        <a:spcAft>
          <a:spcPct val="0"/>
        </a:spcAft>
        <a:defRPr sz="4400">
          <a:solidFill>
            <a:schemeClr val="tx2"/>
          </a:solidFill>
          <a:latin typeface="Times" pitchFamily="18" charset="0"/>
        </a:defRPr>
      </a:lvl5pPr>
      <a:lvl6pPr marL="457146" algn="ctr" rtl="0" fontAlgn="base">
        <a:spcBef>
          <a:spcPct val="0"/>
        </a:spcBef>
        <a:spcAft>
          <a:spcPct val="0"/>
        </a:spcAft>
        <a:defRPr sz="4400">
          <a:solidFill>
            <a:schemeClr val="tx2"/>
          </a:solidFill>
          <a:latin typeface="Times" pitchFamily="18" charset="0"/>
        </a:defRPr>
      </a:lvl6pPr>
      <a:lvl7pPr marL="914293" algn="ctr" rtl="0" fontAlgn="base">
        <a:spcBef>
          <a:spcPct val="0"/>
        </a:spcBef>
        <a:spcAft>
          <a:spcPct val="0"/>
        </a:spcAft>
        <a:defRPr sz="4400">
          <a:solidFill>
            <a:schemeClr val="tx2"/>
          </a:solidFill>
          <a:latin typeface="Times" pitchFamily="18" charset="0"/>
        </a:defRPr>
      </a:lvl7pPr>
      <a:lvl8pPr marL="1371440" algn="ctr" rtl="0" fontAlgn="base">
        <a:spcBef>
          <a:spcPct val="0"/>
        </a:spcBef>
        <a:spcAft>
          <a:spcPct val="0"/>
        </a:spcAft>
        <a:defRPr sz="4400">
          <a:solidFill>
            <a:schemeClr val="tx2"/>
          </a:solidFill>
          <a:latin typeface="Times" pitchFamily="18" charset="0"/>
        </a:defRPr>
      </a:lvl8pPr>
      <a:lvl9pPr marL="1828586" algn="ctr" rtl="0" fontAlgn="base">
        <a:spcBef>
          <a:spcPct val="0"/>
        </a:spcBef>
        <a:spcAft>
          <a:spcPct val="0"/>
        </a:spcAft>
        <a:defRPr sz="4400">
          <a:solidFill>
            <a:schemeClr val="tx2"/>
          </a:solidFill>
          <a:latin typeface="Times" pitchFamily="18" charset="0"/>
        </a:defRPr>
      </a:lvl9pPr>
    </p:titleStyle>
    <p:bodyStyle>
      <a:lvl1pPr marL="342860" indent="-342860" algn="l" rtl="0" eaLnBrk="0" fontAlgn="base" hangingPunct="0">
        <a:spcBef>
          <a:spcPct val="20000"/>
        </a:spcBef>
        <a:spcAft>
          <a:spcPct val="0"/>
        </a:spcAft>
        <a:buChar char="•"/>
        <a:defRPr sz="3200">
          <a:solidFill>
            <a:schemeClr val="tx1"/>
          </a:solidFill>
          <a:latin typeface="+mn-lt"/>
          <a:ea typeface="+mn-ea"/>
          <a:cs typeface="+mn-cs"/>
        </a:defRPr>
      </a:lvl1pPr>
      <a:lvl2pPr marL="742863" indent="-285717" algn="l" rtl="0" eaLnBrk="0" fontAlgn="base" hangingPunct="0">
        <a:spcBef>
          <a:spcPct val="20000"/>
        </a:spcBef>
        <a:spcAft>
          <a:spcPct val="0"/>
        </a:spcAft>
        <a:buChar char="–"/>
        <a:defRPr sz="2800">
          <a:solidFill>
            <a:schemeClr val="tx1"/>
          </a:solidFill>
          <a:latin typeface="+mn-lt"/>
        </a:defRPr>
      </a:lvl2pPr>
      <a:lvl3pPr marL="1142867" indent="-228573" algn="l" rtl="0" eaLnBrk="0" fontAlgn="base" hangingPunct="0">
        <a:spcBef>
          <a:spcPct val="20000"/>
        </a:spcBef>
        <a:spcAft>
          <a:spcPct val="0"/>
        </a:spcAft>
        <a:buChar char="•"/>
        <a:defRPr sz="2400">
          <a:solidFill>
            <a:schemeClr val="tx1"/>
          </a:solidFill>
          <a:latin typeface="+mn-lt"/>
        </a:defRPr>
      </a:lvl3pPr>
      <a:lvl4pPr marL="1600013" indent="-228573" algn="l" rtl="0" eaLnBrk="0" fontAlgn="base" hangingPunct="0">
        <a:spcBef>
          <a:spcPct val="20000"/>
        </a:spcBef>
        <a:spcAft>
          <a:spcPct val="0"/>
        </a:spcAft>
        <a:buChar char="–"/>
        <a:defRPr sz="2000">
          <a:solidFill>
            <a:schemeClr val="tx1"/>
          </a:solidFill>
          <a:latin typeface="+mn-lt"/>
        </a:defRPr>
      </a:lvl4pPr>
      <a:lvl5pPr marL="2057159" indent="-228573" algn="l" rtl="0" eaLnBrk="0" fontAlgn="base" hangingPunct="0">
        <a:spcBef>
          <a:spcPct val="20000"/>
        </a:spcBef>
        <a:spcAft>
          <a:spcPct val="0"/>
        </a:spcAft>
        <a:buChar char="»"/>
        <a:defRPr sz="2000">
          <a:solidFill>
            <a:schemeClr val="tx1"/>
          </a:solidFill>
          <a:latin typeface="+mn-lt"/>
        </a:defRPr>
      </a:lvl5pPr>
      <a:lvl6pPr marL="2514306" indent="-228573" algn="l" rtl="0" fontAlgn="base">
        <a:spcBef>
          <a:spcPct val="20000"/>
        </a:spcBef>
        <a:spcAft>
          <a:spcPct val="0"/>
        </a:spcAft>
        <a:buChar char="»"/>
        <a:defRPr sz="2000">
          <a:solidFill>
            <a:schemeClr val="tx1"/>
          </a:solidFill>
          <a:latin typeface="+mn-lt"/>
        </a:defRPr>
      </a:lvl6pPr>
      <a:lvl7pPr marL="2971453" indent="-228573" algn="l" rtl="0" fontAlgn="base">
        <a:spcBef>
          <a:spcPct val="20000"/>
        </a:spcBef>
        <a:spcAft>
          <a:spcPct val="0"/>
        </a:spcAft>
        <a:buChar char="»"/>
        <a:defRPr sz="2000">
          <a:solidFill>
            <a:schemeClr val="tx1"/>
          </a:solidFill>
          <a:latin typeface="+mn-lt"/>
        </a:defRPr>
      </a:lvl7pPr>
      <a:lvl8pPr marL="3428599" indent="-228573" algn="l" rtl="0" fontAlgn="base">
        <a:spcBef>
          <a:spcPct val="20000"/>
        </a:spcBef>
        <a:spcAft>
          <a:spcPct val="0"/>
        </a:spcAft>
        <a:buChar char="»"/>
        <a:defRPr sz="2000">
          <a:solidFill>
            <a:schemeClr val="tx1"/>
          </a:solidFill>
          <a:latin typeface="+mn-lt"/>
        </a:defRPr>
      </a:lvl8pPr>
      <a:lvl9pPr marL="3885746" indent="-228573" algn="l" rtl="0" fontAlgn="base">
        <a:spcBef>
          <a:spcPct val="20000"/>
        </a:spcBef>
        <a:spcAft>
          <a:spcPct val="0"/>
        </a:spcAft>
        <a:buChar char="»"/>
        <a:defRPr sz="2000">
          <a:solidFill>
            <a:schemeClr val="tx1"/>
          </a:solidFill>
          <a:latin typeface="+mn-lt"/>
        </a:defRPr>
      </a:lvl9pPr>
    </p:bodyStyle>
    <p:otherStyle>
      <a:defPPr>
        <a:defRPr lang="nl-NL"/>
      </a:defPPr>
      <a:lvl1pPr marL="0" algn="l" defTabSz="914293" rtl="0" eaLnBrk="1" latinLnBrk="0" hangingPunct="1">
        <a:defRPr sz="1800" kern="1200">
          <a:solidFill>
            <a:schemeClr val="tx1"/>
          </a:solidFill>
          <a:latin typeface="+mn-lt"/>
          <a:ea typeface="+mn-ea"/>
          <a:cs typeface="+mn-cs"/>
        </a:defRPr>
      </a:lvl1pPr>
      <a:lvl2pPr marL="457146" algn="l" defTabSz="914293" rtl="0" eaLnBrk="1" latinLnBrk="0" hangingPunct="1">
        <a:defRPr sz="1800" kern="1200">
          <a:solidFill>
            <a:schemeClr val="tx1"/>
          </a:solidFill>
          <a:latin typeface="+mn-lt"/>
          <a:ea typeface="+mn-ea"/>
          <a:cs typeface="+mn-cs"/>
        </a:defRPr>
      </a:lvl2pPr>
      <a:lvl3pPr marL="914293" algn="l" defTabSz="914293" rtl="0" eaLnBrk="1" latinLnBrk="0" hangingPunct="1">
        <a:defRPr sz="1800" kern="1200">
          <a:solidFill>
            <a:schemeClr val="tx1"/>
          </a:solidFill>
          <a:latin typeface="+mn-lt"/>
          <a:ea typeface="+mn-ea"/>
          <a:cs typeface="+mn-cs"/>
        </a:defRPr>
      </a:lvl3pPr>
      <a:lvl4pPr marL="1371440" algn="l" defTabSz="914293" rtl="0" eaLnBrk="1" latinLnBrk="0" hangingPunct="1">
        <a:defRPr sz="1800" kern="1200">
          <a:solidFill>
            <a:schemeClr val="tx1"/>
          </a:solidFill>
          <a:latin typeface="+mn-lt"/>
          <a:ea typeface="+mn-ea"/>
          <a:cs typeface="+mn-cs"/>
        </a:defRPr>
      </a:lvl4pPr>
      <a:lvl5pPr marL="1828586" algn="l" defTabSz="914293" rtl="0" eaLnBrk="1" latinLnBrk="0" hangingPunct="1">
        <a:defRPr sz="1800" kern="1200">
          <a:solidFill>
            <a:schemeClr val="tx1"/>
          </a:solidFill>
          <a:latin typeface="+mn-lt"/>
          <a:ea typeface="+mn-ea"/>
          <a:cs typeface="+mn-cs"/>
        </a:defRPr>
      </a:lvl5pPr>
      <a:lvl6pPr marL="2285733" algn="l" defTabSz="914293" rtl="0" eaLnBrk="1" latinLnBrk="0" hangingPunct="1">
        <a:defRPr sz="1800" kern="1200">
          <a:solidFill>
            <a:schemeClr val="tx1"/>
          </a:solidFill>
          <a:latin typeface="+mn-lt"/>
          <a:ea typeface="+mn-ea"/>
          <a:cs typeface="+mn-cs"/>
        </a:defRPr>
      </a:lvl6pPr>
      <a:lvl7pPr marL="2742879" algn="l" defTabSz="914293" rtl="0" eaLnBrk="1" latinLnBrk="0" hangingPunct="1">
        <a:defRPr sz="1800" kern="1200">
          <a:solidFill>
            <a:schemeClr val="tx1"/>
          </a:solidFill>
          <a:latin typeface="+mn-lt"/>
          <a:ea typeface="+mn-ea"/>
          <a:cs typeface="+mn-cs"/>
        </a:defRPr>
      </a:lvl7pPr>
      <a:lvl8pPr marL="3200026" algn="l" defTabSz="914293" rtl="0" eaLnBrk="1" latinLnBrk="0" hangingPunct="1">
        <a:defRPr sz="1800" kern="1200">
          <a:solidFill>
            <a:schemeClr val="tx1"/>
          </a:solidFill>
          <a:latin typeface="+mn-lt"/>
          <a:ea typeface="+mn-ea"/>
          <a:cs typeface="+mn-cs"/>
        </a:defRPr>
      </a:lvl8pPr>
      <a:lvl9pPr marL="3657172" algn="l" defTabSz="914293"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titel 1"/>
          <p:cNvSpPr>
            <a:spLocks noGrp="1"/>
          </p:cNvSpPr>
          <p:nvPr>
            <p:ph type="title"/>
          </p:nvPr>
        </p:nvSpPr>
        <p:spPr>
          <a:xfrm>
            <a:off x="457200" y="274638"/>
            <a:ext cx="8229600" cy="1143000"/>
          </a:xfrm>
          <a:prstGeom prst="rect">
            <a:avLst/>
          </a:prstGeom>
        </p:spPr>
        <p:txBody>
          <a:bodyPr vert="horz" lIns="91429" tIns="45714" rIns="91429" bIns="45714" rtlCol="0" anchor="ctr">
            <a:normAutofit/>
          </a:bodyPr>
          <a:lstStyle/>
          <a:p>
            <a:r>
              <a:rPr lang="nl-NL"/>
              <a:t>Klik om de stijl te bewerken</a:t>
            </a:r>
          </a:p>
        </p:txBody>
      </p:sp>
      <p:sp>
        <p:nvSpPr>
          <p:cNvPr id="3" name="Tijdelijke aanduiding voor tekst 2"/>
          <p:cNvSpPr>
            <a:spLocks noGrp="1"/>
          </p:cNvSpPr>
          <p:nvPr>
            <p:ph type="body" idx="1"/>
          </p:nvPr>
        </p:nvSpPr>
        <p:spPr>
          <a:xfrm>
            <a:off x="457200" y="1600201"/>
            <a:ext cx="8229600" cy="4525963"/>
          </a:xfrm>
          <a:prstGeom prst="rect">
            <a:avLst/>
          </a:prstGeom>
        </p:spPr>
        <p:txBody>
          <a:bodyPr vert="horz" lIns="91429" tIns="45714" rIns="91429" bIns="45714" rtlCol="0">
            <a:normAutofit/>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p:cNvSpPr>
            <a:spLocks noGrp="1"/>
          </p:cNvSpPr>
          <p:nvPr>
            <p:ph type="dt" sz="half" idx="2"/>
          </p:nvPr>
        </p:nvSpPr>
        <p:spPr>
          <a:xfrm>
            <a:off x="457200" y="6356350"/>
            <a:ext cx="2133600" cy="365125"/>
          </a:xfrm>
          <a:prstGeom prst="rect">
            <a:avLst/>
          </a:prstGeom>
        </p:spPr>
        <p:txBody>
          <a:bodyPr vert="horz" lIns="91429" tIns="45714" rIns="91429" bIns="45714" rtlCol="0" anchor="ctr"/>
          <a:lstStyle>
            <a:lvl1pPr algn="l">
              <a:defRPr sz="1200">
                <a:solidFill>
                  <a:schemeClr val="tx1">
                    <a:tint val="75000"/>
                  </a:schemeClr>
                </a:solidFill>
              </a:defRPr>
            </a:lvl1pPr>
          </a:lstStyle>
          <a:p>
            <a:fld id="{CE1E16D9-9D39-4706-90B4-1DF3A8D88558}" type="datetimeFigureOut">
              <a:rPr lang="nl-NL" smtClean="0">
                <a:solidFill>
                  <a:prstClr val="black">
                    <a:tint val="75000"/>
                  </a:prstClr>
                </a:solidFill>
              </a:rPr>
              <a:pPr/>
              <a:t>18-1-2019</a:t>
            </a:fld>
            <a:endParaRPr lang="nl-NL" dirty="0">
              <a:solidFill>
                <a:prstClr val="black">
                  <a:tint val="75000"/>
                </a:prstClr>
              </a:solidFill>
            </a:endParaRPr>
          </a:p>
        </p:txBody>
      </p:sp>
      <p:sp>
        <p:nvSpPr>
          <p:cNvPr id="5" name="Tijdelijke aanduiding voor voettekst 4"/>
          <p:cNvSpPr>
            <a:spLocks noGrp="1"/>
          </p:cNvSpPr>
          <p:nvPr>
            <p:ph type="ftr" sz="quarter" idx="3"/>
          </p:nvPr>
        </p:nvSpPr>
        <p:spPr>
          <a:xfrm>
            <a:off x="3124200" y="6356350"/>
            <a:ext cx="2895600" cy="365125"/>
          </a:xfrm>
          <a:prstGeom prst="rect">
            <a:avLst/>
          </a:prstGeom>
        </p:spPr>
        <p:txBody>
          <a:bodyPr vert="horz" lIns="91429" tIns="45714" rIns="91429" bIns="45714" rtlCol="0" anchor="ctr"/>
          <a:lstStyle>
            <a:lvl1pPr algn="ctr">
              <a:defRPr sz="1200">
                <a:solidFill>
                  <a:schemeClr val="tx1">
                    <a:tint val="75000"/>
                  </a:schemeClr>
                </a:solidFill>
              </a:defRPr>
            </a:lvl1pPr>
          </a:lstStyle>
          <a:p>
            <a:endParaRPr lang="nl-NL" dirty="0">
              <a:solidFill>
                <a:prstClr val="black">
                  <a:tint val="75000"/>
                </a:prstClr>
              </a:solidFill>
            </a:endParaRPr>
          </a:p>
        </p:txBody>
      </p:sp>
      <p:sp>
        <p:nvSpPr>
          <p:cNvPr id="6" name="Tijdelijke aanduiding voor dianummer 5"/>
          <p:cNvSpPr>
            <a:spLocks noGrp="1"/>
          </p:cNvSpPr>
          <p:nvPr>
            <p:ph type="sldNum" sz="quarter" idx="4"/>
          </p:nvPr>
        </p:nvSpPr>
        <p:spPr>
          <a:xfrm>
            <a:off x="6553200" y="6356350"/>
            <a:ext cx="2133600" cy="365125"/>
          </a:xfrm>
          <a:prstGeom prst="rect">
            <a:avLst/>
          </a:prstGeom>
        </p:spPr>
        <p:txBody>
          <a:bodyPr vert="horz" lIns="91429" tIns="45714" rIns="91429" bIns="45714" rtlCol="0" anchor="ctr"/>
          <a:lstStyle>
            <a:lvl1pPr algn="r">
              <a:defRPr sz="1200">
                <a:solidFill>
                  <a:schemeClr val="tx1">
                    <a:tint val="75000"/>
                  </a:schemeClr>
                </a:solidFill>
              </a:defRPr>
            </a:lvl1pPr>
          </a:lstStyle>
          <a:p>
            <a:fld id="{3F6E85B3-CFEF-4CFD-8FF5-0A6EFFED531C}" type="slidenum">
              <a:rPr lang="nl-NL" smtClean="0">
                <a:solidFill>
                  <a:prstClr val="black">
                    <a:tint val="75000"/>
                  </a:prstClr>
                </a:solidFill>
              </a:rPr>
              <a:pPr/>
              <a:t>‹nr.›</a:t>
            </a:fld>
            <a:endParaRPr lang="nl-NL" dirty="0">
              <a:solidFill>
                <a:prstClr val="black">
                  <a:tint val="75000"/>
                </a:prstClr>
              </a:solidFill>
            </a:endParaRPr>
          </a:p>
        </p:txBody>
      </p:sp>
    </p:spTree>
    <p:extLst>
      <p:ext uri="{BB962C8B-B14F-4D97-AF65-F5344CB8AC3E}">
        <p14:creationId xmlns:p14="http://schemas.microsoft.com/office/powerpoint/2010/main" val="2827345119"/>
      </p:ext>
    </p:extLst>
  </p:cSld>
  <p:clrMap bg1="lt1" tx1="dk1" bg2="lt2" tx2="dk2" accent1="accent1" accent2="accent2" accent3="accent3" accent4="accent4" accent5="accent5" accent6="accent6" hlink="hlink" folHlink="folHlink"/>
  <p:sldLayoutIdLst>
    <p:sldLayoutId id="2147483733" r:id="rId1"/>
    <p:sldLayoutId id="2147483734" r:id="rId2"/>
    <p:sldLayoutId id="2147483735" r:id="rId3"/>
    <p:sldLayoutId id="2147483736" r:id="rId4"/>
    <p:sldLayoutId id="2147483737" r:id="rId5"/>
    <p:sldLayoutId id="2147483738" r:id="rId6"/>
    <p:sldLayoutId id="2147483739" r:id="rId7"/>
    <p:sldLayoutId id="2147483740" r:id="rId8"/>
    <p:sldLayoutId id="2147483741" r:id="rId9"/>
    <p:sldLayoutId id="2147483742" r:id="rId10"/>
    <p:sldLayoutId id="2147483743" r:id="rId11"/>
  </p:sldLayoutIdLst>
  <p:txStyles>
    <p:titleStyle>
      <a:lvl1pPr algn="ctr" defTabSz="914293" rtl="0" eaLnBrk="1" latinLnBrk="0" hangingPunct="1">
        <a:spcBef>
          <a:spcPct val="0"/>
        </a:spcBef>
        <a:buNone/>
        <a:defRPr sz="4400" kern="1200">
          <a:solidFill>
            <a:schemeClr val="tx1"/>
          </a:solidFill>
          <a:latin typeface="+mj-lt"/>
          <a:ea typeface="+mj-ea"/>
          <a:cs typeface="+mj-cs"/>
        </a:defRPr>
      </a:lvl1pPr>
    </p:titleStyle>
    <p:bodyStyle>
      <a:lvl1pPr marL="342860" indent="-342860" algn="l" defTabSz="914293"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863" indent="-285717" algn="l" defTabSz="914293"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2867" indent="-228573" algn="l" defTabSz="914293"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013" indent="-228573" algn="l" defTabSz="914293"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159" indent="-228573" algn="l" defTabSz="914293"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306" indent="-228573" algn="l" defTabSz="91429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453" indent="-228573" algn="l" defTabSz="91429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599" indent="-228573" algn="l" defTabSz="91429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5746" indent="-228573" algn="l" defTabSz="914293"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nl-NL"/>
      </a:defPPr>
      <a:lvl1pPr marL="0" algn="l" defTabSz="914293" rtl="0" eaLnBrk="1" latinLnBrk="0" hangingPunct="1">
        <a:defRPr sz="1800" kern="1200">
          <a:solidFill>
            <a:schemeClr val="tx1"/>
          </a:solidFill>
          <a:latin typeface="+mn-lt"/>
          <a:ea typeface="+mn-ea"/>
          <a:cs typeface="+mn-cs"/>
        </a:defRPr>
      </a:lvl1pPr>
      <a:lvl2pPr marL="457146" algn="l" defTabSz="914293" rtl="0" eaLnBrk="1" latinLnBrk="0" hangingPunct="1">
        <a:defRPr sz="1800" kern="1200">
          <a:solidFill>
            <a:schemeClr val="tx1"/>
          </a:solidFill>
          <a:latin typeface="+mn-lt"/>
          <a:ea typeface="+mn-ea"/>
          <a:cs typeface="+mn-cs"/>
        </a:defRPr>
      </a:lvl2pPr>
      <a:lvl3pPr marL="914293" algn="l" defTabSz="914293" rtl="0" eaLnBrk="1" latinLnBrk="0" hangingPunct="1">
        <a:defRPr sz="1800" kern="1200">
          <a:solidFill>
            <a:schemeClr val="tx1"/>
          </a:solidFill>
          <a:latin typeface="+mn-lt"/>
          <a:ea typeface="+mn-ea"/>
          <a:cs typeface="+mn-cs"/>
        </a:defRPr>
      </a:lvl3pPr>
      <a:lvl4pPr marL="1371440" algn="l" defTabSz="914293" rtl="0" eaLnBrk="1" latinLnBrk="0" hangingPunct="1">
        <a:defRPr sz="1800" kern="1200">
          <a:solidFill>
            <a:schemeClr val="tx1"/>
          </a:solidFill>
          <a:latin typeface="+mn-lt"/>
          <a:ea typeface="+mn-ea"/>
          <a:cs typeface="+mn-cs"/>
        </a:defRPr>
      </a:lvl4pPr>
      <a:lvl5pPr marL="1828586" algn="l" defTabSz="914293" rtl="0" eaLnBrk="1" latinLnBrk="0" hangingPunct="1">
        <a:defRPr sz="1800" kern="1200">
          <a:solidFill>
            <a:schemeClr val="tx1"/>
          </a:solidFill>
          <a:latin typeface="+mn-lt"/>
          <a:ea typeface="+mn-ea"/>
          <a:cs typeface="+mn-cs"/>
        </a:defRPr>
      </a:lvl5pPr>
      <a:lvl6pPr marL="2285733" algn="l" defTabSz="914293" rtl="0" eaLnBrk="1" latinLnBrk="0" hangingPunct="1">
        <a:defRPr sz="1800" kern="1200">
          <a:solidFill>
            <a:schemeClr val="tx1"/>
          </a:solidFill>
          <a:latin typeface="+mn-lt"/>
          <a:ea typeface="+mn-ea"/>
          <a:cs typeface="+mn-cs"/>
        </a:defRPr>
      </a:lvl6pPr>
      <a:lvl7pPr marL="2742879" algn="l" defTabSz="914293" rtl="0" eaLnBrk="1" latinLnBrk="0" hangingPunct="1">
        <a:defRPr sz="1800" kern="1200">
          <a:solidFill>
            <a:schemeClr val="tx1"/>
          </a:solidFill>
          <a:latin typeface="+mn-lt"/>
          <a:ea typeface="+mn-ea"/>
          <a:cs typeface="+mn-cs"/>
        </a:defRPr>
      </a:lvl7pPr>
      <a:lvl8pPr marL="3200026" algn="l" defTabSz="914293" rtl="0" eaLnBrk="1" latinLnBrk="0" hangingPunct="1">
        <a:defRPr sz="1800" kern="1200">
          <a:solidFill>
            <a:schemeClr val="tx1"/>
          </a:solidFill>
          <a:latin typeface="+mn-lt"/>
          <a:ea typeface="+mn-ea"/>
          <a:cs typeface="+mn-cs"/>
        </a:defRPr>
      </a:lvl8pPr>
      <a:lvl9pPr marL="3657172" algn="l" defTabSz="914293"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titel 1"/>
          <p:cNvSpPr>
            <a:spLocks noGrp="1"/>
          </p:cNvSpPr>
          <p:nvPr>
            <p:ph type="title"/>
          </p:nvPr>
        </p:nvSpPr>
        <p:spPr>
          <a:xfrm>
            <a:off x="457200" y="274638"/>
            <a:ext cx="8229600" cy="1143000"/>
          </a:xfrm>
          <a:prstGeom prst="rect">
            <a:avLst/>
          </a:prstGeom>
        </p:spPr>
        <p:txBody>
          <a:bodyPr vert="horz" lIns="91429" tIns="45714" rIns="91429" bIns="45714" rtlCol="0" anchor="ctr">
            <a:normAutofit/>
          </a:bodyPr>
          <a:lstStyle/>
          <a:p>
            <a:r>
              <a:rPr lang="nl-NL"/>
              <a:t>Klik om de stijl te bewerken</a:t>
            </a:r>
          </a:p>
        </p:txBody>
      </p:sp>
      <p:sp>
        <p:nvSpPr>
          <p:cNvPr id="3" name="Tijdelijke aanduiding voor tekst 2"/>
          <p:cNvSpPr>
            <a:spLocks noGrp="1"/>
          </p:cNvSpPr>
          <p:nvPr>
            <p:ph type="body" idx="1"/>
          </p:nvPr>
        </p:nvSpPr>
        <p:spPr>
          <a:xfrm>
            <a:off x="457200" y="1600201"/>
            <a:ext cx="8229600" cy="4525963"/>
          </a:xfrm>
          <a:prstGeom prst="rect">
            <a:avLst/>
          </a:prstGeom>
        </p:spPr>
        <p:txBody>
          <a:bodyPr vert="horz" lIns="91429" tIns="45714" rIns="91429" bIns="45714" rtlCol="0">
            <a:normAutofit/>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p:cNvSpPr>
            <a:spLocks noGrp="1"/>
          </p:cNvSpPr>
          <p:nvPr>
            <p:ph type="dt" sz="half" idx="2"/>
          </p:nvPr>
        </p:nvSpPr>
        <p:spPr>
          <a:xfrm>
            <a:off x="457200" y="6356350"/>
            <a:ext cx="2133600" cy="365125"/>
          </a:xfrm>
          <a:prstGeom prst="rect">
            <a:avLst/>
          </a:prstGeom>
        </p:spPr>
        <p:txBody>
          <a:bodyPr vert="horz" lIns="91429" tIns="45714" rIns="91429" bIns="45714" rtlCol="0" anchor="ctr"/>
          <a:lstStyle>
            <a:lvl1pPr algn="l">
              <a:defRPr sz="1200">
                <a:solidFill>
                  <a:schemeClr val="tx1">
                    <a:tint val="75000"/>
                  </a:schemeClr>
                </a:solidFill>
              </a:defRPr>
            </a:lvl1pPr>
          </a:lstStyle>
          <a:p>
            <a:fld id="{CE1E16D9-9D39-4706-90B4-1DF3A8D88558}" type="datetimeFigureOut">
              <a:rPr lang="nl-NL" smtClean="0">
                <a:solidFill>
                  <a:prstClr val="black">
                    <a:tint val="75000"/>
                  </a:prstClr>
                </a:solidFill>
              </a:rPr>
              <a:pPr/>
              <a:t>18-1-2019</a:t>
            </a:fld>
            <a:endParaRPr lang="nl-NL" dirty="0">
              <a:solidFill>
                <a:prstClr val="black">
                  <a:tint val="75000"/>
                </a:prstClr>
              </a:solidFill>
            </a:endParaRPr>
          </a:p>
        </p:txBody>
      </p:sp>
      <p:sp>
        <p:nvSpPr>
          <p:cNvPr id="5" name="Tijdelijke aanduiding voor voettekst 4"/>
          <p:cNvSpPr>
            <a:spLocks noGrp="1"/>
          </p:cNvSpPr>
          <p:nvPr>
            <p:ph type="ftr" sz="quarter" idx="3"/>
          </p:nvPr>
        </p:nvSpPr>
        <p:spPr>
          <a:xfrm>
            <a:off x="3124200" y="6356350"/>
            <a:ext cx="2895600" cy="365125"/>
          </a:xfrm>
          <a:prstGeom prst="rect">
            <a:avLst/>
          </a:prstGeom>
        </p:spPr>
        <p:txBody>
          <a:bodyPr vert="horz" lIns="91429" tIns="45714" rIns="91429" bIns="45714" rtlCol="0" anchor="ctr"/>
          <a:lstStyle>
            <a:lvl1pPr algn="ctr">
              <a:defRPr sz="1200">
                <a:solidFill>
                  <a:schemeClr val="tx1">
                    <a:tint val="75000"/>
                  </a:schemeClr>
                </a:solidFill>
              </a:defRPr>
            </a:lvl1pPr>
          </a:lstStyle>
          <a:p>
            <a:endParaRPr lang="nl-NL" dirty="0">
              <a:solidFill>
                <a:prstClr val="black">
                  <a:tint val="75000"/>
                </a:prstClr>
              </a:solidFill>
            </a:endParaRPr>
          </a:p>
        </p:txBody>
      </p:sp>
      <p:sp>
        <p:nvSpPr>
          <p:cNvPr id="6" name="Tijdelijke aanduiding voor dianummer 5"/>
          <p:cNvSpPr>
            <a:spLocks noGrp="1"/>
          </p:cNvSpPr>
          <p:nvPr>
            <p:ph type="sldNum" sz="quarter" idx="4"/>
          </p:nvPr>
        </p:nvSpPr>
        <p:spPr>
          <a:xfrm>
            <a:off x="6553200" y="6356350"/>
            <a:ext cx="2133600" cy="365125"/>
          </a:xfrm>
          <a:prstGeom prst="rect">
            <a:avLst/>
          </a:prstGeom>
        </p:spPr>
        <p:txBody>
          <a:bodyPr vert="horz" lIns="91429" tIns="45714" rIns="91429" bIns="45714" rtlCol="0" anchor="ctr"/>
          <a:lstStyle>
            <a:lvl1pPr algn="r">
              <a:defRPr sz="1200">
                <a:solidFill>
                  <a:schemeClr val="tx1">
                    <a:tint val="75000"/>
                  </a:schemeClr>
                </a:solidFill>
              </a:defRPr>
            </a:lvl1pPr>
          </a:lstStyle>
          <a:p>
            <a:fld id="{3F6E85B3-CFEF-4CFD-8FF5-0A6EFFED531C}" type="slidenum">
              <a:rPr lang="nl-NL" smtClean="0">
                <a:solidFill>
                  <a:prstClr val="black">
                    <a:tint val="75000"/>
                  </a:prstClr>
                </a:solidFill>
              </a:rPr>
              <a:pPr/>
              <a:t>‹nr.›</a:t>
            </a:fld>
            <a:endParaRPr lang="nl-NL" dirty="0">
              <a:solidFill>
                <a:prstClr val="black">
                  <a:tint val="75000"/>
                </a:prstClr>
              </a:solidFill>
            </a:endParaRPr>
          </a:p>
        </p:txBody>
      </p:sp>
    </p:spTree>
    <p:extLst>
      <p:ext uri="{BB962C8B-B14F-4D97-AF65-F5344CB8AC3E}">
        <p14:creationId xmlns:p14="http://schemas.microsoft.com/office/powerpoint/2010/main" val="1833748213"/>
      </p:ext>
    </p:extLst>
  </p:cSld>
  <p:clrMap bg1="lt1" tx1="dk1" bg2="lt2" tx2="dk2" accent1="accent1" accent2="accent2" accent3="accent3" accent4="accent4" accent5="accent5" accent6="accent6" hlink="hlink" folHlink="folHlink"/>
  <p:sldLayoutIdLst>
    <p:sldLayoutId id="2147483757" r:id="rId1"/>
    <p:sldLayoutId id="2147483758" r:id="rId2"/>
    <p:sldLayoutId id="2147483759" r:id="rId3"/>
    <p:sldLayoutId id="2147483760" r:id="rId4"/>
    <p:sldLayoutId id="2147483761" r:id="rId5"/>
    <p:sldLayoutId id="2147483762" r:id="rId6"/>
    <p:sldLayoutId id="2147483763" r:id="rId7"/>
    <p:sldLayoutId id="2147483764" r:id="rId8"/>
    <p:sldLayoutId id="2147483765" r:id="rId9"/>
    <p:sldLayoutId id="2147483766" r:id="rId10"/>
    <p:sldLayoutId id="2147483767" r:id="rId11"/>
  </p:sldLayoutIdLst>
  <p:txStyles>
    <p:titleStyle>
      <a:lvl1pPr algn="ctr" defTabSz="914293" rtl="0" eaLnBrk="1" latinLnBrk="0" hangingPunct="1">
        <a:spcBef>
          <a:spcPct val="0"/>
        </a:spcBef>
        <a:buNone/>
        <a:defRPr sz="4400" kern="1200">
          <a:solidFill>
            <a:schemeClr val="tx1"/>
          </a:solidFill>
          <a:latin typeface="+mj-lt"/>
          <a:ea typeface="+mj-ea"/>
          <a:cs typeface="+mj-cs"/>
        </a:defRPr>
      </a:lvl1pPr>
    </p:titleStyle>
    <p:bodyStyle>
      <a:lvl1pPr marL="342860" indent="-342860" algn="l" defTabSz="914293"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863" indent="-285717" algn="l" defTabSz="914293"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2867" indent="-228573" algn="l" defTabSz="914293"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013" indent="-228573" algn="l" defTabSz="914293"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159" indent="-228573" algn="l" defTabSz="914293"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306" indent="-228573" algn="l" defTabSz="91429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453" indent="-228573" algn="l" defTabSz="91429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599" indent="-228573" algn="l" defTabSz="91429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5746" indent="-228573" algn="l" defTabSz="914293"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nl-NL"/>
      </a:defPPr>
      <a:lvl1pPr marL="0" algn="l" defTabSz="914293" rtl="0" eaLnBrk="1" latinLnBrk="0" hangingPunct="1">
        <a:defRPr sz="1800" kern="1200">
          <a:solidFill>
            <a:schemeClr val="tx1"/>
          </a:solidFill>
          <a:latin typeface="+mn-lt"/>
          <a:ea typeface="+mn-ea"/>
          <a:cs typeface="+mn-cs"/>
        </a:defRPr>
      </a:lvl1pPr>
      <a:lvl2pPr marL="457146" algn="l" defTabSz="914293" rtl="0" eaLnBrk="1" latinLnBrk="0" hangingPunct="1">
        <a:defRPr sz="1800" kern="1200">
          <a:solidFill>
            <a:schemeClr val="tx1"/>
          </a:solidFill>
          <a:latin typeface="+mn-lt"/>
          <a:ea typeface="+mn-ea"/>
          <a:cs typeface="+mn-cs"/>
        </a:defRPr>
      </a:lvl2pPr>
      <a:lvl3pPr marL="914293" algn="l" defTabSz="914293" rtl="0" eaLnBrk="1" latinLnBrk="0" hangingPunct="1">
        <a:defRPr sz="1800" kern="1200">
          <a:solidFill>
            <a:schemeClr val="tx1"/>
          </a:solidFill>
          <a:latin typeface="+mn-lt"/>
          <a:ea typeface="+mn-ea"/>
          <a:cs typeface="+mn-cs"/>
        </a:defRPr>
      </a:lvl3pPr>
      <a:lvl4pPr marL="1371440" algn="l" defTabSz="914293" rtl="0" eaLnBrk="1" latinLnBrk="0" hangingPunct="1">
        <a:defRPr sz="1800" kern="1200">
          <a:solidFill>
            <a:schemeClr val="tx1"/>
          </a:solidFill>
          <a:latin typeface="+mn-lt"/>
          <a:ea typeface="+mn-ea"/>
          <a:cs typeface="+mn-cs"/>
        </a:defRPr>
      </a:lvl4pPr>
      <a:lvl5pPr marL="1828586" algn="l" defTabSz="914293" rtl="0" eaLnBrk="1" latinLnBrk="0" hangingPunct="1">
        <a:defRPr sz="1800" kern="1200">
          <a:solidFill>
            <a:schemeClr val="tx1"/>
          </a:solidFill>
          <a:latin typeface="+mn-lt"/>
          <a:ea typeface="+mn-ea"/>
          <a:cs typeface="+mn-cs"/>
        </a:defRPr>
      </a:lvl5pPr>
      <a:lvl6pPr marL="2285733" algn="l" defTabSz="914293" rtl="0" eaLnBrk="1" latinLnBrk="0" hangingPunct="1">
        <a:defRPr sz="1800" kern="1200">
          <a:solidFill>
            <a:schemeClr val="tx1"/>
          </a:solidFill>
          <a:latin typeface="+mn-lt"/>
          <a:ea typeface="+mn-ea"/>
          <a:cs typeface="+mn-cs"/>
        </a:defRPr>
      </a:lvl6pPr>
      <a:lvl7pPr marL="2742879" algn="l" defTabSz="914293" rtl="0" eaLnBrk="1" latinLnBrk="0" hangingPunct="1">
        <a:defRPr sz="1800" kern="1200">
          <a:solidFill>
            <a:schemeClr val="tx1"/>
          </a:solidFill>
          <a:latin typeface="+mn-lt"/>
          <a:ea typeface="+mn-ea"/>
          <a:cs typeface="+mn-cs"/>
        </a:defRPr>
      </a:lvl7pPr>
      <a:lvl8pPr marL="3200026" algn="l" defTabSz="914293" rtl="0" eaLnBrk="1" latinLnBrk="0" hangingPunct="1">
        <a:defRPr sz="1800" kern="1200">
          <a:solidFill>
            <a:schemeClr val="tx1"/>
          </a:solidFill>
          <a:latin typeface="+mn-lt"/>
          <a:ea typeface="+mn-ea"/>
          <a:cs typeface="+mn-cs"/>
        </a:defRPr>
      </a:lvl8pPr>
      <a:lvl9pPr marL="3657172" algn="l" defTabSz="914293"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titel 1"/>
          <p:cNvSpPr>
            <a:spLocks noGrp="1"/>
          </p:cNvSpPr>
          <p:nvPr>
            <p:ph type="title"/>
          </p:nvPr>
        </p:nvSpPr>
        <p:spPr>
          <a:xfrm>
            <a:off x="457200" y="274638"/>
            <a:ext cx="8229600" cy="1143000"/>
          </a:xfrm>
          <a:prstGeom prst="rect">
            <a:avLst/>
          </a:prstGeom>
        </p:spPr>
        <p:txBody>
          <a:bodyPr vert="horz" lIns="91429" tIns="45714" rIns="91429" bIns="45714" rtlCol="0" anchor="ctr">
            <a:normAutofit/>
          </a:bodyPr>
          <a:lstStyle/>
          <a:p>
            <a:r>
              <a:rPr lang="nl-NL"/>
              <a:t>Klik om de stijl te bewerken</a:t>
            </a:r>
          </a:p>
        </p:txBody>
      </p:sp>
      <p:sp>
        <p:nvSpPr>
          <p:cNvPr id="3" name="Tijdelijke aanduiding voor tekst 2"/>
          <p:cNvSpPr>
            <a:spLocks noGrp="1"/>
          </p:cNvSpPr>
          <p:nvPr>
            <p:ph type="body" idx="1"/>
          </p:nvPr>
        </p:nvSpPr>
        <p:spPr>
          <a:xfrm>
            <a:off x="457200" y="1600201"/>
            <a:ext cx="8229600" cy="4525963"/>
          </a:xfrm>
          <a:prstGeom prst="rect">
            <a:avLst/>
          </a:prstGeom>
        </p:spPr>
        <p:txBody>
          <a:bodyPr vert="horz" lIns="91429" tIns="45714" rIns="91429" bIns="45714" rtlCol="0">
            <a:normAutofit/>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p:cNvSpPr>
            <a:spLocks noGrp="1"/>
          </p:cNvSpPr>
          <p:nvPr>
            <p:ph type="dt" sz="half" idx="2"/>
          </p:nvPr>
        </p:nvSpPr>
        <p:spPr>
          <a:xfrm>
            <a:off x="457200" y="6356350"/>
            <a:ext cx="2133600" cy="365125"/>
          </a:xfrm>
          <a:prstGeom prst="rect">
            <a:avLst/>
          </a:prstGeom>
        </p:spPr>
        <p:txBody>
          <a:bodyPr vert="horz" lIns="91429" tIns="45714" rIns="91429" bIns="45714" rtlCol="0" anchor="ctr"/>
          <a:lstStyle>
            <a:lvl1pPr algn="l">
              <a:defRPr sz="1200">
                <a:solidFill>
                  <a:schemeClr val="tx1">
                    <a:tint val="75000"/>
                  </a:schemeClr>
                </a:solidFill>
              </a:defRPr>
            </a:lvl1pPr>
          </a:lstStyle>
          <a:p>
            <a:fld id="{CE1E16D9-9D39-4706-90B4-1DF3A8D88558}" type="datetimeFigureOut">
              <a:rPr lang="nl-NL" smtClean="0">
                <a:solidFill>
                  <a:prstClr val="black">
                    <a:tint val="75000"/>
                  </a:prstClr>
                </a:solidFill>
              </a:rPr>
              <a:pPr/>
              <a:t>18-1-2019</a:t>
            </a:fld>
            <a:endParaRPr lang="nl-NL" dirty="0">
              <a:solidFill>
                <a:prstClr val="black">
                  <a:tint val="75000"/>
                </a:prstClr>
              </a:solidFill>
            </a:endParaRPr>
          </a:p>
        </p:txBody>
      </p:sp>
      <p:sp>
        <p:nvSpPr>
          <p:cNvPr id="5" name="Tijdelijke aanduiding voor voettekst 4"/>
          <p:cNvSpPr>
            <a:spLocks noGrp="1"/>
          </p:cNvSpPr>
          <p:nvPr>
            <p:ph type="ftr" sz="quarter" idx="3"/>
          </p:nvPr>
        </p:nvSpPr>
        <p:spPr>
          <a:xfrm>
            <a:off x="3124200" y="6356350"/>
            <a:ext cx="2895600" cy="365125"/>
          </a:xfrm>
          <a:prstGeom prst="rect">
            <a:avLst/>
          </a:prstGeom>
        </p:spPr>
        <p:txBody>
          <a:bodyPr vert="horz" lIns="91429" tIns="45714" rIns="91429" bIns="45714" rtlCol="0" anchor="ctr"/>
          <a:lstStyle>
            <a:lvl1pPr algn="ctr">
              <a:defRPr sz="1200">
                <a:solidFill>
                  <a:schemeClr val="tx1">
                    <a:tint val="75000"/>
                  </a:schemeClr>
                </a:solidFill>
              </a:defRPr>
            </a:lvl1pPr>
          </a:lstStyle>
          <a:p>
            <a:endParaRPr lang="nl-NL" dirty="0">
              <a:solidFill>
                <a:prstClr val="black">
                  <a:tint val="75000"/>
                </a:prstClr>
              </a:solidFill>
            </a:endParaRPr>
          </a:p>
        </p:txBody>
      </p:sp>
      <p:sp>
        <p:nvSpPr>
          <p:cNvPr id="6" name="Tijdelijke aanduiding voor dianummer 5"/>
          <p:cNvSpPr>
            <a:spLocks noGrp="1"/>
          </p:cNvSpPr>
          <p:nvPr>
            <p:ph type="sldNum" sz="quarter" idx="4"/>
          </p:nvPr>
        </p:nvSpPr>
        <p:spPr>
          <a:xfrm>
            <a:off x="6553200" y="6356350"/>
            <a:ext cx="2133600" cy="365125"/>
          </a:xfrm>
          <a:prstGeom prst="rect">
            <a:avLst/>
          </a:prstGeom>
        </p:spPr>
        <p:txBody>
          <a:bodyPr vert="horz" lIns="91429" tIns="45714" rIns="91429" bIns="45714" rtlCol="0" anchor="ctr"/>
          <a:lstStyle>
            <a:lvl1pPr algn="r">
              <a:defRPr sz="1200">
                <a:solidFill>
                  <a:schemeClr val="tx1">
                    <a:tint val="75000"/>
                  </a:schemeClr>
                </a:solidFill>
              </a:defRPr>
            </a:lvl1pPr>
          </a:lstStyle>
          <a:p>
            <a:fld id="{3F6E85B3-CFEF-4CFD-8FF5-0A6EFFED531C}" type="slidenum">
              <a:rPr lang="nl-NL" smtClean="0">
                <a:solidFill>
                  <a:prstClr val="black">
                    <a:tint val="75000"/>
                  </a:prstClr>
                </a:solidFill>
              </a:rPr>
              <a:pPr/>
              <a:t>‹nr.›</a:t>
            </a:fld>
            <a:endParaRPr lang="nl-NL" dirty="0">
              <a:solidFill>
                <a:prstClr val="black">
                  <a:tint val="75000"/>
                </a:prstClr>
              </a:solidFill>
            </a:endParaRPr>
          </a:p>
        </p:txBody>
      </p:sp>
    </p:spTree>
    <p:extLst>
      <p:ext uri="{BB962C8B-B14F-4D97-AF65-F5344CB8AC3E}">
        <p14:creationId xmlns:p14="http://schemas.microsoft.com/office/powerpoint/2010/main" val="2075242919"/>
      </p:ext>
    </p:extLst>
  </p:cSld>
  <p:clrMap bg1="lt1" tx1="dk1" bg2="lt2" tx2="dk2" accent1="accent1" accent2="accent2" accent3="accent3" accent4="accent4" accent5="accent5" accent6="accent6" hlink="hlink" folHlink="folHlink"/>
  <p:sldLayoutIdLst>
    <p:sldLayoutId id="2147483769" r:id="rId1"/>
    <p:sldLayoutId id="2147483770" r:id="rId2"/>
    <p:sldLayoutId id="2147483771" r:id="rId3"/>
    <p:sldLayoutId id="2147483772" r:id="rId4"/>
    <p:sldLayoutId id="2147483773" r:id="rId5"/>
    <p:sldLayoutId id="2147483774" r:id="rId6"/>
    <p:sldLayoutId id="2147483775" r:id="rId7"/>
    <p:sldLayoutId id="2147483776" r:id="rId8"/>
    <p:sldLayoutId id="2147483777" r:id="rId9"/>
    <p:sldLayoutId id="2147483778" r:id="rId10"/>
    <p:sldLayoutId id="2147483779" r:id="rId11"/>
  </p:sldLayoutIdLst>
  <p:txStyles>
    <p:titleStyle>
      <a:lvl1pPr algn="ctr" defTabSz="914293" rtl="0" eaLnBrk="1" latinLnBrk="0" hangingPunct="1">
        <a:spcBef>
          <a:spcPct val="0"/>
        </a:spcBef>
        <a:buNone/>
        <a:defRPr sz="4400" kern="1200">
          <a:solidFill>
            <a:schemeClr val="tx1"/>
          </a:solidFill>
          <a:latin typeface="+mj-lt"/>
          <a:ea typeface="+mj-ea"/>
          <a:cs typeface="+mj-cs"/>
        </a:defRPr>
      </a:lvl1pPr>
    </p:titleStyle>
    <p:bodyStyle>
      <a:lvl1pPr marL="342860" indent="-342860" algn="l" defTabSz="914293"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863" indent="-285717" algn="l" defTabSz="914293"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2867" indent="-228573" algn="l" defTabSz="914293"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013" indent="-228573" algn="l" defTabSz="914293"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159" indent="-228573" algn="l" defTabSz="914293"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306" indent="-228573" algn="l" defTabSz="91429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453" indent="-228573" algn="l" defTabSz="91429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599" indent="-228573" algn="l" defTabSz="91429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5746" indent="-228573" algn="l" defTabSz="914293"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nl-NL"/>
      </a:defPPr>
      <a:lvl1pPr marL="0" algn="l" defTabSz="914293" rtl="0" eaLnBrk="1" latinLnBrk="0" hangingPunct="1">
        <a:defRPr sz="1800" kern="1200">
          <a:solidFill>
            <a:schemeClr val="tx1"/>
          </a:solidFill>
          <a:latin typeface="+mn-lt"/>
          <a:ea typeface="+mn-ea"/>
          <a:cs typeface="+mn-cs"/>
        </a:defRPr>
      </a:lvl1pPr>
      <a:lvl2pPr marL="457146" algn="l" defTabSz="914293" rtl="0" eaLnBrk="1" latinLnBrk="0" hangingPunct="1">
        <a:defRPr sz="1800" kern="1200">
          <a:solidFill>
            <a:schemeClr val="tx1"/>
          </a:solidFill>
          <a:latin typeface="+mn-lt"/>
          <a:ea typeface="+mn-ea"/>
          <a:cs typeface="+mn-cs"/>
        </a:defRPr>
      </a:lvl2pPr>
      <a:lvl3pPr marL="914293" algn="l" defTabSz="914293" rtl="0" eaLnBrk="1" latinLnBrk="0" hangingPunct="1">
        <a:defRPr sz="1800" kern="1200">
          <a:solidFill>
            <a:schemeClr val="tx1"/>
          </a:solidFill>
          <a:latin typeface="+mn-lt"/>
          <a:ea typeface="+mn-ea"/>
          <a:cs typeface="+mn-cs"/>
        </a:defRPr>
      </a:lvl3pPr>
      <a:lvl4pPr marL="1371440" algn="l" defTabSz="914293" rtl="0" eaLnBrk="1" latinLnBrk="0" hangingPunct="1">
        <a:defRPr sz="1800" kern="1200">
          <a:solidFill>
            <a:schemeClr val="tx1"/>
          </a:solidFill>
          <a:latin typeface="+mn-lt"/>
          <a:ea typeface="+mn-ea"/>
          <a:cs typeface="+mn-cs"/>
        </a:defRPr>
      </a:lvl4pPr>
      <a:lvl5pPr marL="1828586" algn="l" defTabSz="914293" rtl="0" eaLnBrk="1" latinLnBrk="0" hangingPunct="1">
        <a:defRPr sz="1800" kern="1200">
          <a:solidFill>
            <a:schemeClr val="tx1"/>
          </a:solidFill>
          <a:latin typeface="+mn-lt"/>
          <a:ea typeface="+mn-ea"/>
          <a:cs typeface="+mn-cs"/>
        </a:defRPr>
      </a:lvl5pPr>
      <a:lvl6pPr marL="2285733" algn="l" defTabSz="914293" rtl="0" eaLnBrk="1" latinLnBrk="0" hangingPunct="1">
        <a:defRPr sz="1800" kern="1200">
          <a:solidFill>
            <a:schemeClr val="tx1"/>
          </a:solidFill>
          <a:latin typeface="+mn-lt"/>
          <a:ea typeface="+mn-ea"/>
          <a:cs typeface="+mn-cs"/>
        </a:defRPr>
      </a:lvl6pPr>
      <a:lvl7pPr marL="2742879" algn="l" defTabSz="914293" rtl="0" eaLnBrk="1" latinLnBrk="0" hangingPunct="1">
        <a:defRPr sz="1800" kern="1200">
          <a:solidFill>
            <a:schemeClr val="tx1"/>
          </a:solidFill>
          <a:latin typeface="+mn-lt"/>
          <a:ea typeface="+mn-ea"/>
          <a:cs typeface="+mn-cs"/>
        </a:defRPr>
      </a:lvl7pPr>
      <a:lvl8pPr marL="3200026" algn="l" defTabSz="914293" rtl="0" eaLnBrk="1" latinLnBrk="0" hangingPunct="1">
        <a:defRPr sz="1800" kern="1200">
          <a:solidFill>
            <a:schemeClr val="tx1"/>
          </a:solidFill>
          <a:latin typeface="+mn-lt"/>
          <a:ea typeface="+mn-ea"/>
          <a:cs typeface="+mn-cs"/>
        </a:defRPr>
      </a:lvl8pPr>
      <a:lvl9pPr marL="3657172" algn="l" defTabSz="914293"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titel 1"/>
          <p:cNvSpPr>
            <a:spLocks noGrp="1"/>
          </p:cNvSpPr>
          <p:nvPr>
            <p:ph type="title"/>
          </p:nvPr>
        </p:nvSpPr>
        <p:spPr>
          <a:xfrm>
            <a:off x="457200" y="274638"/>
            <a:ext cx="8229600" cy="1143000"/>
          </a:xfrm>
          <a:prstGeom prst="rect">
            <a:avLst/>
          </a:prstGeom>
        </p:spPr>
        <p:txBody>
          <a:bodyPr vert="horz" lIns="91429" tIns="45714" rIns="91429" bIns="45714" rtlCol="0" anchor="ctr">
            <a:normAutofit/>
          </a:bodyPr>
          <a:lstStyle/>
          <a:p>
            <a:r>
              <a:rPr lang="nl-NL"/>
              <a:t>Klik om de stijl te bewerken</a:t>
            </a:r>
          </a:p>
        </p:txBody>
      </p:sp>
      <p:sp>
        <p:nvSpPr>
          <p:cNvPr id="3" name="Tijdelijke aanduiding voor tekst 2"/>
          <p:cNvSpPr>
            <a:spLocks noGrp="1"/>
          </p:cNvSpPr>
          <p:nvPr>
            <p:ph type="body" idx="1"/>
          </p:nvPr>
        </p:nvSpPr>
        <p:spPr>
          <a:xfrm>
            <a:off x="457200" y="1600201"/>
            <a:ext cx="8229600" cy="4525963"/>
          </a:xfrm>
          <a:prstGeom prst="rect">
            <a:avLst/>
          </a:prstGeom>
        </p:spPr>
        <p:txBody>
          <a:bodyPr vert="horz" lIns="91429" tIns="45714" rIns="91429" bIns="45714" rtlCol="0">
            <a:normAutofit/>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p:cNvSpPr>
            <a:spLocks noGrp="1"/>
          </p:cNvSpPr>
          <p:nvPr>
            <p:ph type="dt" sz="half" idx="2"/>
          </p:nvPr>
        </p:nvSpPr>
        <p:spPr>
          <a:xfrm>
            <a:off x="457200" y="6356350"/>
            <a:ext cx="2133600" cy="365125"/>
          </a:xfrm>
          <a:prstGeom prst="rect">
            <a:avLst/>
          </a:prstGeom>
        </p:spPr>
        <p:txBody>
          <a:bodyPr vert="horz" lIns="91429" tIns="45714" rIns="91429" bIns="45714" rtlCol="0" anchor="ctr"/>
          <a:lstStyle>
            <a:lvl1pPr algn="l">
              <a:defRPr sz="1200">
                <a:solidFill>
                  <a:schemeClr val="tx1">
                    <a:tint val="75000"/>
                  </a:schemeClr>
                </a:solidFill>
              </a:defRPr>
            </a:lvl1pPr>
          </a:lstStyle>
          <a:p>
            <a:fld id="{CE1E16D9-9D39-4706-90B4-1DF3A8D88558}" type="datetimeFigureOut">
              <a:rPr lang="nl-NL" smtClean="0">
                <a:solidFill>
                  <a:prstClr val="black">
                    <a:tint val="75000"/>
                  </a:prstClr>
                </a:solidFill>
              </a:rPr>
              <a:pPr/>
              <a:t>18-1-2019</a:t>
            </a:fld>
            <a:endParaRPr lang="nl-NL" dirty="0">
              <a:solidFill>
                <a:prstClr val="black">
                  <a:tint val="75000"/>
                </a:prstClr>
              </a:solidFill>
            </a:endParaRPr>
          </a:p>
        </p:txBody>
      </p:sp>
      <p:sp>
        <p:nvSpPr>
          <p:cNvPr id="5" name="Tijdelijke aanduiding voor voettekst 4"/>
          <p:cNvSpPr>
            <a:spLocks noGrp="1"/>
          </p:cNvSpPr>
          <p:nvPr>
            <p:ph type="ftr" sz="quarter" idx="3"/>
          </p:nvPr>
        </p:nvSpPr>
        <p:spPr>
          <a:xfrm>
            <a:off x="3124200" y="6356350"/>
            <a:ext cx="2895600" cy="365125"/>
          </a:xfrm>
          <a:prstGeom prst="rect">
            <a:avLst/>
          </a:prstGeom>
        </p:spPr>
        <p:txBody>
          <a:bodyPr vert="horz" lIns="91429" tIns="45714" rIns="91429" bIns="45714" rtlCol="0" anchor="ctr"/>
          <a:lstStyle>
            <a:lvl1pPr algn="ctr">
              <a:defRPr sz="1200">
                <a:solidFill>
                  <a:schemeClr val="tx1">
                    <a:tint val="75000"/>
                  </a:schemeClr>
                </a:solidFill>
              </a:defRPr>
            </a:lvl1pPr>
          </a:lstStyle>
          <a:p>
            <a:endParaRPr lang="nl-NL" dirty="0">
              <a:solidFill>
                <a:prstClr val="black">
                  <a:tint val="75000"/>
                </a:prstClr>
              </a:solidFill>
            </a:endParaRPr>
          </a:p>
        </p:txBody>
      </p:sp>
      <p:sp>
        <p:nvSpPr>
          <p:cNvPr id="6" name="Tijdelijke aanduiding voor dianummer 5"/>
          <p:cNvSpPr>
            <a:spLocks noGrp="1"/>
          </p:cNvSpPr>
          <p:nvPr>
            <p:ph type="sldNum" sz="quarter" idx="4"/>
          </p:nvPr>
        </p:nvSpPr>
        <p:spPr>
          <a:xfrm>
            <a:off x="6553200" y="6356350"/>
            <a:ext cx="2133600" cy="365125"/>
          </a:xfrm>
          <a:prstGeom prst="rect">
            <a:avLst/>
          </a:prstGeom>
        </p:spPr>
        <p:txBody>
          <a:bodyPr vert="horz" lIns="91429" tIns="45714" rIns="91429" bIns="45714" rtlCol="0" anchor="ctr"/>
          <a:lstStyle>
            <a:lvl1pPr algn="r">
              <a:defRPr sz="1200">
                <a:solidFill>
                  <a:schemeClr val="tx1">
                    <a:tint val="75000"/>
                  </a:schemeClr>
                </a:solidFill>
              </a:defRPr>
            </a:lvl1pPr>
          </a:lstStyle>
          <a:p>
            <a:fld id="{3F6E85B3-CFEF-4CFD-8FF5-0A6EFFED531C}" type="slidenum">
              <a:rPr lang="nl-NL" smtClean="0">
                <a:solidFill>
                  <a:prstClr val="black">
                    <a:tint val="75000"/>
                  </a:prstClr>
                </a:solidFill>
              </a:rPr>
              <a:pPr/>
              <a:t>‹nr.›</a:t>
            </a:fld>
            <a:endParaRPr lang="nl-NL" dirty="0">
              <a:solidFill>
                <a:prstClr val="black">
                  <a:tint val="75000"/>
                </a:prstClr>
              </a:solidFill>
            </a:endParaRPr>
          </a:p>
        </p:txBody>
      </p:sp>
    </p:spTree>
    <p:extLst>
      <p:ext uri="{BB962C8B-B14F-4D97-AF65-F5344CB8AC3E}">
        <p14:creationId xmlns:p14="http://schemas.microsoft.com/office/powerpoint/2010/main" val="3243639127"/>
      </p:ext>
    </p:extLst>
  </p:cSld>
  <p:clrMap bg1="lt1" tx1="dk1" bg2="lt2" tx2="dk2" accent1="accent1" accent2="accent2" accent3="accent3" accent4="accent4" accent5="accent5" accent6="accent6" hlink="hlink" folHlink="folHlink"/>
  <p:sldLayoutIdLst>
    <p:sldLayoutId id="2147483781" r:id="rId1"/>
    <p:sldLayoutId id="2147483782" r:id="rId2"/>
    <p:sldLayoutId id="2147483783" r:id="rId3"/>
    <p:sldLayoutId id="2147483784" r:id="rId4"/>
    <p:sldLayoutId id="2147483785" r:id="rId5"/>
    <p:sldLayoutId id="2147483786" r:id="rId6"/>
    <p:sldLayoutId id="2147483787" r:id="rId7"/>
    <p:sldLayoutId id="2147483788" r:id="rId8"/>
    <p:sldLayoutId id="2147483789" r:id="rId9"/>
    <p:sldLayoutId id="2147483790" r:id="rId10"/>
    <p:sldLayoutId id="2147483791" r:id="rId11"/>
  </p:sldLayoutIdLst>
  <p:txStyles>
    <p:titleStyle>
      <a:lvl1pPr algn="ctr" defTabSz="914293" rtl="0" eaLnBrk="1" latinLnBrk="0" hangingPunct="1">
        <a:spcBef>
          <a:spcPct val="0"/>
        </a:spcBef>
        <a:buNone/>
        <a:defRPr sz="4400" kern="1200">
          <a:solidFill>
            <a:schemeClr val="tx1"/>
          </a:solidFill>
          <a:latin typeface="+mj-lt"/>
          <a:ea typeface="+mj-ea"/>
          <a:cs typeface="+mj-cs"/>
        </a:defRPr>
      </a:lvl1pPr>
    </p:titleStyle>
    <p:bodyStyle>
      <a:lvl1pPr marL="342860" indent="-342860" algn="l" defTabSz="914293"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863" indent="-285717" algn="l" defTabSz="914293"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2867" indent="-228573" algn="l" defTabSz="914293"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013" indent="-228573" algn="l" defTabSz="914293"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159" indent="-228573" algn="l" defTabSz="914293"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306" indent="-228573" algn="l" defTabSz="91429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453" indent="-228573" algn="l" defTabSz="91429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599" indent="-228573" algn="l" defTabSz="91429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5746" indent="-228573" algn="l" defTabSz="914293"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nl-NL"/>
      </a:defPPr>
      <a:lvl1pPr marL="0" algn="l" defTabSz="914293" rtl="0" eaLnBrk="1" latinLnBrk="0" hangingPunct="1">
        <a:defRPr sz="1800" kern="1200">
          <a:solidFill>
            <a:schemeClr val="tx1"/>
          </a:solidFill>
          <a:latin typeface="+mn-lt"/>
          <a:ea typeface="+mn-ea"/>
          <a:cs typeface="+mn-cs"/>
        </a:defRPr>
      </a:lvl1pPr>
      <a:lvl2pPr marL="457146" algn="l" defTabSz="914293" rtl="0" eaLnBrk="1" latinLnBrk="0" hangingPunct="1">
        <a:defRPr sz="1800" kern="1200">
          <a:solidFill>
            <a:schemeClr val="tx1"/>
          </a:solidFill>
          <a:latin typeface="+mn-lt"/>
          <a:ea typeface="+mn-ea"/>
          <a:cs typeface="+mn-cs"/>
        </a:defRPr>
      </a:lvl2pPr>
      <a:lvl3pPr marL="914293" algn="l" defTabSz="914293" rtl="0" eaLnBrk="1" latinLnBrk="0" hangingPunct="1">
        <a:defRPr sz="1800" kern="1200">
          <a:solidFill>
            <a:schemeClr val="tx1"/>
          </a:solidFill>
          <a:latin typeface="+mn-lt"/>
          <a:ea typeface="+mn-ea"/>
          <a:cs typeface="+mn-cs"/>
        </a:defRPr>
      </a:lvl3pPr>
      <a:lvl4pPr marL="1371440" algn="l" defTabSz="914293" rtl="0" eaLnBrk="1" latinLnBrk="0" hangingPunct="1">
        <a:defRPr sz="1800" kern="1200">
          <a:solidFill>
            <a:schemeClr val="tx1"/>
          </a:solidFill>
          <a:latin typeface="+mn-lt"/>
          <a:ea typeface="+mn-ea"/>
          <a:cs typeface="+mn-cs"/>
        </a:defRPr>
      </a:lvl4pPr>
      <a:lvl5pPr marL="1828586" algn="l" defTabSz="914293" rtl="0" eaLnBrk="1" latinLnBrk="0" hangingPunct="1">
        <a:defRPr sz="1800" kern="1200">
          <a:solidFill>
            <a:schemeClr val="tx1"/>
          </a:solidFill>
          <a:latin typeface="+mn-lt"/>
          <a:ea typeface="+mn-ea"/>
          <a:cs typeface="+mn-cs"/>
        </a:defRPr>
      </a:lvl5pPr>
      <a:lvl6pPr marL="2285733" algn="l" defTabSz="914293" rtl="0" eaLnBrk="1" latinLnBrk="0" hangingPunct="1">
        <a:defRPr sz="1800" kern="1200">
          <a:solidFill>
            <a:schemeClr val="tx1"/>
          </a:solidFill>
          <a:latin typeface="+mn-lt"/>
          <a:ea typeface="+mn-ea"/>
          <a:cs typeface="+mn-cs"/>
        </a:defRPr>
      </a:lvl6pPr>
      <a:lvl7pPr marL="2742879" algn="l" defTabSz="914293" rtl="0" eaLnBrk="1" latinLnBrk="0" hangingPunct="1">
        <a:defRPr sz="1800" kern="1200">
          <a:solidFill>
            <a:schemeClr val="tx1"/>
          </a:solidFill>
          <a:latin typeface="+mn-lt"/>
          <a:ea typeface="+mn-ea"/>
          <a:cs typeface="+mn-cs"/>
        </a:defRPr>
      </a:lvl7pPr>
      <a:lvl8pPr marL="3200026" algn="l" defTabSz="914293" rtl="0" eaLnBrk="1" latinLnBrk="0" hangingPunct="1">
        <a:defRPr sz="1800" kern="1200">
          <a:solidFill>
            <a:schemeClr val="tx1"/>
          </a:solidFill>
          <a:latin typeface="+mn-lt"/>
          <a:ea typeface="+mn-ea"/>
          <a:cs typeface="+mn-cs"/>
        </a:defRPr>
      </a:lvl8pPr>
      <a:lvl9pPr marL="3657172" algn="l" defTabSz="914293"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titel 1"/>
          <p:cNvSpPr>
            <a:spLocks noGrp="1"/>
          </p:cNvSpPr>
          <p:nvPr>
            <p:ph type="title"/>
          </p:nvPr>
        </p:nvSpPr>
        <p:spPr>
          <a:xfrm>
            <a:off x="457200" y="274638"/>
            <a:ext cx="8229600" cy="1143000"/>
          </a:xfrm>
          <a:prstGeom prst="rect">
            <a:avLst/>
          </a:prstGeom>
        </p:spPr>
        <p:txBody>
          <a:bodyPr vert="horz" lIns="91429" tIns="45714" rIns="91429" bIns="45714" rtlCol="0" anchor="ctr">
            <a:normAutofit/>
          </a:bodyPr>
          <a:lstStyle/>
          <a:p>
            <a:r>
              <a:rPr lang="nl-NL"/>
              <a:t>Klik om de stijl te bewerken</a:t>
            </a:r>
          </a:p>
        </p:txBody>
      </p:sp>
      <p:sp>
        <p:nvSpPr>
          <p:cNvPr id="3" name="Tijdelijke aanduiding voor tekst 2"/>
          <p:cNvSpPr>
            <a:spLocks noGrp="1"/>
          </p:cNvSpPr>
          <p:nvPr>
            <p:ph type="body" idx="1"/>
          </p:nvPr>
        </p:nvSpPr>
        <p:spPr>
          <a:xfrm>
            <a:off x="457200" y="1600201"/>
            <a:ext cx="8229600" cy="4525963"/>
          </a:xfrm>
          <a:prstGeom prst="rect">
            <a:avLst/>
          </a:prstGeom>
        </p:spPr>
        <p:txBody>
          <a:bodyPr vert="horz" lIns="91429" tIns="45714" rIns="91429" bIns="45714" rtlCol="0">
            <a:normAutofit/>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p:cNvSpPr>
            <a:spLocks noGrp="1"/>
          </p:cNvSpPr>
          <p:nvPr>
            <p:ph type="dt" sz="half" idx="2"/>
          </p:nvPr>
        </p:nvSpPr>
        <p:spPr>
          <a:xfrm>
            <a:off x="457200" y="6356350"/>
            <a:ext cx="2133600" cy="365125"/>
          </a:xfrm>
          <a:prstGeom prst="rect">
            <a:avLst/>
          </a:prstGeom>
        </p:spPr>
        <p:txBody>
          <a:bodyPr vert="horz" lIns="91429" tIns="45714" rIns="91429" bIns="45714" rtlCol="0" anchor="ctr"/>
          <a:lstStyle>
            <a:lvl1pPr algn="l">
              <a:defRPr sz="1200">
                <a:solidFill>
                  <a:schemeClr val="tx1">
                    <a:tint val="75000"/>
                  </a:schemeClr>
                </a:solidFill>
              </a:defRPr>
            </a:lvl1pPr>
          </a:lstStyle>
          <a:p>
            <a:fld id="{CE1E16D9-9D39-4706-90B4-1DF3A8D88558}" type="datetimeFigureOut">
              <a:rPr lang="nl-NL" smtClean="0">
                <a:solidFill>
                  <a:prstClr val="black">
                    <a:tint val="75000"/>
                  </a:prstClr>
                </a:solidFill>
              </a:rPr>
              <a:pPr/>
              <a:t>18-1-2019</a:t>
            </a:fld>
            <a:endParaRPr lang="nl-NL" dirty="0">
              <a:solidFill>
                <a:prstClr val="black">
                  <a:tint val="75000"/>
                </a:prstClr>
              </a:solidFill>
            </a:endParaRPr>
          </a:p>
        </p:txBody>
      </p:sp>
      <p:sp>
        <p:nvSpPr>
          <p:cNvPr id="5" name="Tijdelijke aanduiding voor voettekst 4"/>
          <p:cNvSpPr>
            <a:spLocks noGrp="1"/>
          </p:cNvSpPr>
          <p:nvPr>
            <p:ph type="ftr" sz="quarter" idx="3"/>
          </p:nvPr>
        </p:nvSpPr>
        <p:spPr>
          <a:xfrm>
            <a:off x="3124200" y="6356350"/>
            <a:ext cx="2895600" cy="365125"/>
          </a:xfrm>
          <a:prstGeom prst="rect">
            <a:avLst/>
          </a:prstGeom>
        </p:spPr>
        <p:txBody>
          <a:bodyPr vert="horz" lIns="91429" tIns="45714" rIns="91429" bIns="45714" rtlCol="0" anchor="ctr"/>
          <a:lstStyle>
            <a:lvl1pPr algn="ctr">
              <a:defRPr sz="1200">
                <a:solidFill>
                  <a:schemeClr val="tx1">
                    <a:tint val="75000"/>
                  </a:schemeClr>
                </a:solidFill>
              </a:defRPr>
            </a:lvl1pPr>
          </a:lstStyle>
          <a:p>
            <a:endParaRPr lang="nl-NL" dirty="0">
              <a:solidFill>
                <a:prstClr val="black">
                  <a:tint val="75000"/>
                </a:prstClr>
              </a:solidFill>
            </a:endParaRPr>
          </a:p>
        </p:txBody>
      </p:sp>
      <p:sp>
        <p:nvSpPr>
          <p:cNvPr id="6" name="Tijdelijke aanduiding voor dianummer 5"/>
          <p:cNvSpPr>
            <a:spLocks noGrp="1"/>
          </p:cNvSpPr>
          <p:nvPr>
            <p:ph type="sldNum" sz="quarter" idx="4"/>
          </p:nvPr>
        </p:nvSpPr>
        <p:spPr>
          <a:xfrm>
            <a:off x="6553200" y="6356350"/>
            <a:ext cx="2133600" cy="365125"/>
          </a:xfrm>
          <a:prstGeom prst="rect">
            <a:avLst/>
          </a:prstGeom>
        </p:spPr>
        <p:txBody>
          <a:bodyPr vert="horz" lIns="91429" tIns="45714" rIns="91429" bIns="45714" rtlCol="0" anchor="ctr"/>
          <a:lstStyle>
            <a:lvl1pPr algn="r">
              <a:defRPr sz="1200">
                <a:solidFill>
                  <a:schemeClr val="tx1">
                    <a:tint val="75000"/>
                  </a:schemeClr>
                </a:solidFill>
              </a:defRPr>
            </a:lvl1pPr>
          </a:lstStyle>
          <a:p>
            <a:fld id="{3F6E85B3-CFEF-4CFD-8FF5-0A6EFFED531C}" type="slidenum">
              <a:rPr lang="nl-NL" smtClean="0">
                <a:solidFill>
                  <a:prstClr val="black">
                    <a:tint val="75000"/>
                  </a:prstClr>
                </a:solidFill>
              </a:rPr>
              <a:pPr/>
              <a:t>‹nr.›</a:t>
            </a:fld>
            <a:endParaRPr lang="nl-NL" dirty="0">
              <a:solidFill>
                <a:prstClr val="black">
                  <a:tint val="75000"/>
                </a:prstClr>
              </a:solidFill>
            </a:endParaRPr>
          </a:p>
        </p:txBody>
      </p:sp>
    </p:spTree>
    <p:extLst>
      <p:ext uri="{BB962C8B-B14F-4D97-AF65-F5344CB8AC3E}">
        <p14:creationId xmlns:p14="http://schemas.microsoft.com/office/powerpoint/2010/main" val="1418479576"/>
      </p:ext>
    </p:extLst>
  </p:cSld>
  <p:clrMap bg1="lt1" tx1="dk1" bg2="lt2" tx2="dk2" accent1="accent1" accent2="accent2" accent3="accent3" accent4="accent4" accent5="accent5" accent6="accent6" hlink="hlink" folHlink="folHlink"/>
  <p:sldLayoutIdLst>
    <p:sldLayoutId id="2147483793" r:id="rId1"/>
    <p:sldLayoutId id="2147483794" r:id="rId2"/>
    <p:sldLayoutId id="2147483795" r:id="rId3"/>
    <p:sldLayoutId id="2147483796" r:id="rId4"/>
    <p:sldLayoutId id="2147483797" r:id="rId5"/>
    <p:sldLayoutId id="2147483798" r:id="rId6"/>
    <p:sldLayoutId id="2147483799" r:id="rId7"/>
    <p:sldLayoutId id="2147483800" r:id="rId8"/>
    <p:sldLayoutId id="2147483801" r:id="rId9"/>
    <p:sldLayoutId id="2147483802" r:id="rId10"/>
    <p:sldLayoutId id="2147483803" r:id="rId11"/>
  </p:sldLayoutIdLst>
  <p:txStyles>
    <p:titleStyle>
      <a:lvl1pPr algn="ctr" defTabSz="914293" rtl="0" eaLnBrk="1" latinLnBrk="0" hangingPunct="1">
        <a:spcBef>
          <a:spcPct val="0"/>
        </a:spcBef>
        <a:buNone/>
        <a:defRPr sz="4400" kern="1200">
          <a:solidFill>
            <a:schemeClr val="tx1"/>
          </a:solidFill>
          <a:latin typeface="+mj-lt"/>
          <a:ea typeface="+mj-ea"/>
          <a:cs typeface="+mj-cs"/>
        </a:defRPr>
      </a:lvl1pPr>
    </p:titleStyle>
    <p:bodyStyle>
      <a:lvl1pPr marL="342860" indent="-342860" algn="l" defTabSz="914293"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863" indent="-285717" algn="l" defTabSz="914293"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2867" indent="-228573" algn="l" defTabSz="914293"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013" indent="-228573" algn="l" defTabSz="914293"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159" indent="-228573" algn="l" defTabSz="914293"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306" indent="-228573" algn="l" defTabSz="91429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453" indent="-228573" algn="l" defTabSz="91429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599" indent="-228573" algn="l" defTabSz="91429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5746" indent="-228573" algn="l" defTabSz="914293"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nl-NL"/>
      </a:defPPr>
      <a:lvl1pPr marL="0" algn="l" defTabSz="914293" rtl="0" eaLnBrk="1" latinLnBrk="0" hangingPunct="1">
        <a:defRPr sz="1800" kern="1200">
          <a:solidFill>
            <a:schemeClr val="tx1"/>
          </a:solidFill>
          <a:latin typeface="+mn-lt"/>
          <a:ea typeface="+mn-ea"/>
          <a:cs typeface="+mn-cs"/>
        </a:defRPr>
      </a:lvl1pPr>
      <a:lvl2pPr marL="457146" algn="l" defTabSz="914293" rtl="0" eaLnBrk="1" latinLnBrk="0" hangingPunct="1">
        <a:defRPr sz="1800" kern="1200">
          <a:solidFill>
            <a:schemeClr val="tx1"/>
          </a:solidFill>
          <a:latin typeface="+mn-lt"/>
          <a:ea typeface="+mn-ea"/>
          <a:cs typeface="+mn-cs"/>
        </a:defRPr>
      </a:lvl2pPr>
      <a:lvl3pPr marL="914293" algn="l" defTabSz="914293" rtl="0" eaLnBrk="1" latinLnBrk="0" hangingPunct="1">
        <a:defRPr sz="1800" kern="1200">
          <a:solidFill>
            <a:schemeClr val="tx1"/>
          </a:solidFill>
          <a:latin typeface="+mn-lt"/>
          <a:ea typeface="+mn-ea"/>
          <a:cs typeface="+mn-cs"/>
        </a:defRPr>
      </a:lvl3pPr>
      <a:lvl4pPr marL="1371440" algn="l" defTabSz="914293" rtl="0" eaLnBrk="1" latinLnBrk="0" hangingPunct="1">
        <a:defRPr sz="1800" kern="1200">
          <a:solidFill>
            <a:schemeClr val="tx1"/>
          </a:solidFill>
          <a:latin typeface="+mn-lt"/>
          <a:ea typeface="+mn-ea"/>
          <a:cs typeface="+mn-cs"/>
        </a:defRPr>
      </a:lvl4pPr>
      <a:lvl5pPr marL="1828586" algn="l" defTabSz="914293" rtl="0" eaLnBrk="1" latinLnBrk="0" hangingPunct="1">
        <a:defRPr sz="1800" kern="1200">
          <a:solidFill>
            <a:schemeClr val="tx1"/>
          </a:solidFill>
          <a:latin typeface="+mn-lt"/>
          <a:ea typeface="+mn-ea"/>
          <a:cs typeface="+mn-cs"/>
        </a:defRPr>
      </a:lvl5pPr>
      <a:lvl6pPr marL="2285733" algn="l" defTabSz="914293" rtl="0" eaLnBrk="1" latinLnBrk="0" hangingPunct="1">
        <a:defRPr sz="1800" kern="1200">
          <a:solidFill>
            <a:schemeClr val="tx1"/>
          </a:solidFill>
          <a:latin typeface="+mn-lt"/>
          <a:ea typeface="+mn-ea"/>
          <a:cs typeface="+mn-cs"/>
        </a:defRPr>
      </a:lvl6pPr>
      <a:lvl7pPr marL="2742879" algn="l" defTabSz="914293" rtl="0" eaLnBrk="1" latinLnBrk="0" hangingPunct="1">
        <a:defRPr sz="1800" kern="1200">
          <a:solidFill>
            <a:schemeClr val="tx1"/>
          </a:solidFill>
          <a:latin typeface="+mn-lt"/>
          <a:ea typeface="+mn-ea"/>
          <a:cs typeface="+mn-cs"/>
        </a:defRPr>
      </a:lvl7pPr>
      <a:lvl8pPr marL="3200026" algn="l" defTabSz="914293" rtl="0" eaLnBrk="1" latinLnBrk="0" hangingPunct="1">
        <a:defRPr sz="1800" kern="1200">
          <a:solidFill>
            <a:schemeClr val="tx1"/>
          </a:solidFill>
          <a:latin typeface="+mn-lt"/>
          <a:ea typeface="+mn-ea"/>
          <a:cs typeface="+mn-cs"/>
        </a:defRPr>
      </a:lvl8pPr>
      <a:lvl9pPr marL="3657172" algn="l" defTabSz="914293"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titel 1"/>
          <p:cNvSpPr>
            <a:spLocks noGrp="1"/>
          </p:cNvSpPr>
          <p:nvPr>
            <p:ph type="title"/>
          </p:nvPr>
        </p:nvSpPr>
        <p:spPr>
          <a:xfrm>
            <a:off x="457200" y="274638"/>
            <a:ext cx="8229600" cy="1143000"/>
          </a:xfrm>
          <a:prstGeom prst="rect">
            <a:avLst/>
          </a:prstGeom>
        </p:spPr>
        <p:txBody>
          <a:bodyPr vert="horz" lIns="91429" tIns="45714" rIns="91429" bIns="45714" rtlCol="0" anchor="ctr">
            <a:normAutofit/>
          </a:bodyPr>
          <a:lstStyle/>
          <a:p>
            <a:r>
              <a:rPr lang="nl-NL"/>
              <a:t>Klik om de stijl te bewerken</a:t>
            </a:r>
          </a:p>
        </p:txBody>
      </p:sp>
      <p:sp>
        <p:nvSpPr>
          <p:cNvPr id="3" name="Tijdelijke aanduiding voor tekst 2"/>
          <p:cNvSpPr>
            <a:spLocks noGrp="1"/>
          </p:cNvSpPr>
          <p:nvPr>
            <p:ph type="body" idx="1"/>
          </p:nvPr>
        </p:nvSpPr>
        <p:spPr>
          <a:xfrm>
            <a:off x="457200" y="1600201"/>
            <a:ext cx="8229600" cy="4525963"/>
          </a:xfrm>
          <a:prstGeom prst="rect">
            <a:avLst/>
          </a:prstGeom>
        </p:spPr>
        <p:txBody>
          <a:bodyPr vert="horz" lIns="91429" tIns="45714" rIns="91429" bIns="45714" rtlCol="0">
            <a:normAutofit/>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p:cNvSpPr>
            <a:spLocks noGrp="1"/>
          </p:cNvSpPr>
          <p:nvPr>
            <p:ph type="dt" sz="half" idx="2"/>
          </p:nvPr>
        </p:nvSpPr>
        <p:spPr>
          <a:xfrm>
            <a:off x="457200" y="6356350"/>
            <a:ext cx="2133600" cy="365125"/>
          </a:xfrm>
          <a:prstGeom prst="rect">
            <a:avLst/>
          </a:prstGeom>
        </p:spPr>
        <p:txBody>
          <a:bodyPr vert="horz" lIns="91429" tIns="45714" rIns="91429" bIns="45714" rtlCol="0" anchor="ctr"/>
          <a:lstStyle>
            <a:lvl1pPr algn="l">
              <a:defRPr sz="1200">
                <a:solidFill>
                  <a:schemeClr val="tx1">
                    <a:tint val="75000"/>
                  </a:schemeClr>
                </a:solidFill>
              </a:defRPr>
            </a:lvl1pPr>
          </a:lstStyle>
          <a:p>
            <a:fld id="{CE1E16D9-9D39-4706-90B4-1DF3A8D88558}" type="datetimeFigureOut">
              <a:rPr lang="nl-NL" smtClean="0">
                <a:solidFill>
                  <a:prstClr val="black">
                    <a:tint val="75000"/>
                  </a:prstClr>
                </a:solidFill>
              </a:rPr>
              <a:pPr/>
              <a:t>18-1-2019</a:t>
            </a:fld>
            <a:endParaRPr lang="nl-NL" dirty="0">
              <a:solidFill>
                <a:prstClr val="black">
                  <a:tint val="75000"/>
                </a:prstClr>
              </a:solidFill>
            </a:endParaRPr>
          </a:p>
        </p:txBody>
      </p:sp>
      <p:sp>
        <p:nvSpPr>
          <p:cNvPr id="5" name="Tijdelijke aanduiding voor voettekst 4"/>
          <p:cNvSpPr>
            <a:spLocks noGrp="1"/>
          </p:cNvSpPr>
          <p:nvPr>
            <p:ph type="ftr" sz="quarter" idx="3"/>
          </p:nvPr>
        </p:nvSpPr>
        <p:spPr>
          <a:xfrm>
            <a:off x="3124200" y="6356350"/>
            <a:ext cx="2895600" cy="365125"/>
          </a:xfrm>
          <a:prstGeom prst="rect">
            <a:avLst/>
          </a:prstGeom>
        </p:spPr>
        <p:txBody>
          <a:bodyPr vert="horz" lIns="91429" tIns="45714" rIns="91429" bIns="45714" rtlCol="0" anchor="ctr"/>
          <a:lstStyle>
            <a:lvl1pPr algn="ctr">
              <a:defRPr sz="1200">
                <a:solidFill>
                  <a:schemeClr val="tx1">
                    <a:tint val="75000"/>
                  </a:schemeClr>
                </a:solidFill>
              </a:defRPr>
            </a:lvl1pPr>
          </a:lstStyle>
          <a:p>
            <a:endParaRPr lang="nl-NL" dirty="0">
              <a:solidFill>
                <a:prstClr val="black">
                  <a:tint val="75000"/>
                </a:prstClr>
              </a:solidFill>
            </a:endParaRPr>
          </a:p>
        </p:txBody>
      </p:sp>
      <p:sp>
        <p:nvSpPr>
          <p:cNvPr id="6" name="Tijdelijke aanduiding voor dianummer 5"/>
          <p:cNvSpPr>
            <a:spLocks noGrp="1"/>
          </p:cNvSpPr>
          <p:nvPr>
            <p:ph type="sldNum" sz="quarter" idx="4"/>
          </p:nvPr>
        </p:nvSpPr>
        <p:spPr>
          <a:xfrm>
            <a:off x="6553200" y="6356350"/>
            <a:ext cx="2133600" cy="365125"/>
          </a:xfrm>
          <a:prstGeom prst="rect">
            <a:avLst/>
          </a:prstGeom>
        </p:spPr>
        <p:txBody>
          <a:bodyPr vert="horz" lIns="91429" tIns="45714" rIns="91429" bIns="45714" rtlCol="0" anchor="ctr"/>
          <a:lstStyle>
            <a:lvl1pPr algn="r">
              <a:defRPr sz="1200">
                <a:solidFill>
                  <a:schemeClr val="tx1">
                    <a:tint val="75000"/>
                  </a:schemeClr>
                </a:solidFill>
              </a:defRPr>
            </a:lvl1pPr>
          </a:lstStyle>
          <a:p>
            <a:fld id="{3F6E85B3-CFEF-4CFD-8FF5-0A6EFFED531C}" type="slidenum">
              <a:rPr lang="nl-NL" smtClean="0">
                <a:solidFill>
                  <a:prstClr val="black">
                    <a:tint val="75000"/>
                  </a:prstClr>
                </a:solidFill>
              </a:rPr>
              <a:pPr/>
              <a:t>‹nr.›</a:t>
            </a:fld>
            <a:endParaRPr lang="nl-NL" dirty="0">
              <a:solidFill>
                <a:prstClr val="black">
                  <a:tint val="75000"/>
                </a:prstClr>
              </a:solidFill>
            </a:endParaRPr>
          </a:p>
        </p:txBody>
      </p:sp>
    </p:spTree>
    <p:extLst>
      <p:ext uri="{BB962C8B-B14F-4D97-AF65-F5344CB8AC3E}">
        <p14:creationId xmlns:p14="http://schemas.microsoft.com/office/powerpoint/2010/main" val="578196490"/>
      </p:ext>
    </p:extLst>
  </p:cSld>
  <p:clrMap bg1="lt1" tx1="dk1" bg2="lt2" tx2="dk2" accent1="accent1" accent2="accent2" accent3="accent3" accent4="accent4" accent5="accent5" accent6="accent6" hlink="hlink" folHlink="folHlink"/>
  <p:sldLayoutIdLst>
    <p:sldLayoutId id="2147483817" r:id="rId1"/>
    <p:sldLayoutId id="2147483818" r:id="rId2"/>
    <p:sldLayoutId id="2147483819" r:id="rId3"/>
    <p:sldLayoutId id="2147483820" r:id="rId4"/>
    <p:sldLayoutId id="2147483821" r:id="rId5"/>
    <p:sldLayoutId id="2147483822" r:id="rId6"/>
    <p:sldLayoutId id="2147483823" r:id="rId7"/>
    <p:sldLayoutId id="2147483824" r:id="rId8"/>
    <p:sldLayoutId id="2147483825" r:id="rId9"/>
    <p:sldLayoutId id="2147483826" r:id="rId10"/>
    <p:sldLayoutId id="2147483827" r:id="rId11"/>
  </p:sldLayoutIdLst>
  <p:txStyles>
    <p:titleStyle>
      <a:lvl1pPr algn="ctr" defTabSz="914293" rtl="0" eaLnBrk="1" latinLnBrk="0" hangingPunct="1">
        <a:spcBef>
          <a:spcPct val="0"/>
        </a:spcBef>
        <a:buNone/>
        <a:defRPr sz="4400" kern="1200">
          <a:solidFill>
            <a:schemeClr val="tx1"/>
          </a:solidFill>
          <a:latin typeface="+mj-lt"/>
          <a:ea typeface="+mj-ea"/>
          <a:cs typeface="+mj-cs"/>
        </a:defRPr>
      </a:lvl1pPr>
    </p:titleStyle>
    <p:bodyStyle>
      <a:lvl1pPr marL="342860" indent="-342860" algn="l" defTabSz="914293"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863" indent="-285717" algn="l" defTabSz="914293"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2867" indent="-228573" algn="l" defTabSz="914293"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013" indent="-228573" algn="l" defTabSz="914293"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159" indent="-228573" algn="l" defTabSz="914293"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306" indent="-228573" algn="l" defTabSz="91429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453" indent="-228573" algn="l" defTabSz="91429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599" indent="-228573" algn="l" defTabSz="91429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5746" indent="-228573" algn="l" defTabSz="914293"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nl-NL"/>
      </a:defPPr>
      <a:lvl1pPr marL="0" algn="l" defTabSz="914293" rtl="0" eaLnBrk="1" latinLnBrk="0" hangingPunct="1">
        <a:defRPr sz="1800" kern="1200">
          <a:solidFill>
            <a:schemeClr val="tx1"/>
          </a:solidFill>
          <a:latin typeface="+mn-lt"/>
          <a:ea typeface="+mn-ea"/>
          <a:cs typeface="+mn-cs"/>
        </a:defRPr>
      </a:lvl1pPr>
      <a:lvl2pPr marL="457146" algn="l" defTabSz="914293" rtl="0" eaLnBrk="1" latinLnBrk="0" hangingPunct="1">
        <a:defRPr sz="1800" kern="1200">
          <a:solidFill>
            <a:schemeClr val="tx1"/>
          </a:solidFill>
          <a:latin typeface="+mn-lt"/>
          <a:ea typeface="+mn-ea"/>
          <a:cs typeface="+mn-cs"/>
        </a:defRPr>
      </a:lvl2pPr>
      <a:lvl3pPr marL="914293" algn="l" defTabSz="914293" rtl="0" eaLnBrk="1" latinLnBrk="0" hangingPunct="1">
        <a:defRPr sz="1800" kern="1200">
          <a:solidFill>
            <a:schemeClr val="tx1"/>
          </a:solidFill>
          <a:latin typeface="+mn-lt"/>
          <a:ea typeface="+mn-ea"/>
          <a:cs typeface="+mn-cs"/>
        </a:defRPr>
      </a:lvl3pPr>
      <a:lvl4pPr marL="1371440" algn="l" defTabSz="914293" rtl="0" eaLnBrk="1" latinLnBrk="0" hangingPunct="1">
        <a:defRPr sz="1800" kern="1200">
          <a:solidFill>
            <a:schemeClr val="tx1"/>
          </a:solidFill>
          <a:latin typeface="+mn-lt"/>
          <a:ea typeface="+mn-ea"/>
          <a:cs typeface="+mn-cs"/>
        </a:defRPr>
      </a:lvl4pPr>
      <a:lvl5pPr marL="1828586" algn="l" defTabSz="914293" rtl="0" eaLnBrk="1" latinLnBrk="0" hangingPunct="1">
        <a:defRPr sz="1800" kern="1200">
          <a:solidFill>
            <a:schemeClr val="tx1"/>
          </a:solidFill>
          <a:latin typeface="+mn-lt"/>
          <a:ea typeface="+mn-ea"/>
          <a:cs typeface="+mn-cs"/>
        </a:defRPr>
      </a:lvl5pPr>
      <a:lvl6pPr marL="2285733" algn="l" defTabSz="914293" rtl="0" eaLnBrk="1" latinLnBrk="0" hangingPunct="1">
        <a:defRPr sz="1800" kern="1200">
          <a:solidFill>
            <a:schemeClr val="tx1"/>
          </a:solidFill>
          <a:latin typeface="+mn-lt"/>
          <a:ea typeface="+mn-ea"/>
          <a:cs typeface="+mn-cs"/>
        </a:defRPr>
      </a:lvl6pPr>
      <a:lvl7pPr marL="2742879" algn="l" defTabSz="914293" rtl="0" eaLnBrk="1" latinLnBrk="0" hangingPunct="1">
        <a:defRPr sz="1800" kern="1200">
          <a:solidFill>
            <a:schemeClr val="tx1"/>
          </a:solidFill>
          <a:latin typeface="+mn-lt"/>
          <a:ea typeface="+mn-ea"/>
          <a:cs typeface="+mn-cs"/>
        </a:defRPr>
      </a:lvl7pPr>
      <a:lvl8pPr marL="3200026" algn="l" defTabSz="914293" rtl="0" eaLnBrk="1" latinLnBrk="0" hangingPunct="1">
        <a:defRPr sz="1800" kern="1200">
          <a:solidFill>
            <a:schemeClr val="tx1"/>
          </a:solidFill>
          <a:latin typeface="+mn-lt"/>
          <a:ea typeface="+mn-ea"/>
          <a:cs typeface="+mn-cs"/>
        </a:defRPr>
      </a:lvl8pPr>
      <a:lvl9pPr marL="3657172" algn="l" defTabSz="914293"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72.xml"/></Relationships>
</file>

<file path=ppt/slides/_rels/slide11.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84.xml"/></Relationships>
</file>

<file path=ppt/slides/_rels/slide12.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jpeg"/><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17.xml"/></Relationships>
</file>

<file path=ppt/slides/_rels/slide17.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3.png"/><Relationship Id="rId1" Type="http://schemas.openxmlformats.org/officeDocument/2006/relationships/slideLayout" Target="../slideLayouts/slideLayout18.xml"/></Relationships>
</file>

<file path=ppt/slides/_rels/slide18.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Layout" Target="../slideLayouts/slideLayout171.xml"/></Relationships>
</file>

<file path=ppt/slides/_rels/slide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39.xml"/><Relationship Id="rId5" Type="http://schemas.openxmlformats.org/officeDocument/2006/relationships/image" Target="../media/image7.jpeg"/><Relationship Id="rId4" Type="http://schemas.openxmlformats.org/officeDocument/2006/relationships/image" Target="../media/image6.jpeg"/></Relationships>
</file>

<file path=ppt/slides/_rels/slide20.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image" Target="../media/image37.jpeg"/><Relationship Id="rId1" Type="http://schemas.openxmlformats.org/officeDocument/2006/relationships/slideLayout" Target="../slideLayouts/slideLayout23.xml"/></Relationships>
</file>

<file path=ppt/slides/_rels/slide21.xml.rels><?xml version="1.0" encoding="UTF-8" standalone="yes"?>
<Relationships xmlns="http://schemas.openxmlformats.org/package/2006/relationships"><Relationship Id="rId2" Type="http://schemas.openxmlformats.org/officeDocument/2006/relationships/image" Target="../media/image39.jpeg"/><Relationship Id="rId1" Type="http://schemas.openxmlformats.org/officeDocument/2006/relationships/slideLayout" Target="../slideLayouts/slideLayout128.xml"/></Relationships>
</file>

<file path=ppt/slides/_rels/slide22.xml.rels><?xml version="1.0" encoding="UTF-8" standalone="yes"?>
<Relationships xmlns="http://schemas.openxmlformats.org/package/2006/relationships"><Relationship Id="rId2" Type="http://schemas.openxmlformats.org/officeDocument/2006/relationships/image" Target="../media/image40.jpeg"/><Relationship Id="rId1" Type="http://schemas.openxmlformats.org/officeDocument/2006/relationships/slideLayout" Target="../slideLayouts/slideLayout127.xml"/></Relationships>
</file>

<file path=ppt/slides/_rels/slide23.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hyperlink" Target="http://nl.wikipedia.org/wiki/Bestand:Charles_Darwin_01.jpg" TargetMode="External"/><Relationship Id="rId1" Type="http://schemas.openxmlformats.org/officeDocument/2006/relationships/slideLayout" Target="../slideLayouts/slideLayout177.xml"/><Relationship Id="rId5" Type="http://schemas.openxmlformats.org/officeDocument/2006/relationships/image" Target="../media/image42.jpeg"/><Relationship Id="rId4" Type="http://schemas.openxmlformats.org/officeDocument/2006/relationships/hyperlink" Target="http://upload.wikimedia.org/wikipedia/commons/8/8f/Origin_of_Species.jpg" TargetMode="External"/></Relationships>
</file>

<file path=ppt/slides/_rels/slide24.xml.rels><?xml version="1.0" encoding="UTF-8" standalone="yes"?>
<Relationships xmlns="http://schemas.openxmlformats.org/package/2006/relationships"><Relationship Id="rId2" Type="http://schemas.openxmlformats.org/officeDocument/2006/relationships/image" Target="../media/image43.jpeg"/><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image" Target="../media/image44.jpe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47.jpeg"/><Relationship Id="rId7" Type="http://schemas.openxmlformats.org/officeDocument/2006/relationships/image" Target="../media/image49.jpeg"/><Relationship Id="rId2" Type="http://schemas.openxmlformats.org/officeDocument/2006/relationships/image" Target="../media/image46.jpeg"/><Relationship Id="rId1" Type="http://schemas.openxmlformats.org/officeDocument/2006/relationships/slideLayout" Target="../slideLayouts/slideLayout6.xml"/><Relationship Id="rId6" Type="http://schemas.openxmlformats.org/officeDocument/2006/relationships/hyperlink" Target="http://www.google.nl/url?sa=i&amp;rct=j&amp;q=&amp;esrc=s&amp;source=images&amp;cd=&amp;cad=rja&amp;uact=8&amp;docid=czoPyssbX-LpCM&amp;tbnid=VTU5XXS9xPvdLM:&amp;ved=0CAcQjRw&amp;url=http://ooteoote.nl/2013/01/www-literairedebuten-nl-op-zwart/&amp;ei=wC8bVKPnKsKQOJWcgNAC&amp;bvm=bv.75097201,d.ZWU&amp;psig=AFQjCNFjcFz3viWpF2l1lYcXbRJN5H7aZA&amp;ust=1411154236579568" TargetMode="External"/><Relationship Id="rId5" Type="http://schemas.openxmlformats.org/officeDocument/2006/relationships/hyperlink" Target="http://www.google.nl/url?sa=i&amp;rct=j&amp;q=&amp;esrc=s&amp;source=images&amp;cd=&amp;cad=rja&amp;uact=8&amp;docid=5KztgpW-IuK_cM&amp;tbnid=MSLiysKadWVlFM:&amp;ved=0CAcQjRw&amp;url=http://www.wassen.nl/vaatwassers/vergelijken/kleuren/&amp;ei=gy8bVMfoGIKwO_urgPAN&amp;bvm=bv.75097201,d.ZWU&amp;psig=AFQjCNECbsoR01a8LYcWXR-nJ48kaXlbzQ&amp;ust=1411154161162488" TargetMode="External"/><Relationship Id="rId4" Type="http://schemas.openxmlformats.org/officeDocument/2006/relationships/image" Target="../media/image48.png"/></Relationships>
</file>

<file path=ppt/slides/_rels/slide27.xml.rels><?xml version="1.0" encoding="UTF-8" standalone="yes"?>
<Relationships xmlns="http://schemas.openxmlformats.org/package/2006/relationships"><Relationship Id="rId3" Type="http://schemas.openxmlformats.org/officeDocument/2006/relationships/image" Target="../media/image51.jpeg"/><Relationship Id="rId2" Type="http://schemas.openxmlformats.org/officeDocument/2006/relationships/image" Target="../media/image50.jpeg"/><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image" Target="../media/image52.png"/><Relationship Id="rId1" Type="http://schemas.openxmlformats.org/officeDocument/2006/relationships/slideLayout" Target="../slideLayouts/slideLayout105.xml"/></Relationships>
</file>

<file path=ppt/slides/_rels/slide29.xml.rels><?xml version="1.0" encoding="UTF-8" standalone="yes"?>
<Relationships xmlns="http://schemas.openxmlformats.org/package/2006/relationships"><Relationship Id="rId2" Type="http://schemas.openxmlformats.org/officeDocument/2006/relationships/image" Target="../media/image54.jpeg"/><Relationship Id="rId1" Type="http://schemas.openxmlformats.org/officeDocument/2006/relationships/slideLayout" Target="../slideLayouts/slideLayout106.xml"/></Relationships>
</file>

<file path=ppt/slides/_rels/slide3.xml.rels><?xml version="1.0" encoding="UTF-8" standalone="yes"?>
<Relationships xmlns="http://schemas.openxmlformats.org/package/2006/relationships"><Relationship Id="rId8" Type="http://schemas.openxmlformats.org/officeDocument/2006/relationships/image" Target="../media/image12.jpeg"/><Relationship Id="rId3" Type="http://schemas.openxmlformats.org/officeDocument/2006/relationships/hyperlink" Target="http://www.google.nl/url?sa=i&amp;rct=j&amp;q=&amp;esrc=s&amp;frm=1&amp;source=images&amp;cd=&amp;docid=SnkBHDUood7ekM&amp;tbnid=XTCNQzLqGu35dM:&amp;ved=0CAUQjRw&amp;url=http://www.pureverfshop.nl/322-1-4936-zwart.html&amp;ei=XZIjUp_LA4e60QXir4GADA&amp;bvm=bv.51495398,d.d2k&amp;psig=AFQjCNEiWcqQbuWtaYWcj7zeolTzefFOyw&amp;ust=1378149332537253" TargetMode="External"/><Relationship Id="rId7" Type="http://schemas.openxmlformats.org/officeDocument/2006/relationships/image" Target="../media/image11.jpeg"/><Relationship Id="rId2" Type="http://schemas.openxmlformats.org/officeDocument/2006/relationships/image" Target="../media/image8.jpeg"/><Relationship Id="rId1" Type="http://schemas.openxmlformats.org/officeDocument/2006/relationships/slideLayout" Target="../slideLayouts/slideLayout116.xml"/><Relationship Id="rId6" Type="http://schemas.openxmlformats.org/officeDocument/2006/relationships/hyperlink" Target="http://www.google.nl/url?sa=i&amp;rct=j&amp;q=&amp;esrc=s&amp;frm=1&amp;source=images&amp;cd=&amp;cad=rja&amp;docid=SnkBHDUood7ekM&amp;tbnid=XTCNQzLqGu35dM:&amp;ved=0CAUQjRw&amp;url=http://www.pureverfshop.nl/322-1-4936-zwart.html&amp;ei=VJ0jUqmcL-HN0QXQ-YHwBA&amp;bvm=bv.51495398,d.d2k&amp;psig=AFQjCNENGzdZpK5gGtIY_QS6nkUzHML1iQ&amp;ust=1378152135652910" TargetMode="External"/><Relationship Id="rId5" Type="http://schemas.openxmlformats.org/officeDocument/2006/relationships/image" Target="../media/image10.jpeg"/><Relationship Id="rId4" Type="http://schemas.openxmlformats.org/officeDocument/2006/relationships/image" Target="../media/image9.jpeg"/></Relationships>
</file>

<file path=ppt/slides/_rels/slide30.xml.rels><?xml version="1.0" encoding="UTF-8" standalone="yes"?>
<Relationships xmlns="http://schemas.openxmlformats.org/package/2006/relationships"><Relationship Id="rId3" Type="http://schemas.openxmlformats.org/officeDocument/2006/relationships/image" Target="../media/image56.png"/><Relationship Id="rId7" Type="http://schemas.openxmlformats.org/officeDocument/2006/relationships/image" Target="../media/image60.jpeg"/><Relationship Id="rId2" Type="http://schemas.openxmlformats.org/officeDocument/2006/relationships/image" Target="../media/image55.png"/><Relationship Id="rId1" Type="http://schemas.openxmlformats.org/officeDocument/2006/relationships/slideLayout" Target="../slideLayouts/slideLayout105.xml"/><Relationship Id="rId6" Type="http://schemas.openxmlformats.org/officeDocument/2006/relationships/image" Target="../media/image59.jpeg"/><Relationship Id="rId5" Type="http://schemas.openxmlformats.org/officeDocument/2006/relationships/image" Target="../media/image58.png"/><Relationship Id="rId4" Type="http://schemas.openxmlformats.org/officeDocument/2006/relationships/image" Target="../media/image57.png"/></Relationships>
</file>

<file path=ppt/slides/_rels/slide31.xml.rels><?xml version="1.0" encoding="UTF-8" standalone="yes"?>
<Relationships xmlns="http://schemas.openxmlformats.org/package/2006/relationships"><Relationship Id="rId3" Type="http://schemas.openxmlformats.org/officeDocument/2006/relationships/image" Target="../media/image62.jpeg"/><Relationship Id="rId2" Type="http://schemas.openxmlformats.org/officeDocument/2006/relationships/image" Target="../media/image61.png"/><Relationship Id="rId1" Type="http://schemas.openxmlformats.org/officeDocument/2006/relationships/slideLayout" Target="../slideLayouts/slideLayout6.xml"/><Relationship Id="rId6" Type="http://schemas.openxmlformats.org/officeDocument/2006/relationships/image" Target="../media/image65.png"/><Relationship Id="rId5" Type="http://schemas.openxmlformats.org/officeDocument/2006/relationships/image" Target="../media/image64.png"/><Relationship Id="rId4" Type="http://schemas.openxmlformats.org/officeDocument/2006/relationships/image" Target="../media/image63.jpeg"/></Relationships>
</file>

<file path=ppt/slides/_rels/slide32.xml.rels><?xml version="1.0" encoding="UTF-8" standalone="yes"?>
<Relationships xmlns="http://schemas.openxmlformats.org/package/2006/relationships"><Relationship Id="rId3" Type="http://schemas.openxmlformats.org/officeDocument/2006/relationships/image" Target="../media/image67.jpeg"/><Relationship Id="rId2" Type="http://schemas.openxmlformats.org/officeDocument/2006/relationships/image" Target="../media/image66.png"/><Relationship Id="rId1" Type="http://schemas.openxmlformats.org/officeDocument/2006/relationships/slideLayout" Target="../slideLayouts/slideLayout6.xml"/><Relationship Id="rId6" Type="http://schemas.openxmlformats.org/officeDocument/2006/relationships/image" Target="../media/image70.png"/><Relationship Id="rId5" Type="http://schemas.openxmlformats.org/officeDocument/2006/relationships/image" Target="../media/image69.png"/><Relationship Id="rId4" Type="http://schemas.openxmlformats.org/officeDocument/2006/relationships/image" Target="../media/image68.jpeg"/></Relationships>
</file>

<file path=ppt/slides/_rels/slide33.xml.rels><?xml version="1.0" encoding="UTF-8" standalone="yes"?>
<Relationships xmlns="http://schemas.openxmlformats.org/package/2006/relationships"><Relationship Id="rId3" Type="http://schemas.openxmlformats.org/officeDocument/2006/relationships/image" Target="../media/image71.jpeg"/><Relationship Id="rId7" Type="http://schemas.openxmlformats.org/officeDocument/2006/relationships/image" Target="../media/image75.png"/><Relationship Id="rId2" Type="http://schemas.openxmlformats.org/officeDocument/2006/relationships/hyperlink" Target="http://www.google.nl/url?sa=i&amp;rct=j&amp;q=&amp;esrc=s&amp;frm=1&amp;source=images&amp;cd=&amp;ved=0ahUKEwiBjIDF5q_QAhVEPRQKHbdeBAUQjRwIBw&amp;url=http://www.bloggen.be/evodisku/archief.php?ID%3D290408&amp;psig=AFQjCNEV3PUFiyJe274ITSckjkuJip-pqw&amp;ust=1479472450437506" TargetMode="External"/><Relationship Id="rId1" Type="http://schemas.openxmlformats.org/officeDocument/2006/relationships/slideLayout" Target="../slideLayouts/slideLayout6.xml"/><Relationship Id="rId6" Type="http://schemas.openxmlformats.org/officeDocument/2006/relationships/image" Target="../media/image74.jpeg"/><Relationship Id="rId5" Type="http://schemas.openxmlformats.org/officeDocument/2006/relationships/image" Target="../media/image73.png"/><Relationship Id="rId4" Type="http://schemas.openxmlformats.org/officeDocument/2006/relationships/image" Target="../media/image72.png"/></Relationships>
</file>

<file path=ppt/slides/_rels/slide34.xml.rels><?xml version="1.0" encoding="UTF-8" standalone="yes"?>
<Relationships xmlns="http://schemas.openxmlformats.org/package/2006/relationships"><Relationship Id="rId2" Type="http://schemas.openxmlformats.org/officeDocument/2006/relationships/image" Target="../media/image76.jpeg"/><Relationship Id="rId1" Type="http://schemas.openxmlformats.org/officeDocument/2006/relationships/slideLayout" Target="../slideLayouts/slideLayout17.xml"/></Relationships>
</file>

<file path=ppt/slides/_rels/slide35.xml.rels><?xml version="1.0" encoding="UTF-8" standalone="yes"?>
<Relationships xmlns="http://schemas.openxmlformats.org/package/2006/relationships"><Relationship Id="rId2" Type="http://schemas.openxmlformats.org/officeDocument/2006/relationships/image" Target="../media/image77.jpeg"/><Relationship Id="rId1" Type="http://schemas.openxmlformats.org/officeDocument/2006/relationships/slideLayout" Target="../slideLayouts/slideLayout155.xml"/></Relationships>
</file>

<file path=ppt/slides/_rels/slide36.xml.rels><?xml version="1.0" encoding="UTF-8" standalone="yes"?>
<Relationships xmlns="http://schemas.openxmlformats.org/package/2006/relationships"><Relationship Id="rId2" Type="http://schemas.openxmlformats.org/officeDocument/2006/relationships/image" Target="../media/image78.jpeg"/><Relationship Id="rId1" Type="http://schemas.openxmlformats.org/officeDocument/2006/relationships/slideLayout" Target="../slideLayouts/slideLayout17.xml"/></Relationships>
</file>

<file path=ppt/slides/_rels/slide37.xml.rels><?xml version="1.0" encoding="UTF-8" standalone="yes"?>
<Relationships xmlns="http://schemas.openxmlformats.org/package/2006/relationships"><Relationship Id="rId2" Type="http://schemas.openxmlformats.org/officeDocument/2006/relationships/image" Target="../media/image79.jpeg"/><Relationship Id="rId1" Type="http://schemas.openxmlformats.org/officeDocument/2006/relationships/slideLayout" Target="../slideLayouts/slideLayout6.xml"/></Relationships>
</file>

<file path=ppt/slides/_rels/slide38.xml.rels><?xml version="1.0" encoding="UTF-8" standalone="yes"?>
<Relationships xmlns="http://schemas.openxmlformats.org/package/2006/relationships"><Relationship Id="rId3" Type="http://schemas.openxmlformats.org/officeDocument/2006/relationships/image" Target="../media/image80.jpeg"/><Relationship Id="rId2" Type="http://schemas.openxmlformats.org/officeDocument/2006/relationships/hyperlink" Target="http://www.google.nl/url?sa=i&amp;rct=j&amp;q=&amp;esrc=s&amp;frm=1&amp;source=images&amp;cd=&amp;ved=0ahUKEwiBmrzq9a_QAhWGWhoKHVZlA-AQjRwIBw&amp;url=http://www.slate.com/articles/video/video/2015/07/snake_arms_tetrapodophis_amplectus_fossil_discovery_shows_lizard_snake_ancestor.html&amp;psig=AFQjCNGZ5dJ9cz_-SEqzJ9i5EHnHbSQRew&amp;ust=1479476562449180" TargetMode="External"/><Relationship Id="rId1" Type="http://schemas.openxmlformats.org/officeDocument/2006/relationships/slideLayout" Target="../slideLayouts/slideLayout171.xml"/></Relationships>
</file>

<file path=ppt/slides/_rels/slide39.xml.rels><?xml version="1.0" encoding="UTF-8" standalone="yes"?>
<Relationships xmlns="http://schemas.openxmlformats.org/package/2006/relationships"><Relationship Id="rId3" Type="http://schemas.openxmlformats.org/officeDocument/2006/relationships/hyperlink" Target="http://www.google.nl/url?sa=i&amp;rct=j&amp;q=&amp;esrc=s&amp;frm=1&amp;source=images&amp;cd=&amp;cad=rja&amp;uact=8&amp;ved=0ahUKEwjF4pHa96_QAhWMWRQKHf2QCgQQjRwIBw&amp;url=http://www.buzzle.com/articles/mesozoic-era-timeline-and-important-facts.html&amp;psig=AFQjCNFktnXrQLi4F5rQBzrH05c4zPio-w&amp;ust=1479477053134154" TargetMode="External"/><Relationship Id="rId2" Type="http://schemas.openxmlformats.org/officeDocument/2006/relationships/image" Target="../media/image81.jpeg"/><Relationship Id="rId1" Type="http://schemas.openxmlformats.org/officeDocument/2006/relationships/slideLayout" Target="../slideLayouts/slideLayout6.xml"/><Relationship Id="rId4" Type="http://schemas.openxmlformats.org/officeDocument/2006/relationships/image" Target="../media/image82.jpeg"/></Relationships>
</file>

<file path=ppt/slides/_rels/slide4.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94.xml"/></Relationships>
</file>

<file path=ppt/slides/_rels/slide40.xml.rels><?xml version="1.0" encoding="UTF-8" standalone="yes"?>
<Relationships xmlns="http://schemas.openxmlformats.org/package/2006/relationships"><Relationship Id="rId2" Type="http://schemas.openxmlformats.org/officeDocument/2006/relationships/image" Target="../media/image83.jpeg"/><Relationship Id="rId1" Type="http://schemas.openxmlformats.org/officeDocument/2006/relationships/slideLayout" Target="../slideLayouts/slideLayout6.xml"/></Relationships>
</file>

<file path=ppt/slides/_rels/slide41.xml.rels><?xml version="1.0" encoding="UTF-8" standalone="yes"?>
<Relationships xmlns="http://schemas.openxmlformats.org/package/2006/relationships"><Relationship Id="rId2" Type="http://schemas.openxmlformats.org/officeDocument/2006/relationships/image" Target="../media/image84.jpeg"/><Relationship Id="rId1" Type="http://schemas.openxmlformats.org/officeDocument/2006/relationships/slideLayout" Target="../slideLayouts/slideLayout6.xml"/></Relationships>
</file>

<file path=ppt/slides/_rels/slide42.xml.rels><?xml version="1.0" encoding="UTF-8" standalone="yes"?>
<Relationships xmlns="http://schemas.openxmlformats.org/package/2006/relationships"><Relationship Id="rId2" Type="http://schemas.openxmlformats.org/officeDocument/2006/relationships/image" Target="../media/image85.png"/><Relationship Id="rId1" Type="http://schemas.openxmlformats.org/officeDocument/2006/relationships/slideLayout" Target="../slideLayouts/slideLayout6.xml"/></Relationships>
</file>

<file path=ppt/slides/_rels/slide43.xml.rels><?xml version="1.0" encoding="UTF-8" standalone="yes"?>
<Relationships xmlns="http://schemas.openxmlformats.org/package/2006/relationships"><Relationship Id="rId3" Type="http://schemas.openxmlformats.org/officeDocument/2006/relationships/image" Target="../media/image86.jpeg"/><Relationship Id="rId2" Type="http://schemas.openxmlformats.org/officeDocument/2006/relationships/hyperlink" Target="http://europepmc.org/articles/PMC3394116/figure/F1/" TargetMode="External"/><Relationship Id="rId1" Type="http://schemas.openxmlformats.org/officeDocument/2006/relationships/slideLayout" Target="../slideLayouts/slideLayout17.xml"/></Relationships>
</file>

<file path=ppt/slides/_rels/slide44.xml.rels><?xml version="1.0" encoding="UTF-8" standalone="yes"?>
<Relationships xmlns="http://schemas.openxmlformats.org/package/2006/relationships"><Relationship Id="rId2" Type="http://schemas.openxmlformats.org/officeDocument/2006/relationships/image" Target="../media/image87.jpeg"/><Relationship Id="rId1" Type="http://schemas.openxmlformats.org/officeDocument/2006/relationships/slideLayout" Target="../slideLayouts/slideLayout6.xml"/></Relationships>
</file>

<file path=ppt/slides/_rels/slide45.xml.rels><?xml version="1.0" encoding="UTF-8" standalone="yes"?>
<Relationships xmlns="http://schemas.openxmlformats.org/package/2006/relationships"><Relationship Id="rId2" Type="http://schemas.openxmlformats.org/officeDocument/2006/relationships/image" Target="../media/image88.png"/><Relationship Id="rId1" Type="http://schemas.openxmlformats.org/officeDocument/2006/relationships/slideLayout" Target="../slideLayouts/slideLayout17.xml"/></Relationships>
</file>

<file path=ppt/slides/_rels/slide46.xml.rels><?xml version="1.0" encoding="UTF-8" standalone="yes"?>
<Relationships xmlns="http://schemas.openxmlformats.org/package/2006/relationships"><Relationship Id="rId3" Type="http://schemas.openxmlformats.org/officeDocument/2006/relationships/image" Target="../media/image90.jpeg"/><Relationship Id="rId2" Type="http://schemas.openxmlformats.org/officeDocument/2006/relationships/image" Target="../media/image89.jpeg"/><Relationship Id="rId1" Type="http://schemas.openxmlformats.org/officeDocument/2006/relationships/slideLayout" Target="../slideLayouts/slideLayout12.xml"/><Relationship Id="rId4" Type="http://schemas.openxmlformats.org/officeDocument/2006/relationships/image" Target="../media/image91.png"/></Relationships>
</file>

<file path=ppt/slides/_rels/slide47.xml.rels><?xml version="1.0" encoding="UTF-8" standalone="yes"?>
<Relationships xmlns="http://schemas.openxmlformats.org/package/2006/relationships"><Relationship Id="rId2" Type="http://schemas.openxmlformats.org/officeDocument/2006/relationships/image" Target="../media/image92.jpeg"/><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2" Type="http://schemas.openxmlformats.org/officeDocument/2006/relationships/image" Target="../media/image93.jpeg"/><Relationship Id="rId1" Type="http://schemas.openxmlformats.org/officeDocument/2006/relationships/slideLayout" Target="../slideLayouts/slideLayout17.xml"/></Relationships>
</file>

<file path=ppt/slides/_rels/slide49.xml.rels><?xml version="1.0" encoding="UTF-8" standalone="yes"?>
<Relationships xmlns="http://schemas.openxmlformats.org/package/2006/relationships"><Relationship Id="rId2" Type="http://schemas.openxmlformats.org/officeDocument/2006/relationships/image" Target="../media/image94.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8" Type="http://schemas.openxmlformats.org/officeDocument/2006/relationships/image" Target="../media/image19.png"/><Relationship Id="rId3" Type="http://schemas.openxmlformats.org/officeDocument/2006/relationships/image" Target="../media/image15.png"/><Relationship Id="rId7" Type="http://schemas.openxmlformats.org/officeDocument/2006/relationships/image" Target="../media/image18.jpeg"/><Relationship Id="rId2" Type="http://schemas.openxmlformats.org/officeDocument/2006/relationships/image" Target="../media/image14.png"/><Relationship Id="rId1" Type="http://schemas.openxmlformats.org/officeDocument/2006/relationships/slideLayout" Target="../slideLayouts/slideLayout47.xml"/><Relationship Id="rId6" Type="http://schemas.openxmlformats.org/officeDocument/2006/relationships/image" Target="../media/image17.jpeg"/><Relationship Id="rId5" Type="http://schemas.openxmlformats.org/officeDocument/2006/relationships/hyperlink" Target="http://www.google.nl/url?sa=i&amp;rct=j&amp;q=wit&amp;source=images&amp;cd=&amp;cad=rja&amp;docid=RXlojCGlUA1dXM&amp;tbnid=Mm59ZEfPucqwDM:&amp;ved=0CAUQjRw&amp;url=http://www.motor-forum.nl/forum/list_messages/316501/22/Oldskool-Gixxer-Topic-85-tot-99-23-23.html&amp;ei=6N0QUsiRF5Sk0AWznoDwBQ&amp;bvm=bv.50768961,d.d2k&amp;psig=AFQjCNGFiCz3jIIMAthcBEQ2UvxgdL1XIQ&amp;ust=1376923490230106" TargetMode="External"/><Relationship Id="rId4" Type="http://schemas.openxmlformats.org/officeDocument/2006/relationships/image" Target="../media/image16.png"/></Relationships>
</file>

<file path=ppt/slides/_rels/slide50.xml.rels><?xml version="1.0" encoding="UTF-8" standalone="yes"?>
<Relationships xmlns="http://schemas.openxmlformats.org/package/2006/relationships"><Relationship Id="rId2" Type="http://schemas.openxmlformats.org/officeDocument/2006/relationships/image" Target="../media/image95.jpeg"/><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3" Type="http://schemas.openxmlformats.org/officeDocument/2006/relationships/image" Target="../media/image97.png"/><Relationship Id="rId2" Type="http://schemas.openxmlformats.org/officeDocument/2006/relationships/image" Target="../media/image96.jpeg"/><Relationship Id="rId1" Type="http://schemas.openxmlformats.org/officeDocument/2006/relationships/slideLayout" Target="../slideLayouts/slideLayout17.xml"/></Relationships>
</file>

<file path=ppt/slides/_rels/slide52.xml.rels><?xml version="1.0" encoding="UTF-8" standalone="yes"?>
<Relationships xmlns="http://schemas.openxmlformats.org/package/2006/relationships"><Relationship Id="rId2" Type="http://schemas.openxmlformats.org/officeDocument/2006/relationships/image" Target="../media/image98.jpeg"/><Relationship Id="rId1" Type="http://schemas.openxmlformats.org/officeDocument/2006/relationships/slideLayout" Target="../slideLayouts/slideLayout17.xml"/></Relationships>
</file>

<file path=ppt/slides/_rels/slide53.xml.rels><?xml version="1.0" encoding="UTF-8" standalone="yes"?>
<Relationships xmlns="http://schemas.openxmlformats.org/package/2006/relationships"><Relationship Id="rId2" Type="http://schemas.openxmlformats.org/officeDocument/2006/relationships/image" Target="../media/image99.emf"/><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2" Type="http://schemas.openxmlformats.org/officeDocument/2006/relationships/image" Target="../media/image100.jpeg"/><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2" Type="http://schemas.openxmlformats.org/officeDocument/2006/relationships/image" Target="../media/image101.jpeg"/><Relationship Id="rId1" Type="http://schemas.openxmlformats.org/officeDocument/2006/relationships/slideLayout" Target="../slideLayouts/slideLayout6.xml"/></Relationships>
</file>

<file path=ppt/slides/_rels/slide56.xml.rels><?xml version="1.0" encoding="UTF-8" standalone="yes"?>
<Relationships xmlns="http://schemas.openxmlformats.org/package/2006/relationships"><Relationship Id="rId2" Type="http://schemas.openxmlformats.org/officeDocument/2006/relationships/image" Target="../media/image102.jpeg"/><Relationship Id="rId1" Type="http://schemas.openxmlformats.org/officeDocument/2006/relationships/slideLayout" Target="../slideLayouts/slideLayout6.xml"/></Relationships>
</file>

<file path=ppt/slides/_rels/slide57.xml.rels><?xml version="1.0" encoding="UTF-8" standalone="yes"?>
<Relationships xmlns="http://schemas.openxmlformats.org/package/2006/relationships"><Relationship Id="rId2" Type="http://schemas.openxmlformats.org/officeDocument/2006/relationships/image" Target="../media/image103.jpeg"/><Relationship Id="rId1" Type="http://schemas.openxmlformats.org/officeDocument/2006/relationships/slideLayout" Target="../slideLayouts/slideLayout6.xml"/></Relationships>
</file>

<file path=ppt/slides/_rels/slide58.xml.rels><?xml version="1.0" encoding="UTF-8" standalone="yes"?>
<Relationships xmlns="http://schemas.openxmlformats.org/package/2006/relationships"><Relationship Id="rId3" Type="http://schemas.openxmlformats.org/officeDocument/2006/relationships/image" Target="../media/image105.jpeg"/><Relationship Id="rId2" Type="http://schemas.openxmlformats.org/officeDocument/2006/relationships/image" Target="../media/image104.jpeg"/><Relationship Id="rId1" Type="http://schemas.openxmlformats.org/officeDocument/2006/relationships/slideLayout" Target="../slideLayouts/slideLayout12.xml"/></Relationships>
</file>

<file path=ppt/slides/_rels/slide59.xml.rels><?xml version="1.0" encoding="UTF-8" standalone="yes"?>
<Relationships xmlns="http://schemas.openxmlformats.org/package/2006/relationships"><Relationship Id="rId2" Type="http://schemas.openxmlformats.org/officeDocument/2006/relationships/image" Target="../media/image106.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61.xml"/></Relationships>
</file>

<file path=ppt/slides/_rels/slide60.xml.rels><?xml version="1.0" encoding="UTF-8" standalone="yes"?>
<Relationships xmlns="http://schemas.openxmlformats.org/package/2006/relationships"><Relationship Id="rId2" Type="http://schemas.openxmlformats.org/officeDocument/2006/relationships/image" Target="../media/image107.jpeg"/><Relationship Id="rId1" Type="http://schemas.openxmlformats.org/officeDocument/2006/relationships/slideLayout" Target="../slideLayouts/slideLayout17.xml"/></Relationships>
</file>

<file path=ppt/slides/_rels/slide61.xml.rels><?xml version="1.0" encoding="UTF-8" standalone="yes"?>
<Relationships xmlns="http://schemas.openxmlformats.org/package/2006/relationships"><Relationship Id="rId2" Type="http://schemas.openxmlformats.org/officeDocument/2006/relationships/image" Target="../media/image108.jpeg"/><Relationship Id="rId1" Type="http://schemas.openxmlformats.org/officeDocument/2006/relationships/slideLayout" Target="../slideLayouts/slideLayout6.xml"/></Relationships>
</file>

<file path=ppt/slides/_rels/slide62.xml.rels><?xml version="1.0" encoding="UTF-8" standalone="yes"?>
<Relationships xmlns="http://schemas.openxmlformats.org/package/2006/relationships"><Relationship Id="rId2" Type="http://schemas.openxmlformats.org/officeDocument/2006/relationships/image" Target="../media/image109.jpeg"/><Relationship Id="rId1" Type="http://schemas.openxmlformats.org/officeDocument/2006/relationships/slideLayout" Target="../slideLayouts/slideLayout7.xml"/></Relationships>
</file>

<file path=ppt/slides/_rels/slide63.xml.rels><?xml version="1.0" encoding="UTF-8" standalone="yes"?>
<Relationships xmlns="http://schemas.openxmlformats.org/package/2006/relationships"><Relationship Id="rId2" Type="http://schemas.openxmlformats.org/officeDocument/2006/relationships/image" Target="../media/image110.jpe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139.xml"/></Relationships>
</file>

<file path=ppt/slides/_rels/slide8.xml.rels><?xml version="1.0" encoding="UTF-8" standalone="yes"?>
<Relationships xmlns="http://schemas.openxmlformats.org/package/2006/relationships"><Relationship Id="rId3" Type="http://schemas.openxmlformats.org/officeDocument/2006/relationships/hyperlink" Target="http://www.google.nl/url?sa=i&amp;rct=j&amp;q=&amp;esrc=s&amp;frm=1&amp;source=images&amp;cd=&amp;cad=rja&amp;docid=czoPyssbX-LpCM&amp;tbnid=VTU5XXS9xPvdLM:&amp;ved=0CAUQjRw&amp;url=http://ooteoote.nl/2013/01/www-literairedebuten-nl-op-zwart/&amp;ei=RR0rUvGvFsaM0AXdnYCgCw&amp;bvm=bv.51773540,d.d2k&amp;psig=AFQjCNF2u5pLAPUdFiFJdD8znEjPziEwoA&amp;ust=1378643649027842" TargetMode="External"/><Relationship Id="rId2" Type="http://schemas.openxmlformats.org/officeDocument/2006/relationships/image" Target="../media/image21.png"/><Relationship Id="rId1" Type="http://schemas.openxmlformats.org/officeDocument/2006/relationships/slideLayout" Target="../slideLayouts/slideLayout150.xml"/><Relationship Id="rId5" Type="http://schemas.openxmlformats.org/officeDocument/2006/relationships/image" Target="../media/image23.jpeg"/><Relationship Id="rId4" Type="http://schemas.openxmlformats.org/officeDocument/2006/relationships/image" Target="../media/image22.jpeg"/></Relationships>
</file>

<file path=ppt/slides/_rels/slide9.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7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Gebruiker\Documents\Paradijslezing\WLANL_-_Sandra_Voogt_-_Eva_in_bekoring.jpg"/>
          <p:cNvPicPr>
            <a:picLocks noChangeAspect="1" noChangeArrowheads="1"/>
          </p:cNvPicPr>
          <p:nvPr/>
        </p:nvPicPr>
        <p:blipFill rotWithShape="1">
          <a:blip r:embed="rId2" cstate="email">
            <a:extLst>
              <a:ext uri="{28A0092B-C50C-407E-A947-70E740481C1C}">
                <a14:useLocalDpi xmlns:a14="http://schemas.microsoft.com/office/drawing/2010/main"/>
              </a:ext>
            </a:extLst>
          </a:blip>
          <a:src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4" name="Titel 3"/>
          <p:cNvSpPr>
            <a:spLocks noGrp="1"/>
          </p:cNvSpPr>
          <p:nvPr>
            <p:ph type="ctrTitle"/>
          </p:nvPr>
        </p:nvSpPr>
        <p:spPr>
          <a:xfrm>
            <a:off x="0" y="2348880"/>
            <a:ext cx="9144000" cy="3528392"/>
          </a:xfrm>
        </p:spPr>
        <p:txBody>
          <a:bodyPr>
            <a:normAutofit/>
          </a:bodyPr>
          <a:lstStyle/>
          <a:p>
            <a:pPr algn="l"/>
            <a:r>
              <a:rPr lang="nl-NL" sz="1400" b="1" dirty="0">
                <a:solidFill>
                  <a:schemeClr val="bg1"/>
                </a:solidFill>
                <a:latin typeface="Arial" panose="020B0604020202020204" pitchFamily="34" charset="0"/>
                <a:cs typeface="Arial" panose="020B0604020202020204" pitchFamily="34" charset="0"/>
              </a:rPr>
              <a:t>	</a:t>
            </a:r>
            <a:r>
              <a:rPr lang="nl-NL" sz="1800" b="1" dirty="0">
                <a:solidFill>
                  <a:schemeClr val="bg1"/>
                </a:solidFill>
                <a:latin typeface="Arial" panose="020B0604020202020204" pitchFamily="34" charset="0"/>
                <a:cs typeface="Arial" panose="020B0604020202020204" pitchFamily="34" charset="0"/>
              </a:rPr>
              <a:t>						</a:t>
            </a:r>
            <a:br>
              <a:rPr lang="nl-NL" sz="1800" b="1" dirty="0">
                <a:solidFill>
                  <a:schemeClr val="bg1"/>
                </a:solidFill>
                <a:latin typeface="Arial" panose="020B0604020202020204" pitchFamily="34" charset="0"/>
                <a:cs typeface="Arial" panose="020B0604020202020204" pitchFamily="34" charset="0"/>
              </a:rPr>
            </a:br>
            <a:br>
              <a:rPr lang="nl-NL" sz="1800" b="1" dirty="0">
                <a:solidFill>
                  <a:schemeClr val="bg1"/>
                </a:solidFill>
                <a:latin typeface="Arial" panose="020B0604020202020204" pitchFamily="34" charset="0"/>
                <a:cs typeface="Arial" panose="020B0604020202020204" pitchFamily="34" charset="0"/>
              </a:rPr>
            </a:br>
            <a:br>
              <a:rPr lang="nl-NL" sz="1800" b="1" dirty="0">
                <a:solidFill>
                  <a:schemeClr val="bg1"/>
                </a:solidFill>
                <a:latin typeface="Arial" panose="020B0604020202020204" pitchFamily="34" charset="0"/>
                <a:cs typeface="Arial" panose="020B0604020202020204" pitchFamily="34" charset="0"/>
              </a:rPr>
            </a:br>
            <a:r>
              <a:rPr lang="nl-NL" sz="1800" b="1" dirty="0">
                <a:solidFill>
                  <a:schemeClr val="bg1"/>
                </a:solidFill>
                <a:latin typeface="Arial" panose="020B0604020202020204" pitchFamily="34" charset="0"/>
                <a:cs typeface="Arial" panose="020B0604020202020204" pitchFamily="34" charset="0"/>
              </a:rPr>
              <a:t>  </a:t>
            </a:r>
            <a:r>
              <a:rPr lang="nl-NL" sz="1800" i="1" dirty="0">
                <a:solidFill>
                  <a:schemeClr val="bg1"/>
                </a:solidFill>
                <a:latin typeface="Arial" panose="020B0604020202020204" pitchFamily="34" charset="0"/>
                <a:cs typeface="Arial" panose="020B0604020202020204" pitchFamily="34" charset="0"/>
              </a:rPr>
              <a:t>						</a:t>
            </a:r>
            <a:r>
              <a:rPr lang="nl-NL" sz="1800" b="1" dirty="0">
                <a:solidFill>
                  <a:srgbClr val="FFFF00"/>
                </a:solidFill>
                <a:latin typeface="Arial" panose="020B0604020202020204" pitchFamily="34" charset="0"/>
                <a:cs typeface="Arial" panose="020B0604020202020204" pitchFamily="34" charset="0"/>
              </a:rPr>
              <a:t>			</a:t>
            </a:r>
            <a:br>
              <a:rPr lang="nl-NL" sz="1800" b="1" dirty="0">
                <a:solidFill>
                  <a:srgbClr val="FFFF00"/>
                </a:solidFill>
                <a:latin typeface="Arial" panose="020B0604020202020204" pitchFamily="34" charset="0"/>
                <a:cs typeface="Arial" panose="020B0604020202020204" pitchFamily="34" charset="0"/>
              </a:rPr>
            </a:br>
            <a:r>
              <a:rPr lang="nl-NL" sz="1800" b="1" dirty="0">
                <a:solidFill>
                  <a:srgbClr val="FFFF00"/>
                </a:solidFill>
                <a:latin typeface="Arial" panose="020B0604020202020204" pitchFamily="34" charset="0"/>
                <a:cs typeface="Arial" panose="020B0604020202020204" pitchFamily="34" charset="0"/>
              </a:rPr>
              <a:t>					           De slang, die Eva verleidde:</a:t>
            </a:r>
            <a:br>
              <a:rPr lang="nl-NL" sz="1800" b="1" dirty="0">
                <a:solidFill>
                  <a:srgbClr val="FFFF00"/>
                </a:solidFill>
                <a:latin typeface="Arial" panose="020B0604020202020204" pitchFamily="34" charset="0"/>
                <a:cs typeface="Arial" panose="020B0604020202020204" pitchFamily="34" charset="0"/>
              </a:rPr>
            </a:br>
            <a:r>
              <a:rPr lang="nl-NL" sz="1800" b="1" dirty="0">
                <a:solidFill>
                  <a:srgbClr val="FFFF00"/>
                </a:solidFill>
                <a:latin typeface="Arial" panose="020B0604020202020204" pitchFamily="34" charset="0"/>
                <a:cs typeface="Arial" panose="020B0604020202020204" pitchFamily="34" charset="0"/>
              </a:rPr>
              <a:t>					           hoe de slang haar poten verloor.</a:t>
            </a:r>
            <a:r>
              <a:rPr lang="nl-NL" sz="1800" b="1" dirty="0">
                <a:solidFill>
                  <a:srgbClr val="33CC33"/>
                </a:solidFill>
                <a:latin typeface="Arial" panose="020B0604020202020204" pitchFamily="34" charset="0"/>
                <a:cs typeface="Arial" panose="020B0604020202020204" pitchFamily="34" charset="0"/>
              </a:rPr>
              <a:t> </a:t>
            </a:r>
            <a:br>
              <a:rPr lang="nl-NL" sz="1800" b="1" dirty="0">
                <a:solidFill>
                  <a:srgbClr val="33CC33"/>
                </a:solidFill>
                <a:latin typeface="Arial" panose="020B0604020202020204" pitchFamily="34" charset="0"/>
                <a:cs typeface="Arial" panose="020B0604020202020204" pitchFamily="34" charset="0"/>
              </a:rPr>
            </a:br>
            <a:r>
              <a:rPr lang="nl-NL" sz="1000" b="1" dirty="0">
                <a:solidFill>
                  <a:srgbClr val="33CC33"/>
                </a:solidFill>
                <a:latin typeface="Arial" panose="020B0604020202020204" pitchFamily="34" charset="0"/>
                <a:cs typeface="Arial" panose="020B0604020202020204" pitchFamily="34" charset="0"/>
              </a:rPr>
              <a:t>							</a:t>
            </a:r>
            <a:br>
              <a:rPr lang="nl-NL" sz="1000" i="1" dirty="0">
                <a:solidFill>
                  <a:srgbClr val="33CC33"/>
                </a:solidFill>
                <a:latin typeface="Arial" panose="020B0604020202020204" pitchFamily="34" charset="0"/>
                <a:cs typeface="Arial" panose="020B0604020202020204" pitchFamily="34" charset="0"/>
              </a:rPr>
            </a:br>
            <a:br>
              <a:rPr lang="nl-NL" sz="1400" i="1" dirty="0">
                <a:solidFill>
                  <a:srgbClr val="33CC33"/>
                </a:solidFill>
                <a:latin typeface="Arial" panose="020B0604020202020204" pitchFamily="34" charset="0"/>
                <a:cs typeface="Arial" panose="020B0604020202020204" pitchFamily="34" charset="0"/>
              </a:rPr>
            </a:br>
            <a:br>
              <a:rPr lang="nl-NL" sz="1400" i="1" dirty="0">
                <a:solidFill>
                  <a:srgbClr val="33CC33"/>
                </a:solidFill>
                <a:latin typeface="Arial" panose="020B0604020202020204" pitchFamily="34" charset="0"/>
                <a:cs typeface="Arial" panose="020B0604020202020204" pitchFamily="34" charset="0"/>
              </a:rPr>
            </a:br>
            <a:br>
              <a:rPr lang="nl-NL" sz="1400" i="1" dirty="0">
                <a:solidFill>
                  <a:srgbClr val="33CC33"/>
                </a:solidFill>
                <a:latin typeface="Arial" panose="020B0604020202020204" pitchFamily="34" charset="0"/>
                <a:cs typeface="Arial" panose="020B0604020202020204" pitchFamily="34" charset="0"/>
              </a:rPr>
            </a:br>
            <a:r>
              <a:rPr lang="nl-NL" sz="1400" i="1" dirty="0">
                <a:solidFill>
                  <a:srgbClr val="33CC33"/>
                </a:solidFill>
                <a:latin typeface="Arial" panose="020B0604020202020204" pitchFamily="34" charset="0"/>
                <a:cs typeface="Arial" panose="020B0604020202020204" pitchFamily="34" charset="0"/>
              </a:rPr>
              <a:t>							   </a:t>
            </a:r>
            <a:r>
              <a:rPr lang="nl-NL" altLang="nl-NL" sz="1400" b="1" kern="0" dirty="0">
                <a:solidFill>
                  <a:prstClr val="white"/>
                </a:solidFill>
                <a:latin typeface="Arial"/>
              </a:rPr>
              <a:t>Eric W.A. Mulder</a:t>
            </a:r>
            <a:r>
              <a:rPr lang="nl-NL" sz="1600" i="1" dirty="0">
                <a:solidFill>
                  <a:srgbClr val="33CC33"/>
                </a:solidFill>
                <a:latin typeface="Arial" panose="020B0604020202020204" pitchFamily="34" charset="0"/>
                <a:cs typeface="Arial" panose="020B0604020202020204" pitchFamily="34" charset="0"/>
              </a:rPr>
              <a:t>                                                                       					</a:t>
            </a:r>
          </a:p>
        </p:txBody>
      </p:sp>
      <p:sp>
        <p:nvSpPr>
          <p:cNvPr id="5" name="Ondertitel 4"/>
          <p:cNvSpPr>
            <a:spLocks noGrp="1"/>
          </p:cNvSpPr>
          <p:nvPr>
            <p:ph type="subTitle" idx="1"/>
          </p:nvPr>
        </p:nvSpPr>
        <p:spPr>
          <a:xfrm>
            <a:off x="0" y="5949280"/>
            <a:ext cx="9144000" cy="908720"/>
          </a:xfrm>
        </p:spPr>
        <p:txBody>
          <a:bodyPr/>
          <a:lstStyle/>
          <a:p>
            <a:pPr algn="l"/>
            <a:r>
              <a:rPr lang="nl-NL" dirty="0">
                <a:solidFill>
                  <a:srgbClr val="292929"/>
                </a:solidFill>
              </a:rPr>
              <a:t>        </a:t>
            </a:r>
            <a:r>
              <a:rPr lang="nl-NL" sz="1800" dirty="0">
                <a:solidFill>
                  <a:srgbClr val="080808"/>
                </a:solidFill>
              </a:rPr>
              <a:t>J.A. van der Ven: De bekoring van Eva, 1841</a:t>
            </a:r>
          </a:p>
          <a:p>
            <a:pPr algn="l"/>
            <a:r>
              <a:rPr lang="nl-NL" sz="1800" dirty="0">
                <a:solidFill>
                  <a:srgbClr val="080808"/>
                </a:solidFill>
              </a:rPr>
              <a:t>              </a:t>
            </a:r>
            <a:r>
              <a:rPr lang="nl-NL" sz="1800" dirty="0" err="1">
                <a:solidFill>
                  <a:srgbClr val="080808"/>
                </a:solidFill>
              </a:rPr>
              <a:t>Afg</a:t>
            </a:r>
            <a:r>
              <a:rPr lang="nl-NL" sz="1800" dirty="0">
                <a:solidFill>
                  <a:srgbClr val="080808"/>
                </a:solidFill>
              </a:rPr>
              <a:t>. in brons, 1985, Noordbr. Museum, ‘s-Hertogenbosch</a:t>
            </a:r>
          </a:p>
        </p:txBody>
      </p:sp>
      <p:pic>
        <p:nvPicPr>
          <p:cNvPr id="3074" name="Picture 2"/>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6654059" y="5661249"/>
            <a:ext cx="2489941" cy="11967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8" name="Picture 6"/>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6654059" y="2018"/>
            <a:ext cx="2479535" cy="35131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84866445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1028" name="Picture 4" descr="https://upload.wikimedia.org/wikipedia/commons/8/86/Mus%C3%A9e_Augustins_-_Jean_Antoine_Marie_Idrac_-_Salammb%C3%B4.JPG"/>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2123728" y="0"/>
            <a:ext cx="5143500" cy="6858000"/>
          </a:xfrm>
          <a:prstGeom prst="rect">
            <a:avLst/>
          </a:prstGeom>
          <a:noFill/>
          <a:extLst>
            <a:ext uri="{909E8E84-426E-40DD-AFC4-6F175D3DCCD1}">
              <a14:hiddenFill xmlns:a14="http://schemas.microsoft.com/office/drawing/2010/main">
                <a:solidFill>
                  <a:srgbClr val="FFFFFF"/>
                </a:solidFill>
              </a14:hiddenFill>
            </a:ext>
          </a:extLst>
        </p:spPr>
      </p:pic>
      <p:sp>
        <p:nvSpPr>
          <p:cNvPr id="5" name="Titel 4"/>
          <p:cNvSpPr>
            <a:spLocks noGrp="1"/>
          </p:cNvSpPr>
          <p:nvPr>
            <p:ph type="title"/>
          </p:nvPr>
        </p:nvSpPr>
        <p:spPr>
          <a:xfrm>
            <a:off x="0" y="5301208"/>
            <a:ext cx="9144000" cy="1556792"/>
          </a:xfrm>
        </p:spPr>
        <p:txBody>
          <a:bodyPr>
            <a:normAutofit/>
          </a:bodyPr>
          <a:lstStyle/>
          <a:p>
            <a:pPr algn="l"/>
            <a:r>
              <a:rPr lang="nl-NL" sz="1800" dirty="0">
                <a:solidFill>
                  <a:schemeClr val="bg1">
                    <a:lumMod val="85000"/>
                  </a:schemeClr>
                </a:solidFill>
              </a:rPr>
              <a:t>Antonin </a:t>
            </a:r>
            <a:r>
              <a:rPr lang="nl-NL" sz="1800" dirty="0" err="1">
                <a:solidFill>
                  <a:schemeClr val="bg1">
                    <a:lumMod val="85000"/>
                  </a:schemeClr>
                </a:solidFill>
              </a:rPr>
              <a:t>Idrac</a:t>
            </a:r>
            <a:br>
              <a:rPr lang="nl-NL" sz="1800" dirty="0">
                <a:solidFill>
                  <a:schemeClr val="bg1">
                    <a:lumMod val="85000"/>
                  </a:schemeClr>
                </a:solidFill>
              </a:rPr>
            </a:br>
            <a:r>
              <a:rPr lang="nl-NL" sz="1800" dirty="0">
                <a:solidFill>
                  <a:schemeClr val="bg1">
                    <a:lumMod val="85000"/>
                  </a:schemeClr>
                </a:solidFill>
              </a:rPr>
              <a:t>(1849–1884):</a:t>
            </a:r>
            <a:br>
              <a:rPr lang="nl-NL" sz="1800" dirty="0">
                <a:solidFill>
                  <a:schemeClr val="bg1">
                    <a:lumMod val="85000"/>
                  </a:schemeClr>
                </a:solidFill>
              </a:rPr>
            </a:br>
            <a:r>
              <a:rPr lang="nl-NL" sz="1800" dirty="0" err="1">
                <a:solidFill>
                  <a:schemeClr val="bg1">
                    <a:lumMod val="85000"/>
                  </a:schemeClr>
                </a:solidFill>
              </a:rPr>
              <a:t>Ève</a:t>
            </a:r>
            <a:r>
              <a:rPr lang="nl-NL" sz="1800" dirty="0">
                <a:solidFill>
                  <a:schemeClr val="bg1">
                    <a:lumMod val="85000"/>
                  </a:schemeClr>
                </a:solidFill>
              </a:rPr>
              <a:t> et </a:t>
            </a:r>
            <a:r>
              <a:rPr lang="nl-NL" sz="1800" dirty="0" err="1">
                <a:solidFill>
                  <a:schemeClr val="bg1">
                    <a:lumMod val="85000"/>
                  </a:schemeClr>
                </a:solidFill>
              </a:rPr>
              <a:t>le</a:t>
            </a:r>
            <a:r>
              <a:rPr lang="nl-NL" sz="1800" dirty="0">
                <a:solidFill>
                  <a:schemeClr val="bg1">
                    <a:lumMod val="85000"/>
                  </a:schemeClr>
                </a:solidFill>
              </a:rPr>
              <a:t> serpent</a:t>
            </a:r>
            <a:br>
              <a:rPr lang="nl-NL" sz="1800" dirty="0">
                <a:solidFill>
                  <a:schemeClr val="bg1">
                    <a:lumMod val="85000"/>
                  </a:schemeClr>
                </a:solidFill>
              </a:rPr>
            </a:br>
            <a:r>
              <a:rPr lang="nl-NL" sz="1800" dirty="0" err="1">
                <a:solidFill>
                  <a:schemeClr val="bg1">
                    <a:lumMod val="85000"/>
                  </a:schemeClr>
                </a:solidFill>
              </a:rPr>
              <a:t>Musée</a:t>
            </a:r>
            <a:r>
              <a:rPr lang="nl-NL" sz="1800" dirty="0">
                <a:solidFill>
                  <a:schemeClr val="bg1">
                    <a:lumMod val="85000"/>
                  </a:schemeClr>
                </a:solidFill>
              </a:rPr>
              <a:t> des </a:t>
            </a:r>
            <a:r>
              <a:rPr lang="nl-NL" sz="1800" dirty="0" err="1">
                <a:solidFill>
                  <a:schemeClr val="bg1">
                    <a:lumMod val="85000"/>
                  </a:schemeClr>
                </a:solidFill>
              </a:rPr>
              <a:t>Augustins</a:t>
            </a:r>
            <a:r>
              <a:rPr lang="nl-NL" sz="1800" dirty="0">
                <a:solidFill>
                  <a:schemeClr val="bg1">
                    <a:lumMod val="85000"/>
                  </a:schemeClr>
                </a:solidFill>
              </a:rPr>
              <a:t>,</a:t>
            </a:r>
            <a:br>
              <a:rPr lang="nl-NL" sz="1800" dirty="0">
                <a:solidFill>
                  <a:schemeClr val="bg1">
                    <a:lumMod val="85000"/>
                  </a:schemeClr>
                </a:solidFill>
              </a:rPr>
            </a:br>
            <a:r>
              <a:rPr lang="nl-NL" sz="1800" dirty="0">
                <a:solidFill>
                  <a:schemeClr val="bg1">
                    <a:lumMod val="85000"/>
                  </a:schemeClr>
                </a:solidFill>
              </a:rPr>
              <a:t>Toulouse</a:t>
            </a:r>
          </a:p>
        </p:txBody>
      </p:sp>
    </p:spTree>
    <p:extLst>
      <p:ext uri="{BB962C8B-B14F-4D97-AF65-F5344CB8AC3E}">
        <p14:creationId xmlns:p14="http://schemas.microsoft.com/office/powerpoint/2010/main" val="174395362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5" name="Titel 1"/>
          <p:cNvSpPr txBox="1">
            <a:spLocks/>
          </p:cNvSpPr>
          <p:nvPr/>
        </p:nvSpPr>
        <p:spPr>
          <a:xfrm>
            <a:off x="0" y="5229201"/>
            <a:ext cx="9144000" cy="1628800"/>
          </a:xfrm>
          <a:prstGeom prst="rect">
            <a:avLst/>
          </a:prstGeom>
        </p:spPr>
        <p:txBody>
          <a:bodyPr lIns="91429" tIns="45714" rIns="91429" bIns="45714">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nl-NL" sz="1800" dirty="0">
                <a:solidFill>
                  <a:prstClr val="white">
                    <a:lumMod val="85000"/>
                  </a:prstClr>
                </a:solidFill>
              </a:rPr>
              <a:t>Cornelis van Haarlem, </a:t>
            </a:r>
            <a:br>
              <a:rPr lang="nl-NL" sz="1800" dirty="0">
                <a:solidFill>
                  <a:prstClr val="white">
                    <a:lumMod val="85000"/>
                  </a:prstClr>
                </a:solidFill>
              </a:rPr>
            </a:br>
            <a:r>
              <a:rPr lang="nl-NL" sz="1800" dirty="0">
                <a:solidFill>
                  <a:prstClr val="white">
                    <a:lumMod val="85000"/>
                  </a:prstClr>
                </a:solidFill>
              </a:rPr>
              <a:t>De Zondeval,</a:t>
            </a:r>
            <a:br>
              <a:rPr lang="nl-NL" sz="1800" dirty="0">
                <a:solidFill>
                  <a:prstClr val="white">
                    <a:lumMod val="85000"/>
                  </a:prstClr>
                </a:solidFill>
              </a:rPr>
            </a:br>
            <a:r>
              <a:rPr lang="nl-NL" sz="1800" dirty="0">
                <a:solidFill>
                  <a:prstClr val="white">
                    <a:lumMod val="85000"/>
                  </a:prstClr>
                </a:solidFill>
              </a:rPr>
              <a:t>1592, </a:t>
            </a:r>
            <a:br>
              <a:rPr lang="nl-NL" sz="1800" dirty="0">
                <a:solidFill>
                  <a:prstClr val="white">
                    <a:lumMod val="85000"/>
                  </a:prstClr>
                </a:solidFill>
              </a:rPr>
            </a:br>
            <a:r>
              <a:rPr lang="nl-NL" sz="1800" dirty="0">
                <a:solidFill>
                  <a:prstClr val="white">
                    <a:lumMod val="85000"/>
                  </a:prstClr>
                </a:solidFill>
              </a:rPr>
              <a:t>Rijksmuseum </a:t>
            </a:r>
            <a:br>
              <a:rPr lang="nl-NL" sz="1800" dirty="0">
                <a:solidFill>
                  <a:prstClr val="white">
                    <a:lumMod val="85000"/>
                  </a:prstClr>
                </a:solidFill>
              </a:rPr>
            </a:br>
            <a:r>
              <a:rPr lang="nl-NL" sz="1800" dirty="0">
                <a:solidFill>
                  <a:prstClr val="white">
                    <a:lumMod val="85000"/>
                  </a:prstClr>
                </a:solidFill>
              </a:rPr>
              <a:t>Amsterdam</a:t>
            </a:r>
            <a:endParaRPr lang="nl-NL" dirty="0">
              <a:solidFill>
                <a:prstClr val="black"/>
              </a:solidFill>
            </a:endParaRPr>
          </a:p>
        </p:txBody>
      </p:sp>
      <p:pic>
        <p:nvPicPr>
          <p:cNvPr id="7173" name="Picture 5" descr="http://upload.wikimedia.org/wikipedia/commons/f/f3/Cornelis_Cornelisz._van_Haarlem_-_The_Fall_of_Man_-_WGA05250.jpg"/>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2120280" y="5306"/>
            <a:ext cx="5490170" cy="685269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9401116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7" name="Afbeelding 6"/>
          <p:cNvPicPr/>
          <p:nvPr/>
        </p:nvPicPr>
        <p:blipFill rotWithShape="1">
          <a:blip r:embed="rId2" cstate="email">
            <a:extLst>
              <a:ext uri="{28A0092B-C50C-407E-A947-70E740481C1C}">
                <a14:useLocalDpi xmlns:a14="http://schemas.microsoft.com/office/drawing/2010/main"/>
              </a:ext>
            </a:extLst>
          </a:blip>
          <a:srcRect/>
          <a:stretch/>
        </p:blipFill>
        <p:spPr>
          <a:xfrm>
            <a:off x="1907705" y="0"/>
            <a:ext cx="7236296" cy="6858000"/>
          </a:xfrm>
          <a:prstGeom prst="rect">
            <a:avLst/>
          </a:prstGeom>
        </p:spPr>
      </p:pic>
      <p:sp>
        <p:nvSpPr>
          <p:cNvPr id="2" name="Titel 1"/>
          <p:cNvSpPr>
            <a:spLocks noGrp="1"/>
          </p:cNvSpPr>
          <p:nvPr>
            <p:ph type="title"/>
          </p:nvPr>
        </p:nvSpPr>
        <p:spPr>
          <a:xfrm>
            <a:off x="0" y="5301208"/>
            <a:ext cx="9144000" cy="1556792"/>
          </a:xfrm>
        </p:spPr>
        <p:txBody>
          <a:bodyPr>
            <a:normAutofit/>
          </a:bodyPr>
          <a:lstStyle/>
          <a:p>
            <a:pPr algn="l"/>
            <a:r>
              <a:rPr lang="de-DE" sz="1800" dirty="0">
                <a:solidFill>
                  <a:srgbClr val="FFCCCC"/>
                </a:solidFill>
              </a:rPr>
              <a:t>Eva </a:t>
            </a:r>
            <a:r>
              <a:rPr lang="de-DE" sz="1800" dirty="0" err="1">
                <a:solidFill>
                  <a:srgbClr val="FFCCCC"/>
                </a:solidFill>
              </a:rPr>
              <a:t>biedt</a:t>
            </a:r>
            <a:r>
              <a:rPr lang="de-DE" sz="1800" dirty="0">
                <a:solidFill>
                  <a:srgbClr val="FFCCCC"/>
                </a:solidFill>
              </a:rPr>
              <a:t> Adam</a:t>
            </a:r>
            <a:br>
              <a:rPr lang="de-DE" sz="1800" dirty="0">
                <a:solidFill>
                  <a:srgbClr val="FFCCCC"/>
                </a:solidFill>
              </a:rPr>
            </a:br>
            <a:r>
              <a:rPr lang="de-DE" sz="1800" dirty="0">
                <a:solidFill>
                  <a:srgbClr val="FFCCCC"/>
                </a:solidFill>
              </a:rPr>
              <a:t>de </a:t>
            </a:r>
            <a:r>
              <a:rPr lang="de-DE" sz="1800" dirty="0" err="1">
                <a:solidFill>
                  <a:srgbClr val="FFCCCC"/>
                </a:solidFill>
              </a:rPr>
              <a:t>verboden</a:t>
            </a:r>
            <a:r>
              <a:rPr lang="de-DE" sz="1800" dirty="0">
                <a:solidFill>
                  <a:srgbClr val="FFCCCC"/>
                </a:solidFill>
              </a:rPr>
              <a:t> </a:t>
            </a:r>
            <a:br>
              <a:rPr lang="de-DE" sz="1800" dirty="0">
                <a:solidFill>
                  <a:srgbClr val="FFCCCC"/>
                </a:solidFill>
              </a:rPr>
            </a:br>
            <a:r>
              <a:rPr lang="de-DE" sz="1800" dirty="0" err="1">
                <a:solidFill>
                  <a:srgbClr val="FFCCCC"/>
                </a:solidFill>
              </a:rPr>
              <a:t>vrucht</a:t>
            </a:r>
            <a:r>
              <a:rPr lang="de-DE" sz="1800" dirty="0">
                <a:solidFill>
                  <a:srgbClr val="FFCCCC"/>
                </a:solidFill>
              </a:rPr>
              <a:t> </a:t>
            </a:r>
            <a:r>
              <a:rPr lang="de-DE" sz="1800" dirty="0" err="1">
                <a:solidFill>
                  <a:srgbClr val="FFCCCC"/>
                </a:solidFill>
              </a:rPr>
              <a:t>aan</a:t>
            </a:r>
            <a:r>
              <a:rPr lang="de-DE" sz="1800" dirty="0">
                <a:solidFill>
                  <a:srgbClr val="FFCCCC"/>
                </a:solidFill>
              </a:rPr>
              <a:t>.</a:t>
            </a:r>
            <a:br>
              <a:rPr lang="de-DE" sz="1800" dirty="0">
                <a:solidFill>
                  <a:srgbClr val="FFCCCC"/>
                </a:solidFill>
              </a:rPr>
            </a:br>
            <a:r>
              <a:rPr lang="de-DE" sz="1800" dirty="0" err="1">
                <a:solidFill>
                  <a:srgbClr val="FFCCCC"/>
                </a:solidFill>
              </a:rPr>
              <a:t>Maerten</a:t>
            </a:r>
            <a:r>
              <a:rPr lang="de-DE" sz="1800" dirty="0">
                <a:solidFill>
                  <a:srgbClr val="FFCCCC"/>
                </a:solidFill>
              </a:rPr>
              <a:t> de Vos, </a:t>
            </a:r>
            <a:br>
              <a:rPr lang="de-DE" sz="1800" dirty="0">
                <a:solidFill>
                  <a:srgbClr val="FFCCCC"/>
                </a:solidFill>
              </a:rPr>
            </a:br>
            <a:r>
              <a:rPr lang="de-DE" sz="1800" dirty="0">
                <a:solidFill>
                  <a:srgbClr val="FFCCCC"/>
                </a:solidFill>
              </a:rPr>
              <a:t>± 1585</a:t>
            </a:r>
            <a:endParaRPr lang="nl-NL" sz="1800" dirty="0">
              <a:solidFill>
                <a:srgbClr val="FFCCCC"/>
              </a:solidFill>
            </a:endParaRPr>
          </a:p>
        </p:txBody>
      </p:sp>
      <p:pic>
        <p:nvPicPr>
          <p:cNvPr id="1026" name="Picture 2"/>
          <p:cNvPicPr>
            <a:picLocks noChangeAspect="1" noChangeArrowheads="1"/>
          </p:cNvPicPr>
          <p:nvPr/>
        </p:nvPicPr>
        <p:blipFill rotWithShape="1">
          <a:blip r:embed="rId3" cstate="email">
            <a:extLst>
              <a:ext uri="{28A0092B-C50C-407E-A947-70E740481C1C}">
                <a14:useLocalDpi xmlns:a14="http://schemas.microsoft.com/office/drawing/2010/main"/>
              </a:ext>
            </a:extLst>
          </a:blip>
          <a:srcRect/>
          <a:stretch/>
        </p:blipFill>
        <p:spPr bwMode="auto">
          <a:xfrm>
            <a:off x="5303038" y="0"/>
            <a:ext cx="613548" cy="30105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26803833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1028" name="Picture 4" descr="https://marthapfeil.files.wordpress.com/2015/03/l1330496.jpg"/>
          <p:cNvPicPr>
            <a:picLocks noChangeAspect="1" noChangeArrowheads="1"/>
          </p:cNvPicPr>
          <p:nvPr/>
        </p:nvPicPr>
        <p:blipFill rotWithShape="1">
          <a:blip r:embed="rId2" cstate="email">
            <a:extLst>
              <a:ext uri="{28A0092B-C50C-407E-A947-70E740481C1C}">
                <a14:useLocalDpi xmlns:a14="http://schemas.microsoft.com/office/drawing/2010/main"/>
              </a:ext>
            </a:extLst>
          </a:blip>
          <a:src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Titel 1"/>
          <p:cNvSpPr>
            <a:spLocks noGrp="1"/>
          </p:cNvSpPr>
          <p:nvPr>
            <p:ph type="title"/>
          </p:nvPr>
        </p:nvSpPr>
        <p:spPr>
          <a:xfrm>
            <a:off x="457200" y="5949280"/>
            <a:ext cx="8229600" cy="1440160"/>
          </a:xfrm>
        </p:spPr>
        <p:txBody>
          <a:bodyPr>
            <a:normAutofit/>
          </a:bodyPr>
          <a:lstStyle/>
          <a:p>
            <a:r>
              <a:rPr lang="nl-NL" sz="1800" b="1" dirty="0">
                <a:solidFill>
                  <a:schemeClr val="tx1">
                    <a:lumMod val="85000"/>
                    <a:lumOff val="15000"/>
                  </a:schemeClr>
                </a:solidFill>
              </a:rPr>
              <a:t>Ingang </a:t>
            </a:r>
            <a:r>
              <a:rPr lang="nl-NL" sz="1800" b="1" dirty="0" err="1">
                <a:solidFill>
                  <a:schemeClr val="tx1">
                    <a:lumMod val="85000"/>
                    <a:lumOff val="15000"/>
                  </a:schemeClr>
                </a:solidFill>
              </a:rPr>
              <a:t>Notre</a:t>
            </a:r>
            <a:r>
              <a:rPr lang="nl-NL" sz="1800" b="1" dirty="0">
                <a:solidFill>
                  <a:schemeClr val="tx1">
                    <a:lumMod val="85000"/>
                    <a:lumOff val="15000"/>
                  </a:schemeClr>
                </a:solidFill>
              </a:rPr>
              <a:t> Dame, Parijs</a:t>
            </a:r>
          </a:p>
        </p:txBody>
      </p:sp>
    </p:spTree>
    <p:extLst>
      <p:ext uri="{BB962C8B-B14F-4D97-AF65-F5344CB8AC3E}">
        <p14:creationId xmlns:p14="http://schemas.microsoft.com/office/powerpoint/2010/main" val="319763375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3074" name="Picture 2" descr="http://a4.ec-images.myspacecdn.com/images02/4/af7ba6fdaccb420b8b82f6fbdaf0fa57/l.jpg"/>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1835696" y="12712"/>
            <a:ext cx="5241949" cy="6849481"/>
          </a:xfrm>
          <a:prstGeom prst="rect">
            <a:avLst/>
          </a:prstGeom>
          <a:noFill/>
          <a:extLst>
            <a:ext uri="{909E8E84-426E-40DD-AFC4-6F175D3DCCD1}">
              <a14:hiddenFill xmlns:a14="http://schemas.microsoft.com/office/drawing/2010/main">
                <a:solidFill>
                  <a:srgbClr val="FFFFFF"/>
                </a:solidFill>
              </a14:hiddenFill>
            </a:ext>
          </a:extLst>
        </p:spPr>
      </p:pic>
      <p:sp>
        <p:nvSpPr>
          <p:cNvPr id="3" name="Titel 2"/>
          <p:cNvSpPr>
            <a:spLocks noGrp="1"/>
          </p:cNvSpPr>
          <p:nvPr>
            <p:ph type="title"/>
          </p:nvPr>
        </p:nvSpPr>
        <p:spPr>
          <a:xfrm>
            <a:off x="0" y="5229201"/>
            <a:ext cx="9144000" cy="1628800"/>
          </a:xfrm>
        </p:spPr>
        <p:txBody>
          <a:bodyPr/>
          <a:lstStyle/>
          <a:p>
            <a:pPr algn="l"/>
            <a:r>
              <a:rPr lang="nl-NL" sz="1800" dirty="0" err="1">
                <a:solidFill>
                  <a:prstClr val="white">
                    <a:lumMod val="85000"/>
                  </a:prstClr>
                </a:solidFill>
              </a:rPr>
              <a:t>Jheronimus</a:t>
            </a:r>
            <a:r>
              <a:rPr lang="nl-NL" sz="1800" dirty="0">
                <a:solidFill>
                  <a:prstClr val="white">
                    <a:lumMod val="85000"/>
                  </a:prstClr>
                </a:solidFill>
              </a:rPr>
              <a:t> Bosch, </a:t>
            </a:r>
            <a:br>
              <a:rPr lang="nl-NL" sz="1800" dirty="0">
                <a:solidFill>
                  <a:prstClr val="white">
                    <a:lumMod val="85000"/>
                  </a:prstClr>
                </a:solidFill>
              </a:rPr>
            </a:br>
            <a:r>
              <a:rPr lang="nl-NL" sz="1800" dirty="0">
                <a:solidFill>
                  <a:prstClr val="white">
                    <a:lumMod val="85000"/>
                  </a:prstClr>
                </a:solidFill>
              </a:rPr>
              <a:t>De Erfzonde,</a:t>
            </a:r>
            <a:br>
              <a:rPr lang="nl-NL" sz="1800" dirty="0">
                <a:solidFill>
                  <a:prstClr val="white">
                    <a:lumMod val="85000"/>
                  </a:prstClr>
                </a:solidFill>
              </a:rPr>
            </a:br>
            <a:r>
              <a:rPr lang="nl-NL" sz="1800" dirty="0">
                <a:solidFill>
                  <a:prstClr val="white">
                    <a:lumMod val="85000"/>
                  </a:prstClr>
                </a:solidFill>
              </a:rPr>
              <a:t>ca. 1482, </a:t>
            </a:r>
            <a:br>
              <a:rPr lang="nl-NL" sz="1800" dirty="0">
                <a:solidFill>
                  <a:prstClr val="white">
                    <a:lumMod val="85000"/>
                  </a:prstClr>
                </a:solidFill>
              </a:rPr>
            </a:br>
            <a:r>
              <a:rPr lang="nl-NL" sz="1800" dirty="0">
                <a:solidFill>
                  <a:prstClr val="white">
                    <a:lumMod val="85000"/>
                  </a:prstClr>
                </a:solidFill>
              </a:rPr>
              <a:t>Ac. v. Beeldende</a:t>
            </a:r>
            <a:br>
              <a:rPr lang="nl-NL" sz="1800" dirty="0">
                <a:solidFill>
                  <a:prstClr val="white">
                    <a:lumMod val="85000"/>
                  </a:prstClr>
                </a:solidFill>
              </a:rPr>
            </a:br>
            <a:r>
              <a:rPr lang="nl-NL" sz="1800" dirty="0">
                <a:solidFill>
                  <a:prstClr val="white">
                    <a:lumMod val="85000"/>
                  </a:prstClr>
                </a:solidFill>
              </a:rPr>
              <a:t>Kunsten, Wenen</a:t>
            </a:r>
            <a:endParaRPr lang="nl-NL" dirty="0"/>
          </a:p>
        </p:txBody>
      </p:sp>
    </p:spTree>
    <p:extLst>
      <p:ext uri="{BB962C8B-B14F-4D97-AF65-F5344CB8AC3E}">
        <p14:creationId xmlns:p14="http://schemas.microsoft.com/office/powerpoint/2010/main" val="375293497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2" name="Picture 2" descr="F:\Paradijslezing\Hugo_van_der_Goes_009.jpg"/>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2080321" y="-11021"/>
            <a:ext cx="4709459" cy="6858000"/>
          </a:xfrm>
          <a:prstGeom prst="rect">
            <a:avLst/>
          </a:prstGeom>
          <a:noFill/>
          <a:extLst>
            <a:ext uri="{909E8E84-426E-40DD-AFC4-6F175D3DCCD1}">
              <a14:hiddenFill xmlns:a14="http://schemas.microsoft.com/office/drawing/2010/main">
                <a:solidFill>
                  <a:srgbClr val="FFFFFF"/>
                </a:solidFill>
              </a14:hiddenFill>
            </a:ext>
          </a:extLst>
        </p:spPr>
      </p:pic>
      <p:sp>
        <p:nvSpPr>
          <p:cNvPr id="6" name="Titel 5"/>
          <p:cNvSpPr>
            <a:spLocks noGrp="1"/>
          </p:cNvSpPr>
          <p:nvPr>
            <p:ph type="title"/>
          </p:nvPr>
        </p:nvSpPr>
        <p:spPr>
          <a:xfrm>
            <a:off x="0" y="5229200"/>
            <a:ext cx="9144000" cy="1617778"/>
          </a:xfrm>
        </p:spPr>
        <p:txBody>
          <a:bodyPr/>
          <a:lstStyle/>
          <a:p>
            <a:pPr algn="l"/>
            <a:r>
              <a:rPr lang="nl-NL" sz="1800" dirty="0">
                <a:solidFill>
                  <a:prstClr val="white">
                    <a:lumMod val="85000"/>
                  </a:prstClr>
                </a:solidFill>
              </a:rPr>
              <a:t>Hugo van der Goes, </a:t>
            </a:r>
            <a:br>
              <a:rPr lang="nl-NL" sz="1800" dirty="0">
                <a:solidFill>
                  <a:prstClr val="white">
                    <a:lumMod val="85000"/>
                  </a:prstClr>
                </a:solidFill>
              </a:rPr>
            </a:br>
            <a:r>
              <a:rPr lang="nl-NL" sz="1800" dirty="0">
                <a:solidFill>
                  <a:prstClr val="white">
                    <a:lumMod val="85000"/>
                  </a:prstClr>
                </a:solidFill>
              </a:rPr>
              <a:t>De Zondeval,</a:t>
            </a:r>
            <a:br>
              <a:rPr lang="nl-NL" sz="1800" dirty="0">
                <a:solidFill>
                  <a:prstClr val="white">
                    <a:lumMod val="85000"/>
                  </a:prstClr>
                </a:solidFill>
              </a:rPr>
            </a:br>
            <a:r>
              <a:rPr lang="nl-NL" sz="1800" dirty="0">
                <a:solidFill>
                  <a:prstClr val="white">
                    <a:lumMod val="85000"/>
                  </a:prstClr>
                </a:solidFill>
              </a:rPr>
              <a:t>ca. 1467, </a:t>
            </a:r>
            <a:br>
              <a:rPr lang="nl-NL" sz="1800" dirty="0">
                <a:solidFill>
                  <a:prstClr val="white">
                    <a:lumMod val="85000"/>
                  </a:prstClr>
                </a:solidFill>
              </a:rPr>
            </a:br>
            <a:r>
              <a:rPr lang="nl-NL" sz="1800" dirty="0">
                <a:solidFill>
                  <a:prstClr val="white">
                    <a:lumMod val="85000"/>
                  </a:prstClr>
                </a:solidFill>
              </a:rPr>
              <a:t>Rijksmuseum </a:t>
            </a:r>
            <a:br>
              <a:rPr lang="nl-NL" sz="1800" dirty="0">
                <a:solidFill>
                  <a:prstClr val="white">
                    <a:lumMod val="85000"/>
                  </a:prstClr>
                </a:solidFill>
              </a:rPr>
            </a:br>
            <a:r>
              <a:rPr lang="nl-NL" sz="1800" dirty="0">
                <a:solidFill>
                  <a:prstClr val="white">
                    <a:lumMod val="85000"/>
                  </a:prstClr>
                </a:solidFill>
              </a:rPr>
              <a:t>Amsterdam</a:t>
            </a:r>
            <a:endParaRPr lang="nl-NL" dirty="0"/>
          </a:p>
        </p:txBody>
      </p:sp>
    </p:spTree>
    <p:extLst>
      <p:ext uri="{BB962C8B-B14F-4D97-AF65-F5344CB8AC3E}">
        <p14:creationId xmlns:p14="http://schemas.microsoft.com/office/powerpoint/2010/main" val="207926430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p:cNvPicPr>
            <a:picLocks noChangeAspect="1" noChangeArrowheads="1"/>
          </p:cNvPicPr>
          <p:nvPr/>
        </p:nvPicPr>
        <p:blipFill rotWithShape="1">
          <a:blip r:embed="rId2" cstate="email">
            <a:extLst>
              <a:ext uri="{28A0092B-C50C-407E-A947-70E740481C1C}">
                <a14:useLocalDpi xmlns:a14="http://schemas.microsoft.com/office/drawing/2010/main"/>
              </a:ext>
            </a:extLst>
          </a:blip>
          <a:srcRect/>
          <a:stretch/>
        </p:blipFill>
        <p:spPr bwMode="auto">
          <a:xfrm>
            <a:off x="3635896" y="0"/>
            <a:ext cx="5287046" cy="6858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Titel 2"/>
          <p:cNvSpPr>
            <a:spLocks noGrp="1"/>
          </p:cNvSpPr>
          <p:nvPr>
            <p:ph type="title"/>
          </p:nvPr>
        </p:nvSpPr>
        <p:spPr>
          <a:xfrm>
            <a:off x="0" y="1124744"/>
            <a:ext cx="9144000" cy="5733256"/>
          </a:xfrm>
        </p:spPr>
        <p:txBody>
          <a:bodyPr>
            <a:normAutofit/>
          </a:bodyPr>
          <a:lstStyle/>
          <a:p>
            <a:pPr algn="l"/>
            <a:r>
              <a:rPr lang="nl-NL" sz="4000" i="1" dirty="0">
                <a:solidFill>
                  <a:srgbClr val="FF0000"/>
                </a:solidFill>
                <a:latin typeface="French Script MT" panose="03020402040607040605" pitchFamily="66" charset="0"/>
              </a:rPr>
              <a:t>Het moment van</a:t>
            </a:r>
            <a:br>
              <a:rPr lang="nl-NL" sz="4000" i="1" dirty="0">
                <a:solidFill>
                  <a:srgbClr val="FF0000"/>
                </a:solidFill>
                <a:latin typeface="French Script MT" panose="03020402040607040605" pitchFamily="66" charset="0"/>
              </a:rPr>
            </a:br>
            <a:r>
              <a:rPr lang="nl-NL" sz="4000" i="1" dirty="0">
                <a:solidFill>
                  <a:srgbClr val="FF0000"/>
                </a:solidFill>
                <a:latin typeface="French Script MT" panose="03020402040607040605" pitchFamily="66" charset="0"/>
              </a:rPr>
              <a:t>de verleiding volgens</a:t>
            </a:r>
            <a:br>
              <a:rPr lang="nl-NL" sz="4000" i="1" dirty="0">
                <a:solidFill>
                  <a:srgbClr val="FF0000"/>
                </a:solidFill>
                <a:latin typeface="French Script MT" panose="03020402040607040605" pitchFamily="66" charset="0"/>
              </a:rPr>
            </a:br>
            <a:r>
              <a:rPr lang="nl-NL" sz="4000" i="1" dirty="0">
                <a:solidFill>
                  <a:srgbClr val="FF0000"/>
                </a:solidFill>
                <a:latin typeface="French Script MT" panose="03020402040607040605" pitchFamily="66" charset="0"/>
              </a:rPr>
              <a:t>de letterlijke interpretatie</a:t>
            </a:r>
            <a:br>
              <a:rPr lang="nl-NL" sz="4000" i="1" dirty="0">
                <a:solidFill>
                  <a:srgbClr val="FF0000"/>
                </a:solidFill>
                <a:latin typeface="French Script MT" panose="03020402040607040605" pitchFamily="66" charset="0"/>
              </a:rPr>
            </a:br>
            <a:r>
              <a:rPr lang="nl-NL" sz="4000" i="1" dirty="0">
                <a:solidFill>
                  <a:srgbClr val="FF0000"/>
                </a:solidFill>
                <a:latin typeface="French Script MT" panose="03020402040607040605" pitchFamily="66" charset="0"/>
              </a:rPr>
              <a:t>van Genesis, </a:t>
            </a:r>
            <a:r>
              <a:rPr lang="nl-NL" sz="4000" i="1" dirty="0" err="1">
                <a:solidFill>
                  <a:srgbClr val="FF0000"/>
                </a:solidFill>
                <a:latin typeface="French Script MT" panose="03020402040607040605" pitchFamily="66" charset="0"/>
              </a:rPr>
              <a:t>hfdst</a:t>
            </a:r>
            <a:r>
              <a:rPr lang="nl-NL" sz="4000" i="1" dirty="0">
                <a:solidFill>
                  <a:srgbClr val="FF0000"/>
                </a:solidFill>
                <a:latin typeface="French Script MT" panose="03020402040607040605" pitchFamily="66" charset="0"/>
              </a:rPr>
              <a:t>. 3</a:t>
            </a:r>
            <a:br>
              <a:rPr lang="nl-NL" sz="4000" i="1" dirty="0">
                <a:solidFill>
                  <a:srgbClr val="FF0000"/>
                </a:solidFill>
                <a:latin typeface="French Script MT" panose="03020402040607040605" pitchFamily="66" charset="0"/>
              </a:rPr>
            </a:br>
            <a:br>
              <a:rPr lang="nl-NL" sz="1800" i="1" dirty="0">
                <a:solidFill>
                  <a:srgbClr val="FF0000"/>
                </a:solidFill>
                <a:latin typeface="Arial" panose="020B0604020202020204" pitchFamily="34" charset="0"/>
                <a:cs typeface="Arial" panose="020B0604020202020204" pitchFamily="34" charset="0"/>
              </a:rPr>
            </a:br>
            <a:br>
              <a:rPr lang="nl-NL" sz="1800" i="1" dirty="0">
                <a:solidFill>
                  <a:srgbClr val="FF0000"/>
                </a:solidFill>
                <a:latin typeface="Arial" panose="020B0604020202020204" pitchFamily="34" charset="0"/>
                <a:cs typeface="Arial" panose="020B0604020202020204" pitchFamily="34" charset="0"/>
              </a:rPr>
            </a:br>
            <a:br>
              <a:rPr lang="nl-NL" sz="1800" i="1" dirty="0">
                <a:solidFill>
                  <a:srgbClr val="FF0000"/>
                </a:solidFill>
                <a:latin typeface="Arial" panose="020B0604020202020204" pitchFamily="34" charset="0"/>
                <a:cs typeface="Arial" panose="020B0604020202020204" pitchFamily="34" charset="0"/>
              </a:rPr>
            </a:br>
            <a:br>
              <a:rPr lang="nl-NL" sz="1800" i="1" dirty="0">
                <a:solidFill>
                  <a:srgbClr val="FF0000"/>
                </a:solidFill>
                <a:latin typeface="Arial" panose="020B0604020202020204" pitchFamily="34" charset="0"/>
                <a:cs typeface="Arial" panose="020B0604020202020204" pitchFamily="34" charset="0"/>
              </a:rPr>
            </a:br>
            <a:br>
              <a:rPr lang="nl-NL" sz="1800" i="1" dirty="0">
                <a:solidFill>
                  <a:srgbClr val="FF0000"/>
                </a:solidFill>
                <a:latin typeface="Arial" panose="020B0604020202020204" pitchFamily="34" charset="0"/>
                <a:cs typeface="Arial" panose="020B0604020202020204" pitchFamily="34" charset="0"/>
              </a:rPr>
            </a:br>
            <a:br>
              <a:rPr lang="nl-NL" sz="1800" i="1" dirty="0">
                <a:solidFill>
                  <a:srgbClr val="FF0000"/>
                </a:solidFill>
                <a:latin typeface="Arial" panose="020B0604020202020204" pitchFamily="34" charset="0"/>
                <a:cs typeface="Arial" panose="020B0604020202020204" pitchFamily="34" charset="0"/>
              </a:rPr>
            </a:br>
            <a:br>
              <a:rPr lang="nl-NL" sz="1800" i="1" dirty="0">
                <a:solidFill>
                  <a:srgbClr val="FF0000"/>
                </a:solidFill>
                <a:latin typeface="Arial" panose="020B0604020202020204" pitchFamily="34" charset="0"/>
                <a:cs typeface="Arial" panose="020B0604020202020204" pitchFamily="34" charset="0"/>
              </a:rPr>
            </a:br>
            <a:br>
              <a:rPr lang="nl-NL" sz="1800" i="1" dirty="0">
                <a:solidFill>
                  <a:srgbClr val="FF0000"/>
                </a:solidFill>
                <a:latin typeface="Arial" panose="020B0604020202020204" pitchFamily="34" charset="0"/>
                <a:cs typeface="Arial" panose="020B0604020202020204" pitchFamily="34" charset="0"/>
              </a:rPr>
            </a:br>
            <a:r>
              <a:rPr lang="nl-NL" sz="1800" dirty="0">
                <a:solidFill>
                  <a:srgbClr val="FF0000"/>
                </a:solidFill>
                <a:latin typeface="Arial" panose="020B0604020202020204" pitchFamily="34" charset="0"/>
                <a:cs typeface="Arial" panose="020B0604020202020204" pitchFamily="34" charset="0"/>
              </a:rPr>
              <a:t>potloodtekening </a:t>
            </a:r>
            <a:br>
              <a:rPr lang="nl-NL" sz="1800" dirty="0">
                <a:solidFill>
                  <a:srgbClr val="FF0000"/>
                </a:solidFill>
                <a:latin typeface="Arial" panose="020B0604020202020204" pitchFamily="34" charset="0"/>
                <a:cs typeface="Arial" panose="020B0604020202020204" pitchFamily="34" charset="0"/>
              </a:rPr>
            </a:br>
            <a:r>
              <a:rPr lang="nl-NL" sz="1800" dirty="0">
                <a:solidFill>
                  <a:srgbClr val="FF0000"/>
                </a:solidFill>
                <a:latin typeface="Arial" panose="020B0604020202020204" pitchFamily="34" charset="0"/>
                <a:cs typeface="Arial" panose="020B0604020202020204" pitchFamily="34" charset="0"/>
              </a:rPr>
              <a:t>Monique </a:t>
            </a:r>
            <a:r>
              <a:rPr lang="nl-NL" sz="1800" dirty="0" err="1">
                <a:solidFill>
                  <a:srgbClr val="FF0000"/>
                </a:solidFill>
                <a:latin typeface="Arial" panose="020B0604020202020204" pitchFamily="34" charset="0"/>
                <a:cs typeface="Arial" panose="020B0604020202020204" pitchFamily="34" charset="0"/>
              </a:rPr>
              <a:t>Aarnink</a:t>
            </a:r>
            <a:r>
              <a:rPr lang="nl-NL" sz="1800" dirty="0">
                <a:solidFill>
                  <a:srgbClr val="FF0000"/>
                </a:solidFill>
                <a:latin typeface="Arial" panose="020B0604020202020204" pitchFamily="34" charset="0"/>
                <a:cs typeface="Arial" panose="020B0604020202020204" pitchFamily="34" charset="0"/>
              </a:rPr>
              <a:t>,</a:t>
            </a:r>
            <a:br>
              <a:rPr lang="nl-NL" sz="1800" dirty="0">
                <a:solidFill>
                  <a:srgbClr val="FF0000"/>
                </a:solidFill>
                <a:latin typeface="Arial" panose="020B0604020202020204" pitchFamily="34" charset="0"/>
                <a:cs typeface="Arial" panose="020B0604020202020204" pitchFamily="34" charset="0"/>
              </a:rPr>
            </a:br>
            <a:r>
              <a:rPr lang="nl-NL" sz="1800" dirty="0">
                <a:solidFill>
                  <a:srgbClr val="FF0000"/>
                </a:solidFill>
                <a:latin typeface="Arial" panose="020B0604020202020204" pitchFamily="34" charset="0"/>
                <a:cs typeface="Arial" panose="020B0604020202020204" pitchFamily="34" charset="0"/>
              </a:rPr>
              <a:t>Denekamp, 2016</a:t>
            </a:r>
          </a:p>
        </p:txBody>
      </p:sp>
    </p:spTree>
    <p:extLst>
      <p:ext uri="{BB962C8B-B14F-4D97-AF65-F5344CB8AC3E}">
        <p14:creationId xmlns:p14="http://schemas.microsoft.com/office/powerpoint/2010/main" val="107193497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Afbeelding 2"/>
          <p:cNvPicPr/>
          <p:nvPr/>
        </p:nvPicPr>
        <p:blipFill rotWithShape="1">
          <a:blip r:embed="rId2" cstate="email">
            <a:extLst>
              <a:ext uri="{28A0092B-C50C-407E-A947-70E740481C1C}">
                <a14:useLocalDpi xmlns:a14="http://schemas.microsoft.com/office/drawing/2010/main"/>
              </a:ext>
            </a:extLst>
          </a:blip>
          <a:srcRect/>
          <a:stretch/>
        </p:blipFill>
        <p:spPr bwMode="auto">
          <a:xfrm>
            <a:off x="1403648" y="764705"/>
            <a:ext cx="5976664" cy="1296144"/>
          </a:xfrm>
          <a:prstGeom prst="rect">
            <a:avLst/>
          </a:prstGeom>
          <a:ln>
            <a:noFill/>
          </a:ln>
          <a:extLst>
            <a:ext uri="{53640926-AAD7-44D8-BBD7-CCE9431645EC}">
              <a14:shadowObscured xmlns:a14="http://schemas.microsoft.com/office/drawing/2010/main"/>
            </a:ext>
          </a:extLst>
        </p:spPr>
      </p:pic>
      <p:pic>
        <p:nvPicPr>
          <p:cNvPr id="4" name="Afbeelding 3"/>
          <p:cNvPicPr/>
          <p:nvPr/>
        </p:nvPicPr>
        <p:blipFill rotWithShape="1">
          <a:blip r:embed="rId3" cstate="email">
            <a:extLst>
              <a:ext uri="{28A0092B-C50C-407E-A947-70E740481C1C}">
                <a14:useLocalDpi xmlns:a14="http://schemas.microsoft.com/office/drawing/2010/main"/>
              </a:ext>
            </a:extLst>
          </a:blip>
          <a:srcRect/>
          <a:stretch/>
        </p:blipFill>
        <p:spPr bwMode="auto">
          <a:xfrm>
            <a:off x="1547665" y="3006408"/>
            <a:ext cx="5688632" cy="2870865"/>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180119885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http://passagenproject.com/blog/wp-content/uploads/2013/03/Aristoteles-Voltaire-Micromegas.jpg"/>
          <p:cNvPicPr>
            <a:picLocks noChangeAspect="1" noChangeArrowheads="1"/>
          </p:cNvPicPr>
          <p:nvPr/>
        </p:nvPicPr>
        <p:blipFill rotWithShape="1">
          <a:blip r:embed="rId2" cstate="email">
            <a:extLst>
              <a:ext uri="{28A0092B-C50C-407E-A947-70E740481C1C}">
                <a14:useLocalDpi xmlns:a14="http://schemas.microsoft.com/office/drawing/2010/main"/>
              </a:ext>
            </a:extLst>
          </a:blip>
          <a:srcRect/>
          <a:stretch/>
        </p:blipFill>
        <p:spPr bwMode="auto">
          <a:xfrm>
            <a:off x="1" y="0"/>
            <a:ext cx="9169761" cy="6853336"/>
          </a:xfrm>
          <a:prstGeom prst="rect">
            <a:avLst/>
          </a:prstGeom>
          <a:noFill/>
          <a:extLst>
            <a:ext uri="{909E8E84-426E-40DD-AFC4-6F175D3DCCD1}">
              <a14:hiddenFill xmlns:a14="http://schemas.microsoft.com/office/drawing/2010/main">
                <a:solidFill>
                  <a:srgbClr val="FFFFFF"/>
                </a:solidFill>
              </a14:hiddenFill>
            </a:ext>
          </a:extLst>
        </p:spPr>
      </p:pic>
      <p:sp>
        <p:nvSpPr>
          <p:cNvPr id="8" name="Titel 7"/>
          <p:cNvSpPr>
            <a:spLocks noGrp="1"/>
          </p:cNvSpPr>
          <p:nvPr>
            <p:ph type="title"/>
          </p:nvPr>
        </p:nvSpPr>
        <p:spPr>
          <a:xfrm>
            <a:off x="0" y="0"/>
            <a:ext cx="9144000" cy="620688"/>
          </a:xfrm>
        </p:spPr>
        <p:txBody>
          <a:bodyPr>
            <a:normAutofit/>
          </a:bodyPr>
          <a:lstStyle/>
          <a:p>
            <a:pPr algn="l"/>
            <a:r>
              <a:rPr lang="nl-NL" sz="2400" dirty="0"/>
              <a:t>     </a:t>
            </a:r>
            <a:r>
              <a:rPr lang="nl-NL" sz="2400" b="1" dirty="0"/>
              <a:t>Aristoteles, 24</a:t>
            </a:r>
            <a:r>
              <a:rPr lang="nl-NL" sz="2000" b="1" baseline="30000" dirty="0">
                <a:latin typeface="Arial" panose="020B0604020202020204" pitchFamily="34" charset="0"/>
                <a:cs typeface="Arial" panose="020B0604020202020204" pitchFamily="34" charset="0"/>
              </a:rPr>
              <a:t>ste</a:t>
            </a:r>
            <a:r>
              <a:rPr lang="nl-NL" sz="2400" b="1" dirty="0"/>
              <a:t> eeuw (± 2350) </a:t>
            </a:r>
            <a:r>
              <a:rPr lang="nl-NL" sz="2400" b="1" dirty="0" err="1"/>
              <a:t>b.p</a:t>
            </a:r>
            <a:r>
              <a:rPr lang="nl-NL" sz="2400" b="1" dirty="0"/>
              <a:t>. </a:t>
            </a:r>
          </a:p>
        </p:txBody>
      </p:sp>
      <p:sp>
        <p:nvSpPr>
          <p:cNvPr id="6" name="Tijdelijke aanduiding voor inhoud 5"/>
          <p:cNvSpPr>
            <a:spLocks noGrp="1"/>
          </p:cNvSpPr>
          <p:nvPr>
            <p:ph sz="half" idx="4294967295"/>
          </p:nvPr>
        </p:nvSpPr>
        <p:spPr>
          <a:xfrm>
            <a:off x="1" y="2132856"/>
            <a:ext cx="2843808" cy="4320480"/>
          </a:xfrm>
        </p:spPr>
        <p:txBody>
          <a:bodyPr>
            <a:normAutofit/>
          </a:bodyPr>
          <a:lstStyle/>
          <a:p>
            <a:r>
              <a:rPr lang="el-GR" sz="2000" dirty="0"/>
              <a:t>Τοῖς μὲν γὰρ ὄρνισιν ἄνω αἱ πτέρυγές εἰσι, τοῖς δὲ πτερύγια δύο ἐν τῷ πρανεῖ· καὶ τοῖς μὲν ἐν τοῖς ὑπτίοις οἱ πόδες, τοῖς δὲ ἔν τε τοῖς ὑπτίοις καὶ ἐγγὺς τῶν πρανῶν πτερύγια τοῖς πλείστοις· </a:t>
            </a:r>
            <a:endParaRPr lang="nl-NL" sz="2000" dirty="0"/>
          </a:p>
        </p:txBody>
      </p:sp>
      <p:sp>
        <p:nvSpPr>
          <p:cNvPr id="7" name="Tijdelijke aanduiding voor inhoud 6"/>
          <p:cNvSpPr>
            <a:spLocks noGrp="1"/>
          </p:cNvSpPr>
          <p:nvPr>
            <p:ph sz="half" idx="4294967295"/>
          </p:nvPr>
        </p:nvSpPr>
        <p:spPr>
          <a:xfrm>
            <a:off x="5868144" y="2204865"/>
            <a:ext cx="3275856" cy="3921299"/>
          </a:xfrm>
        </p:spPr>
        <p:txBody>
          <a:bodyPr>
            <a:normAutofit/>
          </a:bodyPr>
          <a:lstStyle/>
          <a:p>
            <a:r>
              <a:rPr lang="en-US" sz="1800" dirty="0"/>
              <a:t>Birds in a way resemble fishes. For birds have their wings in the upper part of their bodies and fishes have two fins in the front part of their bodies. Birds have feet on their </a:t>
            </a:r>
            <a:r>
              <a:rPr lang="en-US" sz="1800" dirty="0" err="1"/>
              <a:t>underpart</a:t>
            </a:r>
            <a:r>
              <a:rPr lang="en-US" sz="1800" dirty="0"/>
              <a:t> and most fishes have a second pair of fins in their under-part and near their front fins.</a:t>
            </a:r>
          </a:p>
        </p:txBody>
      </p:sp>
    </p:spTree>
    <p:extLst>
      <p:ext uri="{BB962C8B-B14F-4D97-AF65-F5344CB8AC3E}">
        <p14:creationId xmlns:p14="http://schemas.microsoft.com/office/powerpoint/2010/main" val="360460924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2050" name="Picture 2" descr="C:\Users\Gebruiker\Documents\Koningspython\PasfotoXiDé.JPG"/>
          <p:cNvPicPr>
            <a:picLocks noChangeAspect="1" noChangeArrowheads="1"/>
          </p:cNvPicPr>
          <p:nvPr/>
        </p:nvPicPr>
        <p:blipFill rotWithShape="1">
          <a:blip r:embed="rId2" cstate="email">
            <a:extLst>
              <a:ext uri="{28A0092B-C50C-407E-A947-70E740481C1C}">
                <a14:useLocalDpi xmlns:a14="http://schemas.microsoft.com/office/drawing/2010/main"/>
              </a:ext>
            </a:extLst>
          </a:blip>
          <a:srcRect/>
          <a:stretch/>
        </p:blipFill>
        <p:spPr bwMode="auto">
          <a:xfrm>
            <a:off x="0" y="0"/>
            <a:ext cx="9169864" cy="6870468"/>
          </a:xfrm>
          <a:prstGeom prst="rect">
            <a:avLst/>
          </a:prstGeom>
          <a:noFill/>
          <a:extLst>
            <a:ext uri="{909E8E84-426E-40DD-AFC4-6F175D3DCCD1}">
              <a14:hiddenFill xmlns:a14="http://schemas.microsoft.com/office/drawing/2010/main">
                <a:solidFill>
                  <a:srgbClr val="FFFFFF"/>
                </a:solidFill>
              </a14:hiddenFill>
            </a:ext>
          </a:extLst>
        </p:spPr>
      </p:pic>
      <p:sp>
        <p:nvSpPr>
          <p:cNvPr id="2" name="Titel 1"/>
          <p:cNvSpPr>
            <a:spLocks noGrp="1"/>
          </p:cNvSpPr>
          <p:nvPr>
            <p:ph type="title"/>
          </p:nvPr>
        </p:nvSpPr>
        <p:spPr>
          <a:xfrm>
            <a:off x="0" y="6237313"/>
            <a:ext cx="9144000" cy="633156"/>
          </a:xfrm>
        </p:spPr>
        <p:txBody>
          <a:bodyPr>
            <a:normAutofit/>
          </a:bodyPr>
          <a:lstStyle/>
          <a:p>
            <a:pPr algn="l"/>
            <a:r>
              <a:rPr lang="nl-NL" sz="1600" b="1" dirty="0">
                <a:solidFill>
                  <a:schemeClr val="accent6">
                    <a:lumMod val="60000"/>
                    <a:lumOff val="40000"/>
                  </a:schemeClr>
                </a:solidFill>
                <a:latin typeface="Arial" panose="020B0604020202020204" pitchFamily="34" charset="0"/>
                <a:cs typeface="Arial" panose="020B0604020202020204" pitchFamily="34" charset="0"/>
              </a:rPr>
              <a:t>Koningspython (</a:t>
            </a:r>
            <a:r>
              <a:rPr lang="nl-NL" sz="1600" b="1" i="1" dirty="0">
                <a:solidFill>
                  <a:schemeClr val="accent6">
                    <a:lumMod val="60000"/>
                    <a:lumOff val="40000"/>
                  </a:schemeClr>
                </a:solidFill>
                <a:latin typeface="Arial" panose="020B0604020202020204" pitchFamily="34" charset="0"/>
                <a:cs typeface="Arial" panose="020B0604020202020204" pitchFamily="34" charset="0"/>
              </a:rPr>
              <a:t>Python </a:t>
            </a:r>
            <a:r>
              <a:rPr lang="nl-NL" sz="1600" b="1" i="1" dirty="0" err="1">
                <a:solidFill>
                  <a:schemeClr val="accent6">
                    <a:lumMod val="60000"/>
                    <a:lumOff val="40000"/>
                  </a:schemeClr>
                </a:solidFill>
                <a:latin typeface="Arial" panose="020B0604020202020204" pitchFamily="34" charset="0"/>
                <a:cs typeface="Arial" panose="020B0604020202020204" pitchFamily="34" charset="0"/>
              </a:rPr>
              <a:t>regius</a:t>
            </a:r>
            <a:r>
              <a:rPr lang="nl-NL" sz="1600" b="1" dirty="0">
                <a:solidFill>
                  <a:schemeClr val="accent6">
                    <a:lumMod val="60000"/>
                    <a:lumOff val="40000"/>
                  </a:schemeClr>
                </a:solidFill>
                <a:latin typeface="Arial" panose="020B0604020202020204" pitchFamily="34" charset="0"/>
                <a:cs typeface="Arial" panose="020B0604020202020204" pitchFamily="34" charset="0"/>
              </a:rPr>
              <a:t>)</a:t>
            </a:r>
          </a:p>
        </p:txBody>
      </p:sp>
    </p:spTree>
    <p:extLst>
      <p:ext uri="{BB962C8B-B14F-4D97-AF65-F5344CB8AC3E}">
        <p14:creationId xmlns:p14="http://schemas.microsoft.com/office/powerpoint/2010/main" val="66669444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3074" name="Picture 2" descr="C:\Users\Gebruiker\Documents\Paradijslezing\OT1 001.jpg"/>
          <p:cNvPicPr>
            <a:picLocks noChangeAspect="1" noChangeArrowheads="1"/>
          </p:cNvPicPr>
          <p:nvPr/>
        </p:nvPicPr>
        <p:blipFill rotWithShape="1">
          <a:blip r:embed="rId2" cstate="email">
            <a:extLst>
              <a:ext uri="{28A0092B-C50C-407E-A947-70E740481C1C}">
                <a14:useLocalDpi xmlns:a14="http://schemas.microsoft.com/office/drawing/2010/main"/>
              </a:ext>
            </a:extLst>
          </a:blip>
          <a:srcRect/>
          <a:stretch/>
        </p:blipFill>
        <p:spPr bwMode="auto">
          <a:xfrm>
            <a:off x="1" y="0"/>
            <a:ext cx="4665746" cy="6858000"/>
          </a:xfrm>
          <a:prstGeom prst="rect">
            <a:avLst/>
          </a:prstGeom>
          <a:noFill/>
          <a:extLst>
            <a:ext uri="{909E8E84-426E-40DD-AFC4-6F175D3DCCD1}">
              <a14:hiddenFill xmlns:a14="http://schemas.microsoft.com/office/drawing/2010/main">
                <a:solidFill>
                  <a:srgbClr val="FFFFFF"/>
                </a:solidFill>
              </a14:hiddenFill>
            </a:ext>
          </a:extLst>
        </p:spPr>
      </p:pic>
      <p:pic>
        <p:nvPicPr>
          <p:cNvPr id="3075" name="Picture 3" descr="C:\Users\Gebruiker\Documents\Paradijslezing\OT2 001.jpg"/>
          <p:cNvPicPr>
            <a:picLocks noChangeAspect="1" noChangeArrowheads="1"/>
          </p:cNvPicPr>
          <p:nvPr/>
        </p:nvPicPr>
        <p:blipFill rotWithShape="1">
          <a:blip r:embed="rId3" cstate="email">
            <a:extLst>
              <a:ext uri="{28A0092B-C50C-407E-A947-70E740481C1C}">
                <a14:useLocalDpi xmlns:a14="http://schemas.microsoft.com/office/drawing/2010/main"/>
              </a:ext>
            </a:extLst>
          </a:blip>
          <a:srcRect/>
          <a:stretch/>
        </p:blipFill>
        <p:spPr bwMode="auto">
          <a:xfrm>
            <a:off x="4811487" y="0"/>
            <a:ext cx="4332514" cy="781050"/>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descr="C:\Users\Gebruiker\Documents\Paradijslezing\OT3 002.jpg"/>
          <p:cNvPicPr>
            <a:picLocks noChangeAspect="1" noChangeArrowheads="1"/>
          </p:cNvPicPr>
          <p:nvPr/>
        </p:nvPicPr>
        <p:blipFill rotWithShape="1">
          <a:blip r:embed="rId4" cstate="email">
            <a:extLst>
              <a:ext uri="{28A0092B-C50C-407E-A947-70E740481C1C}">
                <a14:useLocalDpi xmlns:a14="http://schemas.microsoft.com/office/drawing/2010/main"/>
              </a:ext>
            </a:extLst>
          </a:blip>
          <a:srcRect/>
          <a:stretch/>
        </p:blipFill>
        <p:spPr bwMode="auto">
          <a:xfrm>
            <a:off x="4811486" y="1156590"/>
            <a:ext cx="4327376" cy="3443820"/>
          </a:xfrm>
          <a:prstGeom prst="rect">
            <a:avLst/>
          </a:prstGeom>
          <a:noFill/>
          <a:extLst>
            <a:ext uri="{909E8E84-426E-40DD-AFC4-6F175D3DCCD1}">
              <a14:hiddenFill xmlns:a14="http://schemas.microsoft.com/office/drawing/2010/main">
                <a:solidFill>
                  <a:srgbClr val="FFFFFF"/>
                </a:solidFill>
              </a14:hiddenFill>
            </a:ext>
          </a:extLst>
        </p:spPr>
      </p:pic>
      <p:pic>
        <p:nvPicPr>
          <p:cNvPr id="3077" name="Picture 5" descr="C:\Users\Gebruiker\Documents\Paradijslezing\OT4 001.jpg"/>
          <p:cNvPicPr>
            <a:picLocks noChangeAspect="1" noChangeArrowheads="1"/>
          </p:cNvPicPr>
          <p:nvPr/>
        </p:nvPicPr>
        <p:blipFill rotWithShape="1">
          <a:blip r:embed="rId5" cstate="email">
            <a:extLst>
              <a:ext uri="{28A0092B-C50C-407E-A947-70E740481C1C}">
                <a14:useLocalDpi xmlns:a14="http://schemas.microsoft.com/office/drawing/2010/main"/>
              </a:ext>
            </a:extLst>
          </a:blip>
          <a:srcRect/>
          <a:stretch/>
        </p:blipFill>
        <p:spPr bwMode="auto">
          <a:xfrm>
            <a:off x="4811486" y="4941168"/>
            <a:ext cx="4327376" cy="1184275"/>
          </a:xfrm>
          <a:prstGeom prst="rect">
            <a:avLst/>
          </a:prstGeom>
          <a:noFill/>
          <a:extLst>
            <a:ext uri="{909E8E84-426E-40DD-AFC4-6F175D3DCCD1}">
              <a14:hiddenFill xmlns:a14="http://schemas.microsoft.com/office/drawing/2010/main">
                <a:solidFill>
                  <a:srgbClr val="FFFFFF"/>
                </a:solidFill>
              </a14:hiddenFill>
            </a:ext>
          </a:extLst>
        </p:spPr>
      </p:pic>
      <p:sp>
        <p:nvSpPr>
          <p:cNvPr id="2" name="Titel 1"/>
          <p:cNvSpPr>
            <a:spLocks noGrp="1"/>
          </p:cNvSpPr>
          <p:nvPr>
            <p:ph type="title"/>
          </p:nvPr>
        </p:nvSpPr>
        <p:spPr>
          <a:xfrm>
            <a:off x="1" y="0"/>
            <a:ext cx="9138861" cy="6858000"/>
          </a:xfrm>
        </p:spPr>
        <p:txBody>
          <a:bodyPr>
            <a:normAutofit/>
          </a:bodyPr>
          <a:lstStyle/>
          <a:p>
            <a:pPr algn="l"/>
            <a:r>
              <a:rPr lang="nl-NL" sz="1200" dirty="0">
                <a:solidFill>
                  <a:srgbClr val="FF0000"/>
                </a:solidFill>
                <a:latin typeface="Arial" panose="020B0604020202020204" pitchFamily="34" charset="0"/>
                <a:cs typeface="Arial" panose="020B0604020202020204" pitchFamily="34" charset="0"/>
              </a:rPr>
              <a:t>						                </a:t>
            </a:r>
            <a:br>
              <a:rPr lang="nl-NL" sz="1200" dirty="0">
                <a:solidFill>
                  <a:srgbClr val="FF0000"/>
                </a:solidFill>
                <a:latin typeface="Arial" panose="020B0604020202020204" pitchFamily="34" charset="0"/>
                <a:cs typeface="Arial" panose="020B0604020202020204" pitchFamily="34" charset="0"/>
              </a:rPr>
            </a:br>
            <a:br>
              <a:rPr lang="nl-NL" sz="1200" dirty="0">
                <a:solidFill>
                  <a:srgbClr val="FF0000"/>
                </a:solidFill>
                <a:latin typeface="Arial" panose="020B0604020202020204" pitchFamily="34" charset="0"/>
                <a:cs typeface="Arial" panose="020B0604020202020204" pitchFamily="34" charset="0"/>
              </a:rPr>
            </a:br>
            <a:br>
              <a:rPr lang="nl-NL" sz="1200" dirty="0">
                <a:solidFill>
                  <a:srgbClr val="FF0000"/>
                </a:solidFill>
                <a:latin typeface="Arial" panose="020B0604020202020204" pitchFamily="34" charset="0"/>
                <a:cs typeface="Arial" panose="020B0604020202020204" pitchFamily="34" charset="0"/>
              </a:rPr>
            </a:br>
            <a:r>
              <a:rPr lang="nl-NL" sz="1200" dirty="0">
                <a:solidFill>
                  <a:srgbClr val="FF0000"/>
                </a:solidFill>
                <a:latin typeface="Arial" panose="020B0604020202020204" pitchFamily="34" charset="0"/>
                <a:cs typeface="Arial" panose="020B0604020202020204" pitchFamily="34" charset="0"/>
              </a:rPr>
              <a:t>					</a:t>
            </a:r>
            <a:r>
              <a:rPr lang="nl-NL" sz="1200" b="1" dirty="0">
                <a:solidFill>
                  <a:srgbClr val="FF0000"/>
                </a:solidFill>
                <a:latin typeface="Arial" panose="020B0604020202020204" pitchFamily="34" charset="0"/>
                <a:cs typeface="Arial" panose="020B0604020202020204" pitchFamily="34" charset="0"/>
              </a:rPr>
              <a:t>          </a:t>
            </a:r>
            <a:br>
              <a:rPr lang="nl-NL" sz="1200" dirty="0">
                <a:solidFill>
                  <a:srgbClr val="FF0000"/>
                </a:solidFill>
                <a:latin typeface="Arial" panose="020B0604020202020204" pitchFamily="34" charset="0"/>
                <a:cs typeface="Arial" panose="020B0604020202020204" pitchFamily="34" charset="0"/>
              </a:rPr>
            </a:br>
            <a:br>
              <a:rPr lang="nl-NL" sz="1200" dirty="0">
                <a:solidFill>
                  <a:srgbClr val="FF0000"/>
                </a:solidFill>
                <a:latin typeface="Arial" panose="020B0604020202020204" pitchFamily="34" charset="0"/>
                <a:cs typeface="Arial" panose="020B0604020202020204" pitchFamily="34" charset="0"/>
              </a:rPr>
            </a:br>
            <a:br>
              <a:rPr lang="nl-NL" sz="1200" dirty="0">
                <a:solidFill>
                  <a:srgbClr val="FF0000"/>
                </a:solidFill>
                <a:latin typeface="Arial" panose="020B0604020202020204" pitchFamily="34" charset="0"/>
                <a:cs typeface="Arial" panose="020B0604020202020204" pitchFamily="34" charset="0"/>
              </a:rPr>
            </a:br>
            <a:br>
              <a:rPr lang="nl-NL" sz="1200" dirty="0">
                <a:solidFill>
                  <a:srgbClr val="FF0000"/>
                </a:solidFill>
                <a:latin typeface="Arial" panose="020B0604020202020204" pitchFamily="34" charset="0"/>
                <a:cs typeface="Arial" panose="020B0604020202020204" pitchFamily="34" charset="0"/>
              </a:rPr>
            </a:br>
            <a:br>
              <a:rPr lang="nl-NL" sz="1200" dirty="0">
                <a:solidFill>
                  <a:srgbClr val="FF0000"/>
                </a:solidFill>
                <a:latin typeface="Arial" panose="020B0604020202020204" pitchFamily="34" charset="0"/>
                <a:cs typeface="Arial" panose="020B0604020202020204" pitchFamily="34" charset="0"/>
              </a:rPr>
            </a:br>
            <a:br>
              <a:rPr lang="nl-NL" sz="1200" dirty="0">
                <a:solidFill>
                  <a:srgbClr val="FF0000"/>
                </a:solidFill>
                <a:latin typeface="Arial" panose="020B0604020202020204" pitchFamily="34" charset="0"/>
                <a:cs typeface="Arial" panose="020B0604020202020204" pitchFamily="34" charset="0"/>
              </a:rPr>
            </a:br>
            <a:br>
              <a:rPr lang="nl-NL" sz="1200" dirty="0">
                <a:solidFill>
                  <a:srgbClr val="FF0000"/>
                </a:solidFill>
                <a:latin typeface="Arial" panose="020B0604020202020204" pitchFamily="34" charset="0"/>
                <a:cs typeface="Arial" panose="020B0604020202020204" pitchFamily="34" charset="0"/>
              </a:rPr>
            </a:br>
            <a:br>
              <a:rPr lang="nl-NL" sz="1200" dirty="0">
                <a:solidFill>
                  <a:srgbClr val="FF0000"/>
                </a:solidFill>
                <a:latin typeface="Arial" panose="020B0604020202020204" pitchFamily="34" charset="0"/>
                <a:cs typeface="Arial" panose="020B0604020202020204" pitchFamily="34" charset="0"/>
              </a:rPr>
            </a:br>
            <a:br>
              <a:rPr lang="nl-NL" sz="1200" dirty="0">
                <a:solidFill>
                  <a:srgbClr val="FF0000"/>
                </a:solidFill>
                <a:latin typeface="Arial" panose="020B0604020202020204" pitchFamily="34" charset="0"/>
                <a:cs typeface="Arial" panose="020B0604020202020204" pitchFamily="34" charset="0"/>
              </a:rPr>
            </a:br>
            <a:br>
              <a:rPr lang="nl-NL" sz="1200" dirty="0">
                <a:solidFill>
                  <a:srgbClr val="FF0000"/>
                </a:solidFill>
                <a:latin typeface="Arial" panose="020B0604020202020204" pitchFamily="34" charset="0"/>
                <a:cs typeface="Arial" panose="020B0604020202020204" pitchFamily="34" charset="0"/>
              </a:rPr>
            </a:br>
            <a:br>
              <a:rPr lang="nl-NL" sz="1200" dirty="0">
                <a:solidFill>
                  <a:srgbClr val="FF0000"/>
                </a:solidFill>
                <a:latin typeface="Arial" panose="020B0604020202020204" pitchFamily="34" charset="0"/>
                <a:cs typeface="Arial" panose="020B0604020202020204" pitchFamily="34" charset="0"/>
              </a:rPr>
            </a:br>
            <a:br>
              <a:rPr lang="nl-NL" sz="1200" dirty="0">
                <a:solidFill>
                  <a:srgbClr val="FF0000"/>
                </a:solidFill>
                <a:latin typeface="Arial" panose="020B0604020202020204" pitchFamily="34" charset="0"/>
                <a:cs typeface="Arial" panose="020B0604020202020204" pitchFamily="34" charset="0"/>
              </a:rPr>
            </a:br>
            <a:br>
              <a:rPr lang="nl-NL" sz="1200" dirty="0">
                <a:solidFill>
                  <a:srgbClr val="FF0000"/>
                </a:solidFill>
                <a:latin typeface="Arial" panose="020B0604020202020204" pitchFamily="34" charset="0"/>
                <a:cs typeface="Arial" panose="020B0604020202020204" pitchFamily="34" charset="0"/>
              </a:rPr>
            </a:br>
            <a:br>
              <a:rPr lang="nl-NL" sz="1200" dirty="0">
                <a:solidFill>
                  <a:srgbClr val="FF0000"/>
                </a:solidFill>
                <a:latin typeface="Arial" panose="020B0604020202020204" pitchFamily="34" charset="0"/>
                <a:cs typeface="Arial" panose="020B0604020202020204" pitchFamily="34" charset="0"/>
              </a:rPr>
            </a:br>
            <a:br>
              <a:rPr lang="nl-NL" sz="1200" dirty="0">
                <a:solidFill>
                  <a:srgbClr val="FF0000"/>
                </a:solidFill>
                <a:latin typeface="Arial" panose="020B0604020202020204" pitchFamily="34" charset="0"/>
                <a:cs typeface="Arial" panose="020B0604020202020204" pitchFamily="34" charset="0"/>
              </a:rPr>
            </a:br>
            <a:br>
              <a:rPr lang="nl-NL" sz="1000" dirty="0">
                <a:solidFill>
                  <a:srgbClr val="FF0000"/>
                </a:solidFill>
                <a:latin typeface="Arial" panose="020B0604020202020204" pitchFamily="34" charset="0"/>
                <a:cs typeface="Arial" panose="020B0604020202020204" pitchFamily="34" charset="0"/>
              </a:rPr>
            </a:br>
            <a:br>
              <a:rPr lang="nl-NL" sz="1200" dirty="0">
                <a:solidFill>
                  <a:srgbClr val="FF0000"/>
                </a:solidFill>
                <a:latin typeface="Arial" panose="020B0604020202020204" pitchFamily="34" charset="0"/>
                <a:cs typeface="Arial" panose="020B0604020202020204" pitchFamily="34" charset="0"/>
              </a:rPr>
            </a:br>
            <a:br>
              <a:rPr lang="nl-NL" sz="1200" dirty="0">
                <a:solidFill>
                  <a:srgbClr val="FF0000"/>
                </a:solidFill>
                <a:latin typeface="Arial" panose="020B0604020202020204" pitchFamily="34" charset="0"/>
                <a:cs typeface="Arial" panose="020B0604020202020204" pitchFamily="34" charset="0"/>
              </a:rPr>
            </a:br>
            <a:br>
              <a:rPr lang="nl-NL" sz="1200" dirty="0">
                <a:solidFill>
                  <a:srgbClr val="FF0000"/>
                </a:solidFill>
                <a:latin typeface="Arial" panose="020B0604020202020204" pitchFamily="34" charset="0"/>
                <a:cs typeface="Arial" panose="020B0604020202020204" pitchFamily="34" charset="0"/>
              </a:rPr>
            </a:br>
            <a:br>
              <a:rPr lang="nl-NL" sz="1000" dirty="0">
                <a:solidFill>
                  <a:srgbClr val="FF0000"/>
                </a:solidFill>
                <a:latin typeface="Arial" panose="020B0604020202020204" pitchFamily="34" charset="0"/>
                <a:cs typeface="Arial" panose="020B0604020202020204" pitchFamily="34" charset="0"/>
              </a:rPr>
            </a:br>
            <a:br>
              <a:rPr lang="nl-NL" sz="1000" dirty="0">
                <a:solidFill>
                  <a:srgbClr val="FF0000"/>
                </a:solidFill>
                <a:latin typeface="Arial" panose="020B0604020202020204" pitchFamily="34" charset="0"/>
                <a:cs typeface="Arial" panose="020B0604020202020204" pitchFamily="34" charset="0"/>
              </a:rPr>
            </a:br>
            <a:r>
              <a:rPr lang="nl-NL" sz="1200" dirty="0">
                <a:solidFill>
                  <a:srgbClr val="FF0000"/>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113755332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7348" name="Picture 4" descr="2992500783_82b9bf731a_z"/>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2195736" y="2790826"/>
            <a:ext cx="5329238" cy="4067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7349" name="Picture 5" descr="gila_monster_inset_93-537"/>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0" y="1"/>
            <a:ext cx="3924300" cy="2697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7350" name="Rectangle 6"/>
          <p:cNvSpPr>
            <a:spLocks noGrp="1" noChangeArrowheads="1"/>
          </p:cNvSpPr>
          <p:nvPr>
            <p:ph type="ctrTitle"/>
          </p:nvPr>
        </p:nvSpPr>
        <p:spPr bwMode="auto">
          <a:xfrm>
            <a:off x="0" y="2060576"/>
            <a:ext cx="8458200" cy="1539875"/>
          </a:xfr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29" tIns="45714" rIns="91429" bIns="45714" numCol="1" anchor="t" anchorCtr="0" compatLnSpc="1">
            <a:prstTxWarp prst="textNoShape">
              <a:avLst/>
            </a:prstTxWarp>
          </a:bodyPr>
          <a:lstStyle/>
          <a:p>
            <a:pPr algn="l"/>
            <a:r>
              <a:rPr lang="nl-NL" sz="1800" dirty="0">
                <a:solidFill>
                  <a:srgbClr val="003300"/>
                </a:solidFill>
                <a:latin typeface="Arial" charset="0"/>
              </a:rPr>
              <a:t>				   </a:t>
            </a:r>
            <a:r>
              <a:rPr lang="nl-NL" sz="1800" b="1" dirty="0">
                <a:solidFill>
                  <a:srgbClr val="003300"/>
                </a:solidFill>
                <a:latin typeface="Arial" charset="0"/>
                <a:cs typeface="Arial" charset="0"/>
              </a:rPr>
              <a:t>←</a:t>
            </a:r>
            <a:br>
              <a:rPr lang="nl-NL" sz="1800" b="1" dirty="0">
                <a:solidFill>
                  <a:srgbClr val="003300"/>
                </a:solidFill>
                <a:latin typeface="Arial" charset="0"/>
                <a:cs typeface="Arial" charset="0"/>
              </a:rPr>
            </a:br>
            <a:r>
              <a:rPr lang="nl-NL" sz="1800" dirty="0">
                <a:solidFill>
                  <a:srgbClr val="003300"/>
                </a:solidFill>
                <a:latin typeface="Arial" charset="0"/>
              </a:rPr>
              <a:t>  				   </a:t>
            </a:r>
            <a:r>
              <a:rPr lang="nl-NL" sz="1600" b="1" dirty="0">
                <a:solidFill>
                  <a:srgbClr val="003300"/>
                </a:solidFill>
                <a:latin typeface="Arial" charset="0"/>
              </a:rPr>
              <a:t>Gilamonster (</a:t>
            </a:r>
            <a:r>
              <a:rPr lang="nl-NL" sz="1600" b="1" i="1" dirty="0">
                <a:solidFill>
                  <a:srgbClr val="003300"/>
                </a:solidFill>
                <a:latin typeface="Arial" charset="0"/>
              </a:rPr>
              <a:t>Heloderma suspectum</a:t>
            </a:r>
            <a:r>
              <a:rPr lang="nl-NL" sz="1600" b="1" dirty="0">
                <a:solidFill>
                  <a:srgbClr val="003300"/>
                </a:solidFill>
                <a:latin typeface="Arial" charset="0"/>
              </a:rPr>
              <a:t>)</a:t>
            </a:r>
            <a:endParaRPr lang="nl-NL" dirty="0"/>
          </a:p>
        </p:txBody>
      </p:sp>
      <p:sp>
        <p:nvSpPr>
          <p:cNvPr id="57351" name="Rectangle 7"/>
          <p:cNvSpPr>
            <a:spLocks noGrp="1" noChangeArrowheads="1"/>
          </p:cNvSpPr>
          <p:nvPr>
            <p:ph type="subTitle" idx="1"/>
          </p:nvPr>
        </p:nvSpPr>
        <p:spPr bwMode="auto">
          <a:xfrm>
            <a:off x="0" y="5589588"/>
            <a:ext cx="7772400" cy="1268412"/>
          </a:xfr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29" tIns="45714" rIns="91429" bIns="45714" numCol="1" anchor="t" anchorCtr="0" compatLnSpc="1">
            <a:prstTxWarp prst="textNoShape">
              <a:avLst/>
            </a:prstTxWarp>
          </a:bodyPr>
          <a:lstStyle/>
          <a:p>
            <a:pPr algn="l"/>
            <a:endParaRPr lang="nl-NL" sz="1600" b="1" dirty="0">
              <a:solidFill>
                <a:srgbClr val="003300"/>
              </a:solidFill>
              <a:latin typeface="Arial" charset="0"/>
            </a:endParaRPr>
          </a:p>
          <a:p>
            <a:pPr algn="l"/>
            <a:r>
              <a:rPr lang="nl-NL" sz="1600" b="1" dirty="0">
                <a:solidFill>
                  <a:srgbClr val="003300"/>
                </a:solidFill>
                <a:latin typeface="Arial" charset="0"/>
                <a:cs typeface="Arial" charset="0"/>
              </a:rPr>
              <a:t>	               </a:t>
            </a:r>
            <a:r>
              <a:rPr lang="nl-NL" sz="1600" dirty="0">
                <a:solidFill>
                  <a:srgbClr val="003300"/>
                </a:solidFill>
                <a:latin typeface="Arial" charset="0"/>
                <a:cs typeface="Arial" charset="0"/>
              </a:rPr>
              <a:t> </a:t>
            </a:r>
            <a:r>
              <a:rPr lang="nl-NL" sz="1800" dirty="0">
                <a:solidFill>
                  <a:srgbClr val="003300"/>
                </a:solidFill>
                <a:latin typeface="Arial" charset="0"/>
                <a:cs typeface="Arial" charset="0"/>
              </a:rPr>
              <a:t>→</a:t>
            </a:r>
          </a:p>
          <a:p>
            <a:pPr algn="l"/>
            <a:r>
              <a:rPr lang="nl-NL" sz="1600" b="1" dirty="0">
                <a:solidFill>
                  <a:srgbClr val="003300"/>
                </a:solidFill>
                <a:latin typeface="Arial" charset="0"/>
              </a:rPr>
              <a:t>      Komodovaraan </a:t>
            </a:r>
          </a:p>
          <a:p>
            <a:pPr algn="l"/>
            <a:r>
              <a:rPr lang="nl-NL" sz="1600" b="1" dirty="0">
                <a:solidFill>
                  <a:srgbClr val="003300"/>
                </a:solidFill>
                <a:latin typeface="Arial" charset="0"/>
              </a:rPr>
              <a:t>      (</a:t>
            </a:r>
            <a:r>
              <a:rPr lang="nl-NL" sz="1600" b="1" i="1" dirty="0">
                <a:solidFill>
                  <a:srgbClr val="003300"/>
                </a:solidFill>
                <a:latin typeface="Arial" charset="0"/>
              </a:rPr>
              <a:t>V. komodoensis</a:t>
            </a:r>
            <a:r>
              <a:rPr lang="nl-NL" sz="1600" b="1" dirty="0">
                <a:solidFill>
                  <a:srgbClr val="003300"/>
                </a:solidFill>
                <a:latin typeface="Arial" charset="0"/>
              </a:rPr>
              <a:t>)</a:t>
            </a:r>
            <a:r>
              <a:rPr lang="nl-NL" sz="1600" dirty="0">
                <a:solidFill>
                  <a:srgbClr val="003300"/>
                </a:solidFill>
                <a:latin typeface="Arial" charset="0"/>
              </a:rPr>
              <a:t> </a:t>
            </a:r>
          </a:p>
        </p:txBody>
      </p:sp>
    </p:spTree>
    <p:extLst>
      <p:ext uri="{BB962C8B-B14F-4D97-AF65-F5344CB8AC3E}">
        <p14:creationId xmlns:p14="http://schemas.microsoft.com/office/powerpoint/2010/main" val="4109003372"/>
      </p:ext>
    </p:extLst>
  </p:cSld>
  <p:clrMapOvr>
    <a:masterClrMapping/>
  </p:clrMapOvr>
  <p:transition>
    <p:randomBar dir="vert"/>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Gebruiker\Documents\Koningspython\IMG_2063.JPG"/>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1" y="0"/>
            <a:ext cx="9143631"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9892580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descr="C:\Users\Gebruiker\Documents\Messelophis_ermannorum_02.jpg"/>
          <p:cNvPicPr>
            <a:picLocks noChangeAspect="1" noChangeArrowheads="1"/>
          </p:cNvPicPr>
          <p:nvPr/>
        </p:nvPicPr>
        <p:blipFill rotWithShape="1">
          <a:blip r:embed="rId2" cstate="email">
            <a:extLst>
              <a:ext uri="{28A0092B-C50C-407E-A947-70E740481C1C}">
                <a14:useLocalDpi xmlns:a14="http://schemas.microsoft.com/office/drawing/2010/main"/>
              </a:ext>
            </a:extLst>
          </a:blip>
          <a:srcRect/>
          <a:stretch/>
        </p:blipFill>
        <p:spPr bwMode="auto">
          <a:xfrm>
            <a:off x="-1" y="0"/>
            <a:ext cx="9165185" cy="6873889"/>
          </a:xfrm>
          <a:prstGeom prst="rect">
            <a:avLst/>
          </a:prstGeom>
          <a:noFill/>
          <a:extLst>
            <a:ext uri="{909E8E84-426E-40DD-AFC4-6F175D3DCCD1}">
              <a14:hiddenFill xmlns:a14="http://schemas.microsoft.com/office/drawing/2010/main">
                <a:solidFill>
                  <a:srgbClr val="FFFFFF"/>
                </a:solidFill>
              </a14:hiddenFill>
            </a:ext>
          </a:extLst>
        </p:spPr>
      </p:pic>
      <p:sp>
        <p:nvSpPr>
          <p:cNvPr id="3" name="Titel 2"/>
          <p:cNvSpPr>
            <a:spLocks noGrp="1"/>
          </p:cNvSpPr>
          <p:nvPr>
            <p:ph type="title"/>
          </p:nvPr>
        </p:nvSpPr>
        <p:spPr>
          <a:xfrm>
            <a:off x="0" y="5733256"/>
            <a:ext cx="9144000" cy="1124744"/>
          </a:xfrm>
        </p:spPr>
        <p:txBody>
          <a:bodyPr>
            <a:normAutofit/>
          </a:bodyPr>
          <a:lstStyle/>
          <a:p>
            <a:pPr algn="l"/>
            <a:r>
              <a:rPr lang="nl-NL" sz="1600" i="1" dirty="0" err="1">
                <a:latin typeface="Arial" panose="020B0604020202020204" pitchFamily="34" charset="0"/>
                <a:cs typeface="Arial" panose="020B0604020202020204" pitchFamily="34" charset="0"/>
              </a:rPr>
              <a:t>Messelophis</a:t>
            </a:r>
            <a:r>
              <a:rPr lang="nl-NL" sz="1600" dirty="0">
                <a:latin typeface="Arial" panose="020B0604020202020204" pitchFamily="34" charset="0"/>
                <a:cs typeface="Arial" panose="020B0604020202020204" pitchFamily="34" charset="0"/>
              </a:rPr>
              <a:t> (fam. </a:t>
            </a:r>
            <a:r>
              <a:rPr lang="nl-NL" sz="1600" dirty="0" err="1">
                <a:latin typeface="Arial" panose="020B0604020202020204" pitchFamily="34" charset="0"/>
                <a:cs typeface="Arial" panose="020B0604020202020204" pitchFamily="34" charset="0"/>
              </a:rPr>
              <a:t>Boidae</a:t>
            </a:r>
            <a:r>
              <a:rPr lang="nl-NL" sz="1600" dirty="0">
                <a:latin typeface="Arial" panose="020B0604020202020204" pitchFamily="34" charset="0"/>
                <a:cs typeface="Arial" panose="020B0604020202020204" pitchFamily="34" charset="0"/>
              </a:rPr>
              <a:t>),</a:t>
            </a:r>
            <a:br>
              <a:rPr lang="nl-NL" sz="1600" dirty="0">
                <a:latin typeface="Arial" panose="020B0604020202020204" pitchFamily="34" charset="0"/>
                <a:cs typeface="Arial" panose="020B0604020202020204" pitchFamily="34" charset="0"/>
              </a:rPr>
            </a:br>
            <a:r>
              <a:rPr lang="nl-NL" sz="1600" dirty="0">
                <a:latin typeface="Arial" panose="020B0604020202020204" pitchFamily="34" charset="0"/>
                <a:cs typeface="Arial" panose="020B0604020202020204" pitchFamily="34" charset="0"/>
              </a:rPr>
              <a:t>groeve </a:t>
            </a:r>
            <a:r>
              <a:rPr lang="nl-NL" sz="1600" dirty="0" err="1">
                <a:latin typeface="Arial" panose="020B0604020202020204" pitchFamily="34" charset="0"/>
                <a:cs typeface="Arial" panose="020B0604020202020204" pitchFamily="34" charset="0"/>
              </a:rPr>
              <a:t>Messel</a:t>
            </a:r>
            <a:r>
              <a:rPr lang="nl-NL" sz="1600" dirty="0">
                <a:latin typeface="Arial" panose="020B0604020202020204" pitchFamily="34" charset="0"/>
                <a:cs typeface="Arial" panose="020B0604020202020204" pitchFamily="34" charset="0"/>
              </a:rPr>
              <a:t> b. Darmstadt, Eoceen: plm. 50 miljoen jaar oud</a:t>
            </a:r>
            <a:br>
              <a:rPr lang="nl-NL" sz="1600" dirty="0">
                <a:latin typeface="Arial" panose="020B0604020202020204" pitchFamily="34" charset="0"/>
                <a:cs typeface="Arial" panose="020B0604020202020204" pitchFamily="34" charset="0"/>
              </a:rPr>
            </a:br>
            <a:r>
              <a:rPr lang="nl-NL" sz="1600" dirty="0">
                <a:latin typeface="Arial" panose="020B0604020202020204" pitchFamily="34" charset="0"/>
                <a:cs typeface="Arial" panose="020B0604020202020204" pitchFamily="34" charset="0"/>
              </a:rPr>
              <a:t>https://commons.wikimedia.org/wiki/File:Messelophis_ermannorum_02.jpg</a:t>
            </a:r>
          </a:p>
        </p:txBody>
      </p:sp>
    </p:spTree>
    <p:extLst>
      <p:ext uri="{BB962C8B-B14F-4D97-AF65-F5344CB8AC3E}">
        <p14:creationId xmlns:p14="http://schemas.microsoft.com/office/powerpoint/2010/main" val="192097799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descr="250px-Charles_Darwin_01">
            <a:hlinkClick r:id="rId2" tooltip="Charles Darwin in 1869, portret door Julia Margaret Cameron"/>
          </p:cNvPr>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4529138" y="1412875"/>
            <a:ext cx="4241800" cy="544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47" name="Picture 3" descr="Bestand:Origin of Species.jpg">
            <a:hlinkClick r:id="rId4"/>
          </p:cNvPr>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539750" y="1385888"/>
            <a:ext cx="3578225" cy="5472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148" name="Rectangle 4"/>
          <p:cNvSpPr>
            <a:spLocks noGrp="1" noChangeArrowheads="1"/>
          </p:cNvSpPr>
          <p:nvPr>
            <p:ph type="ctrTitle"/>
          </p:nvPr>
        </p:nvSpPr>
        <p:spPr>
          <a:xfrm>
            <a:off x="0" y="-387350"/>
            <a:ext cx="9144000" cy="1584325"/>
          </a:xfrm>
        </p:spPr>
        <p:txBody>
          <a:bodyPr/>
          <a:lstStyle/>
          <a:p>
            <a:pPr eaLnBrk="1" hangingPunct="1"/>
            <a:r>
              <a:rPr lang="nl-NL" altLang="nl-NL" sz="2400">
                <a:solidFill>
                  <a:srgbClr val="FF0000"/>
                </a:solidFill>
              </a:rPr>
              <a:t>2009: een dubbel jubileum   </a:t>
            </a:r>
            <a:r>
              <a:rPr lang="nl-NL" altLang="nl-NL" sz="2400"/>
              <a:t> </a:t>
            </a:r>
          </a:p>
        </p:txBody>
      </p:sp>
      <p:sp>
        <p:nvSpPr>
          <p:cNvPr id="6149" name="Rectangle 5"/>
          <p:cNvSpPr>
            <a:spLocks noGrp="1" noChangeArrowheads="1"/>
          </p:cNvSpPr>
          <p:nvPr>
            <p:ph type="subTitle" idx="1"/>
          </p:nvPr>
        </p:nvSpPr>
        <p:spPr>
          <a:xfrm>
            <a:off x="0" y="620713"/>
            <a:ext cx="9144000" cy="5065712"/>
          </a:xfrm>
        </p:spPr>
        <p:txBody>
          <a:bodyPr/>
          <a:lstStyle/>
          <a:p>
            <a:pPr algn="l" eaLnBrk="1" hangingPunct="1"/>
            <a:r>
              <a:rPr lang="nl-NL" altLang="nl-NL" sz="1800" dirty="0">
                <a:solidFill>
                  <a:srgbClr val="FF0000"/>
                </a:solidFill>
              </a:rPr>
              <a:t>       </a:t>
            </a:r>
            <a:r>
              <a:rPr lang="nl-NL" altLang="nl-NL" sz="1800" b="1" dirty="0">
                <a:solidFill>
                  <a:srgbClr val="FF0000"/>
                </a:solidFill>
              </a:rPr>
              <a:t>150 jaar geleden verschenen:	             200 jaar geleden geboren:</a:t>
            </a:r>
          </a:p>
          <a:p>
            <a:pPr algn="l" eaLnBrk="1" hangingPunct="1"/>
            <a:r>
              <a:rPr lang="nl-NL" altLang="nl-NL" sz="1800" b="1" dirty="0">
                <a:solidFill>
                  <a:srgbClr val="FF0000"/>
                </a:solidFill>
              </a:rPr>
              <a:t>           </a:t>
            </a:r>
          </a:p>
        </p:txBody>
      </p:sp>
    </p:spTree>
    <p:extLst>
      <p:ext uri="{BB962C8B-B14F-4D97-AF65-F5344CB8AC3E}">
        <p14:creationId xmlns:p14="http://schemas.microsoft.com/office/powerpoint/2010/main" val="162629200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4098" name="Picture 2" descr="P:\Coll.beheer\GerardBeersmafoto's\fotografie gerard beersma\bijzondere foto's\python\GBE_3039b slangenpootjes cirkeltje creme © G Beersma.jpg"/>
          <p:cNvPicPr>
            <a:picLocks noChangeAspect="1" noChangeArrowheads="1"/>
          </p:cNvPicPr>
          <p:nvPr/>
        </p:nvPicPr>
        <p:blipFill rotWithShape="1">
          <a:blip r:embed="rId2" cstate="email">
            <a:extLst>
              <a:ext uri="{28A0092B-C50C-407E-A947-70E740481C1C}">
                <a14:useLocalDpi xmlns:a14="http://schemas.microsoft.com/office/drawing/2010/main"/>
              </a:ext>
            </a:extLst>
          </a:blip>
          <a:srcRect/>
          <a:stretch/>
        </p:blipFill>
        <p:spPr bwMode="auto">
          <a:xfrm>
            <a:off x="0" y="0"/>
            <a:ext cx="9144001" cy="6853501"/>
          </a:xfrm>
          <a:prstGeom prst="rect">
            <a:avLst/>
          </a:prstGeom>
          <a:noFill/>
          <a:extLst>
            <a:ext uri="{909E8E84-426E-40DD-AFC4-6F175D3DCCD1}">
              <a14:hiddenFill xmlns:a14="http://schemas.microsoft.com/office/drawing/2010/main">
                <a:solidFill>
                  <a:srgbClr val="FFFFFF"/>
                </a:solidFill>
              </a14:hiddenFill>
            </a:ext>
          </a:extLst>
        </p:spPr>
      </p:pic>
      <p:sp>
        <p:nvSpPr>
          <p:cNvPr id="3" name="Titel 2"/>
          <p:cNvSpPr>
            <a:spLocks noGrp="1"/>
          </p:cNvSpPr>
          <p:nvPr>
            <p:ph type="title"/>
          </p:nvPr>
        </p:nvSpPr>
        <p:spPr>
          <a:xfrm>
            <a:off x="0" y="0"/>
            <a:ext cx="9144000" cy="476672"/>
          </a:xfrm>
        </p:spPr>
        <p:txBody>
          <a:bodyPr/>
          <a:lstStyle/>
          <a:p>
            <a:pPr algn="r"/>
            <a:r>
              <a:rPr lang="nl-NL" sz="1600" b="1" dirty="0">
                <a:solidFill>
                  <a:srgbClr val="F79646">
                    <a:lumMod val="60000"/>
                    <a:lumOff val="40000"/>
                  </a:srgbClr>
                </a:solidFill>
                <a:latin typeface="Arial" panose="020B0604020202020204" pitchFamily="34" charset="0"/>
                <a:cs typeface="Arial" panose="020B0604020202020204" pitchFamily="34" charset="0"/>
              </a:rPr>
              <a:t>Koningspython (</a:t>
            </a:r>
            <a:r>
              <a:rPr lang="nl-NL" sz="1600" b="1" i="1" dirty="0">
                <a:solidFill>
                  <a:srgbClr val="F79646">
                    <a:lumMod val="60000"/>
                    <a:lumOff val="40000"/>
                  </a:srgbClr>
                </a:solidFill>
                <a:latin typeface="Arial" panose="020B0604020202020204" pitchFamily="34" charset="0"/>
                <a:cs typeface="Arial" panose="020B0604020202020204" pitchFamily="34" charset="0"/>
              </a:rPr>
              <a:t>Python </a:t>
            </a:r>
            <a:r>
              <a:rPr lang="nl-NL" sz="1600" b="1" i="1" dirty="0" err="1">
                <a:solidFill>
                  <a:srgbClr val="F79646">
                    <a:lumMod val="60000"/>
                    <a:lumOff val="40000"/>
                  </a:srgbClr>
                </a:solidFill>
                <a:latin typeface="Arial" panose="020B0604020202020204" pitchFamily="34" charset="0"/>
                <a:cs typeface="Arial" panose="020B0604020202020204" pitchFamily="34" charset="0"/>
              </a:rPr>
              <a:t>regius</a:t>
            </a:r>
            <a:r>
              <a:rPr lang="nl-NL" sz="1600" b="1" dirty="0">
                <a:solidFill>
                  <a:srgbClr val="F79646">
                    <a:lumMod val="60000"/>
                    <a:lumOff val="40000"/>
                  </a:srgbClr>
                </a:solidFill>
                <a:latin typeface="Arial" panose="020B0604020202020204" pitchFamily="34" charset="0"/>
                <a:cs typeface="Arial" panose="020B0604020202020204" pitchFamily="34" charset="0"/>
              </a:rPr>
              <a:t>)</a:t>
            </a:r>
            <a:endParaRPr lang="nl-NL" dirty="0"/>
          </a:p>
        </p:txBody>
      </p:sp>
    </p:spTree>
    <p:extLst>
      <p:ext uri="{BB962C8B-B14F-4D97-AF65-F5344CB8AC3E}">
        <p14:creationId xmlns:p14="http://schemas.microsoft.com/office/powerpoint/2010/main" val="207725686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4098" name="Picture 2" descr="http://whyevolutionistrue.files.wordpress.com/2014/07/pythonlegs.jpg?w=708&amp;h=472"/>
          <p:cNvPicPr>
            <a:picLocks noChangeAspect="1" noChangeArrowheads="1"/>
          </p:cNvPicPr>
          <p:nvPr/>
        </p:nvPicPr>
        <p:blipFill rotWithShape="1">
          <a:blip r:embed="rId2" cstate="email">
            <a:extLst>
              <a:ext uri="{28A0092B-C50C-407E-A947-70E740481C1C}">
                <a14:useLocalDpi xmlns:a14="http://schemas.microsoft.com/office/drawing/2010/main"/>
              </a:ext>
            </a:extLst>
          </a:blip>
          <a:srcRect/>
          <a:stretch/>
        </p:blipFill>
        <p:spPr bwMode="auto">
          <a:xfrm>
            <a:off x="-15146" y="1724405"/>
            <a:ext cx="9144000" cy="5133595"/>
          </a:xfrm>
          <a:prstGeom prst="rect">
            <a:avLst/>
          </a:prstGeom>
          <a:noFill/>
          <a:extLst>
            <a:ext uri="{909E8E84-426E-40DD-AFC4-6F175D3DCCD1}">
              <a14:hiddenFill xmlns:a14="http://schemas.microsoft.com/office/drawing/2010/main">
                <a:solidFill>
                  <a:srgbClr val="FFFFFF"/>
                </a:solidFill>
              </a14:hiddenFill>
            </a:ext>
          </a:extLst>
        </p:spPr>
      </p:pic>
      <p:pic>
        <p:nvPicPr>
          <p:cNvPr id="4099" name="Picture 3"/>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4124" y="17648"/>
            <a:ext cx="3496005" cy="26896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61092215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1">
            <a:lumMod val="65000"/>
          </a:schemeClr>
        </a:solidFill>
        <a:effectLst/>
      </p:bgPr>
    </p:bg>
    <p:spTree>
      <p:nvGrpSpPr>
        <p:cNvPr id="1" name=""/>
        <p:cNvGrpSpPr/>
        <p:nvPr/>
      </p:nvGrpSpPr>
      <p:grpSpPr>
        <a:xfrm>
          <a:off x="0" y="0"/>
          <a:ext cx="0" cy="0"/>
          <a:chOff x="0" y="0"/>
          <a:chExt cx="0" cy="0"/>
        </a:xfrm>
      </p:grpSpPr>
      <p:pic>
        <p:nvPicPr>
          <p:cNvPr id="1026" name="Picture 2" descr="C:\Users\Gebruiker\Documents\slangevolutie 001.jpg"/>
          <p:cNvPicPr>
            <a:picLocks noChangeAspect="1" noChangeArrowheads="1"/>
          </p:cNvPicPr>
          <p:nvPr/>
        </p:nvPicPr>
        <p:blipFill rotWithShape="1">
          <a:blip r:embed="rId2" cstate="email">
            <a:extLst>
              <a:ext uri="{28A0092B-C50C-407E-A947-70E740481C1C}">
                <a14:useLocalDpi xmlns:a14="http://schemas.microsoft.com/office/drawing/2010/main"/>
              </a:ext>
            </a:extLst>
          </a:blip>
          <a:srcRect/>
          <a:stretch/>
        </p:blipFill>
        <p:spPr bwMode="auto">
          <a:xfrm>
            <a:off x="1355551" y="14132"/>
            <a:ext cx="6858686" cy="6864777"/>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2" descr="C:\Users\Gebruiker\Documents\slangevolutie 001.jpg"/>
          <p:cNvPicPr>
            <a:picLocks noChangeAspect="1" noChangeArrowheads="1"/>
          </p:cNvPicPr>
          <p:nvPr/>
        </p:nvPicPr>
        <p:blipFill rotWithShape="1">
          <a:blip r:embed="rId3" cstate="email">
            <a:extLst>
              <a:ext uri="{28A0092B-C50C-407E-A947-70E740481C1C}">
                <a14:useLocalDpi xmlns:a14="http://schemas.microsoft.com/office/drawing/2010/main"/>
              </a:ext>
            </a:extLst>
          </a:blip>
          <a:srcRect/>
          <a:stretch/>
        </p:blipFill>
        <p:spPr bwMode="auto">
          <a:xfrm>
            <a:off x="1384218" y="5921830"/>
            <a:ext cx="1246119" cy="936171"/>
          </a:xfrm>
          <a:prstGeom prst="rect">
            <a:avLst/>
          </a:prstGeom>
          <a:noFill/>
          <a:extLst>
            <a:ext uri="{909E8E84-426E-40DD-AFC4-6F175D3DCCD1}">
              <a14:hiddenFill xmlns:a14="http://schemas.microsoft.com/office/drawing/2010/main">
                <a:solidFill>
                  <a:srgbClr val="FFFFFF"/>
                </a:solidFill>
              </a14:hiddenFill>
            </a:ext>
          </a:extLst>
        </p:spPr>
      </p:pic>
      <p:pic>
        <p:nvPicPr>
          <p:cNvPr id="1027" name="Picture 3"/>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6903897" y="5908699"/>
            <a:ext cx="1249363" cy="9382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AutoShape 4" descr="data:image/jpeg;base64,/9j/4AAQSkZJRgABAQAAAQABAAD/2wCEAAkGBwgHBgkIBwgKCgkFBQoFBQUFBQ8ICQUKFBEWFhQRExMYHCggGBolGxMTITEhJSkrLi4uFx8zODMsNygtLisBCgoKBQUFDgUFDisZExkrKysrKysrKysrKysrKysrKysrKysrKysrKysrKysrKysrKysrKysrKysrKysrKysrK//AABEIAL4BCgMBIgACEQEDEQH/xAAVAAEBAAAAAAAAAAAAAAAAAAAAB//EABQQAQAAAAAAAAAAAAAAAAAAAAD/xAAUAQEAAAAAAAAAAAAAAAAAAAAA/8QAFBEBAAAAAAAAAAAAAAAAAAAAAP/aAAwDAQACEQMRAD8Aho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P/Z">
            <a:hlinkClick r:id="rId5"/>
          </p:cNvPr>
          <p:cNvSpPr>
            <a:spLocks noChangeAspect="1" noChangeArrowheads="1"/>
          </p:cNvSpPr>
          <p:nvPr/>
        </p:nvSpPr>
        <p:spPr bwMode="auto">
          <a:xfrm>
            <a:off x="46038" y="-1919287"/>
            <a:ext cx="5600700" cy="40005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29" tIns="45714" rIns="91429" bIns="45714" numCol="1" anchor="t" anchorCtr="0" compatLnSpc="1">
            <a:prstTxWarp prst="textNoShape">
              <a:avLst/>
            </a:prstTxWarp>
          </a:bodyPr>
          <a:lstStyle/>
          <a:p>
            <a:endParaRPr lang="nl-NL">
              <a:solidFill>
                <a:prstClr val="black"/>
              </a:solidFill>
            </a:endParaRPr>
          </a:p>
        </p:txBody>
      </p:sp>
      <p:sp>
        <p:nvSpPr>
          <p:cNvPr id="7" name="AutoShape 6" descr="data:image/png;base64,iVBORw0KGgoAAAANSUhEUgAAARIAAAC4CAMAAAAYGZMtAAAAA1BMVEUAAACnej3aAAAASElEQVR4nO3BgQAAAADDoPlT3+AEVQEAAAAAAAAAAAAAAAAAAAAAAAAAAAAAAAAAAAAAAAAAAAAAAAAAAAAAAAAAAAAAAAB8A8WoAAHxScUAAAAAAElFTkSuQmCC">
            <a:hlinkClick r:id="rId6"/>
          </p:cNvPr>
          <p:cNvSpPr>
            <a:spLocks noChangeAspect="1" noChangeArrowheads="1"/>
          </p:cNvSpPr>
          <p:nvPr/>
        </p:nvSpPr>
        <p:spPr bwMode="auto">
          <a:xfrm>
            <a:off x="46039" y="-1919287"/>
            <a:ext cx="5972175" cy="40005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29" tIns="45714" rIns="91429" bIns="45714" numCol="1" anchor="t" anchorCtr="0" compatLnSpc="1">
            <a:prstTxWarp prst="textNoShape">
              <a:avLst/>
            </a:prstTxWarp>
          </a:bodyPr>
          <a:lstStyle/>
          <a:p>
            <a:endParaRPr lang="nl-NL">
              <a:solidFill>
                <a:prstClr val="black"/>
              </a:solidFill>
            </a:endParaRPr>
          </a:p>
        </p:txBody>
      </p:sp>
      <p:pic>
        <p:nvPicPr>
          <p:cNvPr id="1032" name="Picture 8" descr="http://ooteoote.nl/wp-content/uploads/2013/01/Zwart.jpg"/>
          <p:cNvPicPr>
            <a:picLocks noChangeAspect="1" noChangeArrowheads="1"/>
          </p:cNvPicPr>
          <p:nvPr/>
        </p:nvPicPr>
        <p:blipFill rotWithShape="1">
          <a:blip r:embed="rId7" cstate="email">
            <a:extLst>
              <a:ext uri="{28A0092B-C50C-407E-A947-70E740481C1C}">
                <a14:useLocalDpi xmlns:a14="http://schemas.microsoft.com/office/drawing/2010/main"/>
              </a:ext>
            </a:extLst>
          </a:blip>
          <a:srcRect/>
          <a:stretch/>
        </p:blipFill>
        <p:spPr bwMode="auto">
          <a:xfrm>
            <a:off x="4038823" y="6307433"/>
            <a:ext cx="1492140" cy="571476"/>
          </a:xfrm>
          <a:prstGeom prst="rect">
            <a:avLst/>
          </a:prstGeom>
          <a:noFill/>
          <a:extLst>
            <a:ext uri="{909E8E84-426E-40DD-AFC4-6F175D3DCCD1}">
              <a14:hiddenFill xmlns:a14="http://schemas.microsoft.com/office/drawing/2010/main">
                <a:solidFill>
                  <a:srgbClr val="FFFFFF"/>
                </a:solidFill>
              </a14:hiddenFill>
            </a:ext>
          </a:extLst>
        </p:spPr>
      </p:pic>
      <p:sp>
        <p:nvSpPr>
          <p:cNvPr id="8" name="Titel 7"/>
          <p:cNvSpPr>
            <a:spLocks noGrp="1"/>
          </p:cNvSpPr>
          <p:nvPr>
            <p:ph type="title"/>
          </p:nvPr>
        </p:nvSpPr>
        <p:spPr>
          <a:xfrm>
            <a:off x="0" y="5661248"/>
            <a:ext cx="9144000" cy="1196752"/>
          </a:xfrm>
        </p:spPr>
        <p:txBody>
          <a:bodyPr>
            <a:normAutofit/>
          </a:bodyPr>
          <a:lstStyle/>
          <a:p>
            <a:pPr algn="l"/>
            <a:r>
              <a:rPr lang="nl-NL" sz="1400" b="1" dirty="0">
                <a:latin typeface="Arial" panose="020B0604020202020204" pitchFamily="34" charset="0"/>
                <a:cs typeface="Arial" panose="020B0604020202020204" pitchFamily="34" charset="0"/>
              </a:rPr>
              <a:t>  	        </a:t>
            </a:r>
            <a:r>
              <a:rPr lang="nl-NL" sz="1400" b="1" dirty="0" err="1">
                <a:latin typeface="Arial" panose="020B0604020202020204" pitchFamily="34" charset="0"/>
                <a:cs typeface="Arial" panose="020B0604020202020204" pitchFamily="34" charset="0"/>
              </a:rPr>
              <a:t>Courtesy</a:t>
            </a:r>
            <a:r>
              <a:rPr lang="nl-NL" sz="1400" b="1" dirty="0">
                <a:latin typeface="Arial" panose="020B0604020202020204" pitchFamily="34" charset="0"/>
                <a:cs typeface="Arial" panose="020B0604020202020204" pitchFamily="34" charset="0"/>
              </a:rPr>
              <a:t>: Lewis I. Held,</a:t>
            </a:r>
            <a:br>
              <a:rPr lang="nl-NL" sz="1400" b="1" dirty="0">
                <a:latin typeface="Arial" panose="020B0604020202020204" pitchFamily="34" charset="0"/>
                <a:cs typeface="Arial" panose="020B0604020202020204" pitchFamily="34" charset="0"/>
              </a:rPr>
            </a:br>
            <a:r>
              <a:rPr lang="nl-NL" sz="1400" b="1" dirty="0">
                <a:latin typeface="Arial" panose="020B0604020202020204" pitchFamily="34" charset="0"/>
                <a:cs typeface="Arial" panose="020B0604020202020204" pitchFamily="34" charset="0"/>
              </a:rPr>
              <a:t>	        Texas Tech University (2014)	   </a:t>
            </a:r>
            <a:br>
              <a:rPr lang="nl-NL" sz="2800" b="1" dirty="0">
                <a:latin typeface="Arial" panose="020B0604020202020204" pitchFamily="34" charset="0"/>
                <a:cs typeface="Arial" panose="020B0604020202020204" pitchFamily="34" charset="0"/>
              </a:rPr>
            </a:br>
            <a:r>
              <a:rPr lang="nl-NL" sz="2800" b="1" dirty="0">
                <a:latin typeface="Arial" panose="020B0604020202020204" pitchFamily="34" charset="0"/>
                <a:cs typeface="Arial" panose="020B0604020202020204" pitchFamily="34" charset="0"/>
              </a:rPr>
              <a:t> 	    </a:t>
            </a:r>
            <a:r>
              <a:rPr lang="nl-NL" sz="2800" b="1" dirty="0">
                <a:solidFill>
                  <a:srgbClr val="002060"/>
                </a:solidFill>
                <a:latin typeface="Arial" panose="020B0604020202020204" pitchFamily="34" charset="0"/>
                <a:cs typeface="Arial" panose="020B0604020202020204" pitchFamily="34" charset="0"/>
              </a:rPr>
              <a:t>varaan                </a:t>
            </a:r>
            <a:r>
              <a:rPr lang="nl-NL" sz="2800" b="1" dirty="0">
                <a:solidFill>
                  <a:schemeClr val="bg1"/>
                </a:solidFill>
                <a:latin typeface="Arial" panose="020B0604020202020204" pitchFamily="34" charset="0"/>
                <a:cs typeface="Arial" panose="020B0604020202020204" pitchFamily="34" charset="0"/>
              </a:rPr>
              <a:t>evolutie</a:t>
            </a:r>
            <a:r>
              <a:rPr lang="nl-NL" sz="2800" b="1" dirty="0">
                <a:solidFill>
                  <a:srgbClr val="002060"/>
                </a:solidFill>
                <a:latin typeface="Arial" panose="020B0604020202020204" pitchFamily="34" charset="0"/>
                <a:cs typeface="Arial" panose="020B0604020202020204" pitchFamily="34" charset="0"/>
              </a:rPr>
              <a:t>               slang</a:t>
            </a:r>
          </a:p>
        </p:txBody>
      </p:sp>
    </p:spTree>
    <p:extLst>
      <p:ext uri="{BB962C8B-B14F-4D97-AF65-F5344CB8AC3E}">
        <p14:creationId xmlns:p14="http://schemas.microsoft.com/office/powerpoint/2010/main" val="110802161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80" name="Picture 8" descr="http://upload.wikimedia.org/wikipedia/commons/6/6e/Laticauda_colubrina_Lembeh2.jpg"/>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1" y="0"/>
            <a:ext cx="9143999" cy="6858000"/>
          </a:xfrm>
          <a:prstGeom prst="rect">
            <a:avLst/>
          </a:prstGeom>
          <a:noFill/>
          <a:extLst>
            <a:ext uri="{909E8E84-426E-40DD-AFC4-6F175D3DCCD1}">
              <a14:hiddenFill xmlns:a14="http://schemas.microsoft.com/office/drawing/2010/main">
                <a:solidFill>
                  <a:srgbClr val="FFFFFF"/>
                </a:solidFill>
              </a14:hiddenFill>
            </a:ext>
          </a:extLst>
        </p:spPr>
      </p:pic>
      <p:pic>
        <p:nvPicPr>
          <p:cNvPr id="3082" name="Picture 10" descr="http://www.thefossilforum.com/uploads/gallery/album_2/med_gallery_42_2_38601.jp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4860032" y="1"/>
            <a:ext cx="4293096" cy="2670306"/>
          </a:xfrm>
          <a:prstGeom prst="rect">
            <a:avLst/>
          </a:prstGeom>
          <a:noFill/>
          <a:extLst>
            <a:ext uri="{909E8E84-426E-40DD-AFC4-6F175D3DCCD1}">
              <a14:hiddenFill xmlns:a14="http://schemas.microsoft.com/office/drawing/2010/main">
                <a:solidFill>
                  <a:srgbClr val="FFFFFF"/>
                </a:solidFill>
              </a14:hiddenFill>
            </a:ext>
          </a:extLst>
        </p:spPr>
      </p:pic>
      <p:sp>
        <p:nvSpPr>
          <p:cNvPr id="2" name="Titel 1"/>
          <p:cNvSpPr>
            <a:spLocks noGrp="1"/>
          </p:cNvSpPr>
          <p:nvPr>
            <p:ph type="title"/>
          </p:nvPr>
        </p:nvSpPr>
        <p:spPr>
          <a:xfrm>
            <a:off x="1" y="6165304"/>
            <a:ext cx="9143999" cy="692696"/>
          </a:xfrm>
        </p:spPr>
        <p:txBody>
          <a:bodyPr>
            <a:normAutofit/>
          </a:bodyPr>
          <a:lstStyle/>
          <a:p>
            <a:pPr algn="r"/>
            <a:r>
              <a:rPr lang="nl-NL" sz="2000" dirty="0">
                <a:solidFill>
                  <a:schemeClr val="bg1"/>
                </a:solidFill>
                <a:latin typeface="Roboto"/>
              </a:rPr>
              <a:t>Foto: Jens Petersen</a:t>
            </a:r>
            <a:endParaRPr lang="nl-NL" sz="2000"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68898158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p:cNvPicPr>
            <a:picLocks noChangeAspect="1" noChangeArrowheads="1"/>
          </p:cNvPicPr>
          <p:nvPr/>
        </p:nvPicPr>
        <p:blipFill rotWithShape="1">
          <a:blip r:embed="rId2" cstate="email">
            <a:extLst>
              <a:ext uri="{28A0092B-C50C-407E-A947-70E740481C1C}">
                <a14:useLocalDpi xmlns:a14="http://schemas.microsoft.com/office/drawing/2010/main"/>
              </a:ext>
            </a:extLst>
          </a:blip>
          <a:srcRect/>
          <a:stretch/>
        </p:blipFill>
        <p:spPr bwMode="auto">
          <a:xfrm>
            <a:off x="1" y="0"/>
            <a:ext cx="9144000" cy="4942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171" name="Picture 3"/>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879" y="4885400"/>
            <a:ext cx="9144000" cy="19573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el 1"/>
          <p:cNvSpPr>
            <a:spLocks noGrp="1"/>
          </p:cNvSpPr>
          <p:nvPr>
            <p:ph type="title"/>
          </p:nvPr>
        </p:nvSpPr>
        <p:spPr>
          <a:xfrm>
            <a:off x="-879" y="2394858"/>
            <a:ext cx="9144000" cy="1178159"/>
          </a:xfrm>
        </p:spPr>
        <p:txBody>
          <a:bodyPr/>
          <a:lstStyle/>
          <a:p>
            <a:pPr algn="l"/>
            <a:r>
              <a:rPr lang="en-US" sz="1000" b="1" dirty="0">
                <a:solidFill>
                  <a:srgbClr val="FF0000"/>
                </a:solidFill>
              </a:rPr>
              <a:t>		From: Lindgren, J., </a:t>
            </a:r>
            <a:r>
              <a:rPr lang="en-US" sz="1000" b="1" i="1" dirty="0">
                <a:solidFill>
                  <a:srgbClr val="FF0000"/>
                </a:solidFill>
              </a:rPr>
              <a:t>et al. </a:t>
            </a:r>
            <a:r>
              <a:rPr lang="en-US" sz="1000" b="1" dirty="0">
                <a:solidFill>
                  <a:srgbClr val="FF0000"/>
                </a:solidFill>
              </a:rPr>
              <a:t>2013. Soft tissue preservation in a fossil marine lizard with a </a:t>
            </a:r>
            <a:r>
              <a:rPr lang="en-US" sz="1000" b="1" dirty="0" err="1">
                <a:solidFill>
                  <a:srgbClr val="FF0000"/>
                </a:solidFill>
              </a:rPr>
              <a:t>bilobed</a:t>
            </a:r>
            <a:r>
              <a:rPr lang="en-US" sz="1000" b="1" dirty="0">
                <a:solidFill>
                  <a:srgbClr val="FF0000"/>
                </a:solidFill>
              </a:rPr>
              <a:t> tail fin .</a:t>
            </a:r>
            <a:br>
              <a:rPr lang="en-US" sz="1000" b="1" dirty="0">
                <a:solidFill>
                  <a:srgbClr val="FF0000"/>
                </a:solidFill>
              </a:rPr>
            </a:br>
            <a:r>
              <a:rPr lang="en-US" sz="1000" b="1" dirty="0">
                <a:solidFill>
                  <a:srgbClr val="FF0000"/>
                </a:solidFill>
              </a:rPr>
              <a:t>		</a:t>
            </a:r>
            <a:r>
              <a:rPr lang="en-US" sz="1000" b="1" i="1" dirty="0">
                <a:solidFill>
                  <a:srgbClr val="FF0000"/>
                </a:solidFill>
              </a:rPr>
              <a:t>Nature Communications  </a:t>
            </a:r>
            <a:r>
              <a:rPr lang="en-US" sz="1000" b="1" dirty="0">
                <a:solidFill>
                  <a:srgbClr val="FF0000"/>
                </a:solidFill>
              </a:rPr>
              <a:t>4</a:t>
            </a:r>
            <a:endParaRPr lang="nl-NL" dirty="0"/>
          </a:p>
        </p:txBody>
      </p:sp>
    </p:spTree>
    <p:extLst>
      <p:ext uri="{BB962C8B-B14F-4D97-AF65-F5344CB8AC3E}">
        <p14:creationId xmlns:p14="http://schemas.microsoft.com/office/powerpoint/2010/main" val="10656316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2050" name="Picture 2" descr="https://upload.wikimedia.org/wikipedia/commons/2/26/Edcope.jpg"/>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2278063" y="548680"/>
            <a:ext cx="4429125" cy="5715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4525411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2" name="Picture 4" descr="http://myamericanodyssey.com/wp-content/uploads/2012/12/The_Creation_Museum12.jpg"/>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descr="http://www.pureverfshop.nl/modules/webshop/uploads/large/250-zwart-5.jpg">
            <a:hlinkClick r:id="rId3"/>
          </p:cNvPr>
          <p:cNvPicPr>
            <a:picLocks noChangeAspect="1" noChangeArrowheads="1"/>
          </p:cNvPicPr>
          <p:nvPr/>
        </p:nvPicPr>
        <p:blipFill rotWithShape="1">
          <a:blip r:embed="rId4" cstate="email">
            <a:extLst>
              <a:ext uri="{28A0092B-C50C-407E-A947-70E740481C1C}">
                <a14:useLocalDpi xmlns:a14="http://schemas.microsoft.com/office/drawing/2010/main"/>
              </a:ext>
            </a:extLst>
          </a:blip>
          <a:srcRect/>
          <a:stretch/>
        </p:blipFill>
        <p:spPr bwMode="auto">
          <a:xfrm>
            <a:off x="4572000" y="3026229"/>
            <a:ext cx="4572000" cy="3831771"/>
          </a:xfrm>
          <a:prstGeom prst="rect">
            <a:avLst/>
          </a:prstGeom>
          <a:noFill/>
          <a:extLst>
            <a:ext uri="{909E8E84-426E-40DD-AFC4-6F175D3DCCD1}">
              <a14:hiddenFill xmlns:a14="http://schemas.microsoft.com/office/drawing/2010/main">
                <a:solidFill>
                  <a:srgbClr val="FFFFFF"/>
                </a:solidFill>
              </a14:hiddenFill>
            </a:ext>
          </a:extLst>
        </p:spPr>
      </p:pic>
      <p:pic>
        <p:nvPicPr>
          <p:cNvPr id="2056" name="Picture 8" descr="http://myamericanodyssey.com/wp-content/uploads/2012/12/The_Creation_Museum.jpg"/>
          <p:cNvPicPr>
            <a:picLocks noChangeAspect="1" noChangeArrowheads="1"/>
          </p:cNvPicPr>
          <p:nvPr/>
        </p:nvPicPr>
        <p:blipFill rotWithShape="1">
          <a:blip r:embed="rId5" cstate="email">
            <a:extLst>
              <a:ext uri="{28A0092B-C50C-407E-A947-70E740481C1C}">
                <a14:useLocalDpi xmlns:a14="http://schemas.microsoft.com/office/drawing/2010/main"/>
              </a:ext>
            </a:extLst>
          </a:blip>
          <a:srcRect/>
          <a:stretch/>
        </p:blipFill>
        <p:spPr bwMode="auto">
          <a:xfrm>
            <a:off x="4746848" y="3406889"/>
            <a:ext cx="4222304" cy="3070447"/>
          </a:xfrm>
          <a:prstGeom prst="rect">
            <a:avLst/>
          </a:prstGeom>
          <a:noFill/>
          <a:extLst>
            <a:ext uri="{909E8E84-426E-40DD-AFC4-6F175D3DCCD1}">
              <a14:hiddenFill xmlns:a14="http://schemas.microsoft.com/office/drawing/2010/main">
                <a:solidFill>
                  <a:srgbClr val="FFFFFF"/>
                </a:solidFill>
              </a14:hiddenFill>
            </a:ext>
          </a:extLst>
        </p:spPr>
      </p:pic>
      <p:sp>
        <p:nvSpPr>
          <p:cNvPr id="4" name="Titel 3"/>
          <p:cNvSpPr>
            <a:spLocks noGrp="1"/>
          </p:cNvSpPr>
          <p:nvPr>
            <p:ph type="title"/>
          </p:nvPr>
        </p:nvSpPr>
        <p:spPr>
          <a:xfrm>
            <a:off x="0" y="6381328"/>
            <a:ext cx="9144000" cy="476671"/>
          </a:xfrm>
        </p:spPr>
        <p:txBody>
          <a:bodyPr>
            <a:normAutofit/>
          </a:bodyPr>
          <a:lstStyle/>
          <a:p>
            <a:pPr algn="l"/>
            <a:r>
              <a:rPr lang="nl-NL" sz="2000" dirty="0">
                <a:solidFill>
                  <a:schemeClr val="bg1">
                    <a:lumMod val="65000"/>
                  </a:schemeClr>
                </a:solidFill>
              </a:rPr>
              <a:t>					  </a:t>
            </a:r>
            <a:r>
              <a:rPr lang="nl-NL" sz="1800" b="1" dirty="0" err="1">
                <a:solidFill>
                  <a:schemeClr val="bg1">
                    <a:lumMod val="65000"/>
                  </a:schemeClr>
                </a:solidFill>
              </a:rPr>
              <a:t>Creation</a:t>
            </a:r>
            <a:r>
              <a:rPr lang="nl-NL" sz="1800" b="1" dirty="0">
                <a:solidFill>
                  <a:schemeClr val="bg1">
                    <a:lumMod val="65000"/>
                  </a:schemeClr>
                </a:solidFill>
              </a:rPr>
              <a:t> Museum Petersburg, Kentucky, VS</a:t>
            </a:r>
          </a:p>
        </p:txBody>
      </p:sp>
      <p:pic>
        <p:nvPicPr>
          <p:cNvPr id="2060" name="Picture 12" descr="http://www.pureverfshop.nl/modules/webshop/uploads/large/250-zwart-5.jpg">
            <a:hlinkClick r:id="rId6"/>
          </p:cNvPr>
          <p:cNvPicPr>
            <a:picLocks noChangeAspect="1" noChangeArrowheads="1"/>
          </p:cNvPicPr>
          <p:nvPr/>
        </p:nvPicPr>
        <p:blipFill rotWithShape="1">
          <a:blip r:embed="rId7" cstate="email">
            <a:extLst>
              <a:ext uri="{28A0092B-C50C-407E-A947-70E740481C1C}">
                <a14:useLocalDpi xmlns:a14="http://schemas.microsoft.com/office/drawing/2010/main"/>
              </a:ext>
            </a:extLst>
          </a:blip>
          <a:srcRect/>
          <a:stretch/>
        </p:blipFill>
        <p:spPr bwMode="auto">
          <a:xfrm>
            <a:off x="4572000" y="1"/>
            <a:ext cx="4572000" cy="3026228"/>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10" descr="snake satan"/>
          <p:cNvPicPr>
            <a:picLocks noChangeAspect="1" noChangeArrowheads="1"/>
          </p:cNvPicPr>
          <p:nvPr/>
        </p:nvPicPr>
        <p:blipFill rotWithShape="1">
          <a:blip r:embed="rId8" cstate="email">
            <a:extLst>
              <a:ext uri="{28A0092B-C50C-407E-A947-70E740481C1C}">
                <a14:useLocalDpi xmlns:a14="http://schemas.microsoft.com/office/drawing/2010/main"/>
              </a:ext>
            </a:extLst>
          </a:blip>
          <a:srcRect/>
          <a:stretch/>
        </p:blipFill>
        <p:spPr bwMode="auto">
          <a:xfrm>
            <a:off x="4746848" y="77891"/>
            <a:ext cx="4222304" cy="313508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6514022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217589" y="4653136"/>
            <a:ext cx="4093468" cy="197145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220329" y="2734498"/>
            <a:ext cx="3991632" cy="191771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8" name="Picture 4"/>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flipH="1">
            <a:off x="4499992" y="5229200"/>
            <a:ext cx="4499992" cy="9973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0" name="Picture 6" descr="http://www.dododex.com/media/creature/ichthyosaurus.png"/>
          <p:cNvPicPr>
            <a:picLocks noChangeAspect="1" noChangeArrowheads="1"/>
          </p:cNvPicPr>
          <p:nvPr/>
        </p:nvPicPr>
        <p:blipFill>
          <a:blip r:embed="rId5">
            <a:extLst>
              <a:ext uri="{28A0092B-C50C-407E-A947-70E740481C1C}">
                <a14:useLocalDpi xmlns:a14="http://schemas.microsoft.com/office/drawing/2010/main"/>
              </a:ext>
            </a:extLst>
          </a:blip>
          <a:srcRect/>
          <a:stretch>
            <a:fillRect/>
          </a:stretch>
        </p:blipFill>
        <p:spPr bwMode="auto">
          <a:xfrm flipH="1">
            <a:off x="4780883" y="2723434"/>
            <a:ext cx="4219101" cy="1933576"/>
          </a:xfrm>
          <a:prstGeom prst="rect">
            <a:avLst/>
          </a:prstGeom>
          <a:noFill/>
          <a:extLst>
            <a:ext uri="{909E8E84-426E-40DD-AFC4-6F175D3DCCD1}">
              <a14:hiddenFill xmlns:a14="http://schemas.microsoft.com/office/drawing/2010/main">
                <a:solidFill>
                  <a:srgbClr val="FFFFFF"/>
                </a:solidFill>
              </a14:hiddenFill>
            </a:ext>
          </a:extLst>
        </p:spPr>
      </p:pic>
      <p:pic>
        <p:nvPicPr>
          <p:cNvPr id="1031" name="Picture 7"/>
          <p:cNvPicPr>
            <a:picLocks noChangeAspect="1" noChangeArrowheads="1"/>
          </p:cNvPicPr>
          <p:nvPr/>
        </p:nvPicPr>
        <p:blipFill rotWithShape="1">
          <a:blip r:embed="rId6" cstate="email">
            <a:extLst>
              <a:ext uri="{28A0092B-C50C-407E-A947-70E740481C1C}">
                <a14:useLocalDpi xmlns:a14="http://schemas.microsoft.com/office/drawing/2010/main"/>
              </a:ext>
            </a:extLst>
          </a:blip>
          <a:srcRect/>
          <a:stretch/>
        </p:blipFill>
        <p:spPr bwMode="auto">
          <a:xfrm>
            <a:off x="220329" y="332656"/>
            <a:ext cx="3563888" cy="20717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33" name="Picture 9" descr="Afbeeldingsresultaat"/>
          <p:cNvPicPr>
            <a:picLocks noChangeAspect="1" noChangeArrowheads="1"/>
          </p:cNvPicPr>
          <p:nvPr/>
        </p:nvPicPr>
        <p:blipFill>
          <a:blip r:embed="rId7" cstate="email">
            <a:extLst>
              <a:ext uri="{28A0092B-C50C-407E-A947-70E740481C1C}">
                <a14:useLocalDpi xmlns:a14="http://schemas.microsoft.com/office/drawing/2010/main"/>
              </a:ext>
            </a:extLst>
          </a:blip>
          <a:srcRect/>
          <a:stretch>
            <a:fillRect/>
          </a:stretch>
        </p:blipFill>
        <p:spPr bwMode="auto">
          <a:xfrm>
            <a:off x="5197406" y="332655"/>
            <a:ext cx="3105161" cy="2071725"/>
          </a:xfrm>
          <a:prstGeom prst="rect">
            <a:avLst/>
          </a:prstGeom>
          <a:noFill/>
          <a:extLst>
            <a:ext uri="{909E8E84-426E-40DD-AFC4-6F175D3DCCD1}">
              <a14:hiddenFill xmlns:a14="http://schemas.microsoft.com/office/drawing/2010/main">
                <a:solidFill>
                  <a:srgbClr val="FFFFFF"/>
                </a:solidFill>
              </a14:hiddenFill>
            </a:ext>
          </a:extLst>
        </p:spPr>
      </p:pic>
      <p:sp>
        <p:nvSpPr>
          <p:cNvPr id="2" name="Titel 1"/>
          <p:cNvSpPr>
            <a:spLocks noGrp="1"/>
          </p:cNvSpPr>
          <p:nvPr>
            <p:ph type="title"/>
          </p:nvPr>
        </p:nvSpPr>
        <p:spPr>
          <a:xfrm>
            <a:off x="0" y="0"/>
            <a:ext cx="9144000" cy="6858000"/>
          </a:xfrm>
        </p:spPr>
        <p:txBody>
          <a:bodyPr/>
          <a:lstStyle/>
          <a:p>
            <a:r>
              <a:rPr lang="nl-NL" dirty="0">
                <a:solidFill>
                  <a:srgbClr val="FF0000"/>
                </a:solidFill>
                <a:latin typeface="Arial"/>
                <a:cs typeface="Arial"/>
              </a:rPr>
              <a:t>►</a:t>
            </a:r>
            <a:br>
              <a:rPr lang="nl-NL" dirty="0">
                <a:solidFill>
                  <a:srgbClr val="FF0000"/>
                </a:solidFill>
                <a:latin typeface="Arial"/>
                <a:cs typeface="Arial"/>
              </a:rPr>
            </a:br>
            <a:br>
              <a:rPr lang="nl-NL" dirty="0">
                <a:solidFill>
                  <a:srgbClr val="FF0000"/>
                </a:solidFill>
                <a:latin typeface="Arial"/>
                <a:cs typeface="Arial"/>
              </a:rPr>
            </a:br>
            <a:br>
              <a:rPr lang="nl-NL" dirty="0">
                <a:solidFill>
                  <a:srgbClr val="FF0000"/>
                </a:solidFill>
                <a:latin typeface="Arial"/>
                <a:cs typeface="Arial"/>
              </a:rPr>
            </a:br>
            <a:r>
              <a:rPr lang="nl-NL" dirty="0">
                <a:solidFill>
                  <a:srgbClr val="FF0000"/>
                </a:solidFill>
                <a:latin typeface="Arial"/>
                <a:cs typeface="Arial"/>
              </a:rPr>
              <a:t>►</a:t>
            </a:r>
            <a:br>
              <a:rPr lang="nl-NL" dirty="0">
                <a:solidFill>
                  <a:srgbClr val="FF0000"/>
                </a:solidFill>
                <a:latin typeface="Arial"/>
                <a:cs typeface="Arial"/>
              </a:rPr>
            </a:br>
            <a:br>
              <a:rPr lang="nl-NL" dirty="0">
                <a:solidFill>
                  <a:srgbClr val="FF0000"/>
                </a:solidFill>
                <a:latin typeface="Arial"/>
                <a:cs typeface="Arial"/>
              </a:rPr>
            </a:br>
            <a:br>
              <a:rPr lang="nl-NL" dirty="0">
                <a:solidFill>
                  <a:srgbClr val="FF0000"/>
                </a:solidFill>
                <a:latin typeface="Arial"/>
                <a:cs typeface="Arial"/>
              </a:rPr>
            </a:br>
            <a:r>
              <a:rPr lang="nl-NL" dirty="0">
                <a:solidFill>
                  <a:srgbClr val="FF0000"/>
                </a:solidFill>
                <a:latin typeface="Arial"/>
                <a:cs typeface="Arial"/>
              </a:rPr>
              <a:t>►</a:t>
            </a:r>
            <a:endParaRPr lang="nl-NL" dirty="0">
              <a:solidFill>
                <a:srgbClr val="FF0000"/>
              </a:solidFill>
            </a:endParaRPr>
          </a:p>
        </p:txBody>
      </p:sp>
    </p:spTree>
    <p:extLst>
      <p:ext uri="{BB962C8B-B14F-4D97-AF65-F5344CB8AC3E}">
        <p14:creationId xmlns:p14="http://schemas.microsoft.com/office/powerpoint/2010/main" val="309378652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solidFill>
          <a:srgbClr val="FFCCCC"/>
        </a:solidFill>
        <a:effectLst/>
      </p:bgPr>
    </p:bg>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rotWithShape="1">
          <a:blip r:embed="rId2" cstate="email">
            <a:extLst>
              <a:ext uri="{28A0092B-C50C-407E-A947-70E740481C1C}">
                <a14:useLocalDpi xmlns:a14="http://schemas.microsoft.com/office/drawing/2010/main"/>
              </a:ext>
            </a:extLst>
          </a:blip>
          <a:srcRect/>
          <a:stretch/>
        </p:blipFill>
        <p:spPr bwMode="auto">
          <a:xfrm>
            <a:off x="0" y="1171569"/>
            <a:ext cx="8912893" cy="568911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 name="Picture 5" descr="gila_monster_inset_93-537"/>
          <p:cNvPicPr>
            <a:picLocks noChangeAspect="1" noChangeArrowheads="1"/>
          </p:cNvPicPr>
          <p:nvPr/>
        </p:nvPicPr>
        <p:blipFill rotWithShape="1">
          <a:blip r:embed="rId3" cstate="email">
            <a:extLst>
              <a:ext uri="{28A0092B-C50C-407E-A947-70E740481C1C}">
                <a14:useLocalDpi xmlns:a14="http://schemas.microsoft.com/office/drawing/2010/main"/>
              </a:ext>
            </a:extLst>
          </a:blip>
          <a:srcRect/>
          <a:stretch/>
        </p:blipFill>
        <p:spPr bwMode="auto">
          <a:xfrm>
            <a:off x="3491880" y="19498"/>
            <a:ext cx="1179196" cy="11520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Picture 4" descr="2992500783_82b9bf731a_z"/>
          <p:cNvPicPr>
            <a:picLocks noChangeAspect="1" noChangeArrowheads="1"/>
          </p:cNvPicPr>
          <p:nvPr/>
        </p:nvPicPr>
        <p:blipFill rotWithShape="1">
          <a:blip r:embed="rId4" cstate="email">
            <a:extLst>
              <a:ext uri="{28A0092B-C50C-407E-A947-70E740481C1C}">
                <a14:useLocalDpi xmlns:a14="http://schemas.microsoft.com/office/drawing/2010/main"/>
              </a:ext>
            </a:extLst>
          </a:blip>
          <a:srcRect/>
          <a:stretch/>
        </p:blipFill>
        <p:spPr bwMode="auto">
          <a:xfrm>
            <a:off x="4932040" y="0"/>
            <a:ext cx="1080120" cy="16448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2"/>
          <p:cNvPicPr>
            <a:picLocks noChangeAspect="1" noChangeArrowheads="1"/>
          </p:cNvPicPr>
          <p:nvPr/>
        </p:nvPicPr>
        <p:blipFill rotWithShape="1">
          <a:blip r:embed="rId5" cstate="email">
            <a:extLst>
              <a:ext uri="{28A0092B-C50C-407E-A947-70E740481C1C}">
                <a14:useLocalDpi xmlns:a14="http://schemas.microsoft.com/office/drawing/2010/main"/>
              </a:ext>
            </a:extLst>
          </a:blip>
          <a:srcRect/>
          <a:stretch/>
        </p:blipFill>
        <p:spPr bwMode="auto">
          <a:xfrm>
            <a:off x="6393932" y="-1"/>
            <a:ext cx="1507899" cy="117156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 name="Picture 3"/>
          <p:cNvPicPr>
            <a:picLocks noChangeAspect="1" noChangeArrowheads="1"/>
          </p:cNvPicPr>
          <p:nvPr/>
        </p:nvPicPr>
        <p:blipFill rotWithShape="1">
          <a:blip r:embed="rId6" cstate="email">
            <a:extLst>
              <a:ext uri="{28A0092B-C50C-407E-A947-70E740481C1C}">
                <a14:useLocalDpi xmlns:a14="http://schemas.microsoft.com/office/drawing/2010/main"/>
              </a:ext>
            </a:extLst>
          </a:blip>
          <a:srcRect/>
          <a:stretch/>
        </p:blipFill>
        <p:spPr bwMode="auto">
          <a:xfrm>
            <a:off x="8166569" y="-2"/>
            <a:ext cx="977432" cy="198884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el 1"/>
          <p:cNvSpPr>
            <a:spLocks noGrp="1"/>
          </p:cNvSpPr>
          <p:nvPr>
            <p:ph type="title"/>
          </p:nvPr>
        </p:nvSpPr>
        <p:spPr>
          <a:xfrm>
            <a:off x="0" y="-2"/>
            <a:ext cx="9144000" cy="3212978"/>
          </a:xfrm>
        </p:spPr>
        <p:txBody>
          <a:bodyPr>
            <a:normAutofit/>
          </a:bodyPr>
          <a:lstStyle/>
          <a:p>
            <a:pPr algn="l"/>
            <a:r>
              <a:rPr lang="nl-NL" sz="2400" dirty="0"/>
              <a:t>				</a:t>
            </a:r>
            <a:r>
              <a:rPr lang="nl-NL" sz="2400" b="1" dirty="0">
                <a:solidFill>
                  <a:srgbClr val="7030A0"/>
                </a:solidFill>
              </a:rPr>
              <a:t>  ↑			   ↑</a:t>
            </a:r>
            <a:br>
              <a:rPr lang="nl-NL" sz="2400" b="1" dirty="0">
                <a:solidFill>
                  <a:srgbClr val="7030A0"/>
                </a:solidFill>
              </a:rPr>
            </a:br>
            <a:r>
              <a:rPr lang="nl-NL" sz="2400" b="1" dirty="0">
                <a:solidFill>
                  <a:srgbClr val="7030A0"/>
                </a:solidFill>
              </a:rPr>
              <a:t>					     ↗			       ↗</a:t>
            </a:r>
          </a:p>
        </p:txBody>
      </p:sp>
    </p:spTree>
    <p:extLst>
      <p:ext uri="{BB962C8B-B14F-4D97-AF65-F5344CB8AC3E}">
        <p14:creationId xmlns:p14="http://schemas.microsoft.com/office/powerpoint/2010/main" val="29379669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solidFill>
          <a:srgbClr val="FFCCCC"/>
        </a:solidFill>
        <a:effectLst/>
      </p:bgPr>
    </p:bg>
    <p:spTree>
      <p:nvGrpSpPr>
        <p:cNvPr id="1" name=""/>
        <p:cNvGrpSpPr/>
        <p:nvPr/>
      </p:nvGrpSpPr>
      <p:grpSpPr>
        <a:xfrm>
          <a:off x="0" y="0"/>
          <a:ext cx="0" cy="0"/>
          <a:chOff x="0" y="0"/>
          <a:chExt cx="0" cy="0"/>
        </a:xfrm>
      </p:grpSpPr>
      <p:pic>
        <p:nvPicPr>
          <p:cNvPr id="3075" name="Picture 3"/>
          <p:cNvPicPr>
            <a:picLocks noChangeAspect="1" noChangeArrowheads="1"/>
          </p:cNvPicPr>
          <p:nvPr/>
        </p:nvPicPr>
        <p:blipFill rotWithShape="1">
          <a:blip r:embed="rId2" cstate="email">
            <a:extLst>
              <a:ext uri="{28A0092B-C50C-407E-A947-70E740481C1C}">
                <a14:useLocalDpi xmlns:a14="http://schemas.microsoft.com/office/drawing/2010/main"/>
              </a:ext>
            </a:extLst>
          </a:blip>
          <a:srcRect/>
          <a:stretch/>
        </p:blipFill>
        <p:spPr bwMode="auto">
          <a:xfrm>
            <a:off x="2288138" y="1858535"/>
            <a:ext cx="4542028" cy="444360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 name="Picture 5" descr="gila_monster_inset_93-537"/>
          <p:cNvPicPr>
            <a:picLocks noChangeAspect="1" noChangeArrowheads="1"/>
          </p:cNvPicPr>
          <p:nvPr/>
        </p:nvPicPr>
        <p:blipFill rotWithShape="1">
          <a:blip r:embed="rId3" cstate="email">
            <a:extLst>
              <a:ext uri="{28A0092B-C50C-407E-A947-70E740481C1C}">
                <a14:useLocalDpi xmlns:a14="http://schemas.microsoft.com/office/drawing/2010/main"/>
              </a:ext>
            </a:extLst>
          </a:blip>
          <a:srcRect/>
          <a:stretch/>
        </p:blipFill>
        <p:spPr bwMode="auto">
          <a:xfrm>
            <a:off x="1907704" y="219195"/>
            <a:ext cx="1677938" cy="16393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4" descr="2992500783_82b9bf731a_z"/>
          <p:cNvPicPr>
            <a:picLocks noChangeAspect="1" noChangeArrowheads="1"/>
          </p:cNvPicPr>
          <p:nvPr/>
        </p:nvPicPr>
        <p:blipFill rotWithShape="1">
          <a:blip r:embed="rId4" cstate="email">
            <a:extLst>
              <a:ext uri="{28A0092B-C50C-407E-A947-70E740481C1C}">
                <a14:useLocalDpi xmlns:a14="http://schemas.microsoft.com/office/drawing/2010/main"/>
              </a:ext>
            </a:extLst>
          </a:blip>
          <a:srcRect/>
          <a:stretch/>
        </p:blipFill>
        <p:spPr bwMode="auto">
          <a:xfrm>
            <a:off x="3999522" y="219196"/>
            <a:ext cx="1076533" cy="16393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6" name="Picture 2"/>
          <p:cNvPicPr>
            <a:picLocks noChangeAspect="1" noChangeArrowheads="1"/>
          </p:cNvPicPr>
          <p:nvPr/>
        </p:nvPicPr>
        <p:blipFill rotWithShape="1">
          <a:blip r:embed="rId5" cstate="email">
            <a:extLst>
              <a:ext uri="{28A0092B-C50C-407E-A947-70E740481C1C}">
                <a14:useLocalDpi xmlns:a14="http://schemas.microsoft.com/office/drawing/2010/main"/>
              </a:ext>
            </a:extLst>
          </a:blip>
          <a:srcRect/>
          <a:stretch/>
        </p:blipFill>
        <p:spPr bwMode="auto">
          <a:xfrm>
            <a:off x="5220072" y="219194"/>
            <a:ext cx="1814270" cy="140960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rotWithShape="1">
          <a:blip r:embed="rId6" cstate="email">
            <a:extLst>
              <a:ext uri="{28A0092B-C50C-407E-A947-70E740481C1C}">
                <a14:useLocalDpi xmlns:a14="http://schemas.microsoft.com/office/drawing/2010/main"/>
              </a:ext>
            </a:extLst>
          </a:blip>
          <a:srcRect/>
          <a:stretch/>
        </p:blipFill>
        <p:spPr bwMode="auto">
          <a:xfrm>
            <a:off x="7192796" y="219195"/>
            <a:ext cx="1508264" cy="30689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el 1"/>
          <p:cNvSpPr>
            <a:spLocks noGrp="1"/>
          </p:cNvSpPr>
          <p:nvPr>
            <p:ph type="title"/>
          </p:nvPr>
        </p:nvSpPr>
        <p:spPr>
          <a:xfrm>
            <a:off x="0" y="1196752"/>
            <a:ext cx="9144000" cy="5760639"/>
          </a:xfrm>
        </p:spPr>
        <p:txBody>
          <a:bodyPr>
            <a:normAutofit/>
          </a:bodyPr>
          <a:lstStyle/>
          <a:p>
            <a:pPr algn="l"/>
            <a:br>
              <a:rPr lang="nl-NL" sz="1800" b="1" dirty="0"/>
            </a:br>
            <a:r>
              <a:rPr lang="nl-NL" sz="2400" b="1" dirty="0">
                <a:solidFill>
                  <a:srgbClr val="7030A0"/>
                </a:solidFill>
              </a:rPr>
              <a:t>                                                                               ↗            </a:t>
            </a:r>
            <a:br>
              <a:rPr lang="nl-NL" sz="2400" b="1" dirty="0">
                <a:solidFill>
                  <a:srgbClr val="7030A0"/>
                </a:solidFill>
              </a:rPr>
            </a:br>
            <a:r>
              <a:rPr lang="nl-NL" sz="2400" b="1" dirty="0">
                <a:solidFill>
                  <a:srgbClr val="7030A0"/>
                </a:solidFill>
              </a:rPr>
              <a:t>                                          ↑              ↑	                                ↗	</a:t>
            </a:r>
            <a:br>
              <a:rPr lang="nl-NL" sz="2400" b="1" dirty="0">
                <a:solidFill>
                  <a:srgbClr val="7030A0"/>
                </a:solidFill>
              </a:rPr>
            </a:br>
            <a:r>
              <a:rPr lang="nl-NL" sz="2400" b="1" dirty="0">
                <a:solidFill>
                  <a:srgbClr val="7030A0"/>
                </a:solidFill>
              </a:rPr>
              <a:t>                                                                                          </a:t>
            </a:r>
            <a:br>
              <a:rPr lang="nl-NL" sz="1800" b="1" dirty="0"/>
            </a:br>
            <a:br>
              <a:rPr lang="nl-NL" sz="1800" b="1" dirty="0"/>
            </a:br>
            <a:br>
              <a:rPr lang="nl-NL" sz="1800" b="1" dirty="0"/>
            </a:br>
            <a:br>
              <a:rPr lang="nl-NL" sz="1800" b="1" dirty="0"/>
            </a:br>
            <a:br>
              <a:rPr lang="nl-NL" sz="1800" b="1" dirty="0"/>
            </a:br>
            <a:br>
              <a:rPr lang="nl-NL" sz="1800" b="1" dirty="0"/>
            </a:br>
            <a:br>
              <a:rPr lang="nl-NL" sz="1800" b="1" dirty="0"/>
            </a:br>
            <a:br>
              <a:rPr lang="nl-NL" sz="1800" b="1" dirty="0"/>
            </a:br>
            <a:br>
              <a:rPr lang="nl-NL" sz="1800" b="1" dirty="0"/>
            </a:br>
            <a:br>
              <a:rPr lang="nl-NL" sz="1800" b="1" dirty="0"/>
            </a:br>
            <a:br>
              <a:rPr lang="nl-NL" sz="1800" b="1" dirty="0"/>
            </a:br>
            <a:br>
              <a:rPr lang="nl-NL" sz="1800" b="1" dirty="0"/>
            </a:br>
            <a:br>
              <a:rPr lang="nl-NL" sz="1800" b="1" dirty="0"/>
            </a:br>
            <a:r>
              <a:rPr lang="nl-NL" sz="1800" b="1" dirty="0"/>
              <a:t> </a:t>
            </a:r>
            <a:br>
              <a:rPr lang="nl-NL" sz="1800" b="1" dirty="0"/>
            </a:br>
            <a:r>
              <a:rPr lang="nl-NL" sz="1800" b="1" dirty="0"/>
              <a:t>			   Schulp, Mulder &amp; </a:t>
            </a:r>
            <a:r>
              <a:rPr lang="nl-NL" sz="1800" b="1" dirty="0" err="1"/>
              <a:t>Schwenk</a:t>
            </a:r>
            <a:r>
              <a:rPr lang="nl-NL" sz="1800" b="1" dirty="0"/>
              <a:t>, 2005</a:t>
            </a:r>
          </a:p>
        </p:txBody>
      </p:sp>
    </p:spTree>
    <p:extLst>
      <p:ext uri="{BB962C8B-B14F-4D97-AF65-F5344CB8AC3E}">
        <p14:creationId xmlns:p14="http://schemas.microsoft.com/office/powerpoint/2010/main" val="428713193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p:cNvSpPr>
            <a:spLocks noGrp="1"/>
          </p:cNvSpPr>
          <p:nvPr>
            <p:ph type="title"/>
          </p:nvPr>
        </p:nvSpPr>
        <p:spPr>
          <a:xfrm>
            <a:off x="0" y="6021288"/>
            <a:ext cx="9144000" cy="836712"/>
          </a:xfrm>
        </p:spPr>
        <p:txBody>
          <a:bodyPr>
            <a:normAutofit/>
          </a:bodyPr>
          <a:lstStyle/>
          <a:p>
            <a:r>
              <a:rPr lang="nl-NL" sz="1600" b="1" i="1" dirty="0" err="1">
                <a:solidFill>
                  <a:srgbClr val="FF0000"/>
                </a:solidFill>
                <a:latin typeface="Verdana"/>
              </a:rPr>
              <a:t>Pachyrhachis</a:t>
            </a:r>
            <a:r>
              <a:rPr lang="nl-NL" sz="1600" b="1" i="1" dirty="0">
                <a:solidFill>
                  <a:srgbClr val="FF0000"/>
                </a:solidFill>
                <a:latin typeface="Verdana"/>
              </a:rPr>
              <a:t> </a:t>
            </a:r>
            <a:r>
              <a:rPr lang="nl-NL" sz="1600" b="1" i="1" dirty="0" err="1">
                <a:solidFill>
                  <a:srgbClr val="FF0000"/>
                </a:solidFill>
                <a:latin typeface="Verdana"/>
              </a:rPr>
              <a:t>problematicus</a:t>
            </a:r>
            <a:r>
              <a:rPr lang="nl-NL" sz="1600" b="1" i="1" dirty="0">
                <a:solidFill>
                  <a:srgbClr val="FF0000"/>
                </a:solidFill>
                <a:latin typeface="Verdana"/>
              </a:rPr>
              <a:t> </a:t>
            </a:r>
            <a:r>
              <a:rPr lang="nl-NL" sz="1600" dirty="0">
                <a:solidFill>
                  <a:srgbClr val="FF0000"/>
                </a:solidFill>
                <a:latin typeface="Verdana"/>
              </a:rPr>
              <a:t>(Haas 1979)</a:t>
            </a:r>
            <a:br>
              <a:rPr lang="nl-NL" sz="1600" dirty="0">
                <a:solidFill>
                  <a:srgbClr val="FF0000"/>
                </a:solidFill>
                <a:latin typeface="Verdana"/>
              </a:rPr>
            </a:br>
            <a:r>
              <a:rPr lang="nl-NL" sz="1200" dirty="0">
                <a:solidFill>
                  <a:srgbClr val="FF0000"/>
                </a:solidFill>
                <a:latin typeface="Verdana"/>
              </a:rPr>
              <a:t>Lee, M.S.Y. &amp; Caldwell, M.W., 1998: </a:t>
            </a:r>
            <a:r>
              <a:rPr lang="fr-FR" sz="1000" dirty="0" err="1">
                <a:solidFill>
                  <a:srgbClr val="FF0000"/>
                </a:solidFill>
                <a:latin typeface="Verdana"/>
              </a:rPr>
              <a:t>Phil.Trans</a:t>
            </a:r>
            <a:r>
              <a:rPr lang="fr-FR" sz="1000" dirty="0">
                <a:solidFill>
                  <a:srgbClr val="FF0000"/>
                </a:solidFill>
                <a:latin typeface="Verdana"/>
              </a:rPr>
              <a:t>. R. Soc. </a:t>
            </a:r>
            <a:r>
              <a:rPr lang="fr-FR" sz="1000" dirty="0" err="1">
                <a:solidFill>
                  <a:srgbClr val="FF0000"/>
                </a:solidFill>
                <a:latin typeface="Verdana"/>
              </a:rPr>
              <a:t>Lond</a:t>
            </a:r>
            <a:r>
              <a:rPr lang="fr-FR" sz="1000" dirty="0">
                <a:solidFill>
                  <a:srgbClr val="FF0000"/>
                </a:solidFill>
                <a:latin typeface="Verdana"/>
              </a:rPr>
              <a:t>. B </a:t>
            </a:r>
            <a:r>
              <a:rPr lang="fr-FR" sz="1000" b="1" dirty="0">
                <a:solidFill>
                  <a:srgbClr val="FF0000"/>
                </a:solidFill>
                <a:latin typeface="Verdana"/>
              </a:rPr>
              <a:t>353</a:t>
            </a:r>
            <a:r>
              <a:rPr lang="fr-FR" sz="1000" dirty="0">
                <a:solidFill>
                  <a:srgbClr val="FF0000"/>
                </a:solidFill>
                <a:latin typeface="Verdana"/>
              </a:rPr>
              <a:t>,  pp. 1521-1552</a:t>
            </a:r>
            <a:r>
              <a:rPr lang="nl-NL" sz="1000" dirty="0">
                <a:solidFill>
                  <a:srgbClr val="FF0000"/>
                </a:solidFill>
                <a:latin typeface="Verdana"/>
              </a:rPr>
              <a:t> </a:t>
            </a:r>
            <a:endParaRPr lang="nl-NL" sz="1000" dirty="0">
              <a:solidFill>
                <a:srgbClr val="FF0000"/>
              </a:solidFill>
            </a:endParaRPr>
          </a:p>
        </p:txBody>
      </p:sp>
      <p:pic>
        <p:nvPicPr>
          <p:cNvPr id="2052" name="Picture 4" descr="Afbeeldingsresultaat voor krijt tijdperk indeling">
            <a:hlinkClick r:id="rId2"/>
          </p:cNvPr>
          <p:cNvPicPr>
            <a:picLocks noChangeAspect="1" noChangeArrowheads="1"/>
          </p:cNvPicPr>
          <p:nvPr/>
        </p:nvPicPr>
        <p:blipFill rotWithShape="1">
          <a:blip r:embed="rId3" cstate="email">
            <a:extLst>
              <a:ext uri="{28A0092B-C50C-407E-A947-70E740481C1C}">
                <a14:useLocalDpi xmlns:a14="http://schemas.microsoft.com/office/drawing/2010/main"/>
              </a:ext>
            </a:extLst>
          </a:blip>
          <a:srcRect/>
          <a:stretch/>
        </p:blipFill>
        <p:spPr bwMode="auto">
          <a:xfrm>
            <a:off x="7077693" y="0"/>
            <a:ext cx="2066307" cy="5759799"/>
          </a:xfrm>
          <a:prstGeom prst="rect">
            <a:avLst/>
          </a:prstGeom>
          <a:noFill/>
          <a:extLst>
            <a:ext uri="{909E8E84-426E-40DD-AFC4-6F175D3DCCD1}">
              <a14:hiddenFill xmlns:a14="http://schemas.microsoft.com/office/drawing/2010/main">
                <a:solidFill>
                  <a:srgbClr val="FFFFFF"/>
                </a:solidFill>
              </a14:hiddenFill>
            </a:ext>
          </a:extLst>
        </p:spPr>
      </p:pic>
      <p:pic>
        <p:nvPicPr>
          <p:cNvPr id="1027" name="Picture 3"/>
          <p:cNvPicPr>
            <a:picLocks noChangeAspect="1" noChangeArrowheads="1"/>
          </p:cNvPicPr>
          <p:nvPr/>
        </p:nvPicPr>
        <p:blipFill rotWithShape="1">
          <a:blip r:embed="rId4" cstate="email">
            <a:extLst>
              <a:ext uri="{28A0092B-C50C-407E-A947-70E740481C1C}">
                <a14:useLocalDpi xmlns:a14="http://schemas.microsoft.com/office/drawing/2010/main"/>
              </a:ext>
            </a:extLst>
          </a:blip>
          <a:srcRect/>
          <a:stretch/>
        </p:blipFill>
        <p:spPr bwMode="auto">
          <a:xfrm>
            <a:off x="15842" y="0"/>
            <a:ext cx="3883807" cy="583892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9" name="Picture 5"/>
          <p:cNvPicPr>
            <a:picLocks noChangeAspect="1" noChangeArrowheads="1"/>
          </p:cNvPicPr>
          <p:nvPr/>
        </p:nvPicPr>
        <p:blipFill rotWithShape="1">
          <a:blip r:embed="rId5" cstate="email">
            <a:extLst>
              <a:ext uri="{28A0092B-C50C-407E-A947-70E740481C1C}">
                <a14:useLocalDpi xmlns:a14="http://schemas.microsoft.com/office/drawing/2010/main"/>
              </a:ext>
            </a:extLst>
          </a:blip>
          <a:srcRect/>
          <a:stretch/>
        </p:blipFill>
        <p:spPr bwMode="auto">
          <a:xfrm>
            <a:off x="3995936" y="2420887"/>
            <a:ext cx="3081757" cy="278255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31" name="Picture 7" descr="Gerelateerde afbeelding"/>
          <p:cNvPicPr>
            <a:picLocks noChangeAspect="1" noChangeArrowheads="1"/>
          </p:cNvPicPr>
          <p:nvPr/>
        </p:nvPicPr>
        <p:blipFill rotWithShape="1">
          <a:blip r:embed="rId6" cstate="email">
            <a:extLst>
              <a:ext uri="{28A0092B-C50C-407E-A947-70E740481C1C}">
                <a14:useLocalDpi xmlns:a14="http://schemas.microsoft.com/office/drawing/2010/main"/>
              </a:ext>
            </a:extLst>
          </a:blip>
          <a:srcRect/>
          <a:stretch/>
        </p:blipFill>
        <p:spPr bwMode="auto">
          <a:xfrm>
            <a:off x="1907704" y="1412776"/>
            <a:ext cx="2776439" cy="1728192"/>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p:cNvPicPr>
            <a:picLocks noChangeAspect="1" noChangeArrowheads="1"/>
          </p:cNvPicPr>
          <p:nvPr/>
        </p:nvPicPr>
        <p:blipFill>
          <a:blip r:embed="rId7" cstate="email">
            <a:extLst>
              <a:ext uri="{28A0092B-C50C-407E-A947-70E740481C1C}">
                <a14:useLocalDpi xmlns:a14="http://schemas.microsoft.com/office/drawing/2010/main"/>
              </a:ext>
            </a:extLst>
          </a:blip>
          <a:srcRect/>
          <a:stretch>
            <a:fillRect/>
          </a:stretch>
        </p:blipFill>
        <p:spPr bwMode="auto">
          <a:xfrm>
            <a:off x="1985441" y="1478359"/>
            <a:ext cx="2620963" cy="1597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44031539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http://scienceblogs.com/pharyngula/wp-content/blogs.dir/470/files/2012/04/i-a0927f67dd3c7e3a8303a10c71203334-najash.jpg"/>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975792" y="692696"/>
            <a:ext cx="7391400" cy="5581650"/>
          </a:xfrm>
          <a:prstGeom prst="rect">
            <a:avLst/>
          </a:prstGeom>
          <a:noFill/>
          <a:extLst>
            <a:ext uri="{909E8E84-426E-40DD-AFC4-6F175D3DCCD1}">
              <a14:hiddenFill xmlns:a14="http://schemas.microsoft.com/office/drawing/2010/main">
                <a:solidFill>
                  <a:srgbClr val="FFFFFF"/>
                </a:solidFill>
              </a14:hiddenFill>
            </a:ext>
          </a:extLst>
        </p:spPr>
      </p:pic>
      <p:sp>
        <p:nvSpPr>
          <p:cNvPr id="3" name="Titel 2"/>
          <p:cNvSpPr>
            <a:spLocks noGrp="1"/>
          </p:cNvSpPr>
          <p:nvPr>
            <p:ph type="title"/>
          </p:nvPr>
        </p:nvSpPr>
        <p:spPr>
          <a:xfrm>
            <a:off x="0" y="0"/>
            <a:ext cx="9144000" cy="1196752"/>
          </a:xfrm>
        </p:spPr>
        <p:txBody>
          <a:bodyPr>
            <a:normAutofit/>
          </a:bodyPr>
          <a:lstStyle/>
          <a:p>
            <a:pPr lvl="0" defTabSz="914400">
              <a:spcBef>
                <a:spcPct val="20000"/>
              </a:spcBef>
            </a:pPr>
            <a:r>
              <a:rPr lang="nl-NL" sz="1600" b="1" i="1" dirty="0" err="1">
                <a:solidFill>
                  <a:srgbClr val="002060"/>
                </a:solidFill>
                <a:latin typeface="Arial" panose="020B0604020202020204" pitchFamily="34" charset="0"/>
                <a:cs typeface="Arial" panose="020B0604020202020204" pitchFamily="34" charset="0"/>
              </a:rPr>
              <a:t>Najash</a:t>
            </a:r>
            <a:r>
              <a:rPr lang="nl-NL" sz="1600" b="1" i="1" dirty="0">
                <a:solidFill>
                  <a:srgbClr val="002060"/>
                </a:solidFill>
                <a:latin typeface="Arial" panose="020B0604020202020204" pitchFamily="34" charset="0"/>
                <a:cs typeface="Arial" panose="020B0604020202020204" pitchFamily="34" charset="0"/>
              </a:rPr>
              <a:t> </a:t>
            </a:r>
            <a:r>
              <a:rPr lang="nl-NL" sz="1600" b="1" i="1" dirty="0" err="1">
                <a:solidFill>
                  <a:srgbClr val="002060"/>
                </a:solidFill>
                <a:latin typeface="Arial" panose="020B0604020202020204" pitchFamily="34" charset="0"/>
                <a:cs typeface="Arial" panose="020B0604020202020204" pitchFamily="34" charset="0"/>
              </a:rPr>
              <a:t>rionegrina</a:t>
            </a:r>
            <a:r>
              <a:rPr lang="nl-NL" sz="1600" b="1" dirty="0">
                <a:solidFill>
                  <a:srgbClr val="002060"/>
                </a:solidFill>
                <a:latin typeface="Arial" panose="020B0604020202020204" pitchFamily="34" charset="0"/>
                <a:cs typeface="Arial" panose="020B0604020202020204" pitchFamily="34" charset="0"/>
              </a:rPr>
              <a:t>, Laat Krijt, Argentinië</a:t>
            </a:r>
            <a:br>
              <a:rPr lang="nl-NL" sz="1600" b="1" dirty="0">
                <a:solidFill>
                  <a:srgbClr val="002060"/>
                </a:solidFill>
                <a:latin typeface="Arial" panose="020B0604020202020204" pitchFamily="34" charset="0"/>
                <a:cs typeface="Arial" panose="020B0604020202020204" pitchFamily="34" charset="0"/>
              </a:rPr>
            </a:br>
            <a:r>
              <a:rPr lang="nl-NL" sz="1200" b="1" dirty="0">
                <a:solidFill>
                  <a:srgbClr val="002060"/>
                </a:solidFill>
                <a:ea typeface="+mn-ea"/>
                <a:cs typeface="+mn-cs"/>
              </a:rPr>
              <a:t>Sebastián </a:t>
            </a:r>
            <a:r>
              <a:rPr lang="nl-NL" sz="1200" b="1" dirty="0" err="1">
                <a:solidFill>
                  <a:srgbClr val="002060"/>
                </a:solidFill>
                <a:ea typeface="+mn-ea"/>
                <a:cs typeface="+mn-cs"/>
              </a:rPr>
              <a:t>Apesteguía</a:t>
            </a:r>
            <a:r>
              <a:rPr lang="nl-NL" sz="1200" b="1" dirty="0">
                <a:solidFill>
                  <a:srgbClr val="002060"/>
                </a:solidFill>
                <a:ea typeface="+mn-ea"/>
                <a:cs typeface="+mn-cs"/>
              </a:rPr>
              <a:t> &amp; </a:t>
            </a:r>
            <a:r>
              <a:rPr lang="nl-NL" sz="1200" b="1" dirty="0" err="1">
                <a:solidFill>
                  <a:srgbClr val="002060"/>
                </a:solidFill>
                <a:ea typeface="+mn-ea"/>
                <a:cs typeface="+mn-cs"/>
              </a:rPr>
              <a:t>Hussam</a:t>
            </a:r>
            <a:r>
              <a:rPr lang="nl-NL" sz="1200" b="1" dirty="0">
                <a:solidFill>
                  <a:srgbClr val="002060"/>
                </a:solidFill>
                <a:ea typeface="+mn-ea"/>
                <a:cs typeface="+mn-cs"/>
              </a:rPr>
              <a:t> </a:t>
            </a:r>
            <a:r>
              <a:rPr lang="nl-NL" sz="1200" b="1" dirty="0" err="1">
                <a:solidFill>
                  <a:srgbClr val="002060"/>
                </a:solidFill>
                <a:ea typeface="+mn-ea"/>
                <a:cs typeface="+mn-cs"/>
              </a:rPr>
              <a:t>Zaher</a:t>
            </a:r>
            <a:r>
              <a:rPr lang="nl-NL" sz="1200" b="1" dirty="0">
                <a:solidFill>
                  <a:srgbClr val="002060"/>
                </a:solidFill>
                <a:ea typeface="+mn-ea"/>
                <a:cs typeface="+mn-cs"/>
              </a:rPr>
              <a:t>,</a:t>
            </a:r>
            <a:r>
              <a:rPr lang="nl-NL" sz="1200" b="1" i="1" dirty="0">
                <a:solidFill>
                  <a:srgbClr val="002060"/>
                </a:solidFill>
                <a:ea typeface="+mn-ea"/>
                <a:cs typeface="+mn-cs"/>
              </a:rPr>
              <a:t> Nature</a:t>
            </a:r>
            <a:r>
              <a:rPr lang="nl-NL" sz="1200" b="1" dirty="0">
                <a:solidFill>
                  <a:srgbClr val="002060"/>
                </a:solidFill>
                <a:ea typeface="+mn-ea"/>
                <a:cs typeface="+mn-cs"/>
              </a:rPr>
              <a:t> 440, 1037-1040 (20 April 2006)</a:t>
            </a:r>
            <a:br>
              <a:rPr lang="nl-NL" sz="1200" b="1" dirty="0">
                <a:solidFill>
                  <a:srgbClr val="002060"/>
                </a:solidFill>
                <a:ea typeface="+mn-ea"/>
                <a:cs typeface="+mn-cs"/>
              </a:rPr>
            </a:br>
            <a:endParaRPr lang="nl-NL" sz="1100" b="1" dirty="0">
              <a:solidFill>
                <a:srgbClr val="00206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85416773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www.nature.com/nature/journal/v440/n7087/images/nature04413-f3.2.jpg"/>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755576" y="476672"/>
            <a:ext cx="7166398" cy="6175046"/>
          </a:xfrm>
          <a:prstGeom prst="rect">
            <a:avLst/>
          </a:prstGeom>
          <a:noFill/>
          <a:extLst>
            <a:ext uri="{909E8E84-426E-40DD-AFC4-6F175D3DCCD1}">
              <a14:hiddenFill xmlns:a14="http://schemas.microsoft.com/office/drawing/2010/main">
                <a:solidFill>
                  <a:srgbClr val="FFFFFF"/>
                </a:solidFill>
              </a14:hiddenFill>
            </a:ext>
          </a:extLst>
        </p:spPr>
      </p:pic>
      <p:sp>
        <p:nvSpPr>
          <p:cNvPr id="4" name="Titel 3"/>
          <p:cNvSpPr>
            <a:spLocks noGrp="1"/>
          </p:cNvSpPr>
          <p:nvPr>
            <p:ph type="ctrTitle"/>
          </p:nvPr>
        </p:nvSpPr>
        <p:spPr>
          <a:xfrm>
            <a:off x="0" y="1"/>
            <a:ext cx="9144000" cy="836711"/>
          </a:xfrm>
        </p:spPr>
        <p:txBody>
          <a:bodyPr>
            <a:normAutofit/>
          </a:bodyPr>
          <a:lstStyle/>
          <a:p>
            <a:pPr algn="l"/>
            <a:r>
              <a:rPr lang="nl-NL" sz="1800" b="1" dirty="0"/>
              <a:t>                     </a:t>
            </a:r>
            <a:r>
              <a:rPr lang="nl-NL" sz="1800" b="1" dirty="0">
                <a:solidFill>
                  <a:srgbClr val="C00000"/>
                </a:solidFill>
              </a:rPr>
              <a:t>± 95                                           ± 90                                       0   </a:t>
            </a:r>
            <a:r>
              <a:rPr lang="nl-NL" sz="1600" b="1" dirty="0">
                <a:solidFill>
                  <a:srgbClr val="C00000"/>
                </a:solidFill>
              </a:rPr>
              <a:t>miljoen jaar geleden</a:t>
            </a:r>
          </a:p>
        </p:txBody>
      </p:sp>
      <p:sp>
        <p:nvSpPr>
          <p:cNvPr id="5" name="Ondertitel 4"/>
          <p:cNvSpPr>
            <a:spLocks noGrp="1"/>
          </p:cNvSpPr>
          <p:nvPr>
            <p:ph type="subTitle" idx="1"/>
          </p:nvPr>
        </p:nvSpPr>
        <p:spPr>
          <a:xfrm>
            <a:off x="0" y="6093296"/>
            <a:ext cx="9144000" cy="764704"/>
          </a:xfrm>
        </p:spPr>
        <p:txBody>
          <a:bodyPr>
            <a:normAutofit/>
          </a:bodyPr>
          <a:lstStyle/>
          <a:p>
            <a:pPr algn="l"/>
            <a:r>
              <a:rPr lang="nl-NL" sz="1000" b="1" dirty="0">
                <a:solidFill>
                  <a:srgbClr val="C00000"/>
                </a:solidFill>
              </a:rPr>
              <a:t>					     </a:t>
            </a:r>
            <a:r>
              <a:rPr lang="nl-NL" sz="1200" b="1" dirty="0">
                <a:solidFill>
                  <a:srgbClr val="C00000"/>
                </a:solidFill>
              </a:rPr>
              <a:t>A Cretaceous terrestrial snake with robust hindlimbs and a sacrum:</a:t>
            </a:r>
          </a:p>
          <a:p>
            <a:pPr algn="l"/>
            <a:r>
              <a:rPr lang="nl-NL" sz="1200" b="1" dirty="0">
                <a:solidFill>
                  <a:srgbClr val="C00000"/>
                </a:solidFill>
              </a:rPr>
              <a:t>					    Sebastián Apesteguía &amp; </a:t>
            </a:r>
            <a:r>
              <a:rPr lang="nl-NL" sz="1200" b="1" dirty="0" err="1">
                <a:solidFill>
                  <a:srgbClr val="C00000"/>
                </a:solidFill>
              </a:rPr>
              <a:t>Hussam</a:t>
            </a:r>
            <a:r>
              <a:rPr lang="nl-NL" sz="1200" b="1" dirty="0">
                <a:solidFill>
                  <a:srgbClr val="C00000"/>
                </a:solidFill>
              </a:rPr>
              <a:t> </a:t>
            </a:r>
            <a:r>
              <a:rPr lang="nl-NL" sz="1200" b="1" dirty="0" err="1">
                <a:solidFill>
                  <a:srgbClr val="C00000"/>
                </a:solidFill>
              </a:rPr>
              <a:t>Zaher</a:t>
            </a:r>
            <a:r>
              <a:rPr lang="nl-NL" sz="1200" b="1" dirty="0">
                <a:solidFill>
                  <a:srgbClr val="C00000"/>
                </a:solidFill>
              </a:rPr>
              <a:t>,</a:t>
            </a:r>
          </a:p>
          <a:p>
            <a:pPr algn="l"/>
            <a:r>
              <a:rPr lang="nl-NL" sz="1200" b="1" dirty="0">
                <a:solidFill>
                  <a:srgbClr val="C00000"/>
                </a:solidFill>
              </a:rPr>
              <a:t>					    </a:t>
            </a:r>
            <a:r>
              <a:rPr lang="nl-NL" sz="1200" b="1" i="1" dirty="0">
                <a:solidFill>
                  <a:srgbClr val="C00000"/>
                </a:solidFill>
              </a:rPr>
              <a:t>Nature</a:t>
            </a:r>
            <a:r>
              <a:rPr lang="nl-NL" sz="1200" b="1" dirty="0">
                <a:solidFill>
                  <a:srgbClr val="C00000"/>
                </a:solidFill>
              </a:rPr>
              <a:t> 440, 1037-1040(20 April 2006)</a:t>
            </a:r>
          </a:p>
          <a:p>
            <a:pPr algn="l"/>
            <a:endParaRPr lang="nl-NL" sz="1000" b="1" dirty="0">
              <a:solidFill>
                <a:srgbClr val="C00000"/>
              </a:solidFill>
            </a:endParaRPr>
          </a:p>
        </p:txBody>
      </p:sp>
    </p:spTree>
    <p:extLst>
      <p:ext uri="{BB962C8B-B14F-4D97-AF65-F5344CB8AC3E}">
        <p14:creationId xmlns:p14="http://schemas.microsoft.com/office/powerpoint/2010/main" val="273190399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3076" name="Picture 4" descr="http://cdn.sci-news.com/images/enlarge2/image_3057_2e-Tetrapodophis-amplectus.jpg"/>
          <p:cNvPicPr>
            <a:picLocks noChangeAspect="1" noChangeArrowheads="1"/>
          </p:cNvPicPr>
          <p:nvPr/>
        </p:nvPicPr>
        <p:blipFill rotWithShape="1">
          <a:blip r:embed="rId2" cstate="email">
            <a:extLst>
              <a:ext uri="{28A0092B-C50C-407E-A947-70E740481C1C}">
                <a14:useLocalDpi xmlns:a14="http://schemas.microsoft.com/office/drawing/2010/main"/>
              </a:ext>
            </a:extLst>
          </a:blip>
          <a:srcRect t="-117"/>
          <a:stretch/>
        </p:blipFill>
        <p:spPr bwMode="auto">
          <a:xfrm>
            <a:off x="0" y="1"/>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Titel 1"/>
          <p:cNvSpPr>
            <a:spLocks noGrp="1"/>
          </p:cNvSpPr>
          <p:nvPr>
            <p:ph type="title"/>
          </p:nvPr>
        </p:nvSpPr>
        <p:spPr>
          <a:xfrm>
            <a:off x="0" y="6093296"/>
            <a:ext cx="9144000" cy="764704"/>
          </a:xfrm>
        </p:spPr>
        <p:txBody>
          <a:bodyPr>
            <a:normAutofit/>
          </a:bodyPr>
          <a:lstStyle/>
          <a:p>
            <a:pPr algn="l"/>
            <a:r>
              <a:rPr lang="nl-NL" sz="2000" b="1" dirty="0" err="1"/>
              <a:t>Tetrapodophis</a:t>
            </a:r>
            <a:r>
              <a:rPr lang="nl-NL" sz="2000" b="1" dirty="0"/>
              <a:t> </a:t>
            </a:r>
            <a:r>
              <a:rPr lang="nl-NL" sz="2000" b="1" dirty="0" err="1"/>
              <a:t>amplectus</a:t>
            </a:r>
            <a:br>
              <a:rPr lang="nl-NL" sz="2000" b="1" dirty="0"/>
            </a:br>
            <a:r>
              <a:rPr lang="nl-NL" sz="1400" dirty="0"/>
              <a:t>https://commons.wikimedia.org/wiki/File:Tetrapodophis_amplectus_3483.jpg</a:t>
            </a:r>
          </a:p>
        </p:txBody>
      </p:sp>
    </p:spTree>
    <p:extLst>
      <p:ext uri="{BB962C8B-B14F-4D97-AF65-F5344CB8AC3E}">
        <p14:creationId xmlns:p14="http://schemas.microsoft.com/office/powerpoint/2010/main" val="71347459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00" name="Picture 4" descr="http://dl0.creation.com/articles/p103/c10305/Fig-4-lge.jpg"/>
          <p:cNvPicPr>
            <a:picLocks noChangeAspect="1" noChangeArrowheads="1"/>
          </p:cNvPicPr>
          <p:nvPr/>
        </p:nvPicPr>
        <p:blipFill rotWithShape="1">
          <a:blip r:embed="rId2" cstate="email">
            <a:extLst>
              <a:ext uri="{28A0092B-C50C-407E-A947-70E740481C1C}">
                <a14:useLocalDpi xmlns:a14="http://schemas.microsoft.com/office/drawing/2010/main"/>
              </a:ext>
            </a:extLst>
          </a:blip>
          <a:srcRect l="-1"/>
          <a:stretch/>
        </p:blipFill>
        <p:spPr bwMode="auto">
          <a:xfrm>
            <a:off x="16413" y="1196752"/>
            <a:ext cx="9143999" cy="4244903"/>
          </a:xfrm>
          <a:prstGeom prst="rect">
            <a:avLst/>
          </a:prstGeom>
          <a:noFill/>
          <a:extLst>
            <a:ext uri="{909E8E84-426E-40DD-AFC4-6F175D3DCCD1}">
              <a14:hiddenFill xmlns:a14="http://schemas.microsoft.com/office/drawing/2010/main">
                <a:solidFill>
                  <a:srgbClr val="FFFFFF"/>
                </a:solidFill>
              </a14:hiddenFill>
            </a:ext>
          </a:extLst>
        </p:spPr>
      </p:pic>
      <p:sp>
        <p:nvSpPr>
          <p:cNvPr id="2" name="Titel 1"/>
          <p:cNvSpPr>
            <a:spLocks noGrp="1"/>
          </p:cNvSpPr>
          <p:nvPr>
            <p:ph type="title"/>
          </p:nvPr>
        </p:nvSpPr>
        <p:spPr>
          <a:xfrm>
            <a:off x="16413" y="5661248"/>
            <a:ext cx="9127587" cy="1196752"/>
          </a:xfrm>
        </p:spPr>
        <p:txBody>
          <a:bodyPr/>
          <a:lstStyle/>
          <a:p>
            <a:r>
              <a:rPr lang="fr-FR" sz="2000" dirty="0">
                <a:solidFill>
                  <a:prstClr val="black"/>
                </a:solidFill>
                <a:latin typeface="Arial" panose="020B0604020202020204" pitchFamily="34" charset="0"/>
                <a:cs typeface="Arial" panose="020B0604020202020204" pitchFamily="34" charset="0"/>
              </a:rPr>
              <a:t>©: </a:t>
            </a:r>
            <a:r>
              <a:rPr lang="fr-FR" sz="2000" dirty="0" err="1">
                <a:solidFill>
                  <a:prstClr val="black"/>
                </a:solidFill>
                <a:latin typeface="Arial" panose="020B0604020202020204" pitchFamily="34" charset="0"/>
                <a:cs typeface="Arial" panose="020B0604020202020204" pitchFamily="34" charset="0"/>
              </a:rPr>
              <a:t>Martill</a:t>
            </a:r>
            <a:r>
              <a:rPr lang="fr-FR" sz="2000" dirty="0">
                <a:solidFill>
                  <a:prstClr val="black"/>
                </a:solidFill>
                <a:latin typeface="Arial" panose="020B0604020202020204" pitchFamily="34" charset="0"/>
                <a:cs typeface="Arial" panose="020B0604020202020204" pitchFamily="34" charset="0"/>
              </a:rPr>
              <a:t> et al. (2015) </a:t>
            </a:r>
            <a:r>
              <a:rPr lang="fr-FR" sz="2000" i="1" dirty="0">
                <a:solidFill>
                  <a:prstClr val="black"/>
                </a:solidFill>
                <a:latin typeface="Arial" panose="020B0604020202020204" pitchFamily="34" charset="0"/>
                <a:cs typeface="Arial" panose="020B0604020202020204" pitchFamily="34" charset="0"/>
              </a:rPr>
              <a:t>Science, </a:t>
            </a:r>
            <a:r>
              <a:rPr lang="fr-FR" sz="2000" dirty="0">
                <a:solidFill>
                  <a:prstClr val="black"/>
                </a:solidFill>
                <a:latin typeface="Arial" panose="020B0604020202020204" pitchFamily="34" charset="0"/>
                <a:cs typeface="Arial" panose="020B0604020202020204" pitchFamily="34" charset="0"/>
              </a:rPr>
              <a:t>vol. 349: pp. 416–419.</a:t>
            </a:r>
            <a:endParaRPr lang="nl-NL" dirty="0"/>
          </a:p>
        </p:txBody>
      </p:sp>
    </p:spTree>
    <p:extLst>
      <p:ext uri="{BB962C8B-B14F-4D97-AF65-F5344CB8AC3E}">
        <p14:creationId xmlns:p14="http://schemas.microsoft.com/office/powerpoint/2010/main" val="350928741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Afbeeldingsresultaat voor tetrapodophis amplectus">
            <a:hlinkClick r:id="rId2"/>
          </p:cNvPr>
          <p:cNvPicPr>
            <a:picLocks noChangeAspect="1" noChangeArrowheads="1"/>
          </p:cNvPicPr>
          <p:nvPr/>
        </p:nvPicPr>
        <p:blipFill rotWithShape="1">
          <a:blip r:embed="rId3" cstate="email">
            <a:extLst>
              <a:ext uri="{28A0092B-C50C-407E-A947-70E740481C1C}">
                <a14:useLocalDpi xmlns:a14="http://schemas.microsoft.com/office/drawing/2010/main"/>
              </a:ext>
            </a:extLst>
          </a:blip>
          <a:srcRect/>
          <a:stretch/>
        </p:blipFill>
        <p:spPr bwMode="auto">
          <a:xfrm>
            <a:off x="0" y="1"/>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Titel 1"/>
          <p:cNvSpPr>
            <a:spLocks noGrp="1"/>
          </p:cNvSpPr>
          <p:nvPr>
            <p:ph type="title"/>
          </p:nvPr>
        </p:nvSpPr>
        <p:spPr>
          <a:xfrm>
            <a:off x="0" y="5661248"/>
            <a:ext cx="9144000" cy="1196752"/>
          </a:xfrm>
        </p:spPr>
        <p:txBody>
          <a:bodyPr/>
          <a:lstStyle/>
          <a:p>
            <a:pPr algn="l"/>
            <a:br>
              <a:rPr lang="nl-NL" dirty="0"/>
            </a:br>
            <a:r>
              <a:rPr lang="nl-NL" sz="2400" dirty="0">
                <a:solidFill>
                  <a:schemeClr val="bg1"/>
                </a:solidFill>
                <a:latin typeface="Open Sans"/>
              </a:rPr>
              <a:t>Credit: Julius T. </a:t>
            </a:r>
            <a:r>
              <a:rPr lang="nl-NL" sz="2400" dirty="0" err="1">
                <a:solidFill>
                  <a:schemeClr val="bg1"/>
                </a:solidFill>
                <a:latin typeface="Open Sans"/>
              </a:rPr>
              <a:t>Cstonyi</a:t>
            </a:r>
            <a:endParaRPr lang="nl-NL" sz="2400" dirty="0">
              <a:solidFill>
                <a:schemeClr val="bg1"/>
              </a:solidFill>
            </a:endParaRPr>
          </a:p>
        </p:txBody>
      </p:sp>
    </p:spTree>
    <p:extLst>
      <p:ext uri="{BB962C8B-B14F-4D97-AF65-F5344CB8AC3E}">
        <p14:creationId xmlns:p14="http://schemas.microsoft.com/office/powerpoint/2010/main" val="134129434"/>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These images show some of the fossils that were analysed. Top left is the dentary (lower jaw) of Portugalophis, and bottom left is its maxilla (upper jaw). Top right is the dentary of a python for comparison, while bottom right is the maxilla of Parviraptor"/>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14457" y="3792170"/>
            <a:ext cx="6820125" cy="3065830"/>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Afbeeldingsresultaat voor jurassic period timeline">
            <a:hlinkClick r:id="rId3"/>
          </p:cNvPr>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5054990" y="0"/>
            <a:ext cx="4083496" cy="4083496"/>
          </a:xfrm>
          <a:prstGeom prst="rect">
            <a:avLst/>
          </a:prstGeom>
          <a:noFill/>
          <a:extLst>
            <a:ext uri="{909E8E84-426E-40DD-AFC4-6F175D3DCCD1}">
              <a14:hiddenFill xmlns:a14="http://schemas.microsoft.com/office/drawing/2010/main">
                <a:solidFill>
                  <a:srgbClr val="FFFFFF"/>
                </a:solidFill>
              </a14:hiddenFill>
            </a:ext>
          </a:extLst>
        </p:spPr>
      </p:pic>
      <p:sp>
        <p:nvSpPr>
          <p:cNvPr id="2" name="Titel 1"/>
          <p:cNvSpPr>
            <a:spLocks noGrp="1"/>
          </p:cNvSpPr>
          <p:nvPr>
            <p:ph type="title"/>
          </p:nvPr>
        </p:nvSpPr>
        <p:spPr>
          <a:xfrm>
            <a:off x="0" y="6237312"/>
            <a:ext cx="9138486" cy="620688"/>
          </a:xfrm>
        </p:spPr>
        <p:txBody>
          <a:bodyPr>
            <a:normAutofit/>
          </a:bodyPr>
          <a:lstStyle/>
          <a:p>
            <a:r>
              <a:rPr lang="fr-FR" sz="2000" dirty="0">
                <a:latin typeface="Arial" panose="020B0604020202020204" pitchFamily="34" charset="0"/>
                <a:cs typeface="Arial" panose="020B0604020202020204" pitchFamily="34" charset="0"/>
              </a:rPr>
              <a:t>©: Caldwell et al. </a:t>
            </a:r>
            <a:r>
              <a:rPr lang="fr-FR" sz="2000" i="1" dirty="0">
                <a:latin typeface="Arial" panose="020B0604020202020204" pitchFamily="34" charset="0"/>
                <a:cs typeface="Arial" panose="020B0604020202020204" pitchFamily="34" charset="0"/>
              </a:rPr>
              <a:t>Nature Communications</a:t>
            </a:r>
            <a:r>
              <a:rPr lang="fr-FR" sz="2000" dirty="0">
                <a:latin typeface="Arial" panose="020B0604020202020204" pitchFamily="34" charset="0"/>
                <a:cs typeface="Arial" panose="020B0604020202020204" pitchFamily="34" charset="0"/>
              </a:rPr>
              <a:t> vol. 6 (2015)</a:t>
            </a:r>
            <a:endParaRPr lang="nl-NL" sz="20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01753647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Gerelateerde afbeelding"/>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0" y="1083363"/>
            <a:ext cx="9144000" cy="5775799"/>
          </a:xfrm>
          <a:prstGeom prst="rect">
            <a:avLst/>
          </a:prstGeom>
          <a:noFill/>
          <a:extLst>
            <a:ext uri="{909E8E84-426E-40DD-AFC4-6F175D3DCCD1}">
              <a14:hiddenFill xmlns:a14="http://schemas.microsoft.com/office/drawing/2010/main">
                <a:solidFill>
                  <a:srgbClr val="FFFFFF"/>
                </a:solidFill>
              </a14:hiddenFill>
            </a:ext>
          </a:extLst>
        </p:spPr>
      </p:pic>
      <p:sp>
        <p:nvSpPr>
          <p:cNvPr id="2" name="Titel 1"/>
          <p:cNvSpPr>
            <a:spLocks noGrp="1"/>
          </p:cNvSpPr>
          <p:nvPr>
            <p:ph type="title"/>
          </p:nvPr>
        </p:nvSpPr>
        <p:spPr>
          <a:xfrm>
            <a:off x="0" y="274638"/>
            <a:ext cx="9144000" cy="1143000"/>
          </a:xfrm>
        </p:spPr>
        <p:txBody>
          <a:bodyPr>
            <a:normAutofit/>
          </a:bodyPr>
          <a:lstStyle/>
          <a:p>
            <a:pPr algn="l"/>
            <a:r>
              <a:rPr lang="nl-NL" sz="3200" dirty="0">
                <a:latin typeface="Arial" panose="020B0604020202020204" pitchFamily="34" charset="0"/>
                <a:cs typeface="Arial" panose="020B0604020202020204" pitchFamily="34" charset="0"/>
              </a:rPr>
              <a:t>      </a:t>
            </a:r>
            <a:r>
              <a:rPr lang="nl-NL" sz="3200" b="1" dirty="0">
                <a:solidFill>
                  <a:srgbClr val="7030A0"/>
                </a:solidFill>
                <a:latin typeface="Arial" panose="020B0604020202020204" pitchFamily="34" charset="0"/>
                <a:cs typeface="Arial" panose="020B0604020202020204" pitchFamily="34" charset="0"/>
              </a:rPr>
              <a:t>28</a:t>
            </a:r>
            <a:r>
              <a:rPr lang="nl-NL" sz="2000" b="1" baseline="30000" dirty="0">
                <a:solidFill>
                  <a:srgbClr val="7030A0"/>
                </a:solidFill>
                <a:latin typeface="Arial" panose="020B0604020202020204" pitchFamily="34" charset="0"/>
                <a:ea typeface="Calibri"/>
                <a:cs typeface="Arial" panose="020B0604020202020204" pitchFamily="34" charset="0"/>
              </a:rPr>
              <a:t>th</a:t>
            </a:r>
            <a:r>
              <a:rPr lang="nl-NL" sz="2000" b="1" dirty="0">
                <a:solidFill>
                  <a:srgbClr val="7030A0"/>
                </a:solidFill>
                <a:latin typeface="Arial" panose="020B0604020202020204" pitchFamily="34" charset="0"/>
                <a:cs typeface="Arial" panose="020B0604020202020204" pitchFamily="34" charset="0"/>
              </a:rPr>
              <a:t> </a:t>
            </a:r>
            <a:r>
              <a:rPr lang="nl-NL" sz="3200" b="1" dirty="0" err="1">
                <a:solidFill>
                  <a:srgbClr val="7030A0"/>
                </a:solidFill>
                <a:latin typeface="Arial" panose="020B0604020202020204" pitchFamily="34" charset="0"/>
                <a:cs typeface="Arial" panose="020B0604020202020204" pitchFamily="34" charset="0"/>
              </a:rPr>
              <a:t>century</a:t>
            </a:r>
            <a:r>
              <a:rPr lang="nl-NL" sz="3200" b="1" dirty="0">
                <a:solidFill>
                  <a:srgbClr val="7030A0"/>
                </a:solidFill>
                <a:latin typeface="Arial" panose="020B0604020202020204" pitchFamily="34" charset="0"/>
                <a:cs typeface="Arial" panose="020B0604020202020204" pitchFamily="34" charset="0"/>
              </a:rPr>
              <a:t> </a:t>
            </a:r>
            <a:r>
              <a:rPr lang="nl-NL" sz="3200" b="1" dirty="0" err="1">
                <a:solidFill>
                  <a:srgbClr val="7030A0"/>
                </a:solidFill>
                <a:latin typeface="Arial" panose="020B0604020202020204" pitchFamily="34" charset="0"/>
                <a:cs typeface="Arial" panose="020B0604020202020204" pitchFamily="34" charset="0"/>
              </a:rPr>
              <a:t>b.p</a:t>
            </a:r>
            <a:r>
              <a:rPr lang="nl-NL" sz="3200" b="1" dirty="0">
                <a:solidFill>
                  <a:srgbClr val="7030A0"/>
                </a:solidFill>
                <a:latin typeface="Arial" panose="020B0604020202020204" pitchFamily="34" charset="0"/>
                <a:cs typeface="Arial" panose="020B0604020202020204" pitchFamily="34" charset="0"/>
              </a:rPr>
              <a:t>.:           30</a:t>
            </a:r>
            <a:r>
              <a:rPr lang="nl-NL" sz="2000" b="1" baseline="30000" dirty="0">
                <a:solidFill>
                  <a:srgbClr val="7030A0"/>
                </a:solidFill>
                <a:latin typeface="Arial" panose="020B0604020202020204" pitchFamily="34" charset="0"/>
                <a:ea typeface="Calibri"/>
                <a:cs typeface="Arial" panose="020B0604020202020204" pitchFamily="34" charset="0"/>
              </a:rPr>
              <a:t>th</a:t>
            </a:r>
            <a:r>
              <a:rPr lang="nl-NL" sz="2000" b="1" dirty="0">
                <a:solidFill>
                  <a:srgbClr val="7030A0"/>
                </a:solidFill>
                <a:latin typeface="Arial" panose="020B0604020202020204" pitchFamily="34" charset="0"/>
                <a:cs typeface="Arial" panose="020B0604020202020204" pitchFamily="34" charset="0"/>
              </a:rPr>
              <a:t> </a:t>
            </a:r>
            <a:r>
              <a:rPr lang="nl-NL" sz="3200" b="1" dirty="0" err="1">
                <a:solidFill>
                  <a:srgbClr val="7030A0"/>
                </a:solidFill>
                <a:latin typeface="Arial" panose="020B0604020202020204" pitchFamily="34" charset="0"/>
                <a:cs typeface="Arial" panose="020B0604020202020204" pitchFamily="34" charset="0"/>
              </a:rPr>
              <a:t>century</a:t>
            </a:r>
            <a:r>
              <a:rPr lang="nl-NL" sz="3200" b="1" dirty="0">
                <a:solidFill>
                  <a:srgbClr val="7030A0"/>
                </a:solidFill>
                <a:latin typeface="Arial" panose="020B0604020202020204" pitchFamily="34" charset="0"/>
                <a:cs typeface="Arial" panose="020B0604020202020204" pitchFamily="34" charset="0"/>
              </a:rPr>
              <a:t> </a:t>
            </a:r>
            <a:r>
              <a:rPr lang="nl-NL" sz="3200" b="1" dirty="0" err="1">
                <a:solidFill>
                  <a:srgbClr val="7030A0"/>
                </a:solidFill>
                <a:latin typeface="Arial" panose="020B0604020202020204" pitchFamily="34" charset="0"/>
                <a:cs typeface="Arial" panose="020B0604020202020204" pitchFamily="34" charset="0"/>
              </a:rPr>
              <a:t>b.p</a:t>
            </a:r>
            <a:r>
              <a:rPr lang="nl-NL" sz="3200" b="1" dirty="0">
                <a:solidFill>
                  <a:srgbClr val="7030A0"/>
                </a:solidFill>
                <a:latin typeface="Arial" panose="020B0604020202020204" pitchFamily="34" charset="0"/>
                <a:cs typeface="Arial" panose="020B0604020202020204" pitchFamily="34" charset="0"/>
              </a:rPr>
              <a:t>.:</a:t>
            </a:r>
          </a:p>
        </p:txBody>
      </p:sp>
    </p:spTree>
    <p:extLst>
      <p:ext uri="{BB962C8B-B14F-4D97-AF65-F5344CB8AC3E}">
        <p14:creationId xmlns:p14="http://schemas.microsoft.com/office/powerpoint/2010/main" val="1389327211"/>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bg>
      <p:bgPr>
        <a:solidFill>
          <a:srgbClr val="336600"/>
        </a:solidFill>
        <a:effectLst/>
      </p:bgPr>
    </p:bg>
    <p:spTree>
      <p:nvGrpSpPr>
        <p:cNvPr id="1" name=""/>
        <p:cNvGrpSpPr/>
        <p:nvPr/>
      </p:nvGrpSpPr>
      <p:grpSpPr>
        <a:xfrm>
          <a:off x="0" y="0"/>
          <a:ext cx="0" cy="0"/>
          <a:chOff x="0" y="0"/>
          <a:chExt cx="0" cy="0"/>
        </a:xfrm>
      </p:grpSpPr>
      <p:pic>
        <p:nvPicPr>
          <p:cNvPr id="5122" name="Picture 2" descr="Portugalophis lignites in a gingko tree. Image credit: Julius Csotonyi."/>
          <p:cNvPicPr>
            <a:picLocks noChangeAspect="1" noChangeArrowheads="1"/>
          </p:cNvPicPr>
          <p:nvPr/>
        </p:nvPicPr>
        <p:blipFill rotWithShape="1">
          <a:blip r:embed="rId2" cstate="email">
            <a:extLst>
              <a:ext uri="{28A0092B-C50C-407E-A947-70E740481C1C}">
                <a14:useLocalDpi xmlns:a14="http://schemas.microsoft.com/office/drawing/2010/main"/>
              </a:ext>
            </a:extLst>
          </a:blip>
          <a:srcRect/>
          <a:stretch/>
        </p:blipFill>
        <p:spPr bwMode="auto">
          <a:xfrm>
            <a:off x="179513" y="-19801"/>
            <a:ext cx="8748465" cy="6868784"/>
          </a:xfrm>
          <a:prstGeom prst="rect">
            <a:avLst/>
          </a:prstGeom>
          <a:noFill/>
          <a:extLst>
            <a:ext uri="{909E8E84-426E-40DD-AFC4-6F175D3DCCD1}">
              <a14:hiddenFill xmlns:a14="http://schemas.microsoft.com/office/drawing/2010/main">
                <a:solidFill>
                  <a:srgbClr val="FFFFFF"/>
                </a:solidFill>
              </a14:hiddenFill>
            </a:ext>
          </a:extLst>
        </p:spPr>
      </p:pic>
      <p:sp>
        <p:nvSpPr>
          <p:cNvPr id="2" name="Titel 1"/>
          <p:cNvSpPr>
            <a:spLocks noGrp="1"/>
          </p:cNvSpPr>
          <p:nvPr>
            <p:ph type="title"/>
          </p:nvPr>
        </p:nvSpPr>
        <p:spPr>
          <a:xfrm>
            <a:off x="0" y="4581128"/>
            <a:ext cx="9144000" cy="2267854"/>
          </a:xfrm>
        </p:spPr>
        <p:txBody>
          <a:bodyPr>
            <a:normAutofit/>
          </a:bodyPr>
          <a:lstStyle/>
          <a:p>
            <a:pPr algn="l"/>
            <a:r>
              <a:rPr lang="nl-NL" sz="2000" dirty="0">
                <a:latin typeface="Arial" panose="020B0604020202020204" pitchFamily="34" charset="0"/>
                <a:cs typeface="Arial" panose="020B0604020202020204" pitchFamily="34" charset="0"/>
              </a:rPr>
              <a:t> </a:t>
            </a:r>
            <a:r>
              <a:rPr lang="nl-NL" sz="2000" b="1" i="1" dirty="0" err="1">
                <a:solidFill>
                  <a:srgbClr val="002060"/>
                </a:solidFill>
                <a:latin typeface="Arial" panose="020B0604020202020204" pitchFamily="34" charset="0"/>
                <a:cs typeface="Arial" panose="020B0604020202020204" pitchFamily="34" charset="0"/>
              </a:rPr>
              <a:t>Portugalophis</a:t>
            </a:r>
            <a:r>
              <a:rPr lang="nl-NL" sz="2000" b="1" i="1" dirty="0">
                <a:solidFill>
                  <a:srgbClr val="002060"/>
                </a:solidFill>
                <a:latin typeface="Arial" panose="020B0604020202020204" pitchFamily="34" charset="0"/>
                <a:cs typeface="Arial" panose="020B0604020202020204" pitchFamily="34" charset="0"/>
              </a:rPr>
              <a:t> </a:t>
            </a:r>
            <a:r>
              <a:rPr lang="nl-NL" sz="2000" b="1" i="1" dirty="0" err="1">
                <a:solidFill>
                  <a:srgbClr val="002060"/>
                </a:solidFill>
                <a:latin typeface="Arial" panose="020B0604020202020204" pitchFamily="34" charset="0"/>
                <a:cs typeface="Arial" panose="020B0604020202020204" pitchFamily="34" charset="0"/>
              </a:rPr>
              <a:t>lignites</a:t>
            </a:r>
            <a:r>
              <a:rPr lang="nl-NL" sz="2000" b="1" i="1" dirty="0">
                <a:solidFill>
                  <a:srgbClr val="002060"/>
                </a:solidFill>
                <a:latin typeface="Arial" panose="020B0604020202020204" pitchFamily="34" charset="0"/>
                <a:cs typeface="Arial" panose="020B0604020202020204" pitchFamily="34" charset="0"/>
              </a:rPr>
              <a:t> </a:t>
            </a:r>
            <a:r>
              <a:rPr lang="nl-NL" sz="2000" b="1" dirty="0">
                <a:solidFill>
                  <a:srgbClr val="002060"/>
                </a:solidFill>
                <a:latin typeface="Arial" panose="020B0604020202020204" pitchFamily="34" charset="0"/>
                <a:cs typeface="Arial" panose="020B0604020202020204" pitchFamily="34" charset="0"/>
              </a:rPr>
              <a:t>(Late Jura) </a:t>
            </a:r>
            <a:br>
              <a:rPr lang="nl-NL" sz="2000" b="1" dirty="0">
                <a:solidFill>
                  <a:srgbClr val="002060"/>
                </a:solidFill>
                <a:latin typeface="Arial" panose="020B0604020202020204" pitchFamily="34" charset="0"/>
                <a:cs typeface="Arial" panose="020B0604020202020204" pitchFamily="34" charset="0"/>
              </a:rPr>
            </a:br>
            <a:r>
              <a:rPr lang="nl-NL" sz="2000" b="1" dirty="0">
                <a:solidFill>
                  <a:srgbClr val="002060"/>
                </a:solidFill>
                <a:latin typeface="Arial" panose="020B0604020202020204" pitchFamily="34" charset="0"/>
                <a:cs typeface="Arial" panose="020B0604020202020204" pitchFamily="34" charset="0"/>
              </a:rPr>
              <a:t> </a:t>
            </a:r>
            <a:r>
              <a:rPr lang="nl-NL" sz="2000" b="1" dirty="0" err="1">
                <a:solidFill>
                  <a:srgbClr val="002060"/>
                </a:solidFill>
                <a:latin typeface="Arial" panose="020B0604020202020204" pitchFamily="34" charset="0"/>
                <a:cs typeface="Arial" panose="020B0604020202020204" pitchFamily="34" charset="0"/>
              </a:rPr>
              <a:t>illustr</a:t>
            </a:r>
            <a:r>
              <a:rPr lang="nl-NL" sz="2000" b="1" dirty="0">
                <a:solidFill>
                  <a:srgbClr val="002060"/>
                </a:solidFill>
                <a:latin typeface="Arial" panose="020B0604020202020204" pitchFamily="34" charset="0"/>
                <a:cs typeface="Arial" panose="020B0604020202020204" pitchFamily="34" charset="0"/>
              </a:rPr>
              <a:t>.:Julius </a:t>
            </a:r>
            <a:r>
              <a:rPr lang="nl-NL" sz="2000" b="1" dirty="0" err="1">
                <a:solidFill>
                  <a:srgbClr val="002060"/>
                </a:solidFill>
                <a:latin typeface="Arial" panose="020B0604020202020204" pitchFamily="34" charset="0"/>
                <a:cs typeface="Arial" panose="020B0604020202020204" pitchFamily="34" charset="0"/>
              </a:rPr>
              <a:t>Csotonyi</a:t>
            </a:r>
            <a:endParaRPr lang="nl-NL" sz="2000" b="1" dirty="0">
              <a:solidFill>
                <a:srgbClr val="00206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904397855"/>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bg>
      <p:bgPr>
        <a:solidFill>
          <a:srgbClr val="00FFCC"/>
        </a:solidFill>
        <a:effectLst/>
      </p:bgPr>
    </p:bg>
    <p:spTree>
      <p:nvGrpSpPr>
        <p:cNvPr id="1" name=""/>
        <p:cNvGrpSpPr/>
        <p:nvPr/>
      </p:nvGrpSpPr>
      <p:grpSpPr>
        <a:xfrm>
          <a:off x="0" y="0"/>
          <a:ext cx="0" cy="0"/>
          <a:chOff x="0" y="0"/>
          <a:chExt cx="0" cy="0"/>
        </a:xfrm>
      </p:grpSpPr>
      <p:pic>
        <p:nvPicPr>
          <p:cNvPr id="6146" name="Picture 2" descr="Parviraptor estesi swimming in freshwater lake with snails and algae.  Image credit: Julius Csotonyi."/>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0" y="1001301"/>
            <a:ext cx="9144000" cy="4792719"/>
          </a:xfrm>
          <a:prstGeom prst="rect">
            <a:avLst/>
          </a:prstGeom>
          <a:noFill/>
          <a:extLst>
            <a:ext uri="{909E8E84-426E-40DD-AFC4-6F175D3DCCD1}">
              <a14:hiddenFill xmlns:a14="http://schemas.microsoft.com/office/drawing/2010/main">
                <a:solidFill>
                  <a:srgbClr val="FFFFFF"/>
                </a:solidFill>
              </a14:hiddenFill>
            </a:ext>
          </a:extLst>
        </p:spPr>
      </p:pic>
      <p:sp>
        <p:nvSpPr>
          <p:cNvPr id="2" name="Titel 1"/>
          <p:cNvSpPr>
            <a:spLocks noGrp="1"/>
          </p:cNvSpPr>
          <p:nvPr>
            <p:ph type="title"/>
          </p:nvPr>
        </p:nvSpPr>
        <p:spPr>
          <a:xfrm>
            <a:off x="0" y="5589240"/>
            <a:ext cx="9144000" cy="1268760"/>
          </a:xfrm>
        </p:spPr>
        <p:txBody>
          <a:bodyPr/>
          <a:lstStyle/>
          <a:p>
            <a:pPr algn="l"/>
            <a:r>
              <a:rPr lang="nl-NL" sz="2000" b="1" i="1" dirty="0" err="1">
                <a:solidFill>
                  <a:srgbClr val="002060"/>
                </a:solidFill>
                <a:latin typeface="Arial" panose="020B0604020202020204" pitchFamily="34" charset="0"/>
                <a:cs typeface="Arial" panose="020B0604020202020204" pitchFamily="34" charset="0"/>
              </a:rPr>
              <a:t>Parviraptor</a:t>
            </a:r>
            <a:r>
              <a:rPr lang="nl-NL" sz="2000" b="1" i="1" dirty="0">
                <a:solidFill>
                  <a:srgbClr val="002060"/>
                </a:solidFill>
                <a:latin typeface="Arial" panose="020B0604020202020204" pitchFamily="34" charset="0"/>
                <a:cs typeface="Arial" panose="020B0604020202020204" pitchFamily="34" charset="0"/>
              </a:rPr>
              <a:t> </a:t>
            </a:r>
            <a:r>
              <a:rPr lang="nl-NL" sz="2000" b="1" i="1" dirty="0" err="1">
                <a:solidFill>
                  <a:srgbClr val="002060"/>
                </a:solidFill>
                <a:latin typeface="Arial" panose="020B0604020202020204" pitchFamily="34" charset="0"/>
                <a:cs typeface="Arial" panose="020B0604020202020204" pitchFamily="34" charset="0"/>
              </a:rPr>
              <a:t>estesi</a:t>
            </a:r>
            <a:r>
              <a:rPr lang="nl-NL" sz="2000" b="1" i="1" dirty="0">
                <a:solidFill>
                  <a:srgbClr val="002060"/>
                </a:solidFill>
                <a:latin typeface="Arial" panose="020B0604020202020204" pitchFamily="34" charset="0"/>
                <a:cs typeface="Arial" panose="020B0604020202020204" pitchFamily="34" charset="0"/>
              </a:rPr>
              <a:t> </a:t>
            </a:r>
            <a:r>
              <a:rPr lang="nl-NL" sz="2000" b="1" dirty="0">
                <a:solidFill>
                  <a:srgbClr val="002060"/>
                </a:solidFill>
                <a:latin typeface="Arial" panose="020B0604020202020204" pitchFamily="34" charset="0"/>
                <a:cs typeface="Arial" panose="020B0604020202020204" pitchFamily="34" charset="0"/>
              </a:rPr>
              <a:t>(Late Jura / Vroeg Krijt) </a:t>
            </a:r>
            <a:br>
              <a:rPr lang="nl-NL" sz="2000" b="1" dirty="0">
                <a:solidFill>
                  <a:srgbClr val="002060"/>
                </a:solidFill>
                <a:latin typeface="Arial" panose="020B0604020202020204" pitchFamily="34" charset="0"/>
                <a:cs typeface="Arial" panose="020B0604020202020204" pitchFamily="34" charset="0"/>
              </a:rPr>
            </a:br>
            <a:r>
              <a:rPr lang="nl-NL" sz="2000" b="1" dirty="0" err="1">
                <a:solidFill>
                  <a:srgbClr val="002060"/>
                </a:solidFill>
                <a:latin typeface="Arial" panose="020B0604020202020204" pitchFamily="34" charset="0"/>
                <a:cs typeface="Arial" panose="020B0604020202020204" pitchFamily="34" charset="0"/>
              </a:rPr>
              <a:t>illustr</a:t>
            </a:r>
            <a:r>
              <a:rPr lang="nl-NL" sz="2000" b="1" dirty="0">
                <a:solidFill>
                  <a:srgbClr val="002060"/>
                </a:solidFill>
                <a:latin typeface="Arial" panose="020B0604020202020204" pitchFamily="34" charset="0"/>
                <a:cs typeface="Arial" panose="020B0604020202020204" pitchFamily="34" charset="0"/>
              </a:rPr>
              <a:t>.:Julius </a:t>
            </a:r>
            <a:r>
              <a:rPr lang="nl-NL" sz="2000" b="1" dirty="0" err="1">
                <a:solidFill>
                  <a:srgbClr val="002060"/>
                </a:solidFill>
                <a:latin typeface="Arial" panose="020B0604020202020204" pitchFamily="34" charset="0"/>
                <a:cs typeface="Arial" panose="020B0604020202020204" pitchFamily="34" charset="0"/>
              </a:rPr>
              <a:t>Csotonyi</a:t>
            </a:r>
            <a:endParaRPr lang="nl-NL" dirty="0"/>
          </a:p>
        </p:txBody>
      </p:sp>
    </p:spTree>
    <p:extLst>
      <p:ext uri="{BB962C8B-B14F-4D97-AF65-F5344CB8AC3E}">
        <p14:creationId xmlns:p14="http://schemas.microsoft.com/office/powerpoint/2010/main" val="2568106689"/>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84998" name="Picture 6" descr="homeobox"/>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827584" y="-4631"/>
            <a:ext cx="7560840" cy="6862181"/>
          </a:xfrm>
          <a:prstGeom prst="rect">
            <a:avLst/>
          </a:prstGeom>
          <a:noFill/>
          <a:extLst>
            <a:ext uri="{909E8E84-426E-40DD-AFC4-6F175D3DCCD1}">
              <a14:hiddenFill xmlns:a14="http://schemas.microsoft.com/office/drawing/2010/main">
                <a:solidFill>
                  <a:srgbClr val="FFFFFF"/>
                </a:solidFill>
              </a14:hiddenFill>
            </a:ext>
          </a:extLst>
        </p:spPr>
      </p:pic>
      <p:sp>
        <p:nvSpPr>
          <p:cNvPr id="2" name="Titel 1"/>
          <p:cNvSpPr>
            <a:spLocks noGrp="1"/>
          </p:cNvSpPr>
          <p:nvPr>
            <p:ph type="title"/>
          </p:nvPr>
        </p:nvSpPr>
        <p:spPr>
          <a:xfrm>
            <a:off x="0" y="-4631"/>
            <a:ext cx="9144000" cy="553311"/>
          </a:xfrm>
        </p:spPr>
        <p:txBody>
          <a:bodyPr>
            <a:normAutofit/>
          </a:bodyPr>
          <a:lstStyle/>
          <a:p>
            <a:pPr algn="l"/>
            <a:r>
              <a:rPr lang="nl-NL" sz="1100" dirty="0"/>
              <a:t>	</a:t>
            </a:r>
            <a:r>
              <a:rPr lang="nl-NL" sz="1100" b="1" dirty="0"/>
              <a:t>https://www.geol.umd.edu/~jmerck/honr219d/notes/10a.html</a:t>
            </a:r>
          </a:p>
        </p:txBody>
      </p:sp>
    </p:spTree>
    <p:extLst>
      <p:ext uri="{BB962C8B-B14F-4D97-AF65-F5344CB8AC3E}">
        <p14:creationId xmlns:p14="http://schemas.microsoft.com/office/powerpoint/2010/main" val="741240251"/>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Fig. (1). Comparison of mouse and snake body plans.">
            <a:hlinkClick r:id="rId2"/>
          </p:cNvPr>
          <p:cNvPicPr>
            <a:picLocks noChangeAspect="1" noChangeArrowheads="1"/>
          </p:cNvPicPr>
          <p:nvPr/>
        </p:nvPicPr>
        <p:blipFill rotWithShape="1">
          <a:blip r:embed="rId3" cstate="email">
            <a:extLst>
              <a:ext uri="{28A0092B-C50C-407E-A947-70E740481C1C}">
                <a14:useLocalDpi xmlns:a14="http://schemas.microsoft.com/office/drawing/2010/main"/>
              </a:ext>
            </a:extLst>
          </a:blip>
          <a:srcRect t="-1"/>
          <a:stretch/>
        </p:blipFill>
        <p:spPr bwMode="auto">
          <a:xfrm>
            <a:off x="1187624" y="631439"/>
            <a:ext cx="7273960" cy="6237312"/>
          </a:xfrm>
          <a:prstGeom prst="rect">
            <a:avLst/>
          </a:prstGeom>
          <a:noFill/>
          <a:extLst>
            <a:ext uri="{909E8E84-426E-40DD-AFC4-6F175D3DCCD1}">
              <a14:hiddenFill xmlns:a14="http://schemas.microsoft.com/office/drawing/2010/main">
                <a:solidFill>
                  <a:srgbClr val="FFFFFF"/>
                </a:solidFill>
              </a14:hiddenFill>
            </a:ext>
          </a:extLst>
        </p:spPr>
      </p:pic>
      <p:sp>
        <p:nvSpPr>
          <p:cNvPr id="4" name="Titel 3"/>
          <p:cNvSpPr>
            <a:spLocks noGrp="1"/>
          </p:cNvSpPr>
          <p:nvPr>
            <p:ph type="title"/>
          </p:nvPr>
        </p:nvSpPr>
        <p:spPr>
          <a:xfrm>
            <a:off x="0" y="0"/>
            <a:ext cx="9144000" cy="836712"/>
          </a:xfrm>
        </p:spPr>
        <p:txBody>
          <a:bodyPr>
            <a:normAutofit/>
          </a:bodyPr>
          <a:lstStyle/>
          <a:p>
            <a:pPr algn="l"/>
            <a:r>
              <a:rPr lang="en-US" sz="1200" b="1" dirty="0">
                <a:solidFill>
                  <a:srgbClr val="FF0000"/>
                </a:solidFill>
              </a:rPr>
              <a:t>From Lizard to Snake; Behind the Evolution of an Extreme Body Plan:</a:t>
            </a:r>
            <a:br>
              <a:rPr lang="en-US" sz="1200" b="1" dirty="0">
                <a:solidFill>
                  <a:srgbClr val="FF0000"/>
                </a:solidFill>
              </a:rPr>
            </a:br>
            <a:r>
              <a:rPr lang="en-US" sz="1200" b="1" dirty="0" err="1">
                <a:solidFill>
                  <a:srgbClr val="FF0000"/>
                </a:solidFill>
              </a:rPr>
              <a:t>Joost</a:t>
            </a:r>
            <a:r>
              <a:rPr lang="en-US" sz="1200" b="1" dirty="0">
                <a:solidFill>
                  <a:srgbClr val="FF0000"/>
                </a:solidFill>
              </a:rPr>
              <a:t> M. </a:t>
            </a:r>
            <a:r>
              <a:rPr lang="en-US" sz="1200" b="1" dirty="0" err="1">
                <a:solidFill>
                  <a:srgbClr val="FF0000"/>
                </a:solidFill>
              </a:rPr>
              <a:t>Woltering</a:t>
            </a:r>
            <a:r>
              <a:rPr lang="en-US" sz="1200" b="1" dirty="0">
                <a:solidFill>
                  <a:srgbClr val="FF0000"/>
                </a:solidFill>
              </a:rPr>
              <a:t>,</a:t>
            </a:r>
            <a:br>
              <a:rPr lang="en-US" sz="1200" b="1" dirty="0">
                <a:solidFill>
                  <a:srgbClr val="FF0000"/>
                </a:solidFill>
              </a:rPr>
            </a:br>
            <a:r>
              <a:rPr lang="en-US" sz="1200" b="1" i="1" dirty="0">
                <a:solidFill>
                  <a:srgbClr val="FF0000"/>
                </a:solidFill>
              </a:rPr>
              <a:t>Current Genomics </a:t>
            </a:r>
            <a:r>
              <a:rPr lang="en-US" sz="1200" b="1" dirty="0">
                <a:solidFill>
                  <a:srgbClr val="FF0000"/>
                </a:solidFill>
              </a:rPr>
              <a:t>13(4), 289–299  (2012) </a:t>
            </a:r>
            <a:endParaRPr lang="nl-NL" sz="1200" b="1" dirty="0">
              <a:solidFill>
                <a:srgbClr val="FF0000"/>
              </a:solidFill>
            </a:endParaRPr>
          </a:p>
        </p:txBody>
      </p:sp>
    </p:spTree>
    <p:extLst>
      <p:ext uri="{BB962C8B-B14F-4D97-AF65-F5344CB8AC3E}">
        <p14:creationId xmlns:p14="http://schemas.microsoft.com/office/powerpoint/2010/main" val="2734410324"/>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Afbeeldingsresultaat voor legless mouse"/>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2315000" y="692696"/>
            <a:ext cx="4180315" cy="4329129"/>
          </a:xfrm>
          <a:prstGeom prst="rect">
            <a:avLst/>
          </a:prstGeom>
          <a:noFill/>
          <a:extLst>
            <a:ext uri="{909E8E84-426E-40DD-AFC4-6F175D3DCCD1}">
              <a14:hiddenFill xmlns:a14="http://schemas.microsoft.com/office/drawing/2010/main">
                <a:solidFill>
                  <a:srgbClr val="FFFFFF"/>
                </a:solidFill>
              </a14:hiddenFill>
            </a:ext>
          </a:extLst>
        </p:spPr>
      </p:pic>
      <p:sp>
        <p:nvSpPr>
          <p:cNvPr id="3" name="Titel 2"/>
          <p:cNvSpPr>
            <a:spLocks noGrp="1"/>
          </p:cNvSpPr>
          <p:nvPr>
            <p:ph type="title"/>
          </p:nvPr>
        </p:nvSpPr>
        <p:spPr>
          <a:xfrm>
            <a:off x="0" y="5157192"/>
            <a:ext cx="9144000" cy="1368152"/>
          </a:xfrm>
        </p:spPr>
        <p:txBody>
          <a:bodyPr>
            <a:normAutofit/>
          </a:bodyPr>
          <a:lstStyle/>
          <a:p>
            <a:pPr algn="l"/>
            <a:r>
              <a:rPr lang="en-US" sz="1200" b="1" dirty="0">
                <a:solidFill>
                  <a:srgbClr val="FF0000"/>
                </a:solidFill>
                <a:latin typeface="Calibri" panose="020F0502020204030204" pitchFamily="34" charset="0"/>
                <a:cs typeface="Calibri" panose="020F0502020204030204" pitchFamily="34" charset="0"/>
              </a:rPr>
              <a:t>		              Progressive Loss of Function in a Limb Enhancer during Snake Evolution:</a:t>
            </a:r>
            <a:br>
              <a:rPr lang="en-US" sz="1200" b="1" dirty="0">
                <a:solidFill>
                  <a:srgbClr val="FF0000"/>
                </a:solidFill>
                <a:latin typeface="Calibri" panose="020F0502020204030204" pitchFamily="34" charset="0"/>
                <a:cs typeface="Calibri" panose="020F0502020204030204" pitchFamily="34" charset="0"/>
              </a:rPr>
            </a:br>
            <a:r>
              <a:rPr lang="en-US" sz="1200" b="1" dirty="0">
                <a:solidFill>
                  <a:srgbClr val="FF0000"/>
                </a:solidFill>
                <a:latin typeface="Calibri" panose="020F0502020204030204" pitchFamily="34" charset="0"/>
                <a:cs typeface="Calibri" panose="020F0502020204030204" pitchFamily="34" charset="0"/>
              </a:rPr>
              <a:t>		              </a:t>
            </a:r>
            <a:r>
              <a:rPr lang="en-US" sz="1200" b="1" dirty="0" err="1">
                <a:solidFill>
                  <a:srgbClr val="FF0000"/>
                </a:solidFill>
                <a:latin typeface="Calibri" panose="020F0502020204030204" pitchFamily="34" charset="0"/>
                <a:cs typeface="Calibri" panose="020F0502020204030204" pitchFamily="34" charset="0"/>
              </a:rPr>
              <a:t>Evgeny</a:t>
            </a:r>
            <a:r>
              <a:rPr lang="en-US" sz="1200" b="1" dirty="0">
                <a:solidFill>
                  <a:srgbClr val="FF0000"/>
                </a:solidFill>
                <a:latin typeface="Calibri" panose="020F0502020204030204" pitchFamily="34" charset="0"/>
                <a:cs typeface="Calibri" panose="020F0502020204030204" pitchFamily="34" charset="0"/>
              </a:rPr>
              <a:t> Z. </a:t>
            </a:r>
            <a:r>
              <a:rPr lang="en-US" sz="1200" b="1" dirty="0" err="1">
                <a:solidFill>
                  <a:srgbClr val="FF0000"/>
                </a:solidFill>
                <a:latin typeface="Calibri" panose="020F0502020204030204" pitchFamily="34" charset="0"/>
                <a:cs typeface="Calibri" panose="020F0502020204030204" pitchFamily="34" charset="0"/>
              </a:rPr>
              <a:t>Kvon</a:t>
            </a:r>
            <a:r>
              <a:rPr lang="en-US" sz="1200" b="1" dirty="0">
                <a:solidFill>
                  <a:srgbClr val="FF0000"/>
                </a:solidFill>
                <a:latin typeface="Calibri" panose="020F0502020204030204" pitchFamily="34" charset="0"/>
                <a:cs typeface="Calibri" panose="020F0502020204030204" pitchFamily="34" charset="0"/>
              </a:rPr>
              <a:t> </a:t>
            </a:r>
            <a:r>
              <a:rPr lang="en-US" sz="1200" b="1" i="1" dirty="0">
                <a:solidFill>
                  <a:srgbClr val="FF0000"/>
                </a:solidFill>
                <a:latin typeface="Calibri" panose="020F0502020204030204" pitchFamily="34" charset="0"/>
                <a:cs typeface="Calibri" panose="020F0502020204030204" pitchFamily="34" charset="0"/>
              </a:rPr>
              <a:t>et al</a:t>
            </a:r>
            <a:r>
              <a:rPr lang="en-US" sz="1200" b="1" dirty="0">
                <a:solidFill>
                  <a:srgbClr val="FF0000"/>
                </a:solidFill>
                <a:latin typeface="Calibri" panose="020F0502020204030204" pitchFamily="34" charset="0"/>
                <a:cs typeface="Calibri" panose="020F0502020204030204" pitchFamily="34" charset="0"/>
              </a:rPr>
              <a:t>.,</a:t>
            </a:r>
            <a:br>
              <a:rPr lang="en-US" sz="1200" b="1">
                <a:solidFill>
                  <a:srgbClr val="FF0000"/>
                </a:solidFill>
                <a:latin typeface="Calibri" panose="020F0502020204030204" pitchFamily="34" charset="0"/>
                <a:cs typeface="Calibri" panose="020F0502020204030204" pitchFamily="34" charset="0"/>
              </a:rPr>
            </a:br>
            <a:r>
              <a:rPr lang="en-US" sz="1200" b="1">
                <a:solidFill>
                  <a:srgbClr val="FF0000"/>
                </a:solidFill>
                <a:latin typeface="Calibri" panose="020F0502020204030204" pitchFamily="34" charset="0"/>
                <a:cs typeface="Calibri" panose="020F0502020204030204" pitchFamily="34" charset="0"/>
              </a:rPr>
              <a:t>		              </a:t>
            </a:r>
            <a:r>
              <a:rPr lang="en-US" sz="1200" b="1" i="1">
                <a:solidFill>
                  <a:srgbClr val="FF0000"/>
                </a:solidFill>
                <a:latin typeface="Calibri" panose="020F0502020204030204" pitchFamily="34" charset="0"/>
                <a:cs typeface="Calibri" panose="020F0502020204030204" pitchFamily="34" charset="0"/>
              </a:rPr>
              <a:t>Cell</a:t>
            </a:r>
            <a:r>
              <a:rPr lang="en-US" sz="1200" b="1">
                <a:solidFill>
                  <a:srgbClr val="FF0000"/>
                </a:solidFill>
                <a:latin typeface="Calibri" panose="020F0502020204030204" pitchFamily="34" charset="0"/>
                <a:cs typeface="Calibri" panose="020F0502020204030204" pitchFamily="34" charset="0"/>
              </a:rPr>
              <a:t> </a:t>
            </a:r>
            <a:r>
              <a:rPr lang="en-US" sz="1200" b="1" dirty="0">
                <a:solidFill>
                  <a:srgbClr val="FF0000"/>
                </a:solidFill>
                <a:latin typeface="Calibri" panose="020F0502020204030204" pitchFamily="34" charset="0"/>
                <a:cs typeface="Calibri" panose="020F0502020204030204" pitchFamily="34" charset="0"/>
              </a:rPr>
              <a:t>167, 633–642 (2016)</a:t>
            </a:r>
            <a:endParaRPr lang="nl-NL" sz="1200" b="1" dirty="0">
              <a:solidFill>
                <a:srgbClr val="FF0000"/>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824622879"/>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http://upload.wikimedia.org/wikipedia/commons/4/42/Fishapods.png"/>
          <p:cNvPicPr>
            <a:picLocks noChangeAspect="1" noChangeArrowheads="1"/>
          </p:cNvPicPr>
          <p:nvPr/>
        </p:nvPicPr>
        <p:blipFill rotWithShape="1">
          <a:blip r:embed="rId2" cstate="email">
            <a:extLst>
              <a:ext uri="{28A0092B-C50C-407E-A947-70E740481C1C}">
                <a14:useLocalDpi xmlns:a14="http://schemas.microsoft.com/office/drawing/2010/main"/>
              </a:ext>
            </a:extLst>
          </a:blip>
          <a:srcRect/>
          <a:stretch/>
        </p:blipFill>
        <p:spPr bwMode="auto">
          <a:xfrm>
            <a:off x="457" y="-21962"/>
            <a:ext cx="9143544" cy="4809072"/>
          </a:xfrm>
          <a:prstGeom prst="rect">
            <a:avLst/>
          </a:prstGeom>
          <a:noFill/>
          <a:extLst>
            <a:ext uri="{909E8E84-426E-40DD-AFC4-6F175D3DCCD1}">
              <a14:hiddenFill xmlns:a14="http://schemas.microsoft.com/office/drawing/2010/main">
                <a:solidFill>
                  <a:srgbClr val="FFFFFF"/>
                </a:solidFill>
              </a14:hiddenFill>
            </a:ext>
          </a:extLst>
        </p:spPr>
      </p:pic>
      <p:sp>
        <p:nvSpPr>
          <p:cNvPr id="3" name="Titel 2"/>
          <p:cNvSpPr>
            <a:spLocks noGrp="1"/>
          </p:cNvSpPr>
          <p:nvPr>
            <p:ph type="title"/>
          </p:nvPr>
        </p:nvSpPr>
        <p:spPr>
          <a:xfrm>
            <a:off x="1" y="3645024"/>
            <a:ext cx="9144001" cy="3212976"/>
          </a:xfrm>
        </p:spPr>
        <p:txBody>
          <a:bodyPr>
            <a:normAutofit/>
          </a:bodyPr>
          <a:lstStyle/>
          <a:p>
            <a:pPr algn="l"/>
            <a:r>
              <a:rPr lang="nl-NL" sz="1600" dirty="0">
                <a:solidFill>
                  <a:srgbClr val="FF0000"/>
                </a:solidFill>
                <a:latin typeface="Arial" panose="020B0604020202020204" pitchFamily="34" charset="0"/>
                <a:cs typeface="Arial" panose="020B0604020202020204" pitchFamily="34" charset="0"/>
              </a:rPr>
              <a:t>https://commons.wikimedia.org/wiki/File:Fishapods.png</a:t>
            </a:r>
            <a:br>
              <a:rPr lang="nl-NL" sz="1600" dirty="0">
                <a:solidFill>
                  <a:srgbClr val="FF0000"/>
                </a:solidFill>
                <a:latin typeface="Arial" panose="020B0604020202020204" pitchFamily="34" charset="0"/>
                <a:cs typeface="Arial" panose="020B0604020202020204" pitchFamily="34" charset="0"/>
              </a:rPr>
            </a:br>
            <a:r>
              <a:rPr lang="nl-NL" sz="1600" dirty="0" err="1">
                <a:solidFill>
                  <a:srgbClr val="FF0000"/>
                </a:solidFill>
                <a:latin typeface="Arial" panose="020B0604020202020204" pitchFamily="34" charset="0"/>
                <a:cs typeface="Arial" panose="020B0604020202020204" pitchFamily="34" charset="0"/>
              </a:rPr>
              <a:t>Graphic</a:t>
            </a:r>
            <a:r>
              <a:rPr lang="nl-NL" sz="1600" dirty="0">
                <a:solidFill>
                  <a:srgbClr val="FF0000"/>
                </a:solidFill>
                <a:latin typeface="Arial" panose="020B0604020202020204" pitchFamily="34" charset="0"/>
                <a:cs typeface="Arial" panose="020B0604020202020204" pitchFamily="34" charset="0"/>
              </a:rPr>
              <a:t> </a:t>
            </a:r>
            <a:r>
              <a:rPr lang="nl-NL" sz="1600" dirty="0" err="1">
                <a:solidFill>
                  <a:srgbClr val="FF0000"/>
                </a:solidFill>
                <a:latin typeface="Arial" panose="020B0604020202020204" pitchFamily="34" charset="0"/>
                <a:cs typeface="Arial" panose="020B0604020202020204" pitchFamily="34" charset="0"/>
              </a:rPr>
              <a:t>by</a:t>
            </a:r>
            <a:r>
              <a:rPr lang="nl-NL" sz="1600" dirty="0">
                <a:solidFill>
                  <a:srgbClr val="FF0000"/>
                </a:solidFill>
                <a:latin typeface="Arial" panose="020B0604020202020204" pitchFamily="34" charset="0"/>
                <a:cs typeface="Arial" panose="020B0604020202020204" pitchFamily="34" charset="0"/>
              </a:rPr>
              <a:t> Dave </a:t>
            </a:r>
            <a:r>
              <a:rPr lang="nl-NL" sz="1600" dirty="0" err="1">
                <a:solidFill>
                  <a:srgbClr val="FF0000"/>
                </a:solidFill>
                <a:latin typeface="Arial" panose="020B0604020202020204" pitchFamily="34" charset="0"/>
                <a:cs typeface="Arial" panose="020B0604020202020204" pitchFamily="34" charset="0"/>
              </a:rPr>
              <a:t>Souza</a:t>
            </a:r>
            <a:endParaRPr lang="nl-NL" sz="1600" dirty="0">
              <a:solidFill>
                <a:srgbClr val="FF00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30639968"/>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http://www.eszkola-wielkopolska.pl/eszkola/projekty/gimnazjum-mroczen/zwierzeta_dawniej_i_dzis/images/dewon4.jpg"/>
          <p:cNvPicPr>
            <a:picLocks noChangeAspect="1" noChangeArrowheads="1"/>
          </p:cNvPicPr>
          <p:nvPr/>
        </p:nvPicPr>
        <p:blipFill rotWithShape="1">
          <a:blip r:embed="rId2" cstate="email">
            <a:extLst>
              <a:ext uri="{28A0092B-C50C-407E-A947-70E740481C1C}">
                <a14:useLocalDpi xmlns:a14="http://schemas.microsoft.com/office/drawing/2010/main"/>
              </a:ext>
            </a:extLst>
          </a:blip>
          <a:srcRect/>
          <a:stretch/>
        </p:blipFill>
        <p:spPr bwMode="auto">
          <a:xfrm>
            <a:off x="5815" y="0"/>
            <a:ext cx="6798433" cy="2122458"/>
          </a:xfrm>
          <a:prstGeom prst="rect">
            <a:avLst/>
          </a:prstGeom>
          <a:noFill/>
          <a:extLst>
            <a:ext uri="{909E8E84-426E-40DD-AFC4-6F175D3DCCD1}">
              <a14:hiddenFill xmlns:a14="http://schemas.microsoft.com/office/drawing/2010/main">
                <a:solidFill>
                  <a:srgbClr val="FFFFFF"/>
                </a:solidFill>
              </a14:hiddenFill>
            </a:ext>
          </a:extLst>
        </p:spPr>
      </p:pic>
      <p:pic>
        <p:nvPicPr>
          <p:cNvPr id="3083" name="Picture 11" descr="http://upload.wikimedia.org/wikipedia/commons/6/64/Dendrerpeton_DB.jpg"/>
          <p:cNvPicPr>
            <a:picLocks noChangeAspect="1" noChangeArrowheads="1"/>
          </p:cNvPicPr>
          <p:nvPr/>
        </p:nvPicPr>
        <p:blipFill rotWithShape="1">
          <a:blip r:embed="rId3" cstate="email">
            <a:extLst>
              <a:ext uri="{28A0092B-C50C-407E-A947-70E740481C1C}">
                <a14:useLocalDpi xmlns:a14="http://schemas.microsoft.com/office/drawing/2010/main"/>
              </a:ext>
            </a:extLst>
          </a:blip>
          <a:srcRect/>
          <a:stretch/>
        </p:blipFill>
        <p:spPr bwMode="auto">
          <a:xfrm>
            <a:off x="5056312" y="1546382"/>
            <a:ext cx="4087688" cy="5311618"/>
          </a:xfrm>
          <a:prstGeom prst="rect">
            <a:avLst/>
          </a:prstGeom>
          <a:noFill/>
          <a:extLst>
            <a:ext uri="{909E8E84-426E-40DD-AFC4-6F175D3DCCD1}">
              <a14:hiddenFill xmlns:a14="http://schemas.microsoft.com/office/drawing/2010/main">
                <a:solidFill>
                  <a:srgbClr val="FFFFFF"/>
                </a:solidFill>
              </a14:hiddenFill>
            </a:ext>
          </a:extLst>
        </p:spPr>
      </p:pic>
      <p:pic>
        <p:nvPicPr>
          <p:cNvPr id="3084" name="Picture 12"/>
          <p:cNvPicPr>
            <a:picLocks noChangeAspect="1" noChangeArrowheads="1"/>
          </p:cNvPicPr>
          <p:nvPr/>
        </p:nvPicPr>
        <p:blipFill rotWithShape="1">
          <a:blip r:embed="rId4" cstate="email">
            <a:extLst>
              <a:ext uri="{28A0092B-C50C-407E-A947-70E740481C1C}">
                <a14:useLocalDpi xmlns:a14="http://schemas.microsoft.com/office/drawing/2010/main"/>
              </a:ext>
            </a:extLst>
          </a:blip>
          <a:srcRect/>
          <a:stretch/>
        </p:blipFill>
        <p:spPr bwMode="auto">
          <a:xfrm>
            <a:off x="0" y="3245485"/>
            <a:ext cx="6270172" cy="167935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 name="Titel 9"/>
          <p:cNvSpPr>
            <a:spLocks noGrp="1"/>
          </p:cNvSpPr>
          <p:nvPr>
            <p:ph type="ctrTitle"/>
          </p:nvPr>
        </p:nvSpPr>
        <p:spPr>
          <a:xfrm>
            <a:off x="5816" y="1628801"/>
            <a:ext cx="9138185" cy="1971651"/>
          </a:xfrm>
        </p:spPr>
        <p:txBody>
          <a:bodyPr>
            <a:normAutofit/>
          </a:bodyPr>
          <a:lstStyle/>
          <a:p>
            <a:pPr algn="l"/>
            <a:r>
              <a:rPr lang="nl-NL" sz="1600" b="1" dirty="0">
                <a:solidFill>
                  <a:srgbClr val="002060"/>
                </a:solidFill>
                <a:latin typeface="Arial" panose="020B0604020202020204" pitchFamily="34" charset="0"/>
                <a:cs typeface="Arial" panose="020B0604020202020204" pitchFamily="34" charset="0"/>
              </a:rPr>
              <a:t>▲ </a:t>
            </a:r>
            <a:r>
              <a:rPr lang="nl-NL" sz="1600" b="1" i="1" dirty="0" err="1">
                <a:solidFill>
                  <a:srgbClr val="002060"/>
                </a:solidFill>
                <a:latin typeface="Arial" panose="020B0604020202020204" pitchFamily="34" charset="0"/>
                <a:cs typeface="Arial" panose="020B0604020202020204" pitchFamily="34" charset="0"/>
              </a:rPr>
              <a:t>Acanthostega</a:t>
            </a:r>
            <a:r>
              <a:rPr lang="nl-NL" sz="1600" b="1" dirty="0">
                <a:solidFill>
                  <a:srgbClr val="002060"/>
                </a:solidFill>
                <a:latin typeface="Arial" panose="020B0604020202020204" pitchFamily="34" charset="0"/>
                <a:cs typeface="Arial" panose="020B0604020202020204" pitchFamily="34" charset="0"/>
              </a:rPr>
              <a:t>, ± 60 cm, 8 vingers (L. Devoon)</a:t>
            </a:r>
            <a:br>
              <a:rPr lang="nl-NL" sz="2000" b="1" dirty="0">
                <a:solidFill>
                  <a:srgbClr val="002060"/>
                </a:solidFill>
                <a:latin typeface="Arial" panose="020B0604020202020204" pitchFamily="34" charset="0"/>
                <a:cs typeface="Arial" panose="020B0604020202020204" pitchFamily="34" charset="0"/>
              </a:rPr>
            </a:br>
            <a:br>
              <a:rPr lang="nl-NL" sz="2000" b="1" dirty="0">
                <a:solidFill>
                  <a:srgbClr val="002060"/>
                </a:solidFill>
                <a:latin typeface="Arial" panose="020B0604020202020204" pitchFamily="34" charset="0"/>
                <a:cs typeface="Arial" panose="020B0604020202020204" pitchFamily="34" charset="0"/>
              </a:rPr>
            </a:br>
            <a:r>
              <a:rPr lang="nl-NL" sz="1600" b="1" dirty="0">
                <a:solidFill>
                  <a:srgbClr val="002060"/>
                </a:solidFill>
                <a:latin typeface="Arial" panose="020B0604020202020204" pitchFamily="34" charset="0"/>
                <a:cs typeface="Arial" panose="020B0604020202020204" pitchFamily="34" charset="0"/>
              </a:rPr>
              <a:t>▼ </a:t>
            </a:r>
            <a:r>
              <a:rPr lang="nl-NL" sz="1600" b="1" i="1" dirty="0" err="1">
                <a:solidFill>
                  <a:srgbClr val="002060"/>
                </a:solidFill>
                <a:latin typeface="Arial" panose="020B0604020202020204" pitchFamily="34" charset="0"/>
                <a:cs typeface="Arial" panose="020B0604020202020204" pitchFamily="34" charset="0"/>
              </a:rPr>
              <a:t>Tulerpeton</a:t>
            </a:r>
            <a:r>
              <a:rPr lang="nl-NL" sz="1600" b="1" i="1" dirty="0">
                <a:solidFill>
                  <a:srgbClr val="002060"/>
                </a:solidFill>
                <a:latin typeface="Arial" panose="020B0604020202020204" pitchFamily="34" charset="0"/>
                <a:cs typeface="Arial" panose="020B0604020202020204" pitchFamily="34" charset="0"/>
              </a:rPr>
              <a:t> </a:t>
            </a:r>
            <a:r>
              <a:rPr lang="nl-NL" sz="1600" b="1" dirty="0">
                <a:solidFill>
                  <a:srgbClr val="002060"/>
                </a:solidFill>
                <a:latin typeface="Arial" panose="020B0604020202020204" pitchFamily="34" charset="0"/>
                <a:cs typeface="Arial" panose="020B0604020202020204" pitchFamily="34" charset="0"/>
              </a:rPr>
              <a:t>, 150 cm, 6 vingers (L. Devoon)</a:t>
            </a:r>
          </a:p>
        </p:txBody>
      </p:sp>
      <p:sp>
        <p:nvSpPr>
          <p:cNvPr id="11" name="Ondertitel 10"/>
          <p:cNvSpPr>
            <a:spLocks noGrp="1"/>
          </p:cNvSpPr>
          <p:nvPr>
            <p:ph type="subTitle" idx="1"/>
          </p:nvPr>
        </p:nvSpPr>
        <p:spPr>
          <a:xfrm>
            <a:off x="5815" y="5877272"/>
            <a:ext cx="7772400" cy="980728"/>
          </a:xfrm>
        </p:spPr>
        <p:txBody>
          <a:bodyPr>
            <a:normAutofit/>
          </a:bodyPr>
          <a:lstStyle/>
          <a:p>
            <a:pPr algn="l"/>
            <a:r>
              <a:rPr lang="nl-NL" sz="1800" b="1" dirty="0">
                <a:solidFill>
                  <a:srgbClr val="002060"/>
                </a:solidFill>
                <a:latin typeface="Arial" panose="020B0604020202020204" pitchFamily="34" charset="0"/>
                <a:cs typeface="Arial" panose="020B0604020202020204" pitchFamily="34" charset="0"/>
              </a:rPr>
              <a:t>     </a:t>
            </a:r>
            <a:r>
              <a:rPr lang="nl-NL" sz="1600" b="1" i="1" dirty="0" err="1">
                <a:solidFill>
                  <a:srgbClr val="002060"/>
                </a:solidFill>
                <a:latin typeface="Arial" panose="020B0604020202020204" pitchFamily="34" charset="0"/>
                <a:cs typeface="Arial" panose="020B0604020202020204" pitchFamily="34" charset="0"/>
              </a:rPr>
              <a:t>Dendrerpeton</a:t>
            </a:r>
            <a:r>
              <a:rPr lang="nl-NL" sz="1600" b="1" dirty="0">
                <a:solidFill>
                  <a:srgbClr val="002060"/>
                </a:solidFill>
                <a:latin typeface="Arial" panose="020B0604020202020204" pitchFamily="34" charset="0"/>
                <a:cs typeface="Arial" panose="020B0604020202020204" pitchFamily="34" charset="0"/>
              </a:rPr>
              <a:t>, 100 cm, 5 vingers (Carboon)►</a:t>
            </a:r>
          </a:p>
          <a:p>
            <a:pPr algn="l"/>
            <a:r>
              <a:rPr lang="nl-NL" sz="1600" b="1" dirty="0">
                <a:solidFill>
                  <a:srgbClr val="002060"/>
                </a:solidFill>
                <a:latin typeface="Arial" panose="020B0604020202020204" pitchFamily="34" charset="0"/>
                <a:cs typeface="Arial" panose="020B0604020202020204" pitchFamily="34" charset="0"/>
              </a:rPr>
              <a:t>      </a:t>
            </a:r>
            <a:r>
              <a:rPr lang="nl-NL" sz="1600" dirty="0">
                <a:solidFill>
                  <a:srgbClr val="002060"/>
                </a:solidFill>
                <a:latin typeface="Arial" panose="020B0604020202020204" pitchFamily="34" charset="0"/>
                <a:cs typeface="Arial" panose="020B0604020202020204" pitchFamily="34" charset="0"/>
              </a:rPr>
              <a:t>https://en.wikipedia.org</a:t>
            </a:r>
          </a:p>
        </p:txBody>
      </p:sp>
    </p:spTree>
    <p:extLst>
      <p:ext uri="{BB962C8B-B14F-4D97-AF65-F5344CB8AC3E}">
        <p14:creationId xmlns:p14="http://schemas.microsoft.com/office/powerpoint/2010/main" val="2971411341"/>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bg>
      <p:bgPr>
        <a:solidFill>
          <a:srgbClr val="336600"/>
        </a:solidFill>
        <a:effectLst/>
      </p:bgPr>
    </p:bg>
    <p:spTree>
      <p:nvGrpSpPr>
        <p:cNvPr id="1" name=""/>
        <p:cNvGrpSpPr/>
        <p:nvPr/>
      </p:nvGrpSpPr>
      <p:grpSpPr>
        <a:xfrm>
          <a:off x="0" y="0"/>
          <a:ext cx="0" cy="0"/>
          <a:chOff x="0" y="0"/>
          <a:chExt cx="0" cy="0"/>
        </a:xfrm>
      </p:grpSpPr>
      <p:pic>
        <p:nvPicPr>
          <p:cNvPr id="6146" name="Picture 2" descr="http://www.verrijkingsstof.nl/generated/s900x600_995c14c710c83cadc58eb1a71dddb66f.jpg"/>
          <p:cNvPicPr>
            <a:picLocks noChangeAspect="1" noChangeArrowheads="1"/>
          </p:cNvPicPr>
          <p:nvPr/>
        </p:nvPicPr>
        <p:blipFill rotWithShape="1">
          <a:blip r:embed="rId2" cstate="email">
            <a:extLst>
              <a:ext uri="{28A0092B-C50C-407E-A947-70E740481C1C}">
                <a14:useLocalDpi xmlns:a14="http://schemas.microsoft.com/office/drawing/2010/main"/>
              </a:ext>
            </a:extLst>
          </a:blip>
          <a:src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04557087"/>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5124" name="Picture 4" descr="http://upload.wikimedia.org/wikipedia/commons/c/cf/Adult_Microcaecilia_dermatophaga_in_life_-_journal.pone.0057756.g005-top.png"/>
          <p:cNvPicPr>
            <a:picLocks noChangeAspect="1" noChangeArrowheads="1"/>
          </p:cNvPicPr>
          <p:nvPr/>
        </p:nvPicPr>
        <p:blipFill rotWithShape="1">
          <a:blip r:embed="rId2" cstate="email">
            <a:extLst>
              <a:ext uri="{28A0092B-C50C-407E-A947-70E740481C1C}">
                <a14:useLocalDpi xmlns:a14="http://schemas.microsoft.com/office/drawing/2010/main"/>
              </a:ext>
            </a:extLst>
          </a:blip>
          <a:srcRect/>
          <a:stretch/>
        </p:blipFill>
        <p:spPr bwMode="auto">
          <a:xfrm>
            <a:off x="-1" y="145048"/>
            <a:ext cx="9144001" cy="6638762"/>
          </a:xfrm>
          <a:prstGeom prst="rect">
            <a:avLst/>
          </a:prstGeom>
          <a:noFill/>
          <a:extLst>
            <a:ext uri="{909E8E84-426E-40DD-AFC4-6F175D3DCCD1}">
              <a14:hiddenFill xmlns:a14="http://schemas.microsoft.com/office/drawing/2010/main">
                <a:solidFill>
                  <a:srgbClr val="FFFFFF"/>
                </a:solidFill>
              </a14:hiddenFill>
            </a:ext>
          </a:extLst>
        </p:spPr>
      </p:pic>
      <p:sp>
        <p:nvSpPr>
          <p:cNvPr id="2" name="Titel 1"/>
          <p:cNvSpPr>
            <a:spLocks noGrp="1"/>
          </p:cNvSpPr>
          <p:nvPr>
            <p:ph type="title"/>
          </p:nvPr>
        </p:nvSpPr>
        <p:spPr>
          <a:xfrm>
            <a:off x="-2" y="6021288"/>
            <a:ext cx="9144001" cy="836712"/>
          </a:xfrm>
        </p:spPr>
        <p:txBody>
          <a:bodyPr>
            <a:normAutofit/>
          </a:bodyPr>
          <a:lstStyle/>
          <a:p>
            <a:r>
              <a:rPr lang="en-US" sz="1600" dirty="0">
                <a:solidFill>
                  <a:srgbClr val="002060"/>
                </a:solidFill>
                <a:latin typeface="Arial" panose="020B0604020202020204" pitchFamily="34" charset="0"/>
                <a:cs typeface="Arial" panose="020B0604020202020204" pitchFamily="34" charset="0"/>
              </a:rPr>
              <a:t>©:  Wilkinson M, </a:t>
            </a:r>
            <a:r>
              <a:rPr lang="en-US" sz="1600" dirty="0" err="1">
                <a:solidFill>
                  <a:srgbClr val="002060"/>
                </a:solidFill>
                <a:latin typeface="Arial" panose="020B0604020202020204" pitchFamily="34" charset="0"/>
                <a:cs typeface="Arial" panose="020B0604020202020204" pitchFamily="34" charset="0"/>
              </a:rPr>
              <a:t>Sherratt</a:t>
            </a:r>
            <a:r>
              <a:rPr lang="en-US" sz="1600" dirty="0">
                <a:solidFill>
                  <a:srgbClr val="002060"/>
                </a:solidFill>
                <a:latin typeface="Arial" panose="020B0604020202020204" pitchFamily="34" charset="0"/>
                <a:cs typeface="Arial" panose="020B0604020202020204" pitchFamily="34" charset="0"/>
              </a:rPr>
              <a:t> E, </a:t>
            </a:r>
            <a:r>
              <a:rPr lang="en-US" sz="1600" dirty="0" err="1">
                <a:solidFill>
                  <a:srgbClr val="002060"/>
                </a:solidFill>
                <a:latin typeface="Arial" panose="020B0604020202020204" pitchFamily="34" charset="0"/>
                <a:cs typeface="Arial" panose="020B0604020202020204" pitchFamily="34" charset="0"/>
              </a:rPr>
              <a:t>Starace</a:t>
            </a:r>
            <a:r>
              <a:rPr lang="en-US" sz="1600" dirty="0">
                <a:solidFill>
                  <a:srgbClr val="002060"/>
                </a:solidFill>
                <a:latin typeface="Arial" panose="020B0604020202020204" pitchFamily="34" charset="0"/>
                <a:cs typeface="Arial" panose="020B0604020202020204" pitchFamily="34" charset="0"/>
              </a:rPr>
              <a:t> F, Gower DJ (2013)</a:t>
            </a:r>
            <a:br>
              <a:rPr lang="nl-NL" sz="1600" dirty="0">
                <a:solidFill>
                  <a:srgbClr val="002060"/>
                </a:solidFill>
                <a:latin typeface="Arial" panose="020B0604020202020204" pitchFamily="34" charset="0"/>
                <a:cs typeface="Arial" panose="020B0604020202020204" pitchFamily="34" charset="0"/>
              </a:rPr>
            </a:br>
            <a:r>
              <a:rPr lang="nl-NL" sz="2400" dirty="0">
                <a:solidFill>
                  <a:srgbClr val="002060"/>
                </a:solidFill>
                <a:latin typeface="Arial" panose="020B0604020202020204" pitchFamily="34" charset="0"/>
                <a:cs typeface="Arial" panose="020B0604020202020204" pitchFamily="34" charset="0"/>
              </a:rPr>
              <a:t>Wormsalamanders (</a:t>
            </a:r>
            <a:r>
              <a:rPr lang="nl-NL" sz="2400" dirty="0" err="1">
                <a:solidFill>
                  <a:srgbClr val="002060"/>
                </a:solidFill>
                <a:latin typeface="Arial" panose="020B0604020202020204" pitchFamily="34" charset="0"/>
                <a:cs typeface="Arial" panose="020B0604020202020204" pitchFamily="34" charset="0"/>
              </a:rPr>
              <a:t>Gymnophiona</a:t>
            </a:r>
            <a:r>
              <a:rPr lang="nl-NL" sz="2400" dirty="0">
                <a:solidFill>
                  <a:srgbClr val="002060"/>
                </a:solidFill>
                <a:latin typeface="Arial" panose="020B0604020202020204" pitchFamily="34" charset="0"/>
                <a:cs typeface="Arial" panose="020B0604020202020204" pitchFamily="34" charset="0"/>
              </a:rPr>
              <a:t>)</a:t>
            </a:r>
          </a:p>
        </p:txBody>
      </p:sp>
    </p:spTree>
    <p:extLst>
      <p:ext uri="{BB962C8B-B14F-4D97-AF65-F5344CB8AC3E}">
        <p14:creationId xmlns:p14="http://schemas.microsoft.com/office/powerpoint/2010/main" val="966347634"/>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descr="http://upload.wikimedia.org/wikipedia/commons/3/34/Forest_close_to_the_Mana_River_at_Angoul%C3%AAme%2C_French_Guiana_-_journal.pone.0057756.g001-bottom.png"/>
          <p:cNvPicPr>
            <a:picLocks noChangeAspect="1" noChangeArrowheads="1"/>
          </p:cNvPicPr>
          <p:nvPr/>
        </p:nvPicPr>
        <p:blipFill rotWithShape="1">
          <a:blip r:embed="rId2" cstate="email">
            <a:extLst>
              <a:ext uri="{28A0092B-C50C-407E-A947-70E740481C1C}">
                <a14:useLocalDpi xmlns:a14="http://schemas.microsoft.com/office/drawing/2010/main"/>
              </a:ext>
            </a:extLst>
          </a:blip>
          <a:srcRect/>
          <a:stretch/>
        </p:blipFill>
        <p:spPr bwMode="auto">
          <a:xfrm>
            <a:off x="-1" y="0"/>
            <a:ext cx="9144001"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9963595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Afbeelding 2"/>
          <p:cNvPicPr/>
          <p:nvPr/>
        </p:nvPicPr>
        <p:blipFill rotWithShape="1">
          <a:blip r:embed="rId2" cstate="email">
            <a:extLst>
              <a:ext uri="{28A0092B-C50C-407E-A947-70E740481C1C}">
                <a14:useLocalDpi xmlns:a14="http://schemas.microsoft.com/office/drawing/2010/main"/>
              </a:ext>
            </a:extLst>
          </a:blip>
          <a:srcRect/>
          <a:stretch/>
        </p:blipFill>
        <p:spPr bwMode="auto">
          <a:xfrm>
            <a:off x="5364089" y="5229201"/>
            <a:ext cx="3168352" cy="997427"/>
          </a:xfrm>
          <a:prstGeom prst="rect">
            <a:avLst/>
          </a:prstGeom>
          <a:ln>
            <a:noFill/>
          </a:ln>
          <a:extLst>
            <a:ext uri="{53640926-AAD7-44D8-BBD7-CCE9431645EC}">
              <a14:shadowObscured xmlns:a14="http://schemas.microsoft.com/office/drawing/2010/main"/>
            </a:ext>
          </a:extLst>
        </p:spPr>
      </p:pic>
      <p:pic>
        <p:nvPicPr>
          <p:cNvPr id="1027" name="Picture 3"/>
          <p:cNvPicPr>
            <a:picLocks noChangeAspect="1" noChangeArrowheads="1"/>
          </p:cNvPicPr>
          <p:nvPr/>
        </p:nvPicPr>
        <p:blipFill rotWithShape="1">
          <a:blip r:embed="rId3" cstate="email">
            <a:extLst>
              <a:ext uri="{28A0092B-C50C-407E-A947-70E740481C1C}">
                <a14:useLocalDpi xmlns:a14="http://schemas.microsoft.com/office/drawing/2010/main"/>
              </a:ext>
            </a:extLst>
          </a:blip>
          <a:srcRect/>
          <a:stretch/>
        </p:blipFill>
        <p:spPr bwMode="auto">
          <a:xfrm>
            <a:off x="500946" y="1"/>
            <a:ext cx="8367423" cy="478387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8" name="Picture 4"/>
          <p:cNvPicPr>
            <a:picLocks noChangeAspect="1" noChangeArrowheads="1"/>
          </p:cNvPicPr>
          <p:nvPr/>
        </p:nvPicPr>
        <p:blipFill rotWithShape="1">
          <a:blip r:embed="rId4" cstate="email">
            <a:extLst>
              <a:ext uri="{28A0092B-C50C-407E-A947-70E740481C1C}">
                <a14:useLocalDpi xmlns:a14="http://schemas.microsoft.com/office/drawing/2010/main"/>
              </a:ext>
            </a:extLst>
          </a:blip>
          <a:srcRect/>
          <a:stretch/>
        </p:blipFill>
        <p:spPr bwMode="auto">
          <a:xfrm>
            <a:off x="467544" y="5134318"/>
            <a:ext cx="3251950" cy="109230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itel 3"/>
          <p:cNvSpPr>
            <a:spLocks noGrp="1"/>
          </p:cNvSpPr>
          <p:nvPr>
            <p:ph type="title"/>
          </p:nvPr>
        </p:nvSpPr>
        <p:spPr>
          <a:xfrm>
            <a:off x="1" y="4884235"/>
            <a:ext cx="8494713" cy="884741"/>
          </a:xfrm>
        </p:spPr>
        <p:txBody>
          <a:bodyPr>
            <a:normAutofit/>
          </a:bodyPr>
          <a:lstStyle/>
          <a:p>
            <a:pPr algn="l"/>
            <a:r>
              <a:rPr lang="nl-NL" sz="1600" dirty="0"/>
              <a:t>           </a:t>
            </a:r>
            <a:r>
              <a:rPr lang="nl-NL" sz="1600" dirty="0">
                <a:solidFill>
                  <a:schemeClr val="accent4">
                    <a:lumMod val="60000"/>
                    <a:lumOff val="40000"/>
                  </a:schemeClr>
                </a:solidFill>
              </a:rPr>
              <a:t>Nieuwe Bijbelvertaling:                                                         Willibrordvertaling:</a:t>
            </a:r>
          </a:p>
        </p:txBody>
      </p:sp>
      <p:sp>
        <p:nvSpPr>
          <p:cNvPr id="5" name="Tijdelijke aanduiding voor tekst 4"/>
          <p:cNvSpPr>
            <a:spLocks noGrp="1"/>
          </p:cNvSpPr>
          <p:nvPr>
            <p:ph type="body" idx="1"/>
          </p:nvPr>
        </p:nvSpPr>
        <p:spPr>
          <a:xfrm>
            <a:off x="0" y="6093297"/>
            <a:ext cx="9144000" cy="504055"/>
          </a:xfrm>
        </p:spPr>
        <p:txBody>
          <a:bodyPr>
            <a:normAutofit/>
          </a:bodyPr>
          <a:lstStyle/>
          <a:p>
            <a:r>
              <a:rPr lang="nl-NL" sz="1600" b="1" dirty="0"/>
              <a:t>                                                                                                                     </a:t>
            </a:r>
            <a:r>
              <a:rPr lang="nl-NL" sz="1600" b="1" dirty="0">
                <a:solidFill>
                  <a:schemeClr val="accent4">
                    <a:lumMod val="60000"/>
                    <a:lumOff val="40000"/>
                  </a:schemeClr>
                </a:solidFill>
              </a:rPr>
              <a:t>LATIJN:</a:t>
            </a:r>
            <a:r>
              <a:rPr lang="nl-NL" sz="1600" b="1" dirty="0"/>
              <a:t> </a:t>
            </a:r>
            <a:r>
              <a:rPr lang="nl-NL" sz="1400" dirty="0"/>
              <a:t>serpens decepit me </a:t>
            </a:r>
          </a:p>
        </p:txBody>
      </p:sp>
      <p:pic>
        <p:nvPicPr>
          <p:cNvPr id="2052" name="Picture 4" descr="http://t1.gstatic.com/images?q=tbn:ANd9GcSfLwsRMYB7O7w3Jg1Bp_ip9Dri1jDDCBrdX7dq4W32DheN5ZP4">
            <a:hlinkClick r:id="rId5"/>
          </p:cNvPr>
          <p:cNvPicPr>
            <a:picLocks noChangeAspect="1" noChangeArrowheads="1"/>
          </p:cNvPicPr>
          <p:nvPr/>
        </p:nvPicPr>
        <p:blipFill rotWithShape="1">
          <a:blip r:embed="rId6" cstate="email">
            <a:extLst>
              <a:ext uri="{28A0092B-C50C-407E-A947-70E740481C1C}">
                <a14:useLocalDpi xmlns:a14="http://schemas.microsoft.com/office/drawing/2010/main"/>
              </a:ext>
            </a:extLst>
          </a:blip>
          <a:srcRect/>
          <a:stretch/>
        </p:blipFill>
        <p:spPr bwMode="auto">
          <a:xfrm>
            <a:off x="611562" y="5134319"/>
            <a:ext cx="1728191" cy="315917"/>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descr="http://t1.gstatic.com/images?q=tbn:ANd9GcSfLwsRMYB7O7w3Jg1Bp_ip9Dri1jDDCBrdX7dq4W32DheN5ZP4">
            <a:hlinkClick r:id="rId5"/>
          </p:cNvPr>
          <p:cNvPicPr>
            <a:picLocks noChangeAspect="1" noChangeArrowheads="1"/>
          </p:cNvPicPr>
          <p:nvPr/>
        </p:nvPicPr>
        <p:blipFill rotWithShape="1">
          <a:blip r:embed="rId7" cstate="email">
            <a:extLst>
              <a:ext uri="{28A0092B-C50C-407E-A947-70E740481C1C}">
                <a14:useLocalDpi xmlns:a14="http://schemas.microsoft.com/office/drawing/2010/main"/>
              </a:ext>
            </a:extLst>
          </a:blip>
          <a:srcRect/>
          <a:stretch/>
        </p:blipFill>
        <p:spPr bwMode="auto">
          <a:xfrm>
            <a:off x="5453743" y="5134318"/>
            <a:ext cx="2590800" cy="315918"/>
          </a:xfrm>
          <a:prstGeom prst="rect">
            <a:avLst/>
          </a:prstGeom>
          <a:noFill/>
          <a:extLst>
            <a:ext uri="{909E8E84-426E-40DD-AFC4-6F175D3DCCD1}">
              <a14:hiddenFill xmlns:a14="http://schemas.microsoft.com/office/drawing/2010/main">
                <a:solidFill>
                  <a:srgbClr val="FFFFFF"/>
                </a:solidFill>
              </a14:hiddenFill>
            </a:ext>
          </a:extLst>
        </p:spPr>
      </p:pic>
      <p:pic>
        <p:nvPicPr>
          <p:cNvPr id="2055" name="Picture 7"/>
          <p:cNvPicPr>
            <a:picLocks noChangeAspect="1" noChangeArrowheads="1"/>
          </p:cNvPicPr>
          <p:nvPr/>
        </p:nvPicPr>
        <p:blipFill>
          <a:blip r:embed="rId8" cstate="email">
            <a:extLst>
              <a:ext uri="{28A0092B-C50C-407E-A947-70E740481C1C}">
                <a14:useLocalDpi xmlns:a14="http://schemas.microsoft.com/office/drawing/2010/main"/>
              </a:ext>
            </a:extLst>
          </a:blip>
          <a:srcRect/>
          <a:stretch>
            <a:fillRect/>
          </a:stretch>
        </p:blipFill>
        <p:spPr bwMode="auto">
          <a:xfrm>
            <a:off x="7164288" y="5929549"/>
            <a:ext cx="1704080" cy="29707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281266310"/>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descr="http://38.media.tumblr.com/tumblr_map3r75xkF1r38ji3o1_1280.jpg"/>
          <p:cNvPicPr>
            <a:picLocks noChangeAspect="1" noChangeArrowheads="1"/>
          </p:cNvPicPr>
          <p:nvPr/>
        </p:nvPicPr>
        <p:blipFill rotWithShape="1">
          <a:blip r:embed="rId2" cstate="email">
            <a:extLst>
              <a:ext uri="{28A0092B-C50C-407E-A947-70E740481C1C}">
                <a14:useLocalDpi xmlns:a14="http://schemas.microsoft.com/office/drawing/2010/main"/>
              </a:ext>
            </a:extLst>
          </a:blip>
          <a:srcRect/>
          <a:stretch/>
        </p:blipFill>
        <p:spPr bwMode="auto">
          <a:xfrm>
            <a:off x="0" y="478"/>
            <a:ext cx="9144000" cy="685752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80296022"/>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descr="http://upload.wikimedia.org/wikipedia/commons/thumb/5/52/Rhynchonkos.jpg/1280px-Rhynchonkos.jpg"/>
          <p:cNvPicPr>
            <a:picLocks noChangeAspect="1" noChangeArrowheads="1"/>
          </p:cNvPicPr>
          <p:nvPr/>
        </p:nvPicPr>
        <p:blipFill rotWithShape="1">
          <a:blip r:embed="rId2" cstate="email">
            <a:extLst>
              <a:ext uri="{28A0092B-C50C-407E-A947-70E740481C1C}">
                <a14:useLocalDpi xmlns:a14="http://schemas.microsoft.com/office/drawing/2010/main"/>
              </a:ext>
            </a:extLst>
          </a:blip>
          <a:srcRect/>
          <a:stretch/>
        </p:blipFill>
        <p:spPr bwMode="auto">
          <a:xfrm>
            <a:off x="5556" y="1094908"/>
            <a:ext cx="9138444" cy="4165085"/>
          </a:xfrm>
          <a:prstGeom prst="rect">
            <a:avLst/>
          </a:prstGeom>
          <a:noFill/>
          <a:extLst>
            <a:ext uri="{909E8E84-426E-40DD-AFC4-6F175D3DCCD1}">
              <a14:hiddenFill xmlns:a14="http://schemas.microsoft.com/office/drawing/2010/main">
                <a:solidFill>
                  <a:srgbClr val="FFFFFF"/>
                </a:solidFill>
              </a14:hiddenFill>
            </a:ext>
          </a:extLst>
        </p:spPr>
      </p:pic>
      <p:pic>
        <p:nvPicPr>
          <p:cNvPr id="9219" name="Picture 3"/>
          <p:cNvPicPr>
            <a:picLocks noChangeAspect="1" noChangeArrowheads="1"/>
          </p:cNvPicPr>
          <p:nvPr/>
        </p:nvPicPr>
        <p:blipFill rotWithShape="1">
          <a:blip r:embed="rId3" cstate="email">
            <a:extLst>
              <a:ext uri="{28A0092B-C50C-407E-A947-70E740481C1C}">
                <a14:useLocalDpi xmlns:a14="http://schemas.microsoft.com/office/drawing/2010/main"/>
              </a:ext>
            </a:extLst>
          </a:blip>
          <a:srcRect/>
          <a:stretch/>
        </p:blipFill>
        <p:spPr bwMode="auto">
          <a:xfrm>
            <a:off x="0" y="5289172"/>
            <a:ext cx="9144000" cy="156882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itel 1"/>
          <p:cNvSpPr>
            <a:spLocks noGrp="1"/>
          </p:cNvSpPr>
          <p:nvPr>
            <p:ph type="title"/>
          </p:nvPr>
        </p:nvSpPr>
        <p:spPr>
          <a:xfrm>
            <a:off x="5556" y="274638"/>
            <a:ext cx="9138444" cy="1143000"/>
          </a:xfrm>
        </p:spPr>
        <p:txBody>
          <a:bodyPr>
            <a:normAutofit/>
          </a:bodyPr>
          <a:lstStyle/>
          <a:p>
            <a:pPr lvl="0" algn="l">
              <a:spcBef>
                <a:spcPct val="20000"/>
              </a:spcBef>
            </a:pPr>
            <a:r>
              <a:rPr lang="nl-NL" sz="1600" b="1" i="1" dirty="0" err="1">
                <a:solidFill>
                  <a:srgbClr val="002060"/>
                </a:solidFill>
                <a:latin typeface="Arial" panose="020B0604020202020204" pitchFamily="34" charset="0"/>
                <a:cs typeface="Arial" panose="020B0604020202020204" pitchFamily="34" charset="0"/>
              </a:rPr>
              <a:t>Rhynchonkos</a:t>
            </a:r>
            <a:r>
              <a:rPr lang="nl-NL" sz="1600" b="1" dirty="0">
                <a:solidFill>
                  <a:srgbClr val="002060"/>
                </a:solidFill>
                <a:latin typeface="Arial" panose="020B0604020202020204" pitchFamily="34" charset="0"/>
                <a:cs typeface="Arial" panose="020B0604020202020204" pitchFamily="34" charset="0"/>
              </a:rPr>
              <a:t>, Vroeg Perm, Oklahoma </a:t>
            </a:r>
            <a:br>
              <a:rPr lang="nl-NL" sz="1600" b="1" dirty="0">
                <a:solidFill>
                  <a:srgbClr val="002060"/>
                </a:solidFill>
                <a:latin typeface="Arial" panose="020B0604020202020204" pitchFamily="34" charset="0"/>
                <a:cs typeface="Arial" panose="020B0604020202020204" pitchFamily="34" charset="0"/>
              </a:rPr>
            </a:br>
            <a:br>
              <a:rPr lang="nl-NL" sz="1600" b="1" dirty="0">
                <a:solidFill>
                  <a:srgbClr val="002060"/>
                </a:solidFill>
                <a:latin typeface="Arial" panose="020B0604020202020204" pitchFamily="34" charset="0"/>
                <a:cs typeface="Arial" panose="020B0604020202020204" pitchFamily="34" charset="0"/>
              </a:rPr>
            </a:br>
            <a:r>
              <a:rPr lang="nl-NL" sz="1600" dirty="0">
                <a:solidFill>
                  <a:srgbClr val="002060"/>
                </a:solidFill>
                <a:latin typeface="Arial" panose="020B0604020202020204" pitchFamily="34" charset="0"/>
                <a:ea typeface="+mn-ea"/>
                <a:cs typeface="Arial" panose="020B0604020202020204" pitchFamily="34" charset="0"/>
              </a:rPr>
              <a:t>https://en.wikipedia.org</a:t>
            </a:r>
            <a:br>
              <a:rPr lang="nl-NL" sz="1600" dirty="0">
                <a:solidFill>
                  <a:srgbClr val="002060"/>
                </a:solidFill>
                <a:latin typeface="Arial" panose="020B0604020202020204" pitchFamily="34" charset="0"/>
                <a:ea typeface="+mn-ea"/>
                <a:cs typeface="Arial" panose="020B0604020202020204" pitchFamily="34" charset="0"/>
              </a:rPr>
            </a:br>
            <a:endParaRPr lang="nl-NL" sz="1600" b="1" dirty="0">
              <a:solidFill>
                <a:srgbClr val="00206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383226106"/>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descr="C:\Users\Gebruiker\Documents\Lethiscus 001.jpg"/>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1" y="889966"/>
            <a:ext cx="9154953" cy="5968034"/>
          </a:xfrm>
          <a:prstGeom prst="rect">
            <a:avLst/>
          </a:prstGeom>
          <a:noFill/>
          <a:extLst>
            <a:ext uri="{909E8E84-426E-40DD-AFC4-6F175D3DCCD1}">
              <a14:hiddenFill xmlns:a14="http://schemas.microsoft.com/office/drawing/2010/main">
                <a:solidFill>
                  <a:srgbClr val="FFFFFF"/>
                </a:solidFill>
              </a14:hiddenFill>
            </a:ext>
          </a:extLst>
        </p:spPr>
      </p:pic>
      <p:sp>
        <p:nvSpPr>
          <p:cNvPr id="3" name="Titel 2"/>
          <p:cNvSpPr>
            <a:spLocks noGrp="1"/>
          </p:cNvSpPr>
          <p:nvPr>
            <p:ph type="title"/>
          </p:nvPr>
        </p:nvSpPr>
        <p:spPr>
          <a:xfrm>
            <a:off x="0" y="0"/>
            <a:ext cx="9144000" cy="1417638"/>
          </a:xfrm>
        </p:spPr>
        <p:txBody>
          <a:bodyPr>
            <a:normAutofit/>
          </a:bodyPr>
          <a:lstStyle/>
          <a:p>
            <a:pPr lvl="0" algn="l">
              <a:spcBef>
                <a:spcPct val="20000"/>
              </a:spcBef>
            </a:pPr>
            <a:r>
              <a:rPr lang="nl-NL" sz="1600" b="1" i="1" dirty="0" err="1">
                <a:solidFill>
                  <a:srgbClr val="002060"/>
                </a:solidFill>
                <a:latin typeface="Arial" panose="020B0604020202020204" pitchFamily="34" charset="0"/>
                <a:cs typeface="Arial" panose="020B0604020202020204" pitchFamily="34" charset="0"/>
              </a:rPr>
              <a:t>Lethiscus</a:t>
            </a:r>
            <a:r>
              <a:rPr lang="nl-NL" sz="1600" b="1" dirty="0">
                <a:solidFill>
                  <a:srgbClr val="002060"/>
                </a:solidFill>
                <a:latin typeface="Arial" panose="020B0604020202020204" pitchFamily="34" charset="0"/>
                <a:cs typeface="Arial" panose="020B0604020202020204" pitchFamily="34" charset="0"/>
              </a:rPr>
              <a:t>, Vroeg Carboon, Schotland </a:t>
            </a:r>
            <a:br>
              <a:rPr lang="nl-NL" sz="1600" b="1" dirty="0">
                <a:solidFill>
                  <a:srgbClr val="002060"/>
                </a:solidFill>
                <a:latin typeface="Arial" panose="020B0604020202020204" pitchFamily="34" charset="0"/>
                <a:cs typeface="Arial" panose="020B0604020202020204" pitchFamily="34" charset="0"/>
              </a:rPr>
            </a:br>
            <a:br>
              <a:rPr lang="nl-NL" sz="1600" b="1" dirty="0">
                <a:solidFill>
                  <a:srgbClr val="002060"/>
                </a:solidFill>
                <a:latin typeface="Arial" panose="020B0604020202020204" pitchFamily="34" charset="0"/>
                <a:cs typeface="Arial" panose="020B0604020202020204" pitchFamily="34" charset="0"/>
              </a:rPr>
            </a:br>
            <a:r>
              <a:rPr lang="nl-NL" sz="1600" dirty="0">
                <a:solidFill>
                  <a:srgbClr val="002060"/>
                </a:solidFill>
                <a:latin typeface="Arial" panose="020B0604020202020204" pitchFamily="34" charset="0"/>
                <a:ea typeface="+mn-ea"/>
                <a:cs typeface="Arial" panose="020B0604020202020204" pitchFamily="34" charset="0"/>
              </a:rPr>
              <a:t>https://en.wikipedia.org</a:t>
            </a:r>
            <a:br>
              <a:rPr lang="nl-NL" sz="1600" dirty="0">
                <a:solidFill>
                  <a:srgbClr val="002060"/>
                </a:solidFill>
                <a:latin typeface="Arial" panose="020B0604020202020204" pitchFamily="34" charset="0"/>
                <a:ea typeface="+mn-ea"/>
                <a:cs typeface="Arial" panose="020B0604020202020204" pitchFamily="34" charset="0"/>
              </a:rPr>
            </a:br>
            <a:endParaRPr lang="nl-NL" sz="1600" b="1" dirty="0">
              <a:solidFill>
                <a:srgbClr val="00206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087781696"/>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1115615" y="0"/>
            <a:ext cx="7128353"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247674292"/>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2050" name="Picture 2" descr="306.jpg (127699 bytes)"/>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1" y="548681"/>
            <a:ext cx="9144001" cy="57912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71184497"/>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1026" name="Picture 2" descr="http://upload.wikimedia.org/wikipedia/commons/b/b4/AnguisFragilisTongue.JPG"/>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0" y="3301"/>
            <a:ext cx="9143999"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Titel 1"/>
          <p:cNvSpPr>
            <a:spLocks noGrp="1"/>
          </p:cNvSpPr>
          <p:nvPr>
            <p:ph type="title"/>
          </p:nvPr>
        </p:nvSpPr>
        <p:spPr>
          <a:xfrm>
            <a:off x="1" y="5445224"/>
            <a:ext cx="9143999" cy="1412776"/>
          </a:xfrm>
        </p:spPr>
        <p:txBody>
          <a:bodyPr/>
          <a:lstStyle/>
          <a:p>
            <a:pPr algn="l"/>
            <a:r>
              <a:rPr lang="nl-NL" sz="1800" b="1" dirty="0">
                <a:latin typeface="Arial" panose="020B0604020202020204" pitchFamily="34" charset="0"/>
                <a:cs typeface="Arial" panose="020B0604020202020204" pitchFamily="34" charset="0"/>
              </a:rPr>
              <a:t>Hazelworm</a:t>
            </a:r>
            <a:br>
              <a:rPr lang="nl-NL" sz="1600" b="1" dirty="0">
                <a:latin typeface="Arial" panose="020B0604020202020204" pitchFamily="34" charset="0"/>
                <a:cs typeface="Arial" panose="020B0604020202020204" pitchFamily="34" charset="0"/>
              </a:rPr>
            </a:br>
            <a:r>
              <a:rPr lang="nl-NL" sz="1600" dirty="0">
                <a:latin typeface="Arial" panose="020B0604020202020204" pitchFamily="34" charset="0"/>
                <a:cs typeface="Arial" panose="020B0604020202020204" pitchFamily="34" charset="0"/>
              </a:rPr>
              <a:t>https://nl.wikipedia.org</a:t>
            </a:r>
            <a:endParaRPr lang="nl-NL" dirty="0"/>
          </a:p>
        </p:txBody>
      </p:sp>
    </p:spTree>
    <p:extLst>
      <p:ext uri="{BB962C8B-B14F-4D97-AF65-F5344CB8AC3E}">
        <p14:creationId xmlns:p14="http://schemas.microsoft.com/office/powerpoint/2010/main" val="2315683055"/>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2056" name="Picture 8" descr="http://upload.wikimedia.org/wikipedia/commons/6/64/Bipes_biporus.jpg"/>
          <p:cNvPicPr>
            <a:picLocks noChangeAspect="1" noChangeArrowheads="1"/>
          </p:cNvPicPr>
          <p:nvPr/>
        </p:nvPicPr>
        <p:blipFill rotWithShape="1">
          <a:blip r:embed="rId2" cstate="email">
            <a:extLst>
              <a:ext uri="{28A0092B-C50C-407E-A947-70E740481C1C}">
                <a14:useLocalDpi xmlns:a14="http://schemas.microsoft.com/office/drawing/2010/main"/>
              </a:ext>
            </a:extLst>
          </a:blip>
          <a:src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Titel 1"/>
          <p:cNvSpPr>
            <a:spLocks noGrp="1"/>
          </p:cNvSpPr>
          <p:nvPr>
            <p:ph type="title"/>
          </p:nvPr>
        </p:nvSpPr>
        <p:spPr>
          <a:xfrm>
            <a:off x="0" y="274638"/>
            <a:ext cx="9144000" cy="1143000"/>
          </a:xfrm>
        </p:spPr>
        <p:txBody>
          <a:bodyPr>
            <a:normAutofit/>
          </a:bodyPr>
          <a:lstStyle/>
          <a:p>
            <a:pPr algn="l"/>
            <a:r>
              <a:rPr lang="nl-NL" sz="1600" b="1" dirty="0">
                <a:solidFill>
                  <a:schemeClr val="accent4">
                    <a:lumMod val="50000"/>
                  </a:schemeClr>
                </a:solidFill>
                <a:latin typeface="Arial" panose="020B0604020202020204" pitchFamily="34" charset="0"/>
                <a:cs typeface="Arial" panose="020B0604020202020204" pitchFamily="34" charset="0"/>
              </a:rPr>
              <a:t>Mexicaanse wormhagedis (</a:t>
            </a:r>
            <a:r>
              <a:rPr lang="nl-NL" sz="1600" b="1" i="1" dirty="0" err="1">
                <a:solidFill>
                  <a:schemeClr val="accent4">
                    <a:lumMod val="50000"/>
                  </a:schemeClr>
                </a:solidFill>
                <a:latin typeface="Arial" panose="020B0604020202020204" pitchFamily="34" charset="0"/>
                <a:cs typeface="Arial" panose="020B0604020202020204" pitchFamily="34" charset="0"/>
              </a:rPr>
              <a:t>Bipes</a:t>
            </a:r>
            <a:r>
              <a:rPr lang="nl-NL" sz="1600" b="1" i="1" dirty="0">
                <a:solidFill>
                  <a:schemeClr val="accent4">
                    <a:lumMod val="50000"/>
                  </a:schemeClr>
                </a:solidFill>
                <a:latin typeface="Arial" panose="020B0604020202020204" pitchFamily="34" charset="0"/>
                <a:cs typeface="Arial" panose="020B0604020202020204" pitchFamily="34" charset="0"/>
              </a:rPr>
              <a:t> </a:t>
            </a:r>
            <a:r>
              <a:rPr lang="nl-NL" sz="1600" b="1" i="1" dirty="0" err="1">
                <a:solidFill>
                  <a:schemeClr val="accent4">
                    <a:lumMod val="50000"/>
                  </a:schemeClr>
                </a:solidFill>
                <a:latin typeface="Arial" panose="020B0604020202020204" pitchFamily="34" charset="0"/>
                <a:cs typeface="Arial" panose="020B0604020202020204" pitchFamily="34" charset="0"/>
              </a:rPr>
              <a:t>biporus</a:t>
            </a:r>
            <a:r>
              <a:rPr lang="nl-NL" sz="1600" b="1" dirty="0">
                <a:solidFill>
                  <a:schemeClr val="accent4">
                    <a:lumMod val="50000"/>
                  </a:schemeClr>
                </a:solidFill>
                <a:latin typeface="Arial" panose="020B0604020202020204" pitchFamily="34" charset="0"/>
                <a:cs typeface="Arial" panose="020B0604020202020204" pitchFamily="34" charset="0"/>
              </a:rPr>
              <a:t>)</a:t>
            </a:r>
            <a:br>
              <a:rPr lang="nl-NL" sz="1600" b="1" dirty="0">
                <a:solidFill>
                  <a:schemeClr val="accent4">
                    <a:lumMod val="50000"/>
                  </a:schemeClr>
                </a:solidFill>
                <a:latin typeface="Arial" panose="020B0604020202020204" pitchFamily="34" charset="0"/>
                <a:cs typeface="Arial" panose="020B0604020202020204" pitchFamily="34" charset="0"/>
              </a:rPr>
            </a:br>
            <a:br>
              <a:rPr lang="nl-NL" sz="1600" b="1" dirty="0">
                <a:solidFill>
                  <a:schemeClr val="accent4">
                    <a:lumMod val="50000"/>
                  </a:schemeClr>
                </a:solidFill>
                <a:latin typeface="Arial" panose="020B0604020202020204" pitchFamily="34" charset="0"/>
                <a:cs typeface="Arial" panose="020B0604020202020204" pitchFamily="34" charset="0"/>
              </a:rPr>
            </a:br>
            <a:r>
              <a:rPr lang="nl-NL" sz="1600" dirty="0">
                <a:solidFill>
                  <a:schemeClr val="accent4">
                    <a:lumMod val="50000"/>
                  </a:schemeClr>
                </a:solidFill>
                <a:latin typeface="Arial" panose="020B0604020202020204" pitchFamily="34" charset="0"/>
                <a:cs typeface="Arial" panose="020B0604020202020204" pitchFamily="34" charset="0"/>
              </a:rPr>
              <a:t>https://en.wikipedia.org</a:t>
            </a:r>
            <a:endParaRPr lang="nl-NL" sz="1600" b="1" dirty="0">
              <a:solidFill>
                <a:schemeClr val="accent4">
                  <a:lumMod val="50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898560894"/>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3074" name="Picture 2" descr="http://calphotos.berkeley.edu/imgs/512x768/0000_0000/1212/2373.jpeg"/>
          <p:cNvPicPr>
            <a:picLocks noChangeAspect="1" noChangeArrowheads="1"/>
          </p:cNvPicPr>
          <p:nvPr/>
        </p:nvPicPr>
        <p:blipFill rotWithShape="1">
          <a:blip r:embed="rId2" cstate="email">
            <a:extLst>
              <a:ext uri="{28A0092B-C50C-407E-A947-70E740481C1C}">
                <a14:useLocalDpi xmlns:a14="http://schemas.microsoft.com/office/drawing/2010/main"/>
              </a:ext>
            </a:extLst>
          </a:blip>
          <a:srcRect/>
          <a:stretch/>
        </p:blipFill>
        <p:spPr bwMode="auto">
          <a:xfrm>
            <a:off x="1" y="0"/>
            <a:ext cx="9144000" cy="5984088"/>
          </a:xfrm>
          <a:prstGeom prst="rect">
            <a:avLst/>
          </a:prstGeom>
          <a:noFill/>
          <a:extLst>
            <a:ext uri="{909E8E84-426E-40DD-AFC4-6F175D3DCCD1}">
              <a14:hiddenFill xmlns:a14="http://schemas.microsoft.com/office/drawing/2010/main">
                <a:solidFill>
                  <a:srgbClr val="FFFFFF"/>
                </a:solidFill>
              </a14:hiddenFill>
            </a:ext>
          </a:extLst>
        </p:spPr>
      </p:pic>
      <p:sp>
        <p:nvSpPr>
          <p:cNvPr id="2" name="Titel 1"/>
          <p:cNvSpPr>
            <a:spLocks noGrp="1"/>
          </p:cNvSpPr>
          <p:nvPr>
            <p:ph type="title"/>
          </p:nvPr>
        </p:nvSpPr>
        <p:spPr>
          <a:xfrm>
            <a:off x="2" y="5805264"/>
            <a:ext cx="9143999" cy="1052736"/>
          </a:xfrm>
        </p:spPr>
        <p:txBody>
          <a:bodyPr>
            <a:normAutofit/>
          </a:bodyPr>
          <a:lstStyle/>
          <a:p>
            <a:r>
              <a:rPr lang="nl-NL" sz="1600" b="1" dirty="0">
                <a:solidFill>
                  <a:srgbClr val="FFCC00"/>
                </a:solidFill>
                <a:latin typeface="Arial" panose="020B0604020202020204" pitchFamily="34" charset="0"/>
                <a:cs typeface="Arial" panose="020B0604020202020204" pitchFamily="34" charset="0"/>
              </a:rPr>
              <a:t>Kaapse pootjesslang (</a:t>
            </a:r>
            <a:r>
              <a:rPr lang="nl-NL" sz="1600" b="1" i="1" dirty="0" err="1">
                <a:solidFill>
                  <a:srgbClr val="FFCC00"/>
                </a:solidFill>
                <a:latin typeface="Arial" panose="020B0604020202020204" pitchFamily="34" charset="0"/>
                <a:cs typeface="Arial" panose="020B0604020202020204" pitchFamily="34" charset="0"/>
              </a:rPr>
              <a:t>Chamaesaura</a:t>
            </a:r>
            <a:r>
              <a:rPr lang="nl-NL" sz="1600" b="1" i="1" dirty="0">
                <a:solidFill>
                  <a:srgbClr val="FFCC00"/>
                </a:solidFill>
                <a:latin typeface="Arial" panose="020B0604020202020204" pitchFamily="34" charset="0"/>
                <a:cs typeface="Arial" panose="020B0604020202020204" pitchFamily="34" charset="0"/>
              </a:rPr>
              <a:t> </a:t>
            </a:r>
            <a:r>
              <a:rPr lang="nl-NL" sz="1600" b="1" i="1" dirty="0" err="1">
                <a:solidFill>
                  <a:srgbClr val="FFCC00"/>
                </a:solidFill>
                <a:latin typeface="Arial" panose="020B0604020202020204" pitchFamily="34" charset="0"/>
                <a:cs typeface="Arial" panose="020B0604020202020204" pitchFamily="34" charset="0"/>
              </a:rPr>
              <a:t>anguina</a:t>
            </a:r>
            <a:r>
              <a:rPr lang="nl-NL" sz="1600" b="1" dirty="0">
                <a:solidFill>
                  <a:srgbClr val="FFCC00"/>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1888758955"/>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4098" name="Picture 2" descr="http://2.bp.blogspot.com/_jyffk3_uYKo/TPyhgHuhOMI/AAAAAAAAAKs/7DOynd9k11M/s1600/PerchSkeletonLabel.jpg"/>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683568" y="1"/>
            <a:ext cx="7620000" cy="3571875"/>
          </a:xfrm>
          <a:prstGeom prst="rect">
            <a:avLst/>
          </a:prstGeom>
          <a:noFill/>
          <a:extLst>
            <a:ext uri="{909E8E84-426E-40DD-AFC4-6F175D3DCCD1}">
              <a14:hiddenFill xmlns:a14="http://schemas.microsoft.com/office/drawing/2010/main">
                <a:solidFill>
                  <a:srgbClr val="FFFFFF"/>
                </a:solidFill>
              </a14:hiddenFill>
            </a:ext>
          </a:extLst>
        </p:spPr>
      </p:pic>
      <p:pic>
        <p:nvPicPr>
          <p:cNvPr id="4100" name="Picture 4" descr="http://i603.photobucket.com/albums/tt112/zdp0178/eel-skeleton-lg.jpg"/>
          <p:cNvPicPr>
            <a:picLocks noChangeAspect="1" noChangeArrowheads="1"/>
          </p:cNvPicPr>
          <p:nvPr/>
        </p:nvPicPr>
        <p:blipFill rotWithShape="1">
          <a:blip r:embed="rId3" cstate="email">
            <a:extLst>
              <a:ext uri="{28A0092B-C50C-407E-A947-70E740481C1C}">
                <a14:useLocalDpi xmlns:a14="http://schemas.microsoft.com/office/drawing/2010/main"/>
              </a:ext>
            </a:extLst>
          </a:blip>
          <a:srcRect/>
          <a:stretch/>
        </p:blipFill>
        <p:spPr bwMode="auto">
          <a:xfrm>
            <a:off x="1" y="4254319"/>
            <a:ext cx="9144001" cy="2574235"/>
          </a:xfrm>
          <a:prstGeom prst="rect">
            <a:avLst/>
          </a:prstGeom>
          <a:noFill/>
          <a:extLst>
            <a:ext uri="{909E8E84-426E-40DD-AFC4-6F175D3DCCD1}">
              <a14:hiddenFill xmlns:a14="http://schemas.microsoft.com/office/drawing/2010/main">
                <a:solidFill>
                  <a:srgbClr val="FFFFFF"/>
                </a:solidFill>
              </a14:hiddenFill>
            </a:ext>
          </a:extLst>
        </p:spPr>
      </p:pic>
      <p:sp>
        <p:nvSpPr>
          <p:cNvPr id="3" name="Ondertitel 2"/>
          <p:cNvSpPr>
            <a:spLocks noGrp="1"/>
          </p:cNvSpPr>
          <p:nvPr>
            <p:ph type="subTitle" idx="1"/>
          </p:nvPr>
        </p:nvSpPr>
        <p:spPr>
          <a:xfrm>
            <a:off x="0" y="3068960"/>
            <a:ext cx="9144000" cy="3672408"/>
          </a:xfrm>
        </p:spPr>
        <p:txBody>
          <a:bodyPr/>
          <a:lstStyle/>
          <a:p>
            <a:endParaRPr lang="nl-NL" dirty="0"/>
          </a:p>
          <a:p>
            <a:pPr algn="l"/>
            <a:r>
              <a:rPr lang="nl-NL" sz="1600" b="1" dirty="0">
                <a:latin typeface="Arial" panose="020B0604020202020204" pitchFamily="34" charset="0"/>
                <a:cs typeface="Arial" panose="020B0604020202020204" pitchFamily="34" charset="0"/>
              </a:rPr>
              <a:t>           ▲Baars: ± 40 wervels</a:t>
            </a:r>
          </a:p>
          <a:p>
            <a:pPr algn="l"/>
            <a:endParaRPr lang="nl-NL" sz="1600" b="1" dirty="0">
              <a:latin typeface="Arial" panose="020B0604020202020204" pitchFamily="34" charset="0"/>
              <a:cs typeface="Arial" panose="020B0604020202020204" pitchFamily="34" charset="0"/>
            </a:endParaRPr>
          </a:p>
          <a:p>
            <a:pPr algn="l"/>
            <a:endParaRPr lang="nl-NL" sz="1600" b="1" dirty="0">
              <a:latin typeface="Arial" panose="020B0604020202020204" pitchFamily="34" charset="0"/>
              <a:cs typeface="Arial" panose="020B0604020202020204" pitchFamily="34" charset="0"/>
            </a:endParaRPr>
          </a:p>
          <a:p>
            <a:pPr algn="l"/>
            <a:endParaRPr lang="nl-NL" sz="1600" b="1" dirty="0">
              <a:latin typeface="Arial" panose="020B0604020202020204" pitchFamily="34" charset="0"/>
              <a:cs typeface="Arial" panose="020B0604020202020204" pitchFamily="34" charset="0"/>
            </a:endParaRPr>
          </a:p>
          <a:p>
            <a:pPr algn="l"/>
            <a:r>
              <a:rPr lang="nl-NL" sz="1600" b="1" dirty="0">
                <a:latin typeface="Arial" panose="020B0604020202020204" pitchFamily="34" charset="0"/>
                <a:cs typeface="Arial" panose="020B0604020202020204" pitchFamily="34" charset="0"/>
              </a:rPr>
              <a:t>           ▼Murene: ± 150 wervels</a:t>
            </a:r>
          </a:p>
        </p:txBody>
      </p:sp>
    </p:spTree>
    <p:extLst>
      <p:ext uri="{BB962C8B-B14F-4D97-AF65-F5344CB8AC3E}">
        <p14:creationId xmlns:p14="http://schemas.microsoft.com/office/powerpoint/2010/main" val="1272235081"/>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12290" name="Picture 2" descr="http://whatsinjohnsfreezer.files.wordpress.com/2012/07/tiger.jpg"/>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0652354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http://upload.wikimedia.org/wikipedia/commons/a/a6/90915-Apfelanbau_im_Alten_Land.JPG"/>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2" y="1"/>
            <a:ext cx="9143999" cy="6857999"/>
          </a:xfrm>
          <a:prstGeom prst="rect">
            <a:avLst/>
          </a:prstGeom>
          <a:noFill/>
          <a:extLst>
            <a:ext uri="{909E8E84-426E-40DD-AFC4-6F175D3DCCD1}">
              <a14:hiddenFill xmlns:a14="http://schemas.microsoft.com/office/drawing/2010/main">
                <a:solidFill>
                  <a:srgbClr val="FFFFFF"/>
                </a:solidFill>
              </a14:hiddenFill>
            </a:ext>
          </a:extLst>
        </p:spPr>
      </p:pic>
      <p:sp>
        <p:nvSpPr>
          <p:cNvPr id="3" name="Titel 2"/>
          <p:cNvSpPr>
            <a:spLocks noGrp="1"/>
          </p:cNvSpPr>
          <p:nvPr>
            <p:ph type="title"/>
          </p:nvPr>
        </p:nvSpPr>
        <p:spPr>
          <a:xfrm>
            <a:off x="2" y="5805264"/>
            <a:ext cx="9143999" cy="1052736"/>
          </a:xfrm>
        </p:spPr>
        <p:txBody>
          <a:bodyPr>
            <a:normAutofit/>
          </a:bodyPr>
          <a:lstStyle/>
          <a:p>
            <a:r>
              <a:rPr lang="nl-NL" sz="2400" b="1" dirty="0">
                <a:solidFill>
                  <a:srgbClr val="333300"/>
                </a:solidFill>
              </a:rPr>
              <a:t>Gecultiveerde appel: </a:t>
            </a:r>
            <a:r>
              <a:rPr lang="de-DE" sz="2400" b="1" i="1" dirty="0">
                <a:solidFill>
                  <a:srgbClr val="333300"/>
                </a:solidFill>
              </a:rPr>
              <a:t>Malus domestica</a:t>
            </a:r>
            <a:r>
              <a:rPr lang="de-DE" sz="2400" b="1" dirty="0">
                <a:solidFill>
                  <a:srgbClr val="333300"/>
                </a:solidFill>
              </a:rPr>
              <a:t> </a:t>
            </a:r>
            <a:endParaRPr lang="nl-NL" sz="2400" b="1" dirty="0">
              <a:solidFill>
                <a:srgbClr val="333300"/>
              </a:solidFill>
            </a:endParaRPr>
          </a:p>
        </p:txBody>
      </p:sp>
    </p:spTree>
    <p:extLst>
      <p:ext uri="{BB962C8B-B14F-4D97-AF65-F5344CB8AC3E}">
        <p14:creationId xmlns:p14="http://schemas.microsoft.com/office/powerpoint/2010/main" val="547027140"/>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11266" name="Picture 2" descr="http://fc05.deviantart.net/fs71/i/2011/282/3/f/durodon_skeleton_by_orcinuspacifica-d4ccheu.jpg"/>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745" y="1005840"/>
            <a:ext cx="9144001" cy="5852160"/>
          </a:xfrm>
          <a:prstGeom prst="rect">
            <a:avLst/>
          </a:prstGeom>
          <a:noFill/>
          <a:extLst>
            <a:ext uri="{909E8E84-426E-40DD-AFC4-6F175D3DCCD1}">
              <a14:hiddenFill xmlns:a14="http://schemas.microsoft.com/office/drawing/2010/main">
                <a:solidFill>
                  <a:srgbClr val="FFFFFF"/>
                </a:solidFill>
              </a14:hiddenFill>
            </a:ext>
          </a:extLst>
        </p:spPr>
      </p:pic>
      <p:sp>
        <p:nvSpPr>
          <p:cNvPr id="4" name="Titel 3"/>
          <p:cNvSpPr>
            <a:spLocks noGrp="1"/>
          </p:cNvSpPr>
          <p:nvPr>
            <p:ph type="title"/>
          </p:nvPr>
        </p:nvSpPr>
        <p:spPr>
          <a:xfrm>
            <a:off x="744" y="1"/>
            <a:ext cx="9143256" cy="908720"/>
          </a:xfrm>
        </p:spPr>
        <p:txBody>
          <a:bodyPr>
            <a:normAutofit/>
          </a:bodyPr>
          <a:lstStyle/>
          <a:p>
            <a:pPr algn="l"/>
            <a:r>
              <a:rPr lang="nl-NL" sz="1600" b="1" i="1" dirty="0" err="1">
                <a:solidFill>
                  <a:schemeClr val="accent6">
                    <a:lumMod val="40000"/>
                    <a:lumOff val="60000"/>
                  </a:schemeClr>
                </a:solidFill>
                <a:latin typeface="Arial" panose="020B0604020202020204" pitchFamily="34" charset="0"/>
                <a:cs typeface="Arial" panose="020B0604020202020204" pitchFamily="34" charset="0"/>
              </a:rPr>
              <a:t>Durodon</a:t>
            </a:r>
            <a:r>
              <a:rPr lang="nl-NL" sz="1600" b="1" dirty="0">
                <a:solidFill>
                  <a:schemeClr val="accent6">
                    <a:lumMod val="40000"/>
                    <a:lumOff val="60000"/>
                  </a:schemeClr>
                </a:solidFill>
                <a:latin typeface="Arial" panose="020B0604020202020204" pitchFamily="34" charset="0"/>
                <a:cs typeface="Arial" panose="020B0604020202020204" pitchFamily="34" charset="0"/>
              </a:rPr>
              <a:t>, Eoceen, U.S.A. &amp; Egypte</a:t>
            </a:r>
          </a:p>
        </p:txBody>
      </p:sp>
    </p:spTree>
    <p:extLst>
      <p:ext uri="{BB962C8B-B14F-4D97-AF65-F5344CB8AC3E}">
        <p14:creationId xmlns:p14="http://schemas.microsoft.com/office/powerpoint/2010/main" val="2774950025"/>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descr="http://5xjkig.bay.livefilestore.com/y1paKiACnzI9Dn9SYd0ru4QE3UG2_gYlSWMDVX0jfMly_zy6_GcyEKMaPRfHRuEoY3RWtU6AVPxQtEadGSP918CRpG8qgz9dgzu/Whale%20Evolution%20(Large).jpg"/>
          <p:cNvPicPr>
            <a:picLocks noChangeAspect="1" noChangeArrowheads="1"/>
          </p:cNvPicPr>
          <p:nvPr/>
        </p:nvPicPr>
        <p:blipFill rotWithShape="1">
          <a:blip r:embed="rId2" cstate="email">
            <a:extLst>
              <a:ext uri="{28A0092B-C50C-407E-A947-70E740481C1C}">
                <a14:useLocalDpi xmlns:a14="http://schemas.microsoft.com/office/drawing/2010/main"/>
              </a:ext>
            </a:extLst>
          </a:blip>
          <a:srcRect/>
          <a:stretch/>
        </p:blipFill>
        <p:spPr bwMode="auto">
          <a:xfrm>
            <a:off x="2267744" y="1"/>
            <a:ext cx="4572721" cy="6872335"/>
          </a:xfrm>
          <a:prstGeom prst="rect">
            <a:avLst/>
          </a:prstGeom>
          <a:noFill/>
          <a:extLst>
            <a:ext uri="{909E8E84-426E-40DD-AFC4-6F175D3DCCD1}">
              <a14:hiddenFill xmlns:a14="http://schemas.microsoft.com/office/drawing/2010/main">
                <a:solidFill>
                  <a:srgbClr val="FFFFFF"/>
                </a:solidFill>
              </a14:hiddenFill>
            </a:ext>
          </a:extLst>
        </p:spPr>
      </p:pic>
      <p:sp>
        <p:nvSpPr>
          <p:cNvPr id="2" name="Titel 1"/>
          <p:cNvSpPr>
            <a:spLocks noGrp="1"/>
          </p:cNvSpPr>
          <p:nvPr>
            <p:ph type="title"/>
          </p:nvPr>
        </p:nvSpPr>
        <p:spPr>
          <a:xfrm>
            <a:off x="0" y="1"/>
            <a:ext cx="9144000" cy="908719"/>
          </a:xfrm>
        </p:spPr>
        <p:txBody>
          <a:bodyPr>
            <a:normAutofit/>
          </a:bodyPr>
          <a:lstStyle/>
          <a:p>
            <a:pPr algn="l"/>
            <a:r>
              <a:rPr lang="nl-NL" sz="1600" dirty="0">
                <a:solidFill>
                  <a:srgbClr val="996600"/>
                </a:solidFill>
                <a:latin typeface="Arial" panose="020B0604020202020204" pitchFamily="34" charset="0"/>
                <a:cs typeface="Arial" panose="020B0604020202020204" pitchFamily="34" charset="0"/>
              </a:rPr>
              <a:t>©: De </a:t>
            </a:r>
            <a:r>
              <a:rPr lang="nl-NL" sz="1600" dirty="0" err="1">
                <a:solidFill>
                  <a:srgbClr val="996600"/>
                </a:solidFill>
                <a:latin typeface="Arial" panose="020B0604020202020204" pitchFamily="34" charset="0"/>
                <a:cs typeface="Arial" panose="020B0604020202020204" pitchFamily="34" charset="0"/>
              </a:rPr>
              <a:t>Muizon</a:t>
            </a:r>
            <a:r>
              <a:rPr lang="nl-NL" sz="1600" dirty="0">
                <a:solidFill>
                  <a:srgbClr val="996600"/>
                </a:solidFill>
                <a:latin typeface="Arial" panose="020B0604020202020204" pitchFamily="34" charset="0"/>
                <a:cs typeface="Arial" panose="020B0604020202020204" pitchFamily="34" charset="0"/>
              </a:rPr>
              <a:t>, C.(2001)</a:t>
            </a:r>
            <a:br>
              <a:rPr lang="nl-NL" sz="1600" dirty="0">
                <a:solidFill>
                  <a:srgbClr val="996600"/>
                </a:solidFill>
                <a:latin typeface="Arial" panose="020B0604020202020204" pitchFamily="34" charset="0"/>
                <a:cs typeface="Arial" panose="020B0604020202020204" pitchFamily="34" charset="0"/>
              </a:rPr>
            </a:br>
            <a:r>
              <a:rPr lang="nl-NL" sz="1600" i="1" dirty="0">
                <a:solidFill>
                  <a:srgbClr val="996600"/>
                </a:solidFill>
                <a:latin typeface="Arial" panose="020B0604020202020204" pitchFamily="34" charset="0"/>
                <a:cs typeface="Arial" panose="020B0604020202020204" pitchFamily="34" charset="0"/>
              </a:rPr>
              <a:t>Nature</a:t>
            </a:r>
            <a:r>
              <a:rPr lang="nl-NL" sz="1600" dirty="0">
                <a:solidFill>
                  <a:srgbClr val="996600"/>
                </a:solidFill>
                <a:latin typeface="Arial" panose="020B0604020202020204" pitchFamily="34" charset="0"/>
                <a:cs typeface="Arial" panose="020B0604020202020204" pitchFamily="34" charset="0"/>
              </a:rPr>
              <a:t> </a:t>
            </a:r>
            <a:r>
              <a:rPr lang="nl-NL" sz="1600" b="1" dirty="0">
                <a:solidFill>
                  <a:srgbClr val="996600"/>
                </a:solidFill>
                <a:latin typeface="Arial" panose="020B0604020202020204" pitchFamily="34" charset="0"/>
                <a:cs typeface="Arial" panose="020B0604020202020204" pitchFamily="34" charset="0"/>
              </a:rPr>
              <a:t>413:</a:t>
            </a:r>
            <a:r>
              <a:rPr lang="nl-NL" sz="1600" dirty="0">
                <a:solidFill>
                  <a:srgbClr val="996600"/>
                </a:solidFill>
                <a:latin typeface="Arial" panose="020B0604020202020204" pitchFamily="34" charset="0"/>
                <a:cs typeface="Arial" panose="020B0604020202020204" pitchFamily="34" charset="0"/>
              </a:rPr>
              <a:t> 259-260</a:t>
            </a:r>
          </a:p>
        </p:txBody>
      </p:sp>
    </p:spTree>
    <p:extLst>
      <p:ext uri="{BB962C8B-B14F-4D97-AF65-F5344CB8AC3E}">
        <p14:creationId xmlns:p14="http://schemas.microsoft.com/office/powerpoint/2010/main" val="2421827789"/>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3076" name="Picture 4" descr="http://upload.wikimedia.org/wikipedia/commons/3/34/Buckelwal_Schwanzflosse.jpg"/>
          <p:cNvPicPr>
            <a:picLocks noChangeAspect="1" noChangeArrowheads="1"/>
          </p:cNvPicPr>
          <p:nvPr/>
        </p:nvPicPr>
        <p:blipFill rotWithShape="1">
          <a:blip r:embed="rId2" cstate="email">
            <a:extLst>
              <a:ext uri="{28A0092B-C50C-407E-A947-70E740481C1C}">
                <a14:useLocalDpi xmlns:a14="http://schemas.microsoft.com/office/drawing/2010/main"/>
              </a:ext>
            </a:extLst>
          </a:blip>
          <a:srcRect/>
          <a:stretch/>
        </p:blipFill>
        <p:spPr bwMode="auto">
          <a:xfrm>
            <a:off x="9499" y="0"/>
            <a:ext cx="9134502"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78518627"/>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funnyanimalpictures.funnypicturesutopia.com/pics/18/Last-Time-Apple-Made-So-Much-Excitement-Involved-Adam-Eve-And-A-Snake-Too.jpg"/>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1" y="-17511"/>
            <a:ext cx="9150259" cy="644330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9123768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1026" name="Picture 2" descr="http://upload.wikimedia.org/wikipedia/commons/9/91/Daboia_palaestinae_distribution.png"/>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20339" y="0"/>
            <a:ext cx="9146568"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6890820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1026" name="Picture 2" descr="http://upload.wikimedia.org/wikipedia/commons/9/91/Daboia_palaestinae_distribution.png"/>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20339" y="0"/>
            <a:ext cx="9146568" cy="6858000"/>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http://ooteoote.nl/wp-content/uploads/2013/01/Zwart.jpg">
            <a:hlinkClick r:id="rId3"/>
          </p:cNvPr>
          <p:cNvPicPr>
            <a:picLocks noChangeAspect="1" noChangeArrowheads="1"/>
          </p:cNvPicPr>
          <p:nvPr/>
        </p:nvPicPr>
        <p:blipFill rotWithShape="1">
          <a:blip r:embed="rId4" cstate="email">
            <a:extLst>
              <a:ext uri="{28A0092B-C50C-407E-A947-70E740481C1C}">
                <a14:useLocalDpi xmlns:a14="http://schemas.microsoft.com/office/drawing/2010/main"/>
              </a:ext>
            </a:extLst>
          </a:blip>
          <a:srcRect/>
          <a:stretch/>
        </p:blipFill>
        <p:spPr bwMode="auto">
          <a:xfrm>
            <a:off x="107504" y="116632"/>
            <a:ext cx="3459906" cy="1727220"/>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descr="http://upload.wikimedia.org/wikipedia/commons/3/33/Vipera_palestina_head.jpg"/>
          <p:cNvPicPr>
            <a:picLocks noChangeAspect="1" noChangeArrowheads="1"/>
          </p:cNvPicPr>
          <p:nvPr/>
        </p:nvPicPr>
        <p:blipFill rotWithShape="1">
          <a:blip r:embed="rId5" cstate="email">
            <a:extLst>
              <a:ext uri="{28A0092B-C50C-407E-A947-70E740481C1C}">
                <a14:useLocalDpi xmlns:a14="http://schemas.microsoft.com/office/drawing/2010/main"/>
              </a:ext>
            </a:extLst>
          </a:blip>
          <a:srcRect/>
          <a:stretch/>
        </p:blipFill>
        <p:spPr bwMode="auto">
          <a:xfrm>
            <a:off x="170916" y="173927"/>
            <a:ext cx="3320964" cy="162637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4153407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C:\Users\Gebruiker\Documents\Paradijslezing\P.P. Rubens and Jan Bruegel de oude Mauritshuis.jpg"/>
          <p:cNvPicPr>
            <a:picLocks noChangeAspect="1" noChangeArrowheads="1"/>
          </p:cNvPicPr>
          <p:nvPr/>
        </p:nvPicPr>
        <p:blipFill rotWithShape="1">
          <a:blip r:embed="rId2" cstate="email">
            <a:extLst>
              <a:ext uri="{28A0092B-C50C-407E-A947-70E740481C1C}">
                <a14:useLocalDpi xmlns:a14="http://schemas.microsoft.com/office/drawing/2010/main"/>
              </a:ext>
            </a:extLst>
          </a:blip>
          <a:src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3" name="Titel 2"/>
          <p:cNvSpPr>
            <a:spLocks noGrp="1"/>
          </p:cNvSpPr>
          <p:nvPr>
            <p:ph type="title"/>
          </p:nvPr>
        </p:nvSpPr>
        <p:spPr>
          <a:xfrm>
            <a:off x="0" y="0"/>
            <a:ext cx="9144000" cy="620688"/>
          </a:xfrm>
        </p:spPr>
        <p:txBody>
          <a:bodyPr>
            <a:normAutofit/>
          </a:bodyPr>
          <a:lstStyle/>
          <a:p>
            <a:r>
              <a:rPr lang="nl-NL" sz="1800" b="1" dirty="0">
                <a:solidFill>
                  <a:srgbClr val="66FF66"/>
                </a:solidFill>
              </a:rPr>
              <a:t>Peter Paul Rubens </a:t>
            </a:r>
            <a:r>
              <a:rPr lang="nl-NL" sz="1800" b="1" dirty="0" err="1">
                <a:solidFill>
                  <a:srgbClr val="66FF66"/>
                </a:solidFill>
              </a:rPr>
              <a:t>and</a:t>
            </a:r>
            <a:r>
              <a:rPr lang="nl-NL" sz="1800" b="1" dirty="0">
                <a:solidFill>
                  <a:srgbClr val="66FF66"/>
                </a:solidFill>
              </a:rPr>
              <a:t> Jan Breughel,  Hof van Eden, 1615, Mauritshuis, ‘s-Gravenhage </a:t>
            </a:r>
          </a:p>
        </p:txBody>
      </p:sp>
    </p:spTree>
    <p:extLst>
      <p:ext uri="{BB962C8B-B14F-4D97-AF65-F5344CB8AC3E}">
        <p14:creationId xmlns:p14="http://schemas.microsoft.com/office/powerpoint/2010/main" val="3064881629"/>
      </p:ext>
    </p:extLst>
  </p:cSld>
  <p:clrMapOvr>
    <a:masterClrMapping/>
  </p:clrMapOvr>
</p:sld>
</file>

<file path=ppt/theme/theme1.xml><?xml version="1.0" encoding="utf-8"?>
<a:theme xmlns:a="http://schemas.openxmlformats.org/drawingml/2006/main" name="Kantoorthema">
  <a:themeElements>
    <a:clrScheme name="Kantoor">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to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0.xml><?xml version="1.0" encoding="utf-8"?>
<a:theme xmlns:a="http://schemas.openxmlformats.org/drawingml/2006/main" name="11_Kantoorthema">
  <a:themeElements>
    <a:clrScheme name="Kantoor">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to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1.xml><?xml version="1.0" encoding="utf-8"?>
<a:theme xmlns:a="http://schemas.openxmlformats.org/drawingml/2006/main" name="12_Kantoorthema">
  <a:themeElements>
    <a:clrScheme name="Kantoor">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to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2.xml><?xml version="1.0" encoding="utf-8"?>
<a:theme xmlns:a="http://schemas.openxmlformats.org/drawingml/2006/main" name="9_Kantoorthema">
  <a:themeElements>
    <a:clrScheme name="Kantoor">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to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3.xml><?xml version="1.0" encoding="utf-8"?>
<a:theme xmlns:a="http://schemas.openxmlformats.org/drawingml/2006/main" name="14_Kantoorthema">
  <a:themeElements>
    <a:clrScheme name="Kantoor">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to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4.xml><?xml version="1.0" encoding="utf-8"?>
<a:theme xmlns:a="http://schemas.openxmlformats.org/drawingml/2006/main" name="15_Kantoorthema">
  <a:themeElements>
    <a:clrScheme name="Kantoor">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to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5.xml><?xml version="1.0" encoding="utf-8"?>
<a:theme xmlns:a="http://schemas.openxmlformats.org/drawingml/2006/main" name="2_Kantoorthema">
  <a:themeElements>
    <a:clrScheme name="Kantoor">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to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6.xml><?xml version="1.0" encoding="utf-8"?>
<a:theme xmlns:a="http://schemas.openxmlformats.org/drawingml/2006/main" name="4_Kantoorthema">
  <a:themeElements>
    <a:clrScheme name="Kantoor">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to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7.xml><?xml version="1.0" encoding="utf-8"?>
<a:theme xmlns:a="http://schemas.openxmlformats.org/drawingml/2006/main" name="1_Standaardontwerp">
  <a:themeElements>
    <a:clrScheme name="Standaardontwerp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Standaardontwerp">
      <a:majorFont>
        <a:latin typeface="Arial"/>
        <a:ea typeface=""/>
        <a:cs typeface=""/>
      </a:majorFont>
      <a:minorFont>
        <a:latin typeface="Arial"/>
        <a:ea typeface=""/>
        <a:cs typeface=""/>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Standaardontwerp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Standaardontwerp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Standaardontwerp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Standaardontwerp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Standaardontwerp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Standaardontwerp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Standaardontwerp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Standaardontwerp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Standaardontwerp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Standaardontwerp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Standaardontwerp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Standaardontwerp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1_Kantoorthema">
  <a:themeElements>
    <a:clrScheme name="Kantoor">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to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Blank Presentation">
  <a:themeElements>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lank Presentation">
      <a:majorFont>
        <a:latin typeface="Times"/>
        <a:ea typeface=""/>
        <a:cs typeface=""/>
      </a:majorFont>
      <a:minorFont>
        <a:latin typeface="Times"/>
        <a:ea typeface=""/>
        <a:cs typeface=""/>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pitchFamily="18" charset="0"/>
          </a:defRPr>
        </a:defPPr>
      </a:lstStyle>
    </a:ln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3_Kantoorthema">
  <a:themeElements>
    <a:clrScheme name="Kantoor">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to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5_Kantoorthema">
  <a:themeElements>
    <a:clrScheme name="Kantoor">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to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6_Kantoorthema">
  <a:themeElements>
    <a:clrScheme name="Kantoor">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to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7_Kantoorthema">
  <a:themeElements>
    <a:clrScheme name="Kantoor">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to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xml><?xml version="1.0" encoding="utf-8"?>
<a:theme xmlns:a="http://schemas.openxmlformats.org/drawingml/2006/main" name="8_Kantoorthema">
  <a:themeElements>
    <a:clrScheme name="Kantoor">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to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9.xml><?xml version="1.0" encoding="utf-8"?>
<a:theme xmlns:a="http://schemas.openxmlformats.org/drawingml/2006/main" name="10_Kantoorthema">
  <a:themeElements>
    <a:clrScheme name="Kantoor">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to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3036</TotalTime>
  <Words>450</Words>
  <Application>Microsoft Office PowerPoint</Application>
  <PresentationFormat>Diavoorstelling (4:3)</PresentationFormat>
  <Paragraphs>70</Paragraphs>
  <Slides>63</Slides>
  <Notes>0</Notes>
  <HiddenSlides>0</HiddenSlides>
  <MMClips>0</MMClips>
  <ScaleCrop>false</ScaleCrop>
  <HeadingPairs>
    <vt:vector size="6" baseType="variant">
      <vt:variant>
        <vt:lpstr>Gebruikte lettertypen</vt:lpstr>
      </vt:variant>
      <vt:variant>
        <vt:i4>7</vt:i4>
      </vt:variant>
      <vt:variant>
        <vt:lpstr>Thema</vt:lpstr>
      </vt:variant>
      <vt:variant>
        <vt:i4>17</vt:i4>
      </vt:variant>
      <vt:variant>
        <vt:lpstr>Diatitels</vt:lpstr>
      </vt:variant>
      <vt:variant>
        <vt:i4>63</vt:i4>
      </vt:variant>
    </vt:vector>
  </HeadingPairs>
  <TitlesOfParts>
    <vt:vector size="87" baseType="lpstr">
      <vt:lpstr>Arial</vt:lpstr>
      <vt:lpstr>Calibri</vt:lpstr>
      <vt:lpstr>French Script MT</vt:lpstr>
      <vt:lpstr>Open Sans</vt:lpstr>
      <vt:lpstr>Roboto</vt:lpstr>
      <vt:lpstr>Times</vt:lpstr>
      <vt:lpstr>Verdana</vt:lpstr>
      <vt:lpstr>Kantoorthema</vt:lpstr>
      <vt:lpstr>1_Kantoorthema</vt:lpstr>
      <vt:lpstr>Blank Presentation</vt:lpstr>
      <vt:lpstr>3_Kantoorthema</vt:lpstr>
      <vt:lpstr>5_Kantoorthema</vt:lpstr>
      <vt:lpstr>6_Kantoorthema</vt:lpstr>
      <vt:lpstr>7_Kantoorthema</vt:lpstr>
      <vt:lpstr>8_Kantoorthema</vt:lpstr>
      <vt:lpstr>10_Kantoorthema</vt:lpstr>
      <vt:lpstr>11_Kantoorthema</vt:lpstr>
      <vt:lpstr>12_Kantoorthema</vt:lpstr>
      <vt:lpstr>9_Kantoorthema</vt:lpstr>
      <vt:lpstr>14_Kantoorthema</vt:lpstr>
      <vt:lpstr>15_Kantoorthema</vt:lpstr>
      <vt:lpstr>2_Kantoorthema</vt:lpstr>
      <vt:lpstr>4_Kantoorthema</vt:lpstr>
      <vt:lpstr>1_Standaardontwerp</vt:lpstr>
      <vt:lpstr>                                      De slang, die Eva verleidde:                 hoe de slang haar poten verloor.                       Eric W.A. Mulder                                                                            </vt:lpstr>
      <vt:lpstr>                                                               </vt:lpstr>
      <vt:lpstr>       Creation Museum Petersburg, Kentucky, VS</vt:lpstr>
      <vt:lpstr>      28th century b.p.:           30th century b.p.:</vt:lpstr>
      <vt:lpstr>           Nieuwe Bijbelvertaling:                                                         Willibrordvertaling:</vt:lpstr>
      <vt:lpstr>Gecultiveerde appel: Malus domestica </vt:lpstr>
      <vt:lpstr>PowerPoint-presentatie</vt:lpstr>
      <vt:lpstr>PowerPoint-presentatie</vt:lpstr>
      <vt:lpstr>Peter Paul Rubens and Jan Breughel,  Hof van Eden, 1615, Mauritshuis, ‘s-Gravenhage </vt:lpstr>
      <vt:lpstr>Antonin Idrac (1849–1884): Ève et le serpent Musée des Augustins, Toulouse</vt:lpstr>
      <vt:lpstr>PowerPoint-presentatie</vt:lpstr>
      <vt:lpstr>Eva biedt Adam de verboden  vrucht aan. Maerten de Vos,  ± 1585</vt:lpstr>
      <vt:lpstr>Ingang Notre Dame, Parijs</vt:lpstr>
      <vt:lpstr>Jheronimus Bosch,  De Erfzonde, ca. 1482,  Ac. v. Beeldende Kunsten, Wenen</vt:lpstr>
      <vt:lpstr>Hugo van der Goes,  De Zondeval, ca. 1467,  Rijksmuseum  Amsterdam</vt:lpstr>
      <vt:lpstr>Het moment van de verleiding volgens de letterlijke interpretatie van Genesis, hfdst. 3         potloodtekening  Monique Aarnink, Denekamp, 2016</vt:lpstr>
      <vt:lpstr>PowerPoint-presentatie</vt:lpstr>
      <vt:lpstr>     Aristoteles, 24ste eeuw (± 2350) b.p. </vt:lpstr>
      <vt:lpstr>Koningspython (Python regius)</vt:lpstr>
      <vt:lpstr>       ←          Gilamonster (Heloderma suspectum)</vt:lpstr>
      <vt:lpstr>PowerPoint-presentatie</vt:lpstr>
      <vt:lpstr>Messelophis (fam. Boidae), groeve Messel b. Darmstadt, Eoceen: plm. 50 miljoen jaar oud https://commons.wikimedia.org/wiki/File:Messelophis_ermannorum_02.jpg</vt:lpstr>
      <vt:lpstr>2009: een dubbel jubileum    </vt:lpstr>
      <vt:lpstr>Koningspython (Python regius)</vt:lpstr>
      <vt:lpstr>PowerPoint-presentatie</vt:lpstr>
      <vt:lpstr>           Courtesy: Lewis I. Held,          Texas Tech University (2014)           varaan                evolutie               slang</vt:lpstr>
      <vt:lpstr>Foto: Jens Petersen</vt:lpstr>
      <vt:lpstr>  From: Lindgren, J., et al. 2013. Soft tissue preservation in a fossil marine lizard with a bilobed tail fin .   Nature Communications  4</vt:lpstr>
      <vt:lpstr>PowerPoint-presentatie</vt:lpstr>
      <vt:lpstr>►   ►   ►</vt:lpstr>
      <vt:lpstr>      ↑      ↑           ↗          ↗</vt:lpstr>
      <vt:lpstr>                                                                                ↗                                                       ↑              ↑                                 ↗                                                                                                                 Schulp, Mulder &amp; Schwenk, 2005</vt:lpstr>
      <vt:lpstr>Pachyrhachis problematicus (Haas 1979) Lee, M.S.Y. &amp; Caldwell, M.W., 1998: Phil.Trans. R. Soc. Lond. B 353,  pp. 1521-1552 </vt:lpstr>
      <vt:lpstr>Najash rionegrina, Laat Krijt, Argentinië Sebastián Apesteguía &amp; Hussam Zaher, Nature 440, 1037-1040 (20 April 2006) </vt:lpstr>
      <vt:lpstr>                     ± 95                                           ± 90                                       0   miljoen jaar geleden</vt:lpstr>
      <vt:lpstr>Tetrapodophis amplectus https://commons.wikimedia.org/wiki/File:Tetrapodophis_amplectus_3483.jpg</vt:lpstr>
      <vt:lpstr>©: Martill et al. (2015) Science, vol. 349: pp. 416–419.</vt:lpstr>
      <vt:lpstr> Credit: Julius T. Cstonyi</vt:lpstr>
      <vt:lpstr>©: Caldwell et al. Nature Communications vol. 6 (2015)</vt:lpstr>
      <vt:lpstr> Portugalophis lignites (Late Jura)   illustr.:Julius Csotonyi</vt:lpstr>
      <vt:lpstr>Parviraptor estesi (Late Jura / Vroeg Krijt)  illustr.:Julius Csotonyi</vt:lpstr>
      <vt:lpstr> https://www.geol.umd.edu/~jmerck/honr219d/notes/10a.html</vt:lpstr>
      <vt:lpstr>From Lizard to Snake; Behind the Evolution of an Extreme Body Plan: Joost M. Woltering, Current Genomics 13(4), 289–299  (2012) </vt:lpstr>
      <vt:lpstr>                Progressive Loss of Function in a Limb Enhancer during Snake Evolution:                 Evgeny Z. Kvon et al.,                 Cell 167, 633–642 (2016)</vt:lpstr>
      <vt:lpstr>https://commons.wikimedia.org/wiki/File:Fishapods.png Graphic by Dave Souza</vt:lpstr>
      <vt:lpstr>▲ Acanthostega, ± 60 cm, 8 vingers (L. Devoon)  ▼ Tulerpeton , 150 cm, 6 vingers (L. Devoon)</vt:lpstr>
      <vt:lpstr>PowerPoint-presentatie</vt:lpstr>
      <vt:lpstr>©:  Wilkinson M, Sherratt E, Starace F, Gower DJ (2013) Wormsalamanders (Gymnophiona)</vt:lpstr>
      <vt:lpstr>PowerPoint-presentatie</vt:lpstr>
      <vt:lpstr>PowerPoint-presentatie</vt:lpstr>
      <vt:lpstr>Rhynchonkos, Vroeg Perm, Oklahoma   https://en.wikipedia.org </vt:lpstr>
      <vt:lpstr>Lethiscus, Vroeg Carboon, Schotland   https://en.wikipedia.org </vt:lpstr>
      <vt:lpstr>PowerPoint-presentatie</vt:lpstr>
      <vt:lpstr>PowerPoint-presentatie</vt:lpstr>
      <vt:lpstr>Hazelworm https://nl.wikipedia.org</vt:lpstr>
      <vt:lpstr>Mexicaanse wormhagedis (Bipes biporus)  https://en.wikipedia.org</vt:lpstr>
      <vt:lpstr>Kaapse pootjesslang (Chamaesaura anguina) </vt:lpstr>
      <vt:lpstr>PowerPoint-presentatie</vt:lpstr>
      <vt:lpstr>PowerPoint-presentatie</vt:lpstr>
      <vt:lpstr>Durodon, Eoceen, U.S.A. &amp; Egypte</vt:lpstr>
      <vt:lpstr>©: De Muizon, C.(2001) Nature 413: 259-260</vt:lpstr>
      <vt:lpstr>PowerPoint-presentatie</vt:lpstr>
      <vt:lpstr>PowerPoint-presentatie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PowerPoint-presentatie</dc:title>
  <dc:creator>Gebruiker</dc:creator>
  <cp:lastModifiedBy>Tycho Malmberg</cp:lastModifiedBy>
  <cp:revision>275</cp:revision>
  <cp:lastPrinted>2019-01-06T12:23:34Z</cp:lastPrinted>
  <dcterms:created xsi:type="dcterms:W3CDTF">2013-08-16T12:28:36Z</dcterms:created>
  <dcterms:modified xsi:type="dcterms:W3CDTF">2019-01-18T14:42:36Z</dcterms:modified>
</cp:coreProperties>
</file>