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323" r:id="rId3"/>
    <p:sldId id="366" r:id="rId4"/>
    <p:sldId id="367" r:id="rId5"/>
    <p:sldId id="368" r:id="rId6"/>
    <p:sldId id="356" r:id="rId7"/>
    <p:sldId id="358" r:id="rId8"/>
    <p:sldId id="307" r:id="rId9"/>
    <p:sldId id="357" r:id="rId10"/>
    <p:sldId id="350" r:id="rId11"/>
    <p:sldId id="360" r:id="rId12"/>
    <p:sldId id="362" r:id="rId13"/>
    <p:sldId id="363" r:id="rId14"/>
    <p:sldId id="359" r:id="rId15"/>
    <p:sldId id="361" r:id="rId16"/>
    <p:sldId id="364" r:id="rId17"/>
    <p:sldId id="369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4A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CCDE5-BAA3-48A0-A392-96F8AFA0D8F7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0F6E-3EF5-434A-9BFF-B9EEA11AC03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39A6B-C10F-456D-9A1D-2CFD3562125A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C3EB6-172F-405B-953F-8AF2241525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3EB6-172F-405B-953F-8AF224152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en-US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FF2644-64B0-4C17-9628-D4EAAAA1298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6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3EB6-172F-405B-953F-8AF2241525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3EB6-172F-405B-953F-8AF2241525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1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3EB6-172F-405B-953F-8AF2241525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3EB6-172F-405B-953F-8AF2241525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3EB6-172F-405B-953F-8AF2241525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2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3EB6-172F-405B-953F-8AF2241525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7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fslu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1200" y="2815200"/>
            <a:ext cx="6048000" cy="13860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4"/>
          <a:stretch/>
        </p:blipFill>
        <p:spPr>
          <a:xfrm>
            <a:off x="284400" y="284400"/>
            <a:ext cx="2595600" cy="23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2543" r="-1" b="14"/>
          <a:stretch/>
        </p:blipFill>
        <p:spPr>
          <a:xfrm>
            <a:off x="204451" y="5157352"/>
            <a:ext cx="26676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9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000" y="442800"/>
            <a:ext cx="6048000" cy="2124000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600" y="2656800"/>
            <a:ext cx="6048000" cy="9864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77600" y="3888000"/>
            <a:ext cx="6048000" cy="216000"/>
          </a:xfrm>
        </p:spPr>
        <p:txBody>
          <a:bodyPr wrap="none"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0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2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7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6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4675-845C-4889-B54E-46017D30591C}" type="datetimeFigureOut">
              <a:rPr lang="en-US" smtClean="0"/>
              <a:t>5/27/2016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F331-946B-4145-82C2-DF02314DA80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iOJNoZRd6I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84" y="2763080"/>
            <a:ext cx="8273248" cy="1386000"/>
          </a:xfrm>
        </p:spPr>
        <p:txBody>
          <a:bodyPr/>
          <a:lstStyle/>
          <a:p>
            <a:pPr algn="l"/>
            <a:r>
              <a:rPr lang="en-US" b="1" dirty="0" err="1"/>
              <a:t>o</a:t>
            </a:r>
            <a:r>
              <a:rPr lang="en-US" b="1" dirty="0" err="1" smtClean="0"/>
              <a:t>ntwerpen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de </a:t>
            </a:r>
            <a:r>
              <a:rPr lang="en-US" b="1" dirty="0" err="1" smtClean="0"/>
              <a:t>natuur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3699184"/>
            <a:ext cx="8273248" cy="13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/>
              <a:t>Maartje</a:t>
            </a:r>
            <a:r>
              <a:rPr lang="en-US" sz="3200" dirty="0" smtClean="0"/>
              <a:t> </a:t>
            </a:r>
            <a:r>
              <a:rPr lang="en-US" sz="3200" dirty="0" err="1" smtClean="0"/>
              <a:t>Kijne</a:t>
            </a:r>
            <a:r>
              <a:rPr lang="en-US" sz="3200" smtClean="0"/>
              <a:t> &amp; </a:t>
            </a:r>
            <a:r>
              <a:rPr lang="en-US" sz="3200" dirty="0" err="1" smtClean="0"/>
              <a:t>Jeroen</a:t>
            </a:r>
            <a:r>
              <a:rPr lang="en-US" sz="3200" dirty="0" smtClean="0"/>
              <a:t> </a:t>
            </a:r>
            <a:r>
              <a:rPr lang="en-US" sz="3200" dirty="0" smtClean="0"/>
              <a:t>van der </a:t>
            </a:r>
            <a:r>
              <a:rPr lang="en-US" sz="3200" dirty="0" err="1" smtClean="0"/>
              <a:t>Brugge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ontwerpen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naar</a:t>
            </a:r>
            <a:r>
              <a:rPr lang="en-US" altLang="en-US" b="1" dirty="0" smtClean="0">
                <a:solidFill>
                  <a:schemeClr val="bg1"/>
                </a:solidFill>
              </a:rPr>
              <a:t> de </a:t>
            </a:r>
            <a:r>
              <a:rPr lang="en-US" altLang="en-US" b="1" dirty="0" err="1" smtClean="0">
                <a:solidFill>
                  <a:schemeClr val="bg1"/>
                </a:solidFill>
              </a:rPr>
              <a:t>natuur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1240884"/>
            <a:ext cx="8549236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smtClean="0">
                <a:solidFill>
                  <a:schemeClr val="bg1"/>
                </a:solidFill>
              </a:rPr>
              <a:t>op school: ontwerp opdracht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smtClean="0">
                <a:solidFill>
                  <a:schemeClr val="bg1"/>
                </a:solidFill>
              </a:rPr>
              <a:t>onderzoek de zaden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smtClean="0">
                <a:solidFill>
                  <a:schemeClr val="bg1"/>
                </a:solidFill>
              </a:rPr>
              <a:t>schets een </a:t>
            </a:r>
            <a:r>
              <a:rPr lang="nl-NL" altLang="en-US" sz="3600" b="1" dirty="0" err="1" smtClean="0">
                <a:solidFill>
                  <a:schemeClr val="bg1"/>
                </a:solidFill>
              </a:rPr>
              <a:t>superzwever</a:t>
            </a:r>
            <a:endParaRPr lang="nl-NL" altLang="en-US" sz="36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smtClean="0">
                <a:solidFill>
                  <a:schemeClr val="bg1"/>
                </a:solidFill>
              </a:rPr>
              <a:t>ontwerp, test en verbeter je </a:t>
            </a:r>
            <a:r>
              <a:rPr lang="nl-NL" altLang="en-US" sz="3600" b="1" dirty="0" err="1" smtClean="0">
                <a:solidFill>
                  <a:schemeClr val="bg1"/>
                </a:solidFill>
              </a:rPr>
              <a:t>superzwever</a:t>
            </a:r>
            <a:endParaRPr lang="nl-NL" altLang="en-US" sz="36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smtClean="0">
                <a:solidFill>
                  <a:schemeClr val="bg1"/>
                </a:solidFill>
              </a:rPr>
              <a:t>zwevende dieren in het museum</a:t>
            </a:r>
          </a:p>
        </p:txBody>
      </p:sp>
    </p:spTree>
    <p:extLst>
      <p:ext uri="{BB962C8B-B14F-4D97-AF65-F5344CB8AC3E}">
        <p14:creationId xmlns:p14="http://schemas.microsoft.com/office/powerpoint/2010/main" val="37002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onderzoeken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968" y="1268760"/>
            <a:ext cx="4859922" cy="5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19397"/>
            <a:ext cx="4860032" cy="687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8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schetsen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53321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5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ontwerpen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81840"/>
            <a:ext cx="4462837" cy="546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09" y="-10889"/>
            <a:ext cx="4861692" cy="68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ontwerpen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zonder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voorkennis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04546"/>
            <a:ext cx="4553803" cy="286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" y="1106486"/>
            <a:ext cx="4570166" cy="319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2901" y="2928914"/>
            <a:ext cx="3412000" cy="459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02" y="1106486"/>
            <a:ext cx="4590196" cy="271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ontwerpen</a:t>
            </a:r>
            <a:r>
              <a:rPr lang="en-US" altLang="en-US" b="1" dirty="0" smtClean="0">
                <a:solidFill>
                  <a:schemeClr val="bg1"/>
                </a:solidFill>
              </a:rPr>
              <a:t> met </a:t>
            </a:r>
            <a:r>
              <a:rPr lang="en-US" altLang="en-US" b="1" dirty="0" err="1" smtClean="0">
                <a:solidFill>
                  <a:schemeClr val="bg1"/>
                </a:solidFill>
              </a:rPr>
              <a:t>voorkennis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04" y="1440157"/>
            <a:ext cx="4566796" cy="47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47" y="1440160"/>
            <a:ext cx="2700123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0149" y="1043499"/>
            <a:ext cx="1412777" cy="220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66" y="2852936"/>
            <a:ext cx="4745836" cy="33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ontwerpen</a:t>
            </a:r>
            <a:r>
              <a:rPr lang="en-US" altLang="en-US" b="1" dirty="0" smtClean="0">
                <a:solidFill>
                  <a:schemeClr val="bg1"/>
                </a:solidFill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</a:rPr>
              <a:t>naar</a:t>
            </a:r>
            <a:r>
              <a:rPr lang="en-US" altLang="en-US" b="1" dirty="0" smtClean="0">
                <a:solidFill>
                  <a:schemeClr val="bg1"/>
                </a:solidFill>
              </a:rPr>
              <a:t> de </a:t>
            </a:r>
            <a:r>
              <a:rPr lang="en-US" altLang="en-US" b="1" dirty="0" err="1" smtClean="0">
                <a:solidFill>
                  <a:schemeClr val="bg1"/>
                </a:solidFill>
              </a:rPr>
              <a:t>natuur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pic>
        <p:nvPicPr>
          <p:cNvPr id="12" name="Picture 4" descr="http://www.carnetdevol.org/Otto/Lilienthal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9" y="1124744"/>
            <a:ext cx="3843483" cy="255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http://www.carnetdevol.org/Otto/Lilienthal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24" y="1124744"/>
            <a:ext cx="5351036" cy="257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56" y="4016933"/>
            <a:ext cx="4391167" cy="251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82" y="4016933"/>
            <a:ext cx="3204942" cy="25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59" y="4016933"/>
            <a:ext cx="1598041" cy="250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4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84" y="2763080"/>
            <a:ext cx="8273248" cy="1386000"/>
          </a:xfrm>
        </p:spPr>
        <p:txBody>
          <a:bodyPr/>
          <a:lstStyle/>
          <a:p>
            <a:pPr algn="l"/>
            <a:r>
              <a:rPr lang="en-US" b="1" dirty="0" err="1"/>
              <a:t>o</a:t>
            </a:r>
            <a:r>
              <a:rPr lang="en-US" b="1" dirty="0" err="1" smtClean="0"/>
              <a:t>ntwerpen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de </a:t>
            </a:r>
            <a:r>
              <a:rPr lang="en-US" b="1" dirty="0" err="1" smtClean="0"/>
              <a:t>natuur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9512" y="3699184"/>
            <a:ext cx="8273248" cy="138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/>
              <a:t>Jeroen</a:t>
            </a:r>
            <a:r>
              <a:rPr lang="en-US" sz="3200" dirty="0" smtClean="0"/>
              <a:t> van der </a:t>
            </a:r>
            <a:r>
              <a:rPr lang="en-US" sz="3200" dirty="0" err="1" smtClean="0"/>
              <a:t>Brugge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err="1" smtClean="0">
                <a:solidFill>
                  <a:schemeClr val="bg1"/>
                </a:solidFill>
              </a:rPr>
              <a:t>introductie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1240884"/>
            <a:ext cx="4783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err="1" smtClean="0">
                <a:solidFill>
                  <a:schemeClr val="bg1"/>
                </a:solidFill>
              </a:rPr>
              <a:t>biomimicry</a:t>
            </a:r>
            <a:endParaRPr lang="nl-NL" altLang="en-US" sz="3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smtClean="0">
                <a:solidFill>
                  <a:schemeClr val="bg1"/>
                </a:solidFill>
              </a:rPr>
              <a:t>onderzoeken en ontwerpen</a:t>
            </a:r>
            <a:endParaRPr lang="nl-NL" altLang="en-US" sz="3600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altLang="en-US" sz="3600" b="1" dirty="0" smtClean="0">
                <a:solidFill>
                  <a:schemeClr val="bg1"/>
                </a:solidFill>
              </a:rPr>
              <a:t>ontwerpen naar de natuur</a:t>
            </a:r>
          </a:p>
        </p:txBody>
      </p:sp>
      <p:pic>
        <p:nvPicPr>
          <p:cNvPr id="1026" name="Picture 2" descr="H:\aaaNaturalis\6. overig\beeld\kkkWindtube Boerhaave WK\20150924-LU_2309150134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40" y="4509120"/>
            <a:ext cx="4037160" cy="26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s-smb-012.ad.naturalis.nl\homedir\Brugge\Kopie van _DSC7448-bewerk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40" y="1844824"/>
            <a:ext cx="4039231" cy="268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http://upload.wikimedia.org/wikipedia/commons/b/ba/Leonardo_sel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45" y="0"/>
            <a:ext cx="128465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http://edu-net.nl/Kunst/Schilderijen/Flying%20Machine,%20Leonardo%20da%20Vinci,%2014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40" y="-20533"/>
            <a:ext cx="3053711" cy="203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7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smtClean="0">
                <a:solidFill>
                  <a:schemeClr val="bg1"/>
                </a:solidFill>
              </a:rPr>
              <a:t>biomimicry</a:t>
            </a:r>
          </a:p>
        </p:txBody>
      </p:sp>
      <p:pic>
        <p:nvPicPr>
          <p:cNvPr id="10" name="Picture 9" descr="http://mentalfloss.com/sites/default/files/styles/article_640x430/public/woodpecker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41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4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smtClean="0">
                <a:solidFill>
                  <a:schemeClr val="bg1"/>
                </a:solidFill>
              </a:rPr>
              <a:t>biomimicry</a:t>
            </a:r>
          </a:p>
        </p:txBody>
      </p:sp>
      <p:pic>
        <p:nvPicPr>
          <p:cNvPr id="9" name="Picture 4" descr="http://hans.wyrdweb.eu/wp-content/uploads/2009/08/octopus-1024x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1" y="1045312"/>
            <a:ext cx="8208912" cy="552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www.bitegroup.nl/wp-content/uploads/2015/06/Steerable-Catheter-0.9_hands_lowQ_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45312"/>
            <a:ext cx="8217519" cy="55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962" y="764704"/>
            <a:ext cx="2454526" cy="20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smtClean="0">
                <a:solidFill>
                  <a:schemeClr val="bg1"/>
                </a:solidFill>
              </a:rPr>
              <a:t>biomimicry</a:t>
            </a:r>
          </a:p>
        </p:txBody>
      </p:sp>
      <p:pic>
        <p:nvPicPr>
          <p:cNvPr id="12" name="Picture 8" descr="http://www.mountaintradinghouse.com/wp-content/gallery/mountain/lotus-effect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08912" cy="55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8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26206" y="226219"/>
            <a:ext cx="8350250" cy="8985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b="1" dirty="0" smtClean="0">
                <a:solidFill>
                  <a:schemeClr val="bg1"/>
                </a:solidFill>
              </a:rPr>
              <a:t>biomimicry</a:t>
            </a:r>
          </a:p>
        </p:txBody>
      </p:sp>
      <p:pic>
        <p:nvPicPr>
          <p:cNvPr id="3076" name="Picture 4" descr="http://alivefeel.com/wp-content/uploads/2015/10/8150331626_e146ff663e_b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7263"/>
            <a:ext cx="8208912" cy="560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media02.hongkiat.com/nature-inspired-tech/esplan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74747"/>
            <a:ext cx="8208912" cy="55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33420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</a:rPr>
              <a:t>onderzoeken en ontwerpen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4988"/>
            <a:ext cx="7666880" cy="407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33420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>
                <a:solidFill>
                  <a:schemeClr val="bg1"/>
                </a:solidFill>
                <a:latin typeface="+mj-lt"/>
              </a:rPr>
              <a:t>onderzoeken </a:t>
            </a:r>
            <a:r>
              <a:rPr lang="nl-NL" sz="4400" dirty="0" smtClean="0">
                <a:solidFill>
                  <a:schemeClr val="bg1"/>
                </a:solidFill>
                <a:latin typeface="+mj-lt"/>
              </a:rPr>
              <a:t>en ontwerpen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3658"/>
            <a:ext cx="4536503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5184576" y="176293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ontdekken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beschrijven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bedenken</a:t>
            </a:r>
            <a:endParaRPr lang="en-US" altLang="en-US" sz="3600" b="1" dirty="0" smtClean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verbeteren</a:t>
            </a:r>
            <a:endParaRPr lang="en-US" altLang="en-US" sz="3600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tabLst>
                <a:tab pos="361950" algn="l"/>
              </a:tabLst>
              <a:defRPr/>
            </a:pPr>
            <a:r>
              <a:rPr lang="en-US" altLang="en-US" sz="3600" b="1" dirty="0" err="1">
                <a:solidFill>
                  <a:schemeClr val="bg1"/>
                </a:solidFill>
              </a:rPr>
              <a:t>e</a:t>
            </a:r>
            <a:r>
              <a:rPr lang="en-US" altLang="en-US" sz="3600" b="1" dirty="0" err="1" smtClean="0">
                <a:solidFill>
                  <a:schemeClr val="bg1"/>
                </a:solidFill>
              </a:rPr>
              <a:t>valueren</a:t>
            </a:r>
            <a:endParaRPr lang="nl-NL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33420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bg1"/>
                </a:solidFill>
                <a:latin typeface="+mj-lt"/>
              </a:rPr>
              <a:t>onderzoeken en </a:t>
            </a:r>
            <a:r>
              <a:rPr lang="nl-NL" sz="4400" b="1" dirty="0" smtClean="0">
                <a:solidFill>
                  <a:schemeClr val="bg1"/>
                </a:solidFill>
                <a:latin typeface="+mj-lt"/>
              </a:rPr>
              <a:t>ontwerpen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6" descr="challenge_to_biology_design_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6" y="1556792"/>
            <a:ext cx="505906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5"/>
          <p:cNvSpPr/>
          <p:nvPr/>
        </p:nvSpPr>
        <p:spPr>
          <a:xfrm>
            <a:off x="5688632" y="1340768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identificeren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 err="1">
                <a:solidFill>
                  <a:schemeClr val="bg1"/>
                </a:solidFill>
              </a:rPr>
              <a:t>i</a:t>
            </a:r>
            <a:r>
              <a:rPr lang="en-US" altLang="en-US" sz="3600" b="1" dirty="0" err="1" smtClean="0">
                <a:solidFill>
                  <a:schemeClr val="bg1"/>
                </a:solidFill>
              </a:rPr>
              <a:t>nterpreteren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ontdekken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beschrijven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nl-NL" altLang="en-US" sz="3600" b="1" dirty="0" smtClean="0">
                <a:solidFill>
                  <a:schemeClr val="bg1"/>
                </a:solidFill>
              </a:rPr>
              <a:t>verbeteren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marL="361950" indent="-3619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 err="1" smtClean="0">
                <a:solidFill>
                  <a:schemeClr val="bg1"/>
                </a:solidFill>
              </a:rPr>
              <a:t>evalueren</a:t>
            </a:r>
            <a:endParaRPr lang="nl-NL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2|0.2|0.1|0.5|0.4|0.5|0.1|0.1|0.1|0.1|0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4039</TotalTime>
  <Words>100</Words>
  <Application>Microsoft Office PowerPoint</Application>
  <PresentationFormat>Diavoorstelling (4:3)</PresentationFormat>
  <Paragraphs>46</Paragraphs>
  <Slides>17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ontwerpen naar de natuur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ontwerpen naar de natuur</vt:lpstr>
    </vt:vector>
  </TitlesOfParts>
  <Company>NCB Naturalis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nnmadmin</dc:creator>
  <cp:lastModifiedBy>gebruiker</cp:lastModifiedBy>
  <cp:revision>166</cp:revision>
  <cp:lastPrinted>2015-09-17T14:07:47Z</cp:lastPrinted>
  <dcterms:created xsi:type="dcterms:W3CDTF">2015-03-24T09:29:03Z</dcterms:created>
  <dcterms:modified xsi:type="dcterms:W3CDTF">2016-05-27T12:38:47Z</dcterms:modified>
</cp:coreProperties>
</file>