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9" r:id="rId5"/>
    <p:sldId id="289" r:id="rId6"/>
    <p:sldId id="261" r:id="rId7"/>
    <p:sldId id="263" r:id="rId8"/>
    <p:sldId id="285" r:id="rId9"/>
    <p:sldId id="287" r:id="rId10"/>
    <p:sldId id="286" r:id="rId11"/>
    <p:sldId id="284" r:id="rId12"/>
    <p:sldId id="262" r:id="rId13"/>
    <p:sldId id="260" r:id="rId14"/>
    <p:sldId id="283" r:id="rId15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D8C160-1EF2-482D-B912-14F86E3BE652}" v="15" dt="2022-05-19T09:50:09.204"/>
  </p1510:revLst>
</p1510:revInfo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371" autoAdjust="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5-09T19:32:32.52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431AD93-0C05-44CA-B96C-B57A608E3B5C}" type="datetime1">
              <a:rPr lang="nl-NL" smtClean="0"/>
              <a:t>30-5-2022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F2B69-8E72-4B52-9AFE-4612C9C6E0F6}" type="datetime1">
              <a:rPr lang="nl-NL" smtClean="0"/>
              <a:pPr/>
              <a:t>30-5-2022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4993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253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5365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8606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7808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0199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nl-NL" dirty="0"/>
              <a:t>Hier afbeelding invoegen of slepen en neerzetten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/>
          <a:lstStyle>
            <a:lvl1pPr algn="r">
              <a:defRPr sz="38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4607" y="3684672"/>
            <a:ext cx="5282503" cy="936000"/>
          </a:xfrm>
          <a:solidFill>
            <a:schemeClr val="tx1">
              <a:alpha val="90000"/>
            </a:schemeClr>
          </a:solidFill>
        </p:spPr>
        <p:txBody>
          <a:bodyPr lIns="216000" tIns="144000" rIns="216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dirty="0"/>
              <a:t>Klik om de subtitelstijl van het model te bewerken</a:t>
            </a:r>
          </a:p>
        </p:txBody>
      </p:sp>
      <p:cxnSp>
        <p:nvCxnSpPr>
          <p:cNvPr id="5" name="Rechte verbindingslijn 4" descr="Scheidingslijn van titeldia&#10;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C41AA1B3-8A3B-4B1B-A759-E2D7641772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89044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x afbeeldingsopsommingstekens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al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Tijdelijke aanduiding voor afbeelding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Hier afbeelding invoegen of slepen en neerzetten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8457" y="432000"/>
            <a:ext cx="4703542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1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2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3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51" name="Achthoek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52" name="Ova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53" name="Ova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54" name="Ova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55" name="Tijdelijke aanduiding voor dianummer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Vrije vorm: Shape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7" name="Vrije vorm: Shape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8" name="Vrije vorm: Shape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9" name="Vrije vorm: Shape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30" name="Vrije vorm: Shape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31" name="Vrije vorm: Shape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32" name="Vrije vorm: Shape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</p:grpSp>
      <p:sp>
        <p:nvSpPr>
          <p:cNvPr id="38" name="Tijdelijke aanduiding voor afbeelding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233376" y="4835817"/>
            <a:ext cx="1036684" cy="691688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39" name="Tijdelijke aanduiding voor afbeelding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233376" y="3271181"/>
            <a:ext cx="1036684" cy="691688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40" name="Tijdelijke aanduiding voor afbeelding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233376" y="1706545"/>
            <a:ext cx="1036684" cy="691688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91179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Vrije v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Vrije v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Vrije v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Vrije v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8" name="Vrije v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9" name="Vrije v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0" name="Vrije v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1" name="Vrije v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2" name="Vrije v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3" name="Vrije v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4" name="Vrije v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5" name="Vrije v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6" name="Vrije v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7" name="Vrije v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grpSp>
        <p:nvGrpSpPr>
          <p:cNvPr id="43" name="Groe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Afgeronde rechthoek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nl-NL" dirty="0"/>
            </a:p>
          </p:txBody>
        </p:sp>
        <p:sp>
          <p:nvSpPr>
            <p:cNvPr id="45" name="Afgeronde rechthoek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46" name="Rechthoek: Afgeronde hoeken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47" name="Afgeronde rechthoek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48" name="Afgeronde rechthoek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nl-NL" dirty="0"/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nl-NL" dirty="0"/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nl-NL" dirty="0"/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nl-NL" dirty="0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Benadrukte tekst kan hier komen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Hier afbeelding invoegen of slepen en neerzetten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om afbeeldings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al 17">
            <a:extLst>
              <a:ext uri="{FF2B5EF4-FFF2-40B4-BE49-F238E27FC236}">
                <a16:creationId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2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3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4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20" name="Tijdelijke aanduiding voor afbeelding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637799" y="2358091"/>
            <a:ext cx="1027894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1" name="Tijdelijke aanduiding voor afbeelding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585493" y="2358091"/>
            <a:ext cx="1027894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2" name="Tijdelijke aanduiding voor afbeelding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534584" y="2358090"/>
            <a:ext cx="1027894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072002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getallen op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E6E9DC6E-6F00-46BA-B990-095D92A358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79984"/>
            <a:ext cx="4348065" cy="434806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l-NL" dirty="0"/>
              <a:t>Sectiekop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76D2E128-93A5-440C-A234-55AC27F90F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54721"/>
            <a:ext cx="3998591" cy="399859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nl-NL" dirty="0"/>
              <a:t>Sectiekop</a:t>
            </a:r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id="{315814FC-F14E-4ECD-A97E-869936E55D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193897"/>
            <a:ext cx="3120238" cy="312023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nl-NL" dirty="0"/>
              <a:t>Sectiekop</a:t>
            </a:r>
          </a:p>
        </p:txBody>
      </p:sp>
      <p:sp>
        <p:nvSpPr>
          <p:cNvPr id="48" name="Vrije vorm: Shape 47">
            <a:extLst>
              <a:ext uri="{FF2B5EF4-FFF2-40B4-BE49-F238E27FC236}">
                <a16:creationId xmlns:a16="http://schemas.microsoft.com/office/drawing/2014/main" id="{A8E117AC-4076-4663-96EA-12A984AAA63A}"/>
              </a:ext>
            </a:extLst>
          </p:cNvPr>
          <p:cNvSpPr/>
          <p:nvPr userDrawn="1"/>
        </p:nvSpPr>
        <p:spPr>
          <a:xfrm>
            <a:off x="4740115" y="2772299"/>
            <a:ext cx="494967" cy="1963434"/>
          </a:xfrm>
          <a:custGeom>
            <a:avLst/>
            <a:gdLst>
              <a:gd name="connsiteX0" fmla="*/ 258706 w 494967"/>
              <a:gd name="connsiteY0" fmla="*/ 0 h 1963434"/>
              <a:gd name="connsiteX1" fmla="*/ 324121 w 494967"/>
              <a:gd name="connsiteY1" fmla="*/ 135794 h 1963434"/>
              <a:gd name="connsiteX2" fmla="*/ 494967 w 494967"/>
              <a:gd name="connsiteY2" fmla="*/ 982025 h 1963434"/>
              <a:gd name="connsiteX3" fmla="*/ 324121 w 494967"/>
              <a:gd name="connsiteY3" fmla="*/ 1828257 h 1963434"/>
              <a:gd name="connsiteX4" fmla="*/ 259003 w 494967"/>
              <a:gd name="connsiteY4" fmla="*/ 1963434 h 1963434"/>
              <a:gd name="connsiteX5" fmla="*/ 241238 w 494967"/>
              <a:gd name="connsiteY5" fmla="*/ 1934192 h 1963434"/>
              <a:gd name="connsiteX6" fmla="*/ 0 w 494967"/>
              <a:gd name="connsiteY6" fmla="*/ 981472 h 1963434"/>
              <a:gd name="connsiteX7" fmla="*/ 241238 w 494967"/>
              <a:gd name="connsiteY7" fmla="*/ 28753 h 196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967" h="1963434">
                <a:moveTo>
                  <a:pt x="258706" y="0"/>
                </a:moveTo>
                <a:lnTo>
                  <a:pt x="324121" y="135794"/>
                </a:lnTo>
                <a:cubicBezTo>
                  <a:pt x="434133" y="395891"/>
                  <a:pt x="494967" y="681854"/>
                  <a:pt x="494967" y="982025"/>
                </a:cubicBezTo>
                <a:cubicBezTo>
                  <a:pt x="494967" y="1282196"/>
                  <a:pt x="434133" y="1568159"/>
                  <a:pt x="324121" y="1828257"/>
                </a:cubicBezTo>
                <a:lnTo>
                  <a:pt x="259003" y="1963434"/>
                </a:lnTo>
                <a:lnTo>
                  <a:pt x="241238" y="1934192"/>
                </a:lnTo>
                <a:cubicBezTo>
                  <a:pt x="87390" y="1650983"/>
                  <a:pt x="0" y="1326433"/>
                  <a:pt x="0" y="981472"/>
                </a:cubicBezTo>
                <a:cubicBezTo>
                  <a:pt x="0" y="636511"/>
                  <a:pt x="87390" y="311961"/>
                  <a:pt x="241238" y="28753"/>
                </a:cubicBez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47" name="Vrije vorm: Shape 46">
            <a:extLst>
              <a:ext uri="{FF2B5EF4-FFF2-40B4-BE49-F238E27FC236}">
                <a16:creationId xmlns:a16="http://schemas.microsoft.com/office/drawing/2014/main" id="{33BA9298-2BC7-49EF-BEB7-E71095424207}"/>
              </a:ext>
            </a:extLst>
          </p:cNvPr>
          <p:cNvSpPr/>
          <p:nvPr userDrawn="1"/>
        </p:nvSpPr>
        <p:spPr>
          <a:xfrm>
            <a:off x="8245937" y="2863999"/>
            <a:ext cx="491664" cy="1780035"/>
          </a:xfrm>
          <a:custGeom>
            <a:avLst/>
            <a:gdLst>
              <a:gd name="connsiteX0" fmla="*/ 279162 w 491664"/>
              <a:gd name="connsiteY0" fmla="*/ 0 h 1780035"/>
              <a:gd name="connsiteX1" fmla="*/ 334593 w 491664"/>
              <a:gd name="connsiteY1" fmla="*/ 115068 h 1780035"/>
              <a:gd name="connsiteX2" fmla="*/ 491664 w 491664"/>
              <a:gd name="connsiteY2" fmla="*/ 893069 h 1780035"/>
              <a:gd name="connsiteX3" fmla="*/ 334593 w 491664"/>
              <a:gd name="connsiteY3" fmla="*/ 1671070 h 1780035"/>
              <a:gd name="connsiteX4" fmla="*/ 282102 w 491664"/>
              <a:gd name="connsiteY4" fmla="*/ 1780035 h 1780035"/>
              <a:gd name="connsiteX5" fmla="*/ 265807 w 491664"/>
              <a:gd name="connsiteY5" fmla="*/ 1758245 h 1780035"/>
              <a:gd name="connsiteX6" fmla="*/ 0 w 491664"/>
              <a:gd name="connsiteY6" fmla="*/ 888052 h 1780035"/>
              <a:gd name="connsiteX7" fmla="*/ 265807 w 491664"/>
              <a:gd name="connsiteY7" fmla="*/ 17859 h 178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664" h="1780035">
                <a:moveTo>
                  <a:pt x="279162" y="0"/>
                </a:moveTo>
                <a:lnTo>
                  <a:pt x="334593" y="115068"/>
                </a:lnTo>
                <a:cubicBezTo>
                  <a:pt x="435735" y="354195"/>
                  <a:pt x="491664" y="617100"/>
                  <a:pt x="491664" y="893069"/>
                </a:cubicBezTo>
                <a:cubicBezTo>
                  <a:pt x="491664" y="1169038"/>
                  <a:pt x="435735" y="1431944"/>
                  <a:pt x="334593" y="1671070"/>
                </a:cubicBezTo>
                <a:lnTo>
                  <a:pt x="282102" y="1780035"/>
                </a:lnTo>
                <a:lnTo>
                  <a:pt x="265807" y="1758245"/>
                </a:lnTo>
                <a:cubicBezTo>
                  <a:pt x="97991" y="1509844"/>
                  <a:pt x="0" y="1210391"/>
                  <a:pt x="0" y="888052"/>
                </a:cubicBezTo>
                <a:cubicBezTo>
                  <a:pt x="0" y="565713"/>
                  <a:pt x="97991" y="266261"/>
                  <a:pt x="265807" y="17859"/>
                </a:cubicBezTo>
                <a:close/>
              </a:path>
            </a:pathLst>
          </a:custGeom>
          <a:pattFill prst="dkUpDiag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6" name="Vrije vorm: Shape 15">
            <a:extLst>
              <a:ext uri="{FF2B5EF4-FFF2-40B4-BE49-F238E27FC236}">
                <a16:creationId xmlns:a16="http://schemas.microsoft.com/office/drawing/2014/main" id="{D850331C-9383-4367-8C09-8FBE227C98B4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7" name="Vrije vorm: Shape 16">
            <a:extLst>
              <a:ext uri="{FF2B5EF4-FFF2-40B4-BE49-F238E27FC236}">
                <a16:creationId xmlns:a16="http://schemas.microsoft.com/office/drawing/2014/main" id="{D5AADDFA-0151-46BA-B788-3C5B8FC5B5FD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Vrije vorm: Shape 19">
            <a:extLst>
              <a:ext uri="{FF2B5EF4-FFF2-40B4-BE49-F238E27FC236}">
                <a16:creationId xmlns:a16="http://schemas.microsoft.com/office/drawing/2014/main" id="{CC98EDD7-AC10-482C-9B0F-9EE170C1F8C4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2" name="Vrije vorm: Shape 21">
            <a:extLst>
              <a:ext uri="{FF2B5EF4-FFF2-40B4-BE49-F238E27FC236}">
                <a16:creationId xmlns:a16="http://schemas.microsoft.com/office/drawing/2014/main" id="{46C6BDBB-2B70-456D-86FB-0A63D587A509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3" name="Vrije vorm: Shape 22">
            <a:extLst>
              <a:ext uri="{FF2B5EF4-FFF2-40B4-BE49-F238E27FC236}">
                <a16:creationId xmlns:a16="http://schemas.microsoft.com/office/drawing/2014/main" id="{DD294FD8-6E9C-409A-81F3-C1E9BE998524}"/>
              </a:ext>
            </a:extLst>
          </p:cNvPr>
          <p:cNvSpPr/>
          <p:nvPr userDrawn="1"/>
        </p:nvSpPr>
        <p:spPr>
          <a:xfrm rot="13336516">
            <a:off x="137666" y="5349121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nl-NL" dirty="0"/>
          </a:p>
        </p:txBody>
      </p:sp>
      <p:sp>
        <p:nvSpPr>
          <p:cNvPr id="24" name="Vrije vorm: Shape 23">
            <a:extLst>
              <a:ext uri="{FF2B5EF4-FFF2-40B4-BE49-F238E27FC236}">
                <a16:creationId xmlns:a16="http://schemas.microsoft.com/office/drawing/2014/main" id="{E9CE551E-3C50-4DFC-B1F0-E75C36EB546C}"/>
              </a:ext>
            </a:extLst>
          </p:cNvPr>
          <p:cNvSpPr/>
          <p:nvPr userDrawn="1"/>
        </p:nvSpPr>
        <p:spPr>
          <a:xfrm rot="5738060">
            <a:off x="100722" y="596209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Vrije vorm: Shape 24">
            <a:extLst>
              <a:ext uri="{FF2B5EF4-FFF2-40B4-BE49-F238E27FC236}">
                <a16:creationId xmlns:a16="http://schemas.microsoft.com/office/drawing/2014/main" id="{1A30495D-C647-4038-8E7F-16125414CE5D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29" name="Vrije vorm: Shape 28">
            <a:extLst>
              <a:ext uri="{FF2B5EF4-FFF2-40B4-BE49-F238E27FC236}">
                <a16:creationId xmlns:a16="http://schemas.microsoft.com/office/drawing/2014/main" id="{487EAD8B-C2A9-4ED7-BA79-62CE2E5D80F9}"/>
              </a:ext>
            </a:extLst>
          </p:cNvPr>
          <p:cNvSpPr/>
          <p:nvPr userDrawn="1"/>
        </p:nvSpPr>
        <p:spPr>
          <a:xfrm rot="3693105">
            <a:off x="270909" y="5041123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1" name="Tijdelijke aanduiding voor tekst 18">
            <a:extLst>
              <a:ext uri="{FF2B5EF4-FFF2-40B4-BE49-F238E27FC236}">
                <a16:creationId xmlns:a16="http://schemas.microsoft.com/office/drawing/2014/main" id="{C614E990-EC62-437B-ADF0-038FF35A26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4343" y="2505766"/>
            <a:ext cx="3374987" cy="885825"/>
          </a:xfrm>
        </p:spPr>
        <p:txBody>
          <a:bodyPr rtlCol="0" anchor="ctr"/>
          <a:lstStyle>
            <a:lvl1pPr marL="0" indent="0" algn="ctr">
              <a:buNone/>
              <a:defRPr sz="44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nl-NL" dirty="0"/>
              <a:t>1</a:t>
            </a:r>
          </a:p>
        </p:txBody>
      </p:sp>
      <p:sp>
        <p:nvSpPr>
          <p:cNvPr id="32" name="Tijdelijke aanduiding voor tekst 20">
            <a:extLst>
              <a:ext uri="{FF2B5EF4-FFF2-40B4-BE49-F238E27FC236}">
                <a16:creationId xmlns:a16="http://schemas.microsoft.com/office/drawing/2014/main" id="{A6926E00-3D05-4600-B7E9-74F56D038A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968" y="2505766"/>
            <a:ext cx="3025513" cy="885825"/>
          </a:xfrm>
        </p:spPr>
        <p:txBody>
          <a:bodyPr rtlCol="0" anchor="ctr"/>
          <a:lstStyle>
            <a:lvl1pPr marL="0" indent="0" algn="ctr">
              <a:buNone/>
              <a:defRPr sz="4400" b="1" i="0">
                <a:latin typeface="+mj-lt"/>
              </a:defRPr>
            </a:lvl1pPr>
          </a:lstStyle>
          <a:p>
            <a:pPr lvl="0" rtl="0"/>
            <a:r>
              <a:rPr lang="nl-NL" dirty="0"/>
              <a:t>2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6EA1CAB-F73E-42AE-AC55-B00392B492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37600" y="2490630"/>
            <a:ext cx="2090738" cy="900962"/>
          </a:xfrm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4400" b="1" i="0" dirty="0">
                <a:latin typeface="+mj-lt"/>
              </a:defRPr>
            </a:lvl1pPr>
          </a:lstStyle>
          <a:p>
            <a:pPr marL="266700" lvl="0" indent="-266700" algn="ctr" rtl="0"/>
            <a:r>
              <a:rPr lang="nl-NL" dirty="0"/>
              <a:t>3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34357700-1BDF-40C0-BFE9-5F837ADED4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20138" y="4015478"/>
            <a:ext cx="2489200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l-NL" dirty="0"/>
              <a:t>Sectiebeschrijving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A3F3E97F-9A21-4431-909B-D1E580B19F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81124" y="4015478"/>
            <a:ext cx="2489200" cy="1011238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nl-NL" dirty="0"/>
              <a:t>Sectiebeschrijving</a:t>
            </a:r>
          </a:p>
        </p:txBody>
      </p:sp>
      <p:sp>
        <p:nvSpPr>
          <p:cNvPr id="39" name="Tijdelijke aanduiding voor tekst 38">
            <a:extLst>
              <a:ext uri="{FF2B5EF4-FFF2-40B4-BE49-F238E27FC236}">
                <a16:creationId xmlns:a16="http://schemas.microsoft.com/office/drawing/2014/main" id="{2445CEA3-6928-4E8E-8E52-B7043F3580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37600" y="4015478"/>
            <a:ext cx="2090738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nl-NL" dirty="0"/>
              <a:t>Sectiebeschrijving</a:t>
            </a:r>
          </a:p>
        </p:txBody>
      </p:sp>
    </p:spTree>
    <p:extLst>
      <p:ext uri="{BB962C8B-B14F-4D97-AF65-F5344CB8AC3E}">
        <p14:creationId xmlns:p14="http://schemas.microsoft.com/office/powerpoint/2010/main" val="215979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dirty="0"/>
              <a:t>Tekststijlen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nl-NL" dirty="0"/>
              <a:t>Tekststijlen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truim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vorm: Shape 12">
            <a:extLst>
              <a:ext uri="{FF2B5EF4-FFF2-40B4-BE49-F238E27FC236}">
                <a16:creationId xmlns:a16="http://schemas.microsoft.com/office/drawing/2014/main" id="{070BDE6F-3ADC-465D-A1D5-2E3FEE5E3685}"/>
              </a:ext>
            </a:extLst>
          </p:cNvPr>
          <p:cNvSpPr/>
          <p:nvPr userDrawn="1"/>
        </p:nvSpPr>
        <p:spPr>
          <a:xfrm rot="4308689">
            <a:off x="9605830" y="-345925"/>
            <a:ext cx="2706415" cy="2832124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B3B7A27A-7EBF-4E8D-A115-E66CB9FAB63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19756"/>
            <a:ext cx="0" cy="43698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1BFFAC39-59BE-48F2-AD63-62BEFC00B1D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504678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tekst 5">
            <a:extLst>
              <a:ext uri="{FF2B5EF4-FFF2-40B4-BE49-F238E27FC236}">
                <a16:creationId xmlns:a16="http://schemas.microsoft.com/office/drawing/2014/main" id="{FA965502-3EB0-4B3F-B1BD-4A4FCF7FFB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Titel van kwadrant</a:t>
            </a:r>
          </a:p>
        </p:txBody>
      </p:sp>
      <p:sp>
        <p:nvSpPr>
          <p:cNvPr id="20" name="Tijdelijke aanduiding voor tekst 5">
            <a:extLst>
              <a:ext uri="{FF2B5EF4-FFF2-40B4-BE49-F238E27FC236}">
                <a16:creationId xmlns:a16="http://schemas.microsoft.com/office/drawing/2014/main" id="{C18A1C3D-3A6C-4F03-9E67-CC675C5FE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585757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Titel van kwadrant</a:t>
            </a:r>
          </a:p>
        </p:txBody>
      </p:sp>
      <p:sp>
        <p:nvSpPr>
          <p:cNvPr id="21" name="Tijdelijke aanduiding voor tekst 5">
            <a:extLst>
              <a:ext uri="{FF2B5EF4-FFF2-40B4-BE49-F238E27FC236}">
                <a16:creationId xmlns:a16="http://schemas.microsoft.com/office/drawing/2014/main" id="{469CF172-1F46-411E-B0E1-B0220CFB3D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18782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Titel van kwadrant</a:t>
            </a:r>
          </a:p>
        </p:txBody>
      </p:sp>
      <p:sp>
        <p:nvSpPr>
          <p:cNvPr id="22" name="Tijdelijke aanduiding voor tekst 5">
            <a:extLst>
              <a:ext uri="{FF2B5EF4-FFF2-40B4-BE49-F238E27FC236}">
                <a16:creationId xmlns:a16="http://schemas.microsoft.com/office/drawing/2014/main" id="{BD9E85DB-9B95-40F2-9F0B-3D21BC9DCD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18782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Titel van kwadrant</a:t>
            </a:r>
          </a:p>
        </p:txBody>
      </p:sp>
    </p:spTree>
    <p:extLst>
      <p:ext uri="{BB962C8B-B14F-4D97-AF65-F5344CB8AC3E}">
        <p14:creationId xmlns:p14="http://schemas.microsoft.com/office/powerpoint/2010/main" val="1044470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om in v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nl-NL" dirty="0"/>
              <a:t>Titel van sectie 1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nl-NL" dirty="0"/>
              <a:t>Titel van sectie 2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nl-NL" dirty="0"/>
              <a:t>Titel van sectie 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l-NL" dirty="0" err="1"/>
              <a:t>Subkop</a:t>
            </a:r>
            <a:endParaRPr lang="nl-NL" dirty="0"/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tekst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 rtl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Jaar</a:t>
            </a:r>
          </a:p>
        </p:txBody>
      </p:sp>
      <p:sp>
        <p:nvSpPr>
          <p:cNvPr id="17" name="Tijdelijke aanduiding voor tekst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21" name="Tijdelijke aanduiding voor tekst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22" name="Tijdelijke aanduiding voor tekst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25" name="Tijdelijke aanduiding voor tekst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26" name="Tijdelijke aanduiding voor tekst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 rtl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Jaar</a:t>
            </a:r>
          </a:p>
        </p:txBody>
      </p:sp>
      <p:sp>
        <p:nvSpPr>
          <p:cNvPr id="28" name="Tijdelijke aanduiding voor tekst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0" name="Tijdelijke aanduiding voor tekst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1" name="Tijdelijke aanduiding voor tekst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2" name="Tijdelijke aanduiding voor tekst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3" name="Tijdelijke aanduiding voor tekst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4" name="Tijdelijke aanduiding voor tekst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5" name="Tijdelijke aanduiding voor tekst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6" name="Tijdelijke aanduiding voor tekst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7" name="Tijdelijke aanduiding voor tekst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8" name="Tijdelijke aanduiding voor tekst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39" name="Tijdelijke aanduiding voor tekst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0" name="Tijdelijke aanduiding voor tekst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1" name="Tijdelijke aanduiding voor tekst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2" name="Tijdelijke aanduiding voor tekst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3" name="Tijdelijke aanduiding voor tekst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4" name="Tijdelijke aanduiding voor tekst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5" name="Tijdelijke aanduiding voor tekst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6" name="Tijdelijke aanduiding voor tekst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7" name="Tijdelijke aanduiding voor tekst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8" name="Tijdelijke aanduiding voor tekst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MM</a:t>
            </a:r>
          </a:p>
        </p:txBody>
      </p:sp>
      <p:sp>
        <p:nvSpPr>
          <p:cNvPr id="49" name="Tijdelijke aanduiding voor tekst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Titel van item</a:t>
            </a:r>
          </a:p>
        </p:txBody>
      </p:sp>
      <p:sp>
        <p:nvSpPr>
          <p:cNvPr id="50" name="Tijdelijke aanduiding voor tekst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l-NL" dirty="0"/>
              <a:t>Maand, Jaar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le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Titel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Titel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Titel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Volledige naam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Volledige naam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Volledige naam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Volledige naam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Volledige naam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Titel</a:t>
            </a:r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5" name="Tijdelijke aanduiding voor afbeelding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6" name="Tijdelijke aanduiding voor afbeelding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0" name="Tijdelijke aanduiding voor afbeelding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nl-NL" dirty="0"/>
              <a:t>Volledige naam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Vrije v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Vrije v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14" name="Vrije v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9" name="Vrije v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8" name="Vrije v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Vrije v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4" name="Vrije v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3" name="Vrije v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l-NL" dirty="0" err="1"/>
              <a:t>Subkop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2" name="Tijdelijke aanduiding voor afbeelding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nl-NL" dirty="0"/>
              <a:t>Hier afbeelding invoegen of slepen en neerzetten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38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dirty="0"/>
              <a:t>Klikken om te bewerken </a:t>
            </a:r>
            <a:br>
              <a:rPr lang="nl-NL" dirty="0"/>
            </a:br>
            <a:r>
              <a:rPr lang="nl-NL" dirty="0"/>
              <a:t>Titelstijl van model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dirty="0"/>
              <a:t>Klik om de subtitelstijl van het model te bewerken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nl-NL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rije v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4" name="Vrije v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24" name="Vrije v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2" name="Vrije v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Vrije v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Vrije v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0" name="Vrije v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Ge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edan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nl-NL" dirty="0"/>
              <a:t>Hier afbeelding invoegen of slepen en neerzetten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dirty="0"/>
              <a:t>Bedankt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dirty="0"/>
              <a:t>Klik om de subtitelstijl van het model te bewerken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dirty="0"/>
              <a:t>Telefoonnummer contactpersoon</a:t>
            </a:r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dirty="0"/>
              <a:t>E-mailadres of sociale media-handle</a:t>
            </a:r>
          </a:p>
        </p:txBody>
      </p:sp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dirty="0"/>
              <a:t>Logo</a:t>
            </a:r>
          </a:p>
        </p:txBody>
      </p:sp>
      <p:sp>
        <p:nvSpPr>
          <p:cNvPr id="10" name="Tijdelijke aanduiding voor tekst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dirty="0"/>
              <a:t>Websiteadres</a:t>
            </a:r>
          </a:p>
        </p:txBody>
      </p:sp>
    </p:spTree>
    <p:extLst>
      <p:ext uri="{BB962C8B-B14F-4D97-AF65-F5344CB8AC3E}">
        <p14:creationId xmlns:p14="http://schemas.microsoft.com/office/powerpoint/2010/main" val="130215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afbeelding en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38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dirty="0"/>
              <a:t>Klikken om te bewerken </a:t>
            </a:r>
            <a:br>
              <a:rPr lang="nl-NL" dirty="0"/>
            </a:br>
            <a:r>
              <a:rPr lang="nl-NL" dirty="0"/>
              <a:t>Titelstijl van model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dirty="0"/>
              <a:t>Klik om de subtitelstijl van het model te bewerken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nl-NL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Tijdelijke aanduiding voor afbeelding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nl-NL" dirty="0"/>
              <a:t>Hier afbeelding invoegen of slepen en neerzetten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24" name="Vrije v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5" name="Vrije v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Vrije v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Vrije v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8" name="Vrije v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9" name="Vrije v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0" name="Vrije v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1" name="Vrije v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2" name="Vrije v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3" name="Vrije v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4" name="Vrije v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5" name="Vrije v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6" name="Vrije v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7" name="Vrije v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s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al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1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2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3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4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5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12066" y="2358091"/>
            <a:ext cx="100285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32" name="Tijdelijke aanduiding voor afbeelding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05788" y="2358091"/>
            <a:ext cx="100285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33" name="Tijdelijke aanduiding voor afbeelding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99510" y="2358091"/>
            <a:ext cx="100285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34" name="Tijdelijke aanduiding voor afbeelding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893232" y="2358091"/>
            <a:ext cx="100285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35" name="Tijdelijke aanduiding voor afbeelding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186953" y="2358091"/>
            <a:ext cx="100285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03084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afbeeldingsopsommingsteken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al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7" name="Tijdelijke aanduiding voor afbeelding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15220" y="2358091"/>
            <a:ext cx="102242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8" name="Tijdelijke aanduiding voor afbeelding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08942" y="2358091"/>
            <a:ext cx="102242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29" name="Tijdelijke aanduiding voor afbeelding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602664" y="2358091"/>
            <a:ext cx="1022422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nl-NL" dirty="0"/>
              <a:t>Klik op pictogram om afbeelding toe te voegen</a:t>
            </a:r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41" name="Tijdelijke aanduiding voor afbeelding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Hier afbeelding invoegen of slepen en neerzetten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1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2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nl-NL" dirty="0"/>
              <a:t>Opsommingsteken 3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nl-NL" dirty="0"/>
              <a:t>Beschrijving van opsommingsteken</a:t>
            </a:r>
          </a:p>
        </p:txBody>
      </p:sp>
      <p:sp>
        <p:nvSpPr>
          <p:cNvPr id="51" name="Achthoek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52" name="Ova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53" name="Ova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54" name="Ova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55" name="Tijdelijke aanduiding voor dianummer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966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hthoek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nl-NL" noProof="0" dirty="0"/>
              <a:t>Tekststijlen van het model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nl-NL" sz="1200" dirty="0">
                <a:solidFill>
                  <a:schemeClr val="tx2"/>
                </a:solidFill>
                <a:latin typeface="+mj-lt"/>
              </a:rPr>
              <a:t>Uw logo of naam hier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53" r:id="rId14"/>
    <p:sldLayoutId id="2147483672" r:id="rId15"/>
    <p:sldLayoutId id="2147483673" r:id="rId16"/>
    <p:sldLayoutId id="2147483674" r:id="rId17"/>
    <p:sldLayoutId id="2147483677" r:id="rId18"/>
    <p:sldLayoutId id="2147483654" r:id="rId19"/>
    <p:sldLayoutId id="2147483660" r:id="rId20"/>
    <p:sldLayoutId id="2147483661" r:id="rId21"/>
    <p:sldLayoutId id="2147483681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hyperlink" Target="https://www.youtube.com/watch?v=qOCpi7UCFWY" TargetMode="External"/><Relationship Id="rId5" Type="http://schemas.openxmlformats.org/officeDocument/2006/relationships/image" Target="../media/image9.sv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qOCpi7UCFW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11.svg"/><Relationship Id="rId4" Type="http://schemas.openxmlformats.org/officeDocument/2006/relationships/image" Target="../media/image19.sv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Tijdelijke aanduiding voor afbeelding 43">
            <a:extLst>
              <a:ext uri="{FF2B5EF4-FFF2-40B4-BE49-F238E27FC236}">
                <a16:creationId xmlns:a16="http://schemas.microsoft.com/office/drawing/2014/main" id="{1583F255-AF13-4756-96C9-236AB3183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7209" r="7209"/>
          <a:stretch/>
        </p:blipFill>
        <p:spPr>
          <a:xfrm>
            <a:off x="86715" y="86714"/>
            <a:ext cx="12018572" cy="6684572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nl-NL" sz="4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Freekify</a:t>
            </a:r>
            <a:r>
              <a:rPr lang="nl-NL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vlog</a:t>
            </a:r>
          </a:p>
        </p:txBody>
      </p:sp>
      <p:cxnSp>
        <p:nvCxnSpPr>
          <p:cNvPr id="15" name="Rechte verbindingslijn 14" descr="Scheidingslijn">
            <a:extLst>
              <a:ext uri="{FF2B5EF4-FFF2-40B4-BE49-F238E27FC236}">
                <a16:creationId xmlns:a16="http://schemas.microsoft.com/office/drawing/2014/main" id="{E99227BA-E7FE-418C-A9C9-21C49E9DF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07072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B01E2EF0-EFFC-4938-87C9-FEE301C9BD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tretch>
            <a:fillRect/>
          </a:stretch>
        </p:blipFill>
        <p:spPr>
          <a:xfrm>
            <a:off x="7902707" y="2481922"/>
            <a:ext cx="1668770" cy="1134932"/>
          </a:xfrm>
          <a:prstGeom prst="rect">
            <a:avLst/>
          </a:prstGeom>
        </p:spPr>
      </p:pic>
      <p:sp>
        <p:nvSpPr>
          <p:cNvPr id="7" name="Subtitel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NIBI conferentie vmbo 2022 </a:t>
            </a:r>
          </a:p>
        </p:txBody>
      </p:sp>
      <p:grpSp>
        <p:nvGrpSpPr>
          <p:cNvPr id="34" name="Groep 33" title="geometrische shape">
            <a:extLst>
              <a:ext uri="{FF2B5EF4-FFF2-40B4-BE49-F238E27FC236}">
                <a16:creationId xmlns:a16="http://schemas.microsoft.com/office/drawing/2014/main" id="{F83DDF3D-91CE-40FB-BC3D-FFB1B5D89E47}"/>
              </a:ext>
            </a:extLst>
          </p:cNvPr>
          <p:cNvGrpSpPr/>
          <p:nvPr/>
        </p:nvGrpSpPr>
        <p:grpSpPr>
          <a:xfrm rot="14400000">
            <a:off x="2652367" y="2055974"/>
            <a:ext cx="1166491" cy="1379850"/>
            <a:chOff x="2451164" y="891257"/>
            <a:chExt cx="2066510" cy="2444489"/>
          </a:xfrm>
        </p:grpSpPr>
        <p:sp>
          <p:nvSpPr>
            <p:cNvPr id="47" name="Vrije vorm: Shape 46">
              <a:extLst>
                <a:ext uri="{FF2B5EF4-FFF2-40B4-BE49-F238E27FC236}">
                  <a16:creationId xmlns:a16="http://schemas.microsoft.com/office/drawing/2014/main" id="{B6D0B8EE-8E06-4051-87BF-62C153F3FBBB}"/>
                </a:ext>
              </a:extLst>
            </p:cNvPr>
            <p:cNvSpPr/>
            <p:nvPr/>
          </p:nvSpPr>
          <p:spPr>
            <a:xfrm rot="4308689">
              <a:off x="2494071" y="848350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12" name="Vrije vorm: Shape 11">
              <a:extLst>
                <a:ext uri="{FF2B5EF4-FFF2-40B4-BE49-F238E27FC236}">
                  <a16:creationId xmlns:a16="http://schemas.microsoft.com/office/drawing/2014/main" id="{298CE312-D679-4677-A70A-DD8680158C70}"/>
                </a:ext>
              </a:extLst>
            </p:cNvPr>
            <p:cNvSpPr/>
            <p:nvPr/>
          </p:nvSpPr>
          <p:spPr>
            <a:xfrm rot="17100000">
              <a:off x="2845997" y="2637537"/>
              <a:ext cx="749854" cy="646563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</p:grpSp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14680" y="2234884"/>
            <a:ext cx="1663063" cy="14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87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Tijdelijke aanduiding voor afbeelding 25" descr="Afbeelding van tijdelijke aanduiding">
            <a:extLst>
              <a:ext uri="{FF2B5EF4-FFF2-40B4-BE49-F238E27FC236}">
                <a16:creationId xmlns:a16="http://schemas.microsoft.com/office/drawing/2014/main" id="{925A3C19-2816-4D4F-B6A9-C4A6DA022E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14" y="86714"/>
            <a:ext cx="6009285" cy="6684572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nl-NL" sz="4200" dirty="0"/>
              <a:t>Evalueren! – 5 minuten</a:t>
            </a:r>
          </a:p>
        </p:txBody>
      </p:sp>
      <p:sp>
        <p:nvSpPr>
          <p:cNvPr id="7" name="Subtitel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nl-NL" dirty="0"/>
              <a:t>De beschaafde hooligan – methode.</a:t>
            </a:r>
          </a:p>
        </p:txBody>
      </p:sp>
      <p:grpSp>
        <p:nvGrpSpPr>
          <p:cNvPr id="60" name="Groep 59" title="geometrische shape">
            <a:extLst>
              <a:ext uri="{FF2B5EF4-FFF2-40B4-BE49-F238E27FC236}">
                <a16:creationId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8203224" y="-109"/>
            <a:ext cx="3081180" cy="3011457"/>
            <a:chOff x="8203224" y="-109"/>
            <a:chExt cx="3081180" cy="3011457"/>
          </a:xfrm>
        </p:grpSpPr>
        <p:sp>
          <p:nvSpPr>
            <p:cNvPr id="50" name="Vrije vorm: Shape 13">
              <a:extLst>
                <a:ext uri="{FF2B5EF4-FFF2-40B4-BE49-F238E27FC236}">
                  <a16:creationId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51" name="Vrije vorm: Shape 50">
              <a:extLst>
                <a:ext uri="{FF2B5EF4-FFF2-40B4-BE49-F238E27FC236}">
                  <a16:creationId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52" name="Vrije vorm: Shape 17">
              <a:extLst>
                <a:ext uri="{FF2B5EF4-FFF2-40B4-BE49-F238E27FC236}">
                  <a16:creationId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53" name="Vrije vorm: Shape 19">
              <a:extLst>
                <a:ext uri="{FF2B5EF4-FFF2-40B4-BE49-F238E27FC236}">
                  <a16:creationId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54" name="Vrije vorm: Shape 23">
              <a:extLst>
                <a:ext uri="{FF2B5EF4-FFF2-40B4-BE49-F238E27FC236}">
                  <a16:creationId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55" name="Vrije vorm: Shape 54">
              <a:extLst>
                <a:ext uri="{FF2B5EF4-FFF2-40B4-BE49-F238E27FC236}">
                  <a16:creationId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</p:grp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10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58BDCF8-DFED-C3E8-DEEF-DB724F4E9D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33144" y="5618909"/>
            <a:ext cx="1586309" cy="89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3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 descr="Milieubladeren">
            <a:extLst>
              <a:ext uri="{FF2B5EF4-FFF2-40B4-BE49-F238E27FC236}">
                <a16:creationId xmlns:a16="http://schemas.microsoft.com/office/drawing/2014/main" id="{C6EF0DE7-33B5-D141-BBF6-CAB5BBE641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1" r="11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nl-NL" dirty="0"/>
              <a:t>Bedankt </a:t>
            </a:r>
          </a:p>
        </p:txBody>
      </p:sp>
      <p:cxnSp>
        <p:nvCxnSpPr>
          <p:cNvPr id="5" name="Rechte verbindingslijn 4" descr="Scheidingslijn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el 6">
            <a:extLst>
              <a:ext uri="{FF2B5EF4-FFF2-40B4-BE49-F238E27FC236}">
                <a16:creationId xmlns:a16="http://schemas.microsoft.com/office/drawing/2014/main" id="{ACCCCDAD-0E0B-437F-8CAA-0536470B2E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nl-NL" sz="2100" dirty="0"/>
              <a:t>Stefan Lobbezoo</a:t>
            </a:r>
          </a:p>
        </p:txBody>
      </p:sp>
      <p:pic>
        <p:nvPicPr>
          <p:cNvPr id="13" name="Afbeelding 12" descr="Gebruiker" title="Pictogram - Naam presentator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nl-NL" dirty="0"/>
              <a:t>06 38 41 17 90</a:t>
            </a:r>
          </a:p>
        </p:txBody>
      </p:sp>
      <p:pic>
        <p:nvPicPr>
          <p:cNvPr id="15" name="Afbeelding 14" descr="Smartphone" title="Pictogram - Telefoonnummer presentator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nl-NL" dirty="0"/>
              <a:t>Stefan.Lobbezoo@ozhw.nl</a:t>
            </a:r>
          </a:p>
        </p:txBody>
      </p:sp>
      <p:pic>
        <p:nvPicPr>
          <p:cNvPr id="14" name="Afbeelding 13" descr="Enveloppe" title="Pictogram - E-mailadres presentator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nl-NL" dirty="0"/>
              <a:t>LinkedIn </a:t>
            </a:r>
          </a:p>
        </p:txBody>
      </p:sp>
      <p:pic>
        <p:nvPicPr>
          <p:cNvPr id="30" name="Afbeelding 29" descr="Wereld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DAA8179-8A40-862C-071D-0FF852AD452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777110" y="4196776"/>
            <a:ext cx="1942381" cy="109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48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716" r="24716"/>
          <a:stretch/>
        </p:blipFill>
        <p:spPr>
          <a:xfrm>
            <a:off x="86714" y="86714"/>
            <a:ext cx="6009285" cy="6684572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zijn jullie verwachtingen?</a:t>
            </a:r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Van de workshop dan.. Wel zo handig.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nl-NL" smtClean="0"/>
              <a:pPr rtl="0"/>
              <a:t>2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33144" y="5618909"/>
            <a:ext cx="1586309" cy="89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62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nl-NL" sz="4200" dirty="0"/>
              <a:t>Over mij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nl-NL" dirty="0"/>
              <a:t>Docent biologie</a:t>
            </a:r>
          </a:p>
          <a:p>
            <a:pPr rtl="0"/>
            <a:r>
              <a:rPr lang="nl-NL" dirty="0"/>
              <a:t>Coach onderzoeken &amp; ontwerpen</a:t>
            </a:r>
          </a:p>
          <a:p>
            <a:pPr rtl="0"/>
            <a:r>
              <a:rPr lang="nl-NL" dirty="0"/>
              <a:t>Leerjaarcoördinator</a:t>
            </a:r>
          </a:p>
          <a:p>
            <a:pPr rtl="0"/>
            <a:r>
              <a:rPr lang="nl-NL" dirty="0"/>
              <a:t>Keeper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3</a:t>
            </a:fld>
            <a:endParaRPr lang="nl-NL" dirty="0"/>
          </a:p>
        </p:txBody>
      </p:sp>
      <p:pic>
        <p:nvPicPr>
          <p:cNvPr id="9" name="Tijdelijke aanduiding voor afbeelding 8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r="4961"/>
          <a:stretch>
            <a:fillRect/>
          </a:stretch>
        </p:blipFill>
        <p:spPr/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35083" y="590504"/>
            <a:ext cx="5307700" cy="4680000"/>
          </a:xfrm>
        </p:spPr>
        <p:txBody>
          <a:bodyPr rtlCol="0"/>
          <a:lstStyle/>
          <a:p>
            <a:pPr marL="0" indent="0" rtl="0">
              <a:buNone/>
            </a:pPr>
            <a:r>
              <a:rPr lang="nl-NL" sz="4400" dirty="0"/>
              <a:t>Stefan Lobbezoo</a:t>
            </a:r>
          </a:p>
          <a:p>
            <a:pPr marL="0" indent="0" rtl="0">
              <a:buNone/>
            </a:pPr>
            <a:r>
              <a:rPr lang="nl-NL" dirty="0"/>
              <a:t>Wat een gedoe allemaal. Laten we het kort houden.</a:t>
            </a:r>
          </a:p>
        </p:txBody>
      </p:sp>
      <p:grpSp>
        <p:nvGrpSpPr>
          <p:cNvPr id="46" name="Groep 45" title="groep driehoeken">
            <a:extLst>
              <a:ext uri="{FF2B5EF4-FFF2-40B4-BE49-F238E27FC236}">
                <a16:creationId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Vrije vorm: Shape 15" title="driehoeken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17" name="Vrije vorm: Shape 16" title="driehoeken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18" name="Vrije vorm: Shape 17" title="driehoeken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19" name="Vrije vorm: Shape 18" title="driehoeken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0" name="Vrije vorm: Shape 19" title="driehoeken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1" name="Vrije vorm: Shape 20" title="driehoeken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2" name="Vrije vorm: Shape 21" title="driehoeken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3" name="Vrije vorm: Shape 22" title="driehoeken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4" name="Vrije vorm: Shape 23" title="driehoeken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5" name="Vrije vorm: Shape 24" title="driehoeken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6" name="Vrije vorm: Shape 25" title="driehoeken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7" name="Vrije vorm: Shape 26" title="driehoeken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8" name="Vrije vorm: Shape 27" title="driehoeken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  <p:sp>
          <p:nvSpPr>
            <p:cNvPr id="29" name="Vrije vorm: Shape 28" title="driehoeken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dirty="0"/>
            </a:p>
          </p:txBody>
        </p:sp>
      </p:grpSp>
      <p:pic>
        <p:nvPicPr>
          <p:cNvPr id="30" name="Afbeelding 29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33144" y="5618909"/>
            <a:ext cx="1586309" cy="89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Tijdelijke aanduiding voor afbeelding 178" descr="Afbeelding van tijdelijke aanduiding">
            <a:extLst>
              <a:ext uri="{FF2B5EF4-FFF2-40B4-BE49-F238E27FC236}">
                <a16:creationId xmlns:a16="http://schemas.microsoft.com/office/drawing/2014/main" id="{9BB8F54F-F5BC-471B-9740-0BA6847A457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" b="50"/>
          <a:stretch/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dirty="0"/>
              <a:t>Over je vlog </a:t>
            </a:r>
            <a:r>
              <a:rPr lang="nl-NL" dirty="0" err="1"/>
              <a:t>freekifyen</a:t>
            </a:r>
            <a:r>
              <a:rPr lang="nl-NL" dirty="0"/>
              <a:t>. – 10 minuten</a:t>
            </a:r>
          </a:p>
        </p:txBody>
      </p:sp>
      <p:pic>
        <p:nvPicPr>
          <p:cNvPr id="93" name="Tijdelijke aanduiding voor afbeelding 92" descr="Vergrootgla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nl-NL" dirty="0"/>
              <a:t>De opdracht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A6B0E616-411B-4401-BC87-821D72B9D6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r>
              <a:rPr lang="nl-NL" dirty="0"/>
              <a:t>Hoe en waarom? Waar komt het idee vandaan?</a:t>
            </a:r>
          </a:p>
          <a:p>
            <a:pPr rtl="0"/>
            <a:endParaRPr lang="nl-NL" dirty="0"/>
          </a:p>
        </p:txBody>
      </p:sp>
      <p:cxnSp>
        <p:nvCxnSpPr>
          <p:cNvPr id="75" name="Rechte verbindingslijn 74" descr="Eerste scheidingslijn op dia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Tijdelijke aanduiding voor afbeelding 94" descr="Bladeren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nl-NL" dirty="0"/>
              <a:t>Het proces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9CEA89E-0B03-4727-AB47-73EA4E2DF9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r>
              <a:rPr lang="nl-NL" dirty="0"/>
              <a:t>Hoe zien de lessen er uit?. Wat wil je met de leerlingen bereiken.</a:t>
            </a:r>
          </a:p>
        </p:txBody>
      </p:sp>
      <p:cxnSp>
        <p:nvCxnSpPr>
          <p:cNvPr id="77" name="Rechte verbindingslijn 76" descr="Tweede scheidingslijn op dia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Tijdelijke aanduiding voor afbeelding 96" descr="Appel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73898" y="2358091"/>
            <a:ext cx="854075" cy="854075"/>
          </a:xfr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nl-NL" dirty="0"/>
              <a:t>Het resultaat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F969E5-6F82-4658-A735-72D16DDDD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nl-NL" dirty="0"/>
              <a:t>Wat verwacht je als eindproduct en hoe kan je de leerlingen beoordelen?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4</a:t>
            </a:fld>
            <a:endParaRPr lang="nl-NL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B4A45B5D-7B78-D0B6-A5FF-FEAB4C62BD8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733144" y="5618909"/>
            <a:ext cx="1586309" cy="891873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C5A925D0-3B9C-9CAD-CF63-09CCF78DA675}"/>
              </a:ext>
            </a:extLst>
          </p:cNvPr>
          <p:cNvSpPr txBox="1"/>
          <p:nvPr/>
        </p:nvSpPr>
        <p:spPr>
          <a:xfrm>
            <a:off x="1310891" y="5779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11"/>
              </a:rPr>
              <a:t>Monteren in de </a:t>
            </a:r>
            <a:r>
              <a:rPr lang="nl-NL" dirty="0" err="1">
                <a:hlinkClick r:id="rId11"/>
              </a:rPr>
              <a:t>iMovie</a:t>
            </a:r>
            <a:r>
              <a:rPr lang="nl-NL" dirty="0">
                <a:hlinkClick r:id="rId11"/>
              </a:rPr>
              <a:t> APP | Uitlegvideo voor beginners | de Videomakers - YouTube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1068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90C10925-5D2A-BD2D-F906-2B7C9ECC8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77" r="12826"/>
          <a:stretch/>
        </p:blipFill>
        <p:spPr>
          <a:xfrm>
            <a:off x="432000" y="1152000"/>
            <a:ext cx="2951603" cy="2196235"/>
          </a:xfrm>
          <a:prstGeom prst="rect">
            <a:avLst/>
          </a:prstGeom>
          <a:noFill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ctr">
            <a:normAutofit/>
          </a:bodyPr>
          <a:lstStyle/>
          <a:p>
            <a:r>
              <a:rPr lang="nl-NL" sz="3000"/>
              <a:t>De opdracht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nl-NL" smtClean="0"/>
              <a:pPr rtl="0">
                <a:spcAft>
                  <a:spcPts val="600"/>
                </a:spcAft>
              </a:pPr>
              <a:t>5</a:t>
            </a:fld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977947A-C9EB-BEDE-3507-F377C3376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3168"/>
          <a:stretch/>
        </p:blipFill>
        <p:spPr>
          <a:xfrm>
            <a:off x="4149067" y="1152000"/>
            <a:ext cx="6333545" cy="4379625"/>
          </a:xfrm>
          <a:prstGeom prst="roundRect">
            <a:avLst>
              <a:gd name="adj" fmla="val 1356"/>
            </a:avLst>
          </a:prstGeom>
          <a:noFill/>
          <a:ln>
            <a:noFill/>
          </a:ln>
        </p:spPr>
      </p:pic>
      <p:sp>
        <p:nvSpPr>
          <p:cNvPr id="4" name="Ondertitel 3"/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>
            <a:normAutofit/>
          </a:bodyPr>
          <a:lstStyle/>
          <a:p>
            <a:r>
              <a:rPr lang="nl-NL" dirty="0"/>
              <a:t>‘Discover me’</a:t>
            </a:r>
          </a:p>
          <a:p>
            <a:r>
              <a:rPr lang="nl-NL" dirty="0"/>
              <a:t>Waar komt het idee vandaan?</a:t>
            </a:r>
          </a:p>
          <a:p>
            <a:r>
              <a:rPr lang="nl-NL" dirty="0"/>
              <a:t>Wat is het doel van de lessen?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8ABD801-E79B-C8F7-F938-48C4D63733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733144" y="5618909"/>
            <a:ext cx="1586309" cy="89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74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Het proces</a:t>
            </a:r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Hoe zien de lessen eruit?</a:t>
            </a:r>
          </a:p>
          <a:p>
            <a:r>
              <a:rPr lang="nl-NL" dirty="0"/>
              <a:t>Waar halen de leerlingen de informatie vandaan?</a:t>
            </a:r>
          </a:p>
          <a:p>
            <a:r>
              <a:rPr lang="nl-NL" dirty="0"/>
              <a:t>Zijn de leerlingen betrokken?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nl-NL" smtClean="0"/>
              <a:pPr rtl="0"/>
              <a:t>6</a:t>
            </a:fld>
            <a:endParaRPr lang="nl-NL" dirty="0"/>
          </a:p>
        </p:txBody>
      </p:sp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1363" b="11363"/>
          <a:stretch/>
        </p:blipFill>
        <p:spPr>
          <a:xfrm>
            <a:off x="86714" y="86714"/>
            <a:ext cx="6009285" cy="6684572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0048345-8673-961F-DBC3-F59FE5F56A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33144" y="5618909"/>
            <a:ext cx="1586309" cy="89187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9333B4B-08D5-D285-624E-E1DBA418DA76}"/>
              </a:ext>
            </a:extLst>
          </p:cNvPr>
          <p:cNvSpPr txBox="1"/>
          <p:nvPr/>
        </p:nvSpPr>
        <p:spPr>
          <a:xfrm>
            <a:off x="5028623" y="5643234"/>
            <a:ext cx="4704521" cy="14645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b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</a:t>
            </a:r>
            <a:r>
              <a:rPr lang="nl-NL" sz="1600" dirty="0" err="1">
                <a:hlinkClick r:id="rId4"/>
              </a:rPr>
              <a:t>Monteren</a:t>
            </a:r>
            <a:r>
              <a:rPr lang="nl-NL" sz="1600" dirty="0">
                <a:hlinkClick r:id="rId4"/>
              </a:rPr>
              <a:t> in de </a:t>
            </a:r>
            <a:r>
              <a:rPr lang="nl-NL" sz="1600" dirty="0" err="1">
                <a:hlinkClick r:id="rId4"/>
              </a:rPr>
              <a:t>iMovie</a:t>
            </a:r>
            <a:r>
              <a:rPr lang="nl-NL" sz="1600" dirty="0">
                <a:hlinkClick r:id="rId4"/>
              </a:rPr>
              <a:t> APP | Uitlegvideo voor beginners | de Videomakers - YouTube</a:t>
            </a: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6719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Het resultaat</a:t>
            </a:r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Wat verwacht je als eindproduct?</a:t>
            </a:r>
          </a:p>
          <a:p>
            <a:r>
              <a:rPr lang="nl-NL" dirty="0"/>
              <a:t>Hoe beoordeel je het resultaat?</a:t>
            </a:r>
          </a:p>
          <a:p>
            <a:r>
              <a:rPr lang="nl-NL" dirty="0"/>
              <a:t>Wat zijn de doelstellingen?</a:t>
            </a:r>
          </a:p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nl-NL" smtClean="0"/>
              <a:pPr rtl="0"/>
              <a:t>7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E022B92-6D06-9F2F-FFEC-EC13AA1EA2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733144" y="5618909"/>
            <a:ext cx="1586309" cy="891873"/>
          </a:xfrm>
          <a:prstGeom prst="rect">
            <a:avLst/>
          </a:prstGeom>
        </p:spPr>
      </p:pic>
      <p:pic>
        <p:nvPicPr>
          <p:cNvPr id="2050" name="Picture 2" descr="Vloggen als ondernemer? Zeker een goed idee! - TVworkshop">
            <a:extLst>
              <a:ext uri="{FF2B5EF4-FFF2-40B4-BE49-F238E27FC236}">
                <a16:creationId xmlns:a16="http://schemas.microsoft.com/office/drawing/2014/main" id="{20A0EF04-7B3F-6349-10C1-AEE9DE506BD0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145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079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Maak een tweetal</a:t>
            </a:r>
            <a:endParaRPr lang="nl-NL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Schets een storyboard/scenario</a:t>
            </a:r>
            <a:endParaRPr lang="nl-NL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r>
              <a:rPr lang="nl-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Maken van een storyboard</a:t>
            </a:r>
          </a:p>
          <a:p>
            <a:r>
              <a:rPr lang="nl-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Ga filmen!</a:t>
            </a:r>
          </a:p>
          <a:p>
            <a:r>
              <a:rPr lang="nl-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Opzet maken voor je eigen project.</a:t>
            </a:r>
          </a:p>
          <a:p>
            <a:r>
              <a:rPr lang="nl-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Of..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Maar nu jullie.. ( het is tenslotte een workshop)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nl-NL" smtClean="0"/>
              <a:pPr rtl="0"/>
              <a:t>8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A4BD3F7-F71F-0979-0E24-10B5602414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33144" y="5618909"/>
            <a:ext cx="1586309" cy="89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72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dirty="0"/>
              <a:t>Freek Vonk en.…  – 45 minuten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nl-NL" dirty="0">
                <a:solidFill>
                  <a:schemeClr val="accent1"/>
                </a:solidFill>
              </a:rPr>
              <a:t>De fotosynthese</a:t>
            </a:r>
          </a:p>
        </p:txBody>
      </p:sp>
      <p:cxnSp>
        <p:nvCxnSpPr>
          <p:cNvPr id="75" name="Rechte verbindingslijn 74" descr="Eerste scheidingslijn op dia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" name="Tijdelijke aanduiding voor afbeelding 158" descr="Cactus">
            <a:extLst>
              <a:ext uri="{FF2B5EF4-FFF2-40B4-BE49-F238E27FC236}">
                <a16:creationId xmlns:a16="http://schemas.microsoft.com/office/drawing/2014/main" id="{9F99EF5B-831D-4852-A739-269399B8FA71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nl-NL" dirty="0"/>
              <a:t>Prikkelende dingen</a:t>
            </a:r>
          </a:p>
        </p:txBody>
      </p:sp>
      <p:cxnSp>
        <p:nvCxnSpPr>
          <p:cNvPr id="77" name="Rechte verbindingslijn 76" descr="Tweede scheidingslijn op dia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Tijdelijke aanduiding voor afbeelding 160" descr="Thermometer">
            <a:extLst>
              <a:ext uri="{FF2B5EF4-FFF2-40B4-BE49-F238E27FC236}">
                <a16:creationId xmlns:a16="http://schemas.microsoft.com/office/drawing/2014/main" id="{22C4A1E7-2C42-4D5E-9D5C-DB503F231A3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/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20542" y="3926335"/>
            <a:ext cx="2294469" cy="504000"/>
          </a:xfrm>
        </p:spPr>
        <p:txBody>
          <a:bodyPr rtlCol="0"/>
          <a:lstStyle/>
          <a:p>
            <a:pPr rtl="0"/>
            <a:r>
              <a:rPr lang="nl-NL" dirty="0"/>
              <a:t> Klimaat-verandering</a:t>
            </a:r>
          </a:p>
        </p:txBody>
      </p:sp>
      <p:cxnSp>
        <p:nvCxnSpPr>
          <p:cNvPr id="78" name="Rechte verbindingslijn 77" descr="Derde scheidingslijn op dia">
            <a:extLst>
              <a:ext uri="{FF2B5EF4-FFF2-40B4-BE49-F238E27FC236}">
                <a16:creationId xmlns:a16="http://schemas.microsoft.com/office/drawing/2014/main" id="{29488879-6129-4D02-B173-36635DF61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48035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" name="Tijdelijke aanduiding voor afbeelding 162" descr="Palmboom">
            <a:extLst>
              <a:ext uri="{FF2B5EF4-FFF2-40B4-BE49-F238E27FC236}">
                <a16:creationId xmlns:a16="http://schemas.microsoft.com/office/drawing/2014/main" id="{B21D58C1-B806-40E0-9006-675AF7916756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/>
      </p:pic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ACD29343-5246-427C-BFCC-F61B25177C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rtl="0"/>
            <a:r>
              <a:rPr lang="nl-NL" dirty="0"/>
              <a:t>Vruchten en zaden</a:t>
            </a:r>
          </a:p>
        </p:txBody>
      </p:sp>
      <p:cxnSp>
        <p:nvCxnSpPr>
          <p:cNvPr id="79" name="Rechte verbindingslijn 78" descr="Vierde scheidingslijn op dia">
            <a:extLst>
              <a:ext uri="{FF2B5EF4-FFF2-40B4-BE49-F238E27FC236}">
                <a16:creationId xmlns:a16="http://schemas.microsoft.com/office/drawing/2014/main" id="{9926A3E2-2234-409D-9838-30428E637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42529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248F5E2-762B-44E2-83B5-C078E3551B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r>
              <a:rPr lang="nl-NL" dirty="0"/>
              <a:t>De verklaring van het zwarte gat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9</a:t>
            </a:fld>
            <a:endParaRPr lang="nl-NL" dirty="0"/>
          </a:p>
        </p:txBody>
      </p:sp>
      <p:pic>
        <p:nvPicPr>
          <p:cNvPr id="26" name="Tijdelijke aanduiding voor afbeelding 94" descr="Bladeren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1540" y="2346637"/>
            <a:ext cx="1022422" cy="85407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512148" y="432000"/>
            <a:ext cx="3807305" cy="14671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nl-NL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755966" y="5046338"/>
            <a:ext cx="3671668" cy="11676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nl-NL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nl-NL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nl-N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Tijdelijke aanduiding voor afbeelding 5"/>
          <p:cNvPicPr>
            <a:picLocks noGrp="1" noChangeAspect="1"/>
          </p:cNvPicPr>
          <p:nvPr>
            <p:ph type="pic" sz="quarter" idx="3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 b="7437"/>
          <a:stretch>
            <a:fillRect/>
          </a:stretch>
        </p:blipFill>
        <p:spPr/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E8B917A8-62DE-5A10-5ECA-9415E0B48FD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733144" y="5618909"/>
            <a:ext cx="1586309" cy="89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39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5709_TF16411174.potx" id="{FE785C32-6E13-4648-8BB9-F96B1C3A5F34}" vid="{724151C1-ECC0-4ED5-A59A-41A773D71536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Type xmlns="58949810-e487-44d6-8228-4477ad9678cd" xsi:nil="true"/>
    <Students xmlns="58949810-e487-44d6-8228-4477ad9678cd">
      <UserInfo>
        <DisplayName/>
        <AccountId xsi:nil="true"/>
        <AccountType/>
      </UserInfo>
    </Students>
    <AppVersion xmlns="58949810-e487-44d6-8228-4477ad9678cd" xsi:nil="true"/>
    <Owner xmlns="58949810-e487-44d6-8228-4477ad9678cd">
      <UserInfo>
        <DisplayName/>
        <AccountId xsi:nil="true"/>
        <AccountType/>
      </UserInfo>
    </Owner>
    <Student_Groups xmlns="58949810-e487-44d6-8228-4477ad9678cd">
      <UserInfo>
        <DisplayName/>
        <AccountId xsi:nil="true"/>
        <AccountType/>
      </UserInfo>
    </Student_Groups>
    <Is_Collaboration_Space_Locked xmlns="58949810-e487-44d6-8228-4477ad9678cd" xsi:nil="true"/>
    <Has_Teacher_Only_SectionGroup xmlns="58949810-e487-44d6-8228-4477ad9678cd" xsi:nil="true"/>
    <NotebookType xmlns="58949810-e487-44d6-8228-4477ad9678cd" xsi:nil="true"/>
    <Teachers xmlns="58949810-e487-44d6-8228-4477ad9678cd">
      <UserInfo>
        <DisplayName/>
        <AccountId xsi:nil="true"/>
        <AccountType/>
      </UserInfo>
    </Teachers>
    <Invited_Teachers xmlns="58949810-e487-44d6-8228-4477ad9678cd" xsi:nil="true"/>
    <Invited_Students xmlns="58949810-e487-44d6-8228-4477ad9678cd" xsi:nil="true"/>
    <DefaultSectionNames xmlns="58949810-e487-44d6-8228-4477ad9678cd" xsi:nil="true"/>
    <Self_Registration_Enabled xmlns="58949810-e487-44d6-8228-4477ad9678cd" xsi:nil="true"/>
    <CultureName xmlns="58949810-e487-44d6-8228-4477ad9678c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42BD7E73D05843B06EAC5B347DAAA3" ma:contentTypeVersion="27" ma:contentTypeDescription="Create a new document." ma:contentTypeScope="" ma:versionID="031bec8ff9b152ef0235284c4f87ff9a">
  <xsd:schema xmlns:xsd="http://www.w3.org/2001/XMLSchema" xmlns:xs="http://www.w3.org/2001/XMLSchema" xmlns:p="http://schemas.microsoft.com/office/2006/metadata/properties" xmlns:ns3="7f1b91e1-c89e-43d7-a14a-6aab3bde8bd7" xmlns:ns4="58949810-e487-44d6-8228-4477ad9678cd" targetNamespace="http://schemas.microsoft.com/office/2006/metadata/properties" ma:root="true" ma:fieldsID="c66eb8159cbb97c500772149ba43808a" ns3:_="" ns4:_="">
    <xsd:import namespace="7f1b91e1-c89e-43d7-a14a-6aab3bde8bd7"/>
    <xsd:import namespace="58949810-e487-44d6-8228-4477ad9678c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CultureName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1b91e1-c89e-43d7-a14a-6aab3bde8bd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949810-e487-44d6-8228-4477ad9678cd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5" nillable="true" ma:displayName="App Version" ma:internalName="AppVersion">
      <xsd:simpleType>
        <xsd:restriction base="dms:Text"/>
      </xsd:simpleType>
    </xsd:element>
    <xsd:element name="Teachers" ma:index="1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2" nillable="true" ma:displayName="Has Teacher Only SectionGroup" ma:internalName="Has_Teacher_Only_SectionGroup">
      <xsd:simpleType>
        <xsd:restriction base="dms:Boolean"/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8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2" nillable="true" ma:displayName="Location" ma:internalName="MediaServiceLocation" ma:readOnly="true">
      <xsd:simpleType>
        <xsd:restriction base="dms:Text"/>
      </xsd:simpleType>
    </xsd:element>
    <xsd:element name="MediaServiceAutoKeyPoints" ma:index="3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81CD0C-99A2-49AF-ACDA-216018460F39}">
  <ds:schemaRefs>
    <ds:schemaRef ds:uri="http://schemas.microsoft.com/office/2006/documentManagement/types"/>
    <ds:schemaRef ds:uri="7f1b91e1-c89e-43d7-a14a-6aab3bde8bd7"/>
    <ds:schemaRef ds:uri="http://purl.org/dc/dcmitype/"/>
    <ds:schemaRef ds:uri="http://schemas.openxmlformats.org/package/2006/metadata/core-properties"/>
    <ds:schemaRef ds:uri="http://purl.org/dc/elements/1.1/"/>
    <ds:schemaRef ds:uri="58949810-e487-44d6-8228-4477ad9678cd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5A96D02-ECE4-4177-995C-7074A8E1C0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2BC3FC-1045-4338-B214-BB623E0345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1b91e1-c89e-43d7-a14a-6aab3bde8bd7"/>
    <ds:schemaRef ds:uri="58949810-e487-44d6-8228-4477ad9678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Verkooppresentatie</Template>
  <TotalTime>0</TotalTime>
  <Words>285</Words>
  <Application>Microsoft Office PowerPoint</Application>
  <PresentationFormat>Breedbeeld</PresentationFormat>
  <Paragraphs>68</Paragraphs>
  <Slides>11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Rockwell</vt:lpstr>
      <vt:lpstr>Times New Roman</vt:lpstr>
      <vt:lpstr>Office-thema</vt:lpstr>
      <vt:lpstr>Freekify je vlog</vt:lpstr>
      <vt:lpstr>Wat zijn jullie verwachtingen?</vt:lpstr>
      <vt:lpstr>Over mij</vt:lpstr>
      <vt:lpstr>Over je vlog freekifyen. – 10 minuten</vt:lpstr>
      <vt:lpstr>De opdracht</vt:lpstr>
      <vt:lpstr>Het proces</vt:lpstr>
      <vt:lpstr>Het resultaat</vt:lpstr>
      <vt:lpstr>Maar nu jullie.. ( het is tenslotte een workshop)</vt:lpstr>
      <vt:lpstr>Freek Vonk en.…  – 45 minuten</vt:lpstr>
      <vt:lpstr>Evalueren! – 5 minuten</vt:lpstr>
      <vt:lpstr>Bedankt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Nijntje se</dc:title>
  <dc:creator/>
  <cp:lastModifiedBy/>
  <cp:revision>5</cp:revision>
  <dcterms:created xsi:type="dcterms:W3CDTF">2019-02-22T12:07:38Z</dcterms:created>
  <dcterms:modified xsi:type="dcterms:W3CDTF">2022-05-30T06:41:04Z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0x0101008E42BD7E73D05843B06EAC5B347DAAA3</vt:lpwstr>
  </property>
</Properties>
</file>