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64" r:id="rId2"/>
    <p:sldId id="257" r:id="rId3"/>
    <p:sldId id="261" r:id="rId4"/>
    <p:sldId id="263" r:id="rId5"/>
    <p:sldId id="258" r:id="rId6"/>
    <p:sldId id="259" r:id="rId7"/>
    <p:sldId id="262" r:id="rId8"/>
    <p:sldId id="260" r:id="rId9"/>
  </p:sldIdLst>
  <p:sldSz cx="12192000" cy="6858000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DC226-317E-0242-8831-3F17D9DCF043}" v="366" dt="2023-11-08T06:10:28.7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0" autoAdjust="0"/>
    <p:restoredTop sz="96327"/>
  </p:normalViewPr>
  <p:slideViewPr>
    <p:cSldViewPr snapToGrid="0">
      <p:cViewPr varScale="1">
        <p:scale>
          <a:sx n="78" d="100"/>
          <a:sy n="78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tz Lohse" userId="0452b18b-1de4-46b1-8a9c-aa387a6dac57" providerId="ADAL" clId="{CB8258B4-DF32-47CC-9F02-8BD41D348DC0}"/>
    <pc:docChg chg="undo custSel modSld modMainMaster">
      <pc:chgData name="Lutz Lohse" userId="0452b18b-1de4-46b1-8a9c-aa387a6dac57" providerId="ADAL" clId="{CB8258B4-DF32-47CC-9F02-8BD41D348DC0}" dt="2023-11-07T14:03:06.534" v="543" actId="1076"/>
      <pc:docMkLst>
        <pc:docMk/>
      </pc:docMkLst>
      <pc:sldChg chg="delSp modSp mod setBg delDesignElem">
        <pc:chgData name="Lutz Lohse" userId="0452b18b-1de4-46b1-8a9c-aa387a6dac57" providerId="ADAL" clId="{CB8258B4-DF32-47CC-9F02-8BD41D348DC0}" dt="2023-11-07T14:02:10.568" v="539" actId="14100"/>
        <pc:sldMkLst>
          <pc:docMk/>
          <pc:sldMk cId="2278511193" sldId="257"/>
        </pc:sldMkLst>
        <pc:spChg chg="mod">
          <ac:chgData name="Lutz Lohse" userId="0452b18b-1de4-46b1-8a9c-aa387a6dac57" providerId="ADAL" clId="{CB8258B4-DF32-47CC-9F02-8BD41D348DC0}" dt="2023-11-07T14:02:10.568" v="539" actId="14100"/>
          <ac:spMkLst>
            <pc:docMk/>
            <pc:sldMk cId="2278511193" sldId="257"/>
            <ac:spMk id="2" creationId="{60E44566-35DD-8CD4-CFBB-433CB432C518}"/>
          </ac:spMkLst>
        </pc:spChg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2278511193" sldId="257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2278511193" sldId="257"/>
            <ac:cxnSpMk id="18" creationId="{1F16A8D4-FE87-4604-88B2-394B5D1EB437}"/>
          </ac:cxnSpMkLst>
        </pc:cxnChg>
      </pc:sldChg>
      <pc:sldChg chg="delSp setBg delDesignElem">
        <pc:chgData name="Lutz Lohse" userId="0452b18b-1de4-46b1-8a9c-aa387a6dac57" providerId="ADAL" clId="{CB8258B4-DF32-47CC-9F02-8BD41D348DC0}" dt="2023-11-07T13:54:14.118" v="535"/>
        <pc:sldMkLst>
          <pc:docMk/>
          <pc:sldMk cId="1135558244" sldId="258"/>
        </pc:sldMkLst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1135558244" sldId="258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1135558244" sldId="258"/>
            <ac:cxnSpMk id="18" creationId="{1F16A8D4-FE87-4604-88B2-394B5D1EB437}"/>
          </ac:cxnSpMkLst>
        </pc:cxnChg>
      </pc:sldChg>
      <pc:sldChg chg="delSp setBg delDesignElem">
        <pc:chgData name="Lutz Lohse" userId="0452b18b-1de4-46b1-8a9c-aa387a6dac57" providerId="ADAL" clId="{CB8258B4-DF32-47CC-9F02-8BD41D348DC0}" dt="2023-11-07T13:54:14.118" v="535"/>
        <pc:sldMkLst>
          <pc:docMk/>
          <pc:sldMk cId="1818450741" sldId="259"/>
        </pc:sldMkLst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1818450741" sldId="259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1818450741" sldId="259"/>
            <ac:cxnSpMk id="18" creationId="{1F16A8D4-FE87-4604-88B2-394B5D1EB437}"/>
          </ac:cxnSpMkLst>
        </pc:cxnChg>
      </pc:sldChg>
      <pc:sldChg chg="delSp modSp mod setBg delDesignElem">
        <pc:chgData name="Lutz Lohse" userId="0452b18b-1de4-46b1-8a9c-aa387a6dac57" providerId="ADAL" clId="{CB8258B4-DF32-47CC-9F02-8BD41D348DC0}" dt="2023-11-07T14:02:48.480" v="541" actId="1076"/>
        <pc:sldMkLst>
          <pc:docMk/>
          <pc:sldMk cId="3866738611" sldId="260"/>
        </pc:sldMkLst>
        <pc:spChg chg="mod">
          <ac:chgData name="Lutz Lohse" userId="0452b18b-1de4-46b1-8a9c-aa387a6dac57" providerId="ADAL" clId="{CB8258B4-DF32-47CC-9F02-8BD41D348DC0}" dt="2023-11-07T14:02:48.480" v="541" actId="1076"/>
          <ac:spMkLst>
            <pc:docMk/>
            <pc:sldMk cId="3866738611" sldId="260"/>
            <ac:spMk id="2" creationId="{60E44566-35DD-8CD4-CFBB-433CB432C518}"/>
          </ac:spMkLst>
        </pc:spChg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3866738611" sldId="260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3866738611" sldId="260"/>
            <ac:cxnSpMk id="18" creationId="{1F16A8D4-FE87-4604-88B2-394B5D1EB437}"/>
          </ac:cxnSpMkLst>
        </pc:cxnChg>
      </pc:sldChg>
      <pc:sldChg chg="delSp modSp mod setBg delDesignElem">
        <pc:chgData name="Lutz Lohse" userId="0452b18b-1de4-46b1-8a9c-aa387a6dac57" providerId="ADAL" clId="{CB8258B4-DF32-47CC-9F02-8BD41D348DC0}" dt="2023-11-07T14:03:06.534" v="543" actId="1076"/>
        <pc:sldMkLst>
          <pc:docMk/>
          <pc:sldMk cId="1334108607" sldId="261"/>
        </pc:sldMkLst>
        <pc:spChg chg="mod">
          <ac:chgData name="Lutz Lohse" userId="0452b18b-1de4-46b1-8a9c-aa387a6dac57" providerId="ADAL" clId="{CB8258B4-DF32-47CC-9F02-8BD41D348DC0}" dt="2023-11-07T14:03:06.534" v="543" actId="1076"/>
          <ac:spMkLst>
            <pc:docMk/>
            <pc:sldMk cId="1334108607" sldId="261"/>
            <ac:spMk id="2" creationId="{60E44566-35DD-8CD4-CFBB-433CB432C518}"/>
          </ac:spMkLst>
        </pc:spChg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1334108607" sldId="261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1334108607" sldId="261"/>
            <ac:cxnSpMk id="18" creationId="{1F16A8D4-FE87-4604-88B2-394B5D1EB437}"/>
          </ac:cxnSpMkLst>
        </pc:cxnChg>
      </pc:sldChg>
      <pc:sldChg chg="delSp modSp mod setBg delDesignElem">
        <pc:chgData name="Lutz Lohse" userId="0452b18b-1de4-46b1-8a9c-aa387a6dac57" providerId="ADAL" clId="{CB8258B4-DF32-47CC-9F02-8BD41D348DC0}" dt="2023-11-07T14:02:24.432" v="540" actId="14100"/>
        <pc:sldMkLst>
          <pc:docMk/>
          <pc:sldMk cId="3771107908" sldId="262"/>
        </pc:sldMkLst>
        <pc:spChg chg="mod">
          <ac:chgData name="Lutz Lohse" userId="0452b18b-1de4-46b1-8a9c-aa387a6dac57" providerId="ADAL" clId="{CB8258B4-DF32-47CC-9F02-8BD41D348DC0}" dt="2023-11-07T14:02:24.432" v="540" actId="14100"/>
          <ac:spMkLst>
            <pc:docMk/>
            <pc:sldMk cId="3771107908" sldId="262"/>
            <ac:spMk id="2" creationId="{60E44566-35DD-8CD4-CFBB-433CB432C518}"/>
          </ac:spMkLst>
        </pc:spChg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3771107908" sldId="262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3771107908" sldId="262"/>
            <ac:cxnSpMk id="18" creationId="{1F16A8D4-FE87-4604-88B2-394B5D1EB437}"/>
          </ac:cxnSpMkLst>
        </pc:cxnChg>
      </pc:sldChg>
      <pc:sldChg chg="delSp modSp mod setBg delDesignElem">
        <pc:chgData name="Lutz Lohse" userId="0452b18b-1de4-46b1-8a9c-aa387a6dac57" providerId="ADAL" clId="{CB8258B4-DF32-47CC-9F02-8BD41D348DC0}" dt="2023-11-07T14:03:00.548" v="542" actId="1076"/>
        <pc:sldMkLst>
          <pc:docMk/>
          <pc:sldMk cId="1081019063" sldId="263"/>
        </pc:sldMkLst>
        <pc:spChg chg="mod">
          <ac:chgData name="Lutz Lohse" userId="0452b18b-1de4-46b1-8a9c-aa387a6dac57" providerId="ADAL" clId="{CB8258B4-DF32-47CC-9F02-8BD41D348DC0}" dt="2023-11-07T14:03:00.548" v="542" actId="1076"/>
          <ac:spMkLst>
            <pc:docMk/>
            <pc:sldMk cId="1081019063" sldId="263"/>
            <ac:spMk id="2" creationId="{60E44566-35DD-8CD4-CFBB-433CB432C518}"/>
          </ac:spMkLst>
        </pc:spChg>
        <pc:spChg chg="del">
          <ac:chgData name="Lutz Lohse" userId="0452b18b-1de4-46b1-8a9c-aa387a6dac57" providerId="ADAL" clId="{CB8258B4-DF32-47CC-9F02-8BD41D348DC0}" dt="2023-11-07T13:51:34.857" v="529"/>
          <ac:spMkLst>
            <pc:docMk/>
            <pc:sldMk cId="1081019063" sldId="263"/>
            <ac:spMk id="16" creationId="{4C608BEB-860E-4094-8511-78603564A75E}"/>
          </ac:spMkLst>
        </pc:spChg>
        <pc:cxnChg chg="del">
          <ac:chgData name="Lutz Lohse" userId="0452b18b-1de4-46b1-8a9c-aa387a6dac57" providerId="ADAL" clId="{CB8258B4-DF32-47CC-9F02-8BD41D348DC0}" dt="2023-11-07T13:51:34.857" v="529"/>
          <ac:cxnSpMkLst>
            <pc:docMk/>
            <pc:sldMk cId="1081019063" sldId="263"/>
            <ac:cxnSpMk id="18" creationId="{1F16A8D4-FE87-4604-88B2-394B5D1EB437}"/>
          </ac:cxnSpMkLst>
        </pc:cxnChg>
      </pc:sldChg>
      <pc:sldChg chg="addSp delSp modSp mod">
        <pc:chgData name="Lutz Lohse" userId="0452b18b-1de4-46b1-8a9c-aa387a6dac57" providerId="ADAL" clId="{CB8258B4-DF32-47CC-9F02-8BD41D348DC0}" dt="2023-11-07T14:01:51.370" v="538" actId="1076"/>
        <pc:sldMkLst>
          <pc:docMk/>
          <pc:sldMk cId="1003501164" sldId="264"/>
        </pc:sldMkLst>
        <pc:spChg chg="del mod">
          <ac:chgData name="Lutz Lohse" userId="0452b18b-1de4-46b1-8a9c-aa387a6dac57" providerId="ADAL" clId="{CB8258B4-DF32-47CC-9F02-8BD41D348DC0}" dt="2023-11-07T13:48:47.291" v="501" actId="478"/>
          <ac:spMkLst>
            <pc:docMk/>
            <pc:sldMk cId="1003501164" sldId="264"/>
            <ac:spMk id="2" creationId="{7BCF50A0-2A4F-EEBC-B1FF-467730207521}"/>
          </ac:spMkLst>
        </pc:spChg>
        <pc:spChg chg="del mod">
          <ac:chgData name="Lutz Lohse" userId="0452b18b-1de4-46b1-8a9c-aa387a6dac57" providerId="ADAL" clId="{CB8258B4-DF32-47CC-9F02-8BD41D348DC0}" dt="2023-11-07T11:57:09.671" v="304" actId="478"/>
          <ac:spMkLst>
            <pc:docMk/>
            <pc:sldMk cId="1003501164" sldId="264"/>
            <ac:spMk id="4" creationId="{78F0EC65-88BA-CCDB-0614-66F6B36BE5B1}"/>
          </ac:spMkLst>
        </pc:spChg>
        <pc:spChg chg="add mod">
          <ac:chgData name="Lutz Lohse" userId="0452b18b-1de4-46b1-8a9c-aa387a6dac57" providerId="ADAL" clId="{CB8258B4-DF32-47CC-9F02-8BD41D348DC0}" dt="2023-11-07T14:01:51.370" v="538" actId="1076"/>
          <ac:spMkLst>
            <pc:docMk/>
            <pc:sldMk cId="1003501164" sldId="264"/>
            <ac:spMk id="5" creationId="{58312A08-ABF6-4547-EFEE-2233D0123CC3}"/>
          </ac:spMkLst>
        </pc:spChg>
        <pc:spChg chg="mod">
          <ac:chgData name="Lutz Lohse" userId="0452b18b-1de4-46b1-8a9c-aa387a6dac57" providerId="ADAL" clId="{CB8258B4-DF32-47CC-9F02-8BD41D348DC0}" dt="2023-11-07T13:50:20.138" v="518" actId="15"/>
          <ac:spMkLst>
            <pc:docMk/>
            <pc:sldMk cId="1003501164" sldId="264"/>
            <ac:spMk id="7" creationId="{D700E2EF-0959-8C17-1123-143C12751528}"/>
          </ac:spMkLst>
        </pc:spChg>
        <pc:spChg chg="mod">
          <ac:chgData name="Lutz Lohse" userId="0452b18b-1de4-46b1-8a9c-aa387a6dac57" providerId="ADAL" clId="{CB8258B4-DF32-47CC-9F02-8BD41D348DC0}" dt="2023-11-07T13:47:45.229" v="492" actId="403"/>
          <ac:spMkLst>
            <pc:docMk/>
            <pc:sldMk cId="1003501164" sldId="264"/>
            <ac:spMk id="8" creationId="{26555990-F8C5-84B1-A903-D77826D7364A}"/>
          </ac:spMkLst>
        </pc:spChg>
        <pc:spChg chg="add del mod">
          <ac:chgData name="Lutz Lohse" userId="0452b18b-1de4-46b1-8a9c-aa387a6dac57" providerId="ADAL" clId="{CB8258B4-DF32-47CC-9F02-8BD41D348DC0}" dt="2023-11-07T13:48:54.859" v="502" actId="478"/>
          <ac:spMkLst>
            <pc:docMk/>
            <pc:sldMk cId="1003501164" sldId="264"/>
            <ac:spMk id="10" creationId="{CC74C395-FA28-CA91-4B20-B443C2F0CAD3}"/>
          </ac:spMkLst>
        </pc:spChg>
        <pc:picChg chg="mod modCrop">
          <ac:chgData name="Lutz Lohse" userId="0452b18b-1de4-46b1-8a9c-aa387a6dac57" providerId="ADAL" clId="{CB8258B4-DF32-47CC-9F02-8BD41D348DC0}" dt="2023-11-07T13:50:28.579" v="519" actId="1076"/>
          <ac:picMkLst>
            <pc:docMk/>
            <pc:sldMk cId="1003501164" sldId="264"/>
            <ac:picMk id="3" creationId="{278674DF-9BAC-2B55-4C6C-3548228BB3C3}"/>
          </ac:picMkLst>
        </pc:picChg>
        <pc:picChg chg="mod">
          <ac:chgData name="Lutz Lohse" userId="0452b18b-1de4-46b1-8a9c-aa387a6dac57" providerId="ADAL" clId="{CB8258B4-DF32-47CC-9F02-8BD41D348DC0}" dt="2023-11-07T13:52:22.985" v="530" actId="1076"/>
          <ac:picMkLst>
            <pc:docMk/>
            <pc:sldMk cId="1003501164" sldId="264"/>
            <ac:picMk id="6" creationId="{E7386587-3409-8D74-7F8A-5E7ACB54665D}"/>
          </ac:picMkLst>
        </pc:picChg>
      </pc:sldChg>
      <pc:sldMasterChg chg="setBg modSldLayout">
        <pc:chgData name="Lutz Lohse" userId="0452b18b-1de4-46b1-8a9c-aa387a6dac57" providerId="ADAL" clId="{CB8258B4-DF32-47CC-9F02-8BD41D348DC0}" dt="2023-11-07T13:54:14.118" v="535"/>
        <pc:sldMasterMkLst>
          <pc:docMk/>
          <pc:sldMasterMk cId="3138264003" sldId="2147483803"/>
        </pc:sldMasterMkLst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76898138" sldId="2147483804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2988509559" sldId="2147483805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525107908" sldId="2147483806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591125905" sldId="2147483807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099665941" sldId="2147483808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2846868770" sldId="2147483809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528957840" sldId="2147483810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2275409683" sldId="2147483811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2699753095" sldId="2147483812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2556018591" sldId="2147483813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467443685" sldId="2147483814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998917160" sldId="2147483815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256569420" sldId="2147483816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691520586" sldId="2147483817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3473906855" sldId="2147483818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1189009387" sldId="2147483819"/>
          </pc:sldLayoutMkLst>
        </pc:sldLayoutChg>
        <pc:sldLayoutChg chg="setBg">
          <pc:chgData name="Lutz Lohse" userId="0452b18b-1de4-46b1-8a9c-aa387a6dac57" providerId="ADAL" clId="{CB8258B4-DF32-47CC-9F02-8BD41D348DC0}" dt="2023-11-07T13:54:14.118" v="535"/>
          <pc:sldLayoutMkLst>
            <pc:docMk/>
            <pc:sldMasterMk cId="3138264003" sldId="2147483803"/>
            <pc:sldLayoutMk cId="520698299" sldId="2147483820"/>
          </pc:sldLayoutMkLst>
        </pc:sldLayoutChg>
      </pc:sldMasterChg>
    </pc:docChg>
  </pc:docChgLst>
  <pc:docChgLst>
    <pc:chgData name="Lutz Lohse" userId="0452b18b-1de4-46b1-8a9c-aa387a6dac57" providerId="ADAL" clId="{D89DC226-317E-0242-8831-3F17D9DCF043}"/>
    <pc:docChg chg="custSel addSld modSld sldOrd modMainMaster">
      <pc:chgData name="Lutz Lohse" userId="0452b18b-1de4-46b1-8a9c-aa387a6dac57" providerId="ADAL" clId="{D89DC226-317E-0242-8831-3F17D9DCF043}" dt="2023-11-08T06:44:16.393" v="2077" actId="1076"/>
      <pc:docMkLst>
        <pc:docMk/>
      </pc:docMkLst>
      <pc:sldChg chg="addSp delSp modSp mod">
        <pc:chgData name="Lutz Lohse" userId="0452b18b-1de4-46b1-8a9c-aa387a6dac57" providerId="ADAL" clId="{D89DC226-317E-0242-8831-3F17D9DCF043}" dt="2023-11-08T06:10:55.703" v="2028" actId="1076"/>
        <pc:sldMkLst>
          <pc:docMk/>
          <pc:sldMk cId="2278511193" sldId="257"/>
        </pc:sldMkLst>
        <pc:spChg chg="del mod">
          <ac:chgData name="Lutz Lohse" userId="0452b18b-1de4-46b1-8a9c-aa387a6dac57" providerId="ADAL" clId="{D89DC226-317E-0242-8831-3F17D9DCF043}" dt="2023-11-08T06:10:46.098" v="2025" actId="478"/>
          <ac:spMkLst>
            <pc:docMk/>
            <pc:sldMk cId="2278511193" sldId="257"/>
            <ac:spMk id="3" creationId="{A91D68FC-9775-61B2-68AE-34389A716884}"/>
          </ac:spMkLst>
        </pc:spChg>
        <pc:spChg chg="del">
          <ac:chgData name="Lutz Lohse" userId="0452b18b-1de4-46b1-8a9c-aa387a6dac57" providerId="ADAL" clId="{D89DC226-317E-0242-8831-3F17D9DCF043}" dt="2023-11-08T06:10:35.028" v="2023" actId="478"/>
          <ac:spMkLst>
            <pc:docMk/>
            <pc:sldMk cId="2278511193" sldId="257"/>
            <ac:spMk id="4" creationId="{058F542F-0593-05EC-8CCD-4ACC11037E88}"/>
          </ac:spMkLst>
        </pc:spChg>
        <pc:spChg chg="add del mod">
          <ac:chgData name="Lutz Lohse" userId="0452b18b-1de4-46b1-8a9c-aa387a6dac57" providerId="ADAL" clId="{D89DC226-317E-0242-8831-3F17D9DCF043}" dt="2023-11-08T06:10:51.153" v="2027" actId="478"/>
          <ac:spMkLst>
            <pc:docMk/>
            <pc:sldMk cId="2278511193" sldId="257"/>
            <ac:spMk id="7" creationId="{0575E5C7-1C8A-E60B-A565-88CD4A193403}"/>
          </ac:spMkLst>
        </pc:spChg>
        <pc:spChg chg="add mod">
          <ac:chgData name="Lutz Lohse" userId="0452b18b-1de4-46b1-8a9c-aa387a6dac57" providerId="ADAL" clId="{D89DC226-317E-0242-8831-3F17D9DCF043}" dt="2023-11-05T10:13:19.793" v="782" actId="1076"/>
          <ac:spMkLst>
            <pc:docMk/>
            <pc:sldMk cId="2278511193" sldId="257"/>
            <ac:spMk id="10" creationId="{345904EF-1F5E-10D4-DC51-6DDD5EFF1DA9}"/>
          </ac:spMkLst>
        </pc:spChg>
        <pc:spChg chg="add del mod">
          <ac:chgData name="Lutz Lohse" userId="0452b18b-1de4-46b1-8a9c-aa387a6dac57" providerId="ADAL" clId="{D89DC226-317E-0242-8831-3F17D9DCF043}" dt="2023-11-08T06:10:49.424" v="2026" actId="478"/>
          <ac:spMkLst>
            <pc:docMk/>
            <pc:sldMk cId="2278511193" sldId="257"/>
            <ac:spMk id="11" creationId="{7D7E573C-537B-1355-7CDB-11925BBC932E}"/>
          </ac:spMkLst>
        </pc:spChg>
        <pc:picChg chg="add del mod">
          <ac:chgData name="Lutz Lohse" userId="0452b18b-1de4-46b1-8a9c-aa387a6dac57" providerId="ADAL" clId="{D89DC226-317E-0242-8831-3F17D9DCF043}" dt="2023-11-04T07:16:20.434" v="20" actId="478"/>
          <ac:picMkLst>
            <pc:docMk/>
            <pc:sldMk cId="2278511193" sldId="257"/>
            <ac:picMk id="5" creationId="{9D92112C-CB46-23BA-9FBF-0919EA61C5F5}"/>
          </ac:picMkLst>
        </pc:picChg>
        <pc:picChg chg="add mod">
          <ac:chgData name="Lutz Lohse" userId="0452b18b-1de4-46b1-8a9c-aa387a6dac57" providerId="ADAL" clId="{D89DC226-317E-0242-8831-3F17D9DCF043}" dt="2023-11-08T06:10:55.703" v="2028" actId="1076"/>
          <ac:picMkLst>
            <pc:docMk/>
            <pc:sldMk cId="2278511193" sldId="257"/>
            <ac:picMk id="5" creationId="{F92E055B-AD66-31F8-73FE-A03CA2B91CD9}"/>
          </ac:picMkLst>
        </pc:picChg>
        <pc:picChg chg="add del mod">
          <ac:chgData name="Lutz Lohse" userId="0452b18b-1de4-46b1-8a9c-aa387a6dac57" providerId="ADAL" clId="{D89DC226-317E-0242-8831-3F17D9DCF043}" dt="2023-11-05T05:34:24.808" v="68" actId="478"/>
          <ac:picMkLst>
            <pc:docMk/>
            <pc:sldMk cId="2278511193" sldId="257"/>
            <ac:picMk id="6" creationId="{B35005EB-32EE-3C99-28B8-40AD95650682}"/>
          </ac:picMkLst>
        </pc:picChg>
        <pc:picChg chg="add del mod">
          <ac:chgData name="Lutz Lohse" userId="0452b18b-1de4-46b1-8a9c-aa387a6dac57" providerId="ADAL" clId="{D89DC226-317E-0242-8831-3F17D9DCF043}" dt="2023-11-05T07:55:15.527" v="135" actId="478"/>
          <ac:picMkLst>
            <pc:docMk/>
            <pc:sldMk cId="2278511193" sldId="257"/>
            <ac:picMk id="8" creationId="{53E009B9-5CD7-0670-FDAA-AD1BAA1E92FD}"/>
          </ac:picMkLst>
        </pc:picChg>
        <pc:picChg chg="add mod">
          <ac:chgData name="Lutz Lohse" userId="0452b18b-1de4-46b1-8a9c-aa387a6dac57" providerId="ADAL" clId="{D89DC226-317E-0242-8831-3F17D9DCF043}" dt="2023-11-05T07:55:17.694" v="136" actId="1076"/>
          <ac:picMkLst>
            <pc:docMk/>
            <pc:sldMk cId="2278511193" sldId="257"/>
            <ac:picMk id="9" creationId="{C6CFAD29-0F3C-25B1-E89D-32D15180E3BE}"/>
          </ac:picMkLst>
        </pc:picChg>
        <pc:picChg chg="add del mod">
          <ac:chgData name="Lutz Lohse" userId="0452b18b-1de4-46b1-8a9c-aa387a6dac57" providerId="ADAL" clId="{D89DC226-317E-0242-8831-3F17D9DCF043}" dt="2023-11-05T05:27:47.155" v="62" actId="478"/>
          <ac:picMkLst>
            <pc:docMk/>
            <pc:sldMk cId="2278511193" sldId="257"/>
            <ac:picMk id="1026" creationId="{199EFD24-E0A3-5465-18D6-2A6C61C31718}"/>
          </ac:picMkLst>
        </pc:picChg>
      </pc:sldChg>
      <pc:sldChg chg="addSp modSp mod">
        <pc:chgData name="Lutz Lohse" userId="0452b18b-1de4-46b1-8a9c-aa387a6dac57" providerId="ADAL" clId="{D89DC226-317E-0242-8831-3F17D9DCF043}" dt="2023-11-05T10:24:02.432" v="801" actId="1076"/>
        <pc:sldMkLst>
          <pc:docMk/>
          <pc:sldMk cId="1135558244" sldId="258"/>
        </pc:sldMkLst>
        <pc:spChg chg="add mod">
          <ac:chgData name="Lutz Lohse" userId="0452b18b-1de4-46b1-8a9c-aa387a6dac57" providerId="ADAL" clId="{D89DC226-317E-0242-8831-3F17D9DCF043}" dt="2023-11-05T10:13:40.165" v="788" actId="1076"/>
          <ac:spMkLst>
            <pc:docMk/>
            <pc:sldMk cId="1135558244" sldId="258"/>
            <ac:spMk id="5" creationId="{F7BF7924-9657-E099-BE8D-BF91A4CF142C}"/>
          </ac:spMkLst>
        </pc:spChg>
        <pc:picChg chg="add mod">
          <ac:chgData name="Lutz Lohse" userId="0452b18b-1de4-46b1-8a9c-aa387a6dac57" providerId="ADAL" clId="{D89DC226-317E-0242-8831-3F17D9DCF043}" dt="2023-11-05T10:24:02.432" v="801" actId="1076"/>
          <ac:picMkLst>
            <pc:docMk/>
            <pc:sldMk cId="1135558244" sldId="258"/>
            <ac:picMk id="7" creationId="{68D2BCA4-8542-4951-D027-DC1EF1CAD2D2}"/>
          </ac:picMkLst>
        </pc:picChg>
      </pc:sldChg>
      <pc:sldChg chg="addSp delSp modSp mod">
        <pc:chgData name="Lutz Lohse" userId="0452b18b-1de4-46b1-8a9c-aa387a6dac57" providerId="ADAL" clId="{D89DC226-317E-0242-8831-3F17D9DCF043}" dt="2023-11-05T10:29:08.875" v="809" actId="1076"/>
        <pc:sldMkLst>
          <pc:docMk/>
          <pc:sldMk cId="1818450741" sldId="259"/>
        </pc:sldMkLst>
        <pc:spChg chg="add mod">
          <ac:chgData name="Lutz Lohse" userId="0452b18b-1de4-46b1-8a9c-aa387a6dac57" providerId="ADAL" clId="{D89DC226-317E-0242-8831-3F17D9DCF043}" dt="2023-11-05T10:13:47.100" v="790" actId="1076"/>
          <ac:spMkLst>
            <pc:docMk/>
            <pc:sldMk cId="1818450741" sldId="259"/>
            <ac:spMk id="5" creationId="{020525FC-B950-1BB0-E515-E7943E47E8BD}"/>
          </ac:spMkLst>
        </pc:spChg>
        <pc:spChg chg="add del">
          <ac:chgData name="Lutz Lohse" userId="0452b18b-1de4-46b1-8a9c-aa387a6dac57" providerId="ADAL" clId="{D89DC226-317E-0242-8831-3F17D9DCF043}" dt="2023-11-05T10:28:43.331" v="803" actId="478"/>
          <ac:spMkLst>
            <pc:docMk/>
            <pc:sldMk cId="1818450741" sldId="259"/>
            <ac:spMk id="7" creationId="{80ED6B7B-6A0C-D480-DB78-91825BB4DE54}"/>
          </ac:spMkLst>
        </pc:spChg>
        <pc:picChg chg="add mod">
          <ac:chgData name="Lutz Lohse" userId="0452b18b-1de4-46b1-8a9c-aa387a6dac57" providerId="ADAL" clId="{D89DC226-317E-0242-8831-3F17D9DCF043}" dt="2023-11-05T10:29:08.875" v="809" actId="1076"/>
          <ac:picMkLst>
            <pc:docMk/>
            <pc:sldMk cId="1818450741" sldId="259"/>
            <ac:picMk id="9" creationId="{4E686488-3358-2B0E-8D3C-1C3C2A205873}"/>
          </ac:picMkLst>
        </pc:picChg>
      </pc:sldChg>
      <pc:sldChg chg="addSp modSp mod">
        <pc:chgData name="Lutz Lohse" userId="0452b18b-1de4-46b1-8a9c-aa387a6dac57" providerId="ADAL" clId="{D89DC226-317E-0242-8831-3F17D9DCF043}" dt="2023-11-05T10:55:26.301" v="814" actId="1076"/>
        <pc:sldMkLst>
          <pc:docMk/>
          <pc:sldMk cId="3866738611" sldId="260"/>
        </pc:sldMkLst>
        <pc:spChg chg="mod">
          <ac:chgData name="Lutz Lohse" userId="0452b18b-1de4-46b1-8a9c-aa387a6dac57" providerId="ADAL" clId="{D89DC226-317E-0242-8831-3F17D9DCF043}" dt="2023-11-03T19:00:57.687" v="7" actId="20577"/>
          <ac:spMkLst>
            <pc:docMk/>
            <pc:sldMk cId="3866738611" sldId="260"/>
            <ac:spMk id="2" creationId="{60E44566-35DD-8CD4-CFBB-433CB432C518}"/>
          </ac:spMkLst>
        </pc:spChg>
        <pc:spChg chg="mod">
          <ac:chgData name="Lutz Lohse" userId="0452b18b-1de4-46b1-8a9c-aa387a6dac57" providerId="ADAL" clId="{D89DC226-317E-0242-8831-3F17D9DCF043}" dt="2023-11-04T08:00:03.743" v="36" actId="20577"/>
          <ac:spMkLst>
            <pc:docMk/>
            <pc:sldMk cId="3866738611" sldId="260"/>
            <ac:spMk id="3" creationId="{A91D68FC-9775-61B2-68AE-34389A716884}"/>
          </ac:spMkLst>
        </pc:spChg>
        <pc:spChg chg="add mod">
          <ac:chgData name="Lutz Lohse" userId="0452b18b-1de4-46b1-8a9c-aa387a6dac57" providerId="ADAL" clId="{D89DC226-317E-0242-8831-3F17D9DCF043}" dt="2023-11-05T10:14:01.936" v="794" actId="1076"/>
          <ac:spMkLst>
            <pc:docMk/>
            <pc:sldMk cId="3866738611" sldId="260"/>
            <ac:spMk id="5" creationId="{EB4D00F1-69CA-A83C-A931-206B59683296}"/>
          </ac:spMkLst>
        </pc:spChg>
        <pc:picChg chg="add mod">
          <ac:chgData name="Lutz Lohse" userId="0452b18b-1de4-46b1-8a9c-aa387a6dac57" providerId="ADAL" clId="{D89DC226-317E-0242-8831-3F17D9DCF043}" dt="2023-11-05T10:55:26.301" v="814" actId="1076"/>
          <ac:picMkLst>
            <pc:docMk/>
            <pc:sldMk cId="3866738611" sldId="260"/>
            <ac:picMk id="7" creationId="{4093E1E2-5FF2-D29B-3672-6266365CA112}"/>
          </ac:picMkLst>
        </pc:picChg>
      </pc:sldChg>
      <pc:sldChg chg="addSp delSp modSp mod">
        <pc:chgData name="Lutz Lohse" userId="0452b18b-1de4-46b1-8a9c-aa387a6dac57" providerId="ADAL" clId="{D89DC226-317E-0242-8831-3F17D9DCF043}" dt="2023-11-05T10:13:26.444" v="784" actId="1076"/>
        <pc:sldMkLst>
          <pc:docMk/>
          <pc:sldMk cId="1334108607" sldId="261"/>
        </pc:sldMkLst>
        <pc:spChg chg="add mod">
          <ac:chgData name="Lutz Lohse" userId="0452b18b-1de4-46b1-8a9c-aa387a6dac57" providerId="ADAL" clId="{D89DC226-317E-0242-8831-3F17D9DCF043}" dt="2023-11-05T10:13:26.444" v="784" actId="1076"/>
          <ac:spMkLst>
            <pc:docMk/>
            <pc:sldMk cId="1334108607" sldId="261"/>
            <ac:spMk id="7" creationId="{1CB782C5-E54F-65BD-2086-56B06E312141}"/>
          </ac:spMkLst>
        </pc:spChg>
        <pc:picChg chg="add del mod">
          <ac:chgData name="Lutz Lohse" userId="0452b18b-1de4-46b1-8a9c-aa387a6dac57" providerId="ADAL" clId="{D89DC226-317E-0242-8831-3F17D9DCF043}" dt="2023-11-05T07:51:59.304" v="131" actId="478"/>
          <ac:picMkLst>
            <pc:docMk/>
            <pc:sldMk cId="1334108607" sldId="261"/>
            <ac:picMk id="5" creationId="{4691DCF3-769F-1722-6DDB-E6DC87772127}"/>
          </ac:picMkLst>
        </pc:picChg>
        <pc:picChg chg="add mod">
          <ac:chgData name="Lutz Lohse" userId="0452b18b-1de4-46b1-8a9c-aa387a6dac57" providerId="ADAL" clId="{D89DC226-317E-0242-8831-3F17D9DCF043}" dt="2023-11-05T07:52:04.851" v="133" actId="1076"/>
          <ac:picMkLst>
            <pc:docMk/>
            <pc:sldMk cId="1334108607" sldId="261"/>
            <ac:picMk id="6" creationId="{75C82178-148E-E2D9-A4C8-31AF9E8A5683}"/>
          </ac:picMkLst>
        </pc:picChg>
      </pc:sldChg>
      <pc:sldChg chg="addSp modSp add mod setBg">
        <pc:chgData name="Lutz Lohse" userId="0452b18b-1de4-46b1-8a9c-aa387a6dac57" providerId="ADAL" clId="{D89DC226-317E-0242-8831-3F17D9DCF043}" dt="2023-11-08T06:09:56.887" v="2021"/>
        <pc:sldMkLst>
          <pc:docMk/>
          <pc:sldMk cId="3771107908" sldId="262"/>
        </pc:sldMkLst>
        <pc:spChg chg="mod">
          <ac:chgData name="Lutz Lohse" userId="0452b18b-1de4-46b1-8a9c-aa387a6dac57" providerId="ADAL" clId="{D89DC226-317E-0242-8831-3F17D9DCF043}" dt="2023-11-04T07:47:47.186" v="34" actId="20577"/>
          <ac:spMkLst>
            <pc:docMk/>
            <pc:sldMk cId="3771107908" sldId="262"/>
            <ac:spMk id="2" creationId="{60E44566-35DD-8CD4-CFBB-433CB432C518}"/>
          </ac:spMkLst>
        </pc:spChg>
        <pc:spChg chg="add mod">
          <ac:chgData name="Lutz Lohse" userId="0452b18b-1de4-46b1-8a9c-aa387a6dac57" providerId="ADAL" clId="{D89DC226-317E-0242-8831-3F17D9DCF043}" dt="2023-11-05T10:13:54.569" v="792" actId="1076"/>
          <ac:spMkLst>
            <pc:docMk/>
            <pc:sldMk cId="3771107908" sldId="262"/>
            <ac:spMk id="5" creationId="{53DD80B1-4DDB-C967-08C8-AF55065F9E13}"/>
          </ac:spMkLst>
        </pc:spChg>
        <pc:picChg chg="add mod">
          <ac:chgData name="Lutz Lohse" userId="0452b18b-1de4-46b1-8a9c-aa387a6dac57" providerId="ADAL" clId="{D89DC226-317E-0242-8831-3F17D9DCF043}" dt="2023-11-08T06:09:07.777" v="1992" actId="14100"/>
          <ac:picMkLst>
            <pc:docMk/>
            <pc:sldMk cId="3771107908" sldId="262"/>
            <ac:picMk id="7" creationId="{47F56EA1-D166-7A4A-9FCD-80A214FA713D}"/>
          </ac:picMkLst>
        </pc:picChg>
      </pc:sldChg>
      <pc:sldChg chg="addSp modSp add mod">
        <pc:chgData name="Lutz Lohse" userId="0452b18b-1de4-46b1-8a9c-aa387a6dac57" providerId="ADAL" clId="{D89DC226-317E-0242-8831-3F17D9DCF043}" dt="2023-11-05T10:58:31.162" v="829" actId="1076"/>
        <pc:sldMkLst>
          <pc:docMk/>
          <pc:sldMk cId="1081019063" sldId="263"/>
        </pc:sldMkLst>
        <pc:spChg chg="mod">
          <ac:chgData name="Lutz Lohse" userId="0452b18b-1de4-46b1-8a9c-aa387a6dac57" providerId="ADAL" clId="{D89DC226-317E-0242-8831-3F17D9DCF043}" dt="2023-11-05T10:57:27.928" v="823" actId="20577"/>
          <ac:spMkLst>
            <pc:docMk/>
            <pc:sldMk cId="1081019063" sldId="263"/>
            <ac:spMk id="2" creationId="{60E44566-35DD-8CD4-CFBB-433CB432C518}"/>
          </ac:spMkLst>
        </pc:spChg>
        <pc:spChg chg="add mod">
          <ac:chgData name="Lutz Lohse" userId="0452b18b-1de4-46b1-8a9c-aa387a6dac57" providerId="ADAL" clId="{D89DC226-317E-0242-8831-3F17D9DCF043}" dt="2023-11-05T10:13:33.450" v="786" actId="1076"/>
          <ac:spMkLst>
            <pc:docMk/>
            <pc:sldMk cId="1081019063" sldId="263"/>
            <ac:spMk id="5" creationId="{F2450E8D-85F0-F3CA-1629-EEE3B4AB2102}"/>
          </ac:spMkLst>
        </pc:spChg>
        <pc:picChg chg="add mod">
          <ac:chgData name="Lutz Lohse" userId="0452b18b-1de4-46b1-8a9c-aa387a6dac57" providerId="ADAL" clId="{D89DC226-317E-0242-8831-3F17D9DCF043}" dt="2023-11-05T10:58:31.162" v="829" actId="1076"/>
          <ac:picMkLst>
            <pc:docMk/>
            <pc:sldMk cId="1081019063" sldId="263"/>
            <ac:picMk id="7" creationId="{4A8276E0-A686-2805-6737-FAC4294BCADB}"/>
          </ac:picMkLst>
        </pc:picChg>
      </pc:sldChg>
      <pc:sldChg chg="addSp delSp modSp new mod ord setBg">
        <pc:chgData name="Lutz Lohse" userId="0452b18b-1de4-46b1-8a9c-aa387a6dac57" providerId="ADAL" clId="{D89DC226-317E-0242-8831-3F17D9DCF043}" dt="2023-11-08T06:44:16.393" v="2077" actId="1076"/>
        <pc:sldMkLst>
          <pc:docMk/>
          <pc:sldMk cId="1003501164" sldId="264"/>
        </pc:sldMkLst>
        <pc:spChg chg="mod">
          <ac:chgData name="Lutz Lohse" userId="0452b18b-1de4-46b1-8a9c-aa387a6dac57" providerId="ADAL" clId="{D89DC226-317E-0242-8831-3F17D9DCF043}" dt="2023-11-05T09:55:10.444" v="206" actId="20577"/>
          <ac:spMkLst>
            <pc:docMk/>
            <pc:sldMk cId="1003501164" sldId="264"/>
            <ac:spMk id="2" creationId="{7BCF50A0-2A4F-EEBC-B1FF-467730207521}"/>
          </ac:spMkLst>
        </pc:spChg>
        <pc:spChg chg="del">
          <ac:chgData name="Lutz Lohse" userId="0452b18b-1de4-46b1-8a9c-aa387a6dac57" providerId="ADAL" clId="{D89DC226-317E-0242-8831-3F17D9DCF043}" dt="2023-11-05T09:52:58.416" v="172" actId="478"/>
          <ac:spMkLst>
            <pc:docMk/>
            <pc:sldMk cId="1003501164" sldId="264"/>
            <ac:spMk id="3" creationId="{13CC79EB-18E2-2607-FF35-A71773789BD2}"/>
          </ac:spMkLst>
        </pc:spChg>
        <pc:spChg chg="del">
          <ac:chgData name="Lutz Lohse" userId="0452b18b-1de4-46b1-8a9c-aa387a6dac57" providerId="ADAL" clId="{D89DC226-317E-0242-8831-3F17D9DCF043}" dt="2023-11-05T09:52:50.452" v="171" actId="478"/>
          <ac:spMkLst>
            <pc:docMk/>
            <pc:sldMk cId="1003501164" sldId="264"/>
            <ac:spMk id="4" creationId="{1D02FF16-BC6B-DF48-4415-55C38B8D1E30}"/>
          </ac:spMkLst>
        </pc:spChg>
        <pc:spChg chg="add mod">
          <ac:chgData name="Lutz Lohse" userId="0452b18b-1de4-46b1-8a9c-aa387a6dac57" providerId="ADAL" clId="{D89DC226-317E-0242-8831-3F17D9DCF043}" dt="2023-11-05T14:25:09.831" v="1645" actId="1076"/>
          <ac:spMkLst>
            <pc:docMk/>
            <pc:sldMk cId="1003501164" sldId="264"/>
            <ac:spMk id="4" creationId="{78F0EC65-88BA-CCDB-0614-66F6B36BE5B1}"/>
          </ac:spMkLst>
        </pc:spChg>
        <pc:spChg chg="mod">
          <ac:chgData name="Lutz Lohse" userId="0452b18b-1de4-46b1-8a9c-aa387a6dac57" providerId="ADAL" clId="{D89DC226-317E-0242-8831-3F17D9DCF043}" dt="2023-11-08T06:44:16.393" v="2077" actId="1076"/>
          <ac:spMkLst>
            <pc:docMk/>
            <pc:sldMk cId="1003501164" sldId="264"/>
            <ac:spMk id="5" creationId="{58312A08-ABF6-4547-EFEE-2233D0123CC3}"/>
          </ac:spMkLst>
        </pc:spChg>
        <pc:spChg chg="add mod">
          <ac:chgData name="Lutz Lohse" userId="0452b18b-1de4-46b1-8a9c-aa387a6dac57" providerId="ADAL" clId="{D89DC226-317E-0242-8831-3F17D9DCF043}" dt="2023-11-08T06:44:03.331" v="2075" actId="5793"/>
          <ac:spMkLst>
            <pc:docMk/>
            <pc:sldMk cId="1003501164" sldId="264"/>
            <ac:spMk id="7" creationId="{D700E2EF-0959-8C17-1123-143C12751528}"/>
          </ac:spMkLst>
        </pc:spChg>
        <pc:spChg chg="add mod">
          <ac:chgData name="Lutz Lohse" userId="0452b18b-1de4-46b1-8a9c-aa387a6dac57" providerId="ADAL" clId="{D89DC226-317E-0242-8831-3F17D9DCF043}" dt="2023-11-05T14:48:58.281" v="1650" actId="20577"/>
          <ac:spMkLst>
            <pc:docMk/>
            <pc:sldMk cId="1003501164" sldId="264"/>
            <ac:spMk id="8" creationId="{26555990-F8C5-84B1-A903-D77826D7364A}"/>
          </ac:spMkLst>
        </pc:spChg>
        <pc:picChg chg="add mod">
          <ac:chgData name="Lutz Lohse" userId="0452b18b-1de4-46b1-8a9c-aa387a6dac57" providerId="ADAL" clId="{D89DC226-317E-0242-8831-3F17D9DCF043}" dt="2023-11-05T14:17:41.292" v="1420" actId="1076"/>
          <ac:picMkLst>
            <pc:docMk/>
            <pc:sldMk cId="1003501164" sldId="264"/>
            <ac:picMk id="3" creationId="{278674DF-9BAC-2B55-4C6C-3548228BB3C3}"/>
          </ac:picMkLst>
        </pc:picChg>
        <pc:picChg chg="add mod">
          <ac:chgData name="Lutz Lohse" userId="0452b18b-1de4-46b1-8a9c-aa387a6dac57" providerId="ADAL" clId="{D89DC226-317E-0242-8831-3F17D9DCF043}" dt="2023-11-05T10:04:43.735" v="207" actId="1076"/>
          <ac:picMkLst>
            <pc:docMk/>
            <pc:sldMk cId="1003501164" sldId="264"/>
            <ac:picMk id="6" creationId="{E7386587-3409-8D74-7F8A-5E7ACB54665D}"/>
          </ac:picMkLst>
        </pc:picChg>
      </pc:sldChg>
      <pc:sldMasterChg chg="setBg modSldLayout">
        <pc:chgData name="Lutz Lohse" userId="0452b18b-1de4-46b1-8a9c-aa387a6dac57" providerId="ADAL" clId="{D89DC226-317E-0242-8831-3F17D9DCF043}" dt="2023-11-08T06:09:56.887" v="2021"/>
        <pc:sldMasterMkLst>
          <pc:docMk/>
          <pc:sldMasterMk cId="2261864071" sldId="2147483857"/>
        </pc:sldMasterMkLst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1336557457" sldId="2147483858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4263436029" sldId="2147483859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1623220405" sldId="2147483860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2975529523" sldId="2147483861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3003096385" sldId="2147483862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4219078521" sldId="2147483863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1789326348" sldId="2147483864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3018041345" sldId="2147483865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643178371" sldId="2147483866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4230683987" sldId="2147483867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2774303361" sldId="2147483868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1354818454" sldId="2147483869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3076017564" sldId="2147483870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738277464" sldId="2147483871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2786223717" sldId="2147483872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3359376753" sldId="2147483873"/>
          </pc:sldLayoutMkLst>
        </pc:sldLayoutChg>
        <pc:sldLayoutChg chg="setBg">
          <pc:chgData name="Lutz Lohse" userId="0452b18b-1de4-46b1-8a9c-aa387a6dac57" providerId="ADAL" clId="{D89DC226-317E-0242-8831-3F17D9DCF043}" dt="2023-11-08T06:09:56.887" v="2021"/>
          <pc:sldLayoutMkLst>
            <pc:docMk/>
            <pc:sldMasterMk cId="2261864071" sldId="2147483857"/>
            <pc:sldLayoutMk cId="3890101793" sldId="2147483874"/>
          </pc:sldLayoutMkLst>
        </pc:sldLayoutChg>
      </pc:sldMasterChg>
    </pc:docChg>
  </pc:docChgLst>
  <pc:docChgLst>
    <pc:chgData name="Lutz Lohse" userId="0452b18b-1de4-46b1-8a9c-aa387a6dac57" providerId="ADAL" clId="{B787B817-AEB7-4DD0-9E8F-58FFD8AEB7D0}"/>
    <pc:docChg chg="modSld">
      <pc:chgData name="Lutz Lohse" userId="0452b18b-1de4-46b1-8a9c-aa387a6dac57" providerId="ADAL" clId="{B787B817-AEB7-4DD0-9E8F-58FFD8AEB7D0}" dt="2023-11-08T14:36:32.581" v="10"/>
      <pc:docMkLst>
        <pc:docMk/>
      </pc:docMkLst>
      <pc:sldChg chg="addSp modSp">
        <pc:chgData name="Lutz Lohse" userId="0452b18b-1de4-46b1-8a9c-aa387a6dac57" providerId="ADAL" clId="{B787B817-AEB7-4DD0-9E8F-58FFD8AEB7D0}" dt="2023-11-08T14:36:22.065" v="7"/>
        <pc:sldMkLst>
          <pc:docMk/>
          <pc:sldMk cId="1135558244" sldId="258"/>
        </pc:sldMkLst>
        <pc:picChg chg="add mod">
          <ac:chgData name="Lutz Lohse" userId="0452b18b-1de4-46b1-8a9c-aa387a6dac57" providerId="ADAL" clId="{B787B817-AEB7-4DD0-9E8F-58FFD8AEB7D0}" dt="2023-11-08T14:36:22.065" v="7"/>
          <ac:picMkLst>
            <pc:docMk/>
            <pc:sldMk cId="1135558244" sldId="258"/>
            <ac:picMk id="6" creationId="{69C34020-4470-DAD8-F5B8-503644DA83BE}"/>
          </ac:picMkLst>
        </pc:picChg>
      </pc:sldChg>
      <pc:sldChg chg="addSp modSp">
        <pc:chgData name="Lutz Lohse" userId="0452b18b-1de4-46b1-8a9c-aa387a6dac57" providerId="ADAL" clId="{B787B817-AEB7-4DD0-9E8F-58FFD8AEB7D0}" dt="2023-11-08T14:36:26.073" v="8"/>
        <pc:sldMkLst>
          <pc:docMk/>
          <pc:sldMk cId="1818450741" sldId="259"/>
        </pc:sldMkLst>
        <pc:picChg chg="add mod">
          <ac:chgData name="Lutz Lohse" userId="0452b18b-1de4-46b1-8a9c-aa387a6dac57" providerId="ADAL" clId="{B787B817-AEB7-4DD0-9E8F-58FFD8AEB7D0}" dt="2023-11-08T14:36:26.073" v="8"/>
          <ac:picMkLst>
            <pc:docMk/>
            <pc:sldMk cId="1818450741" sldId="259"/>
            <ac:picMk id="6" creationId="{24E8D716-02A9-EF10-D122-221CCC624F3E}"/>
          </ac:picMkLst>
        </pc:picChg>
      </pc:sldChg>
      <pc:sldChg chg="addSp modSp">
        <pc:chgData name="Lutz Lohse" userId="0452b18b-1de4-46b1-8a9c-aa387a6dac57" providerId="ADAL" clId="{B787B817-AEB7-4DD0-9E8F-58FFD8AEB7D0}" dt="2023-11-08T14:36:32.581" v="10"/>
        <pc:sldMkLst>
          <pc:docMk/>
          <pc:sldMk cId="3866738611" sldId="260"/>
        </pc:sldMkLst>
        <pc:picChg chg="add mod">
          <ac:chgData name="Lutz Lohse" userId="0452b18b-1de4-46b1-8a9c-aa387a6dac57" providerId="ADAL" clId="{B787B817-AEB7-4DD0-9E8F-58FFD8AEB7D0}" dt="2023-11-08T14:36:32.581" v="10"/>
          <ac:picMkLst>
            <pc:docMk/>
            <pc:sldMk cId="3866738611" sldId="260"/>
            <ac:picMk id="6" creationId="{D58480CC-36BD-4BDA-3A43-59F58CB36121}"/>
          </ac:picMkLst>
        </pc:picChg>
      </pc:sldChg>
      <pc:sldChg chg="addSp modSp">
        <pc:chgData name="Lutz Lohse" userId="0452b18b-1de4-46b1-8a9c-aa387a6dac57" providerId="ADAL" clId="{B787B817-AEB7-4DD0-9E8F-58FFD8AEB7D0}" dt="2023-11-08T14:36:11.267" v="5"/>
        <pc:sldMkLst>
          <pc:docMk/>
          <pc:sldMk cId="1334108607" sldId="261"/>
        </pc:sldMkLst>
        <pc:picChg chg="add mod">
          <ac:chgData name="Lutz Lohse" userId="0452b18b-1de4-46b1-8a9c-aa387a6dac57" providerId="ADAL" clId="{B787B817-AEB7-4DD0-9E8F-58FFD8AEB7D0}" dt="2023-11-08T14:36:11.267" v="5"/>
          <ac:picMkLst>
            <pc:docMk/>
            <pc:sldMk cId="1334108607" sldId="261"/>
            <ac:picMk id="5" creationId="{33401DE5-6CE1-F7C0-EA07-4D66753F2CDE}"/>
          </ac:picMkLst>
        </pc:picChg>
      </pc:sldChg>
      <pc:sldChg chg="addSp modSp">
        <pc:chgData name="Lutz Lohse" userId="0452b18b-1de4-46b1-8a9c-aa387a6dac57" providerId="ADAL" clId="{B787B817-AEB7-4DD0-9E8F-58FFD8AEB7D0}" dt="2023-11-08T14:36:29.020" v="9"/>
        <pc:sldMkLst>
          <pc:docMk/>
          <pc:sldMk cId="3771107908" sldId="262"/>
        </pc:sldMkLst>
        <pc:picChg chg="add mod">
          <ac:chgData name="Lutz Lohse" userId="0452b18b-1de4-46b1-8a9c-aa387a6dac57" providerId="ADAL" clId="{B787B817-AEB7-4DD0-9E8F-58FFD8AEB7D0}" dt="2023-11-08T14:36:29.020" v="9"/>
          <ac:picMkLst>
            <pc:docMk/>
            <pc:sldMk cId="3771107908" sldId="262"/>
            <ac:picMk id="6" creationId="{9995A9F3-DD24-A0BE-BDEE-6E63EA42E511}"/>
          </ac:picMkLst>
        </pc:picChg>
      </pc:sldChg>
      <pc:sldChg chg="addSp modSp">
        <pc:chgData name="Lutz Lohse" userId="0452b18b-1de4-46b1-8a9c-aa387a6dac57" providerId="ADAL" clId="{B787B817-AEB7-4DD0-9E8F-58FFD8AEB7D0}" dt="2023-11-08T14:36:17.598" v="6"/>
        <pc:sldMkLst>
          <pc:docMk/>
          <pc:sldMk cId="1081019063" sldId="263"/>
        </pc:sldMkLst>
        <pc:picChg chg="add mod">
          <ac:chgData name="Lutz Lohse" userId="0452b18b-1de4-46b1-8a9c-aa387a6dac57" providerId="ADAL" clId="{B787B817-AEB7-4DD0-9E8F-58FFD8AEB7D0}" dt="2023-11-08T14:36:17.598" v="6"/>
          <ac:picMkLst>
            <pc:docMk/>
            <pc:sldMk cId="1081019063" sldId="263"/>
            <ac:picMk id="6" creationId="{D6B9C075-B39B-C38E-B478-9AB95454BED6}"/>
          </ac:picMkLst>
        </pc:picChg>
      </pc:sldChg>
      <pc:sldChg chg="modSp mod">
        <pc:chgData name="Lutz Lohse" userId="0452b18b-1de4-46b1-8a9c-aa387a6dac57" providerId="ADAL" clId="{B787B817-AEB7-4DD0-9E8F-58FFD8AEB7D0}" dt="2023-11-08T14:31:53.064" v="4" actId="1036"/>
        <pc:sldMkLst>
          <pc:docMk/>
          <pc:sldMk cId="1003501164" sldId="264"/>
        </pc:sldMkLst>
        <pc:spChg chg="mod">
          <ac:chgData name="Lutz Lohse" userId="0452b18b-1de4-46b1-8a9c-aa387a6dac57" providerId="ADAL" clId="{B787B817-AEB7-4DD0-9E8F-58FFD8AEB7D0}" dt="2023-11-08T14:31:53.064" v="4" actId="1036"/>
          <ac:spMkLst>
            <pc:docMk/>
            <pc:sldMk cId="1003501164" sldId="264"/>
            <ac:spMk id="7" creationId="{D700E2EF-0959-8C17-1123-143C127515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55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68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4303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4818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017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827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223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376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010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43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2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52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09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07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3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04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17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03D375F-7309-47D5-A26F-E78A905E80B2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F1FCB1-0127-4105-ACC2-88A62E4AE6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864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Afbeelding met patroon, plein, Symmetrie, pixel&#10;&#10;Automatisch gegenereerde beschrijving">
            <a:extLst>
              <a:ext uri="{FF2B5EF4-FFF2-40B4-BE49-F238E27FC236}">
                <a16:creationId xmlns:a16="http://schemas.microsoft.com/office/drawing/2014/main" id="{E7386587-3409-8D74-7F8A-5E7ACB546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1585" y="4961142"/>
            <a:ext cx="1821762" cy="1806074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D700E2EF-0959-8C17-1123-143C12751528}"/>
              </a:ext>
            </a:extLst>
          </p:cNvPr>
          <p:cNvSpPr txBox="1"/>
          <p:nvPr/>
        </p:nvSpPr>
        <p:spPr>
          <a:xfrm>
            <a:off x="472012" y="1263904"/>
            <a:ext cx="62013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A) Kies een onderwerp uit de volgende bladzijden uit. Mocht inspiratie ontbreken, scan dan de QR code bij het betreffende onderwerp.  </a:t>
            </a:r>
          </a:p>
          <a:p>
            <a:endParaRPr lang="nl-NL" sz="2000" dirty="0"/>
          </a:p>
          <a:p>
            <a:r>
              <a:rPr lang="nl-NL" sz="2000" dirty="0"/>
              <a:t>B) Noteer in trefwoorden: </a:t>
            </a:r>
          </a:p>
          <a:p>
            <a:endParaRPr lang="nl-NL" sz="2000" dirty="0"/>
          </a:p>
          <a:p>
            <a:pPr marL="914400" lvl="1" indent="-457200">
              <a:buAutoNum type="arabicParenBoth"/>
            </a:pPr>
            <a:r>
              <a:rPr lang="nl-NL" sz="2000" dirty="0"/>
              <a:t>het feit </a:t>
            </a:r>
          </a:p>
          <a:p>
            <a:pPr marL="914400" lvl="1" indent="-457200">
              <a:buAutoNum type="arabicParenBoth"/>
            </a:pPr>
            <a:r>
              <a:rPr lang="nl-NL" sz="2000" dirty="0"/>
              <a:t>de waarschuwing </a:t>
            </a:r>
          </a:p>
          <a:p>
            <a:pPr marL="914400" lvl="1" indent="-457200">
              <a:buAutoNum type="arabicParenBoth"/>
            </a:pPr>
            <a:r>
              <a:rPr lang="nl-NL" sz="2000" dirty="0"/>
              <a:t>de drogredenering           </a:t>
            </a:r>
            <a:br>
              <a:rPr lang="nl-NL" sz="2000" dirty="0"/>
            </a:br>
            <a:br>
              <a:rPr lang="nl-NL" sz="2000" dirty="0"/>
            </a:br>
            <a:endParaRPr lang="nl-NL" sz="2000" dirty="0"/>
          </a:p>
          <a:p>
            <a:pPr marL="914400" lvl="1" indent="-457200">
              <a:buAutoNum type="arabicParenBoth"/>
            </a:pPr>
            <a:endParaRPr lang="nl-NL" sz="2000" b="1" dirty="0"/>
          </a:p>
          <a:p>
            <a:pPr lvl="1"/>
            <a:endParaRPr lang="nl-NL" sz="2000" b="1" dirty="0"/>
          </a:p>
          <a:p>
            <a:pPr lvl="1"/>
            <a:r>
              <a:rPr lang="nl-NL" sz="2000" b="1" dirty="0"/>
              <a:t>en documenteer deze op de </a:t>
            </a:r>
            <a:r>
              <a:rPr lang="nl-NL" sz="2000" b="1" dirty="0" err="1"/>
              <a:t>padlet</a:t>
            </a:r>
            <a:r>
              <a:rPr lang="nl-NL" sz="2000" b="1" dirty="0"/>
              <a:t> </a:t>
            </a:r>
            <a:br>
              <a:rPr lang="nl-NL" sz="2000" dirty="0"/>
            </a:br>
            <a:r>
              <a:rPr lang="nl-NL" sz="2000" dirty="0"/>
              <a:t>							</a:t>
            </a:r>
            <a:br>
              <a:rPr lang="nl-NL" sz="2000" dirty="0"/>
            </a:br>
            <a:r>
              <a:rPr lang="nl-NL" sz="2000" dirty="0"/>
              <a:t>  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6555990-F8C5-84B1-A903-D77826D7364A}"/>
              </a:ext>
            </a:extLst>
          </p:cNvPr>
          <p:cNvSpPr txBox="1"/>
          <p:nvPr/>
        </p:nvSpPr>
        <p:spPr>
          <a:xfrm>
            <a:off x="358073" y="248532"/>
            <a:ext cx="531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 Instructie </a:t>
            </a:r>
          </a:p>
        </p:txBody>
      </p:sp>
      <p:pic>
        <p:nvPicPr>
          <p:cNvPr id="3" name="Afbeelding 2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278674DF-9BAC-2B55-4C6C-3548228BB3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  <p:sp>
        <p:nvSpPr>
          <p:cNvPr id="5" name="Pijl rechts 3">
            <a:extLst>
              <a:ext uri="{FF2B5EF4-FFF2-40B4-BE49-F238E27FC236}">
                <a16:creationId xmlns:a16="http://schemas.microsoft.com/office/drawing/2014/main" id="{58312A08-ABF6-4547-EFEE-2233D0123CC3}"/>
              </a:ext>
            </a:extLst>
          </p:cNvPr>
          <p:cNvSpPr/>
          <p:nvPr/>
        </p:nvSpPr>
        <p:spPr>
          <a:xfrm rot="10800000">
            <a:off x="5722553" y="5324926"/>
            <a:ext cx="836430" cy="135082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50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390996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Evolutietheorie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C6CFAD29-0F3C-25B1-E89D-32D15180E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5" y="2476500"/>
            <a:ext cx="1905000" cy="190500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345904EF-1F5E-10D4-DC51-6DDD5EFF1DA9}"/>
              </a:ext>
            </a:extLst>
          </p:cNvPr>
          <p:cNvSpPr txBox="1"/>
          <p:nvPr/>
        </p:nvSpPr>
        <p:spPr>
          <a:xfrm>
            <a:off x="4197926" y="5985164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5" name="Afbeelding 4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F92E055B-AD66-31F8-73FE-A03CA2B91C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076006" y="2507452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1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3" y="1424017"/>
            <a:ext cx="289918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Vaccinatie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</a:t>
            </a:r>
            <a:r>
              <a:rPr lang="nl-NL" sz="2000"/>
              <a:t>news</a:t>
            </a:r>
            <a:r>
              <a:rPr lang="nl-NL" sz="2000" dirty="0"/>
              <a:t>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5C82178-148E-E2D9-A4C8-31AF9E8A5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88788"/>
            <a:ext cx="1905000" cy="1905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CB782C5-E54F-65BD-2086-56B06E312141}"/>
              </a:ext>
            </a:extLst>
          </p:cNvPr>
          <p:cNvSpPr txBox="1"/>
          <p:nvPr/>
        </p:nvSpPr>
        <p:spPr>
          <a:xfrm>
            <a:off x="4380855" y="5922818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5" name="Afbeelding 4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33401DE5-6CE1-F7C0-EA07-4D66753F2C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08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95" y="1412489"/>
            <a:ext cx="289918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Lifestyle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</a:t>
            </a:r>
            <a:r>
              <a:rPr lang="nl-NL" sz="2000"/>
              <a:t>news</a:t>
            </a:r>
            <a:r>
              <a:rPr lang="nl-NL" sz="2000" dirty="0"/>
              <a:t>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2450E8D-85F0-F3CA-1629-EEE3B4AB2102}"/>
              </a:ext>
            </a:extLst>
          </p:cNvPr>
          <p:cNvSpPr txBox="1"/>
          <p:nvPr/>
        </p:nvSpPr>
        <p:spPr>
          <a:xfrm>
            <a:off x="4380855" y="5953990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7" name="Afbeelding 6" descr="Afbeelding met patroon, plein, kruiswoordpuzzel, pixel&#10;&#10;Automatisch gegenereerde beschrijving">
            <a:extLst>
              <a:ext uri="{FF2B5EF4-FFF2-40B4-BE49-F238E27FC236}">
                <a16:creationId xmlns:a16="http://schemas.microsoft.com/office/drawing/2014/main" id="{4A8276E0-A686-2805-6737-FAC4294BCA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95" y="2364356"/>
            <a:ext cx="2120838" cy="2129288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D6B9C075-B39B-C38E-B478-9AB95454BE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Klimaat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</a:t>
            </a:r>
            <a:r>
              <a:rPr lang="nl-NL" sz="2000"/>
              <a:t>news</a:t>
            </a:r>
            <a:r>
              <a:rPr lang="nl-NL" sz="2000" dirty="0"/>
              <a:t>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7BF7924-9657-E099-BE8D-BF91A4CF142C}"/>
              </a:ext>
            </a:extLst>
          </p:cNvPr>
          <p:cNvSpPr txBox="1"/>
          <p:nvPr/>
        </p:nvSpPr>
        <p:spPr>
          <a:xfrm>
            <a:off x="4499263" y="5943600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7" name="Afbeelding 6" descr="Afbeelding met patroon, plein, pixel, ontwerp&#10;&#10;Automatisch gegenereerde beschrijving">
            <a:extLst>
              <a:ext uri="{FF2B5EF4-FFF2-40B4-BE49-F238E27FC236}">
                <a16:creationId xmlns:a16="http://schemas.microsoft.com/office/drawing/2014/main" id="{68D2BCA4-8542-4951-D027-DC1EF1CAD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03" y="2441863"/>
            <a:ext cx="2497766" cy="2360468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69C34020-4470-DAD8-F5B8-503644DA83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58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Seksuele vorming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</a:t>
            </a:r>
            <a:r>
              <a:rPr lang="nl-NL" sz="2000"/>
              <a:t>news</a:t>
            </a:r>
            <a:r>
              <a:rPr lang="nl-NL" sz="2000" dirty="0"/>
              <a:t>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20525FC-B950-1BB0-E515-E7943E47E8BD}"/>
              </a:ext>
            </a:extLst>
          </p:cNvPr>
          <p:cNvSpPr txBox="1"/>
          <p:nvPr/>
        </p:nvSpPr>
        <p:spPr>
          <a:xfrm>
            <a:off x="4380855" y="5974773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9" name="Afbeelding 8" descr="Afbeelding met patroon, plein, pixel&#10;&#10;Automatisch gegenereerde beschrijving">
            <a:extLst>
              <a:ext uri="{FF2B5EF4-FFF2-40B4-BE49-F238E27FC236}">
                <a16:creationId xmlns:a16="http://schemas.microsoft.com/office/drawing/2014/main" id="{4E686488-3358-2B0E-8D3C-1C3C2A205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74" y="2885118"/>
            <a:ext cx="2252832" cy="2288032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24E8D716-02A9-EF10-D122-221CCC624F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5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3784134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Drugsgebruik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</a:t>
            </a:r>
            <a:r>
              <a:rPr lang="nl-NL" sz="2000"/>
              <a:t>news</a:t>
            </a:r>
            <a:r>
              <a:rPr lang="nl-NL" sz="2000" dirty="0"/>
              <a:t>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3DD80B1-4DDB-C967-08C8-AF55065F9E13}"/>
              </a:ext>
            </a:extLst>
          </p:cNvPr>
          <p:cNvSpPr txBox="1"/>
          <p:nvPr/>
        </p:nvSpPr>
        <p:spPr>
          <a:xfrm>
            <a:off x="4270662" y="5922818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7" name="Afbeelding 6" descr="Afbeelding met patroon, steek&#10;&#10;Automatisch gegenereerde beschrijving">
            <a:extLst>
              <a:ext uri="{FF2B5EF4-FFF2-40B4-BE49-F238E27FC236}">
                <a16:creationId xmlns:a16="http://schemas.microsoft.com/office/drawing/2014/main" id="{47F56EA1-D166-7A4A-9FCD-80A214FA7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85" y="2616597"/>
            <a:ext cx="2179423" cy="2171381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9995A9F3-DD24-A0BE-BDEE-6E63EA42E5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0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44566-35DD-8CD4-CFBB-433CB432C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864" y="1564497"/>
            <a:ext cx="2899189" cy="4363844"/>
          </a:xfrm>
        </p:spPr>
        <p:txBody>
          <a:bodyPr anchor="t"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Voeding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1D68FC-9775-61B2-68AE-34389A716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nl-NL" sz="2000" dirty="0"/>
              <a:t>Mogelijk fake nieuws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8F542F-0593-05EC-8CCD-4ACC1103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nl-NL" sz="2000"/>
              <a:t>Prebunking</a:t>
            </a:r>
            <a:r>
              <a:rPr lang="nl-NL" sz="2000" dirty="0"/>
              <a:t>-strategie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B4D00F1-69CA-A83C-A931-206B59683296}"/>
              </a:ext>
            </a:extLst>
          </p:cNvPr>
          <p:cNvSpPr txBox="1"/>
          <p:nvPr/>
        </p:nvSpPr>
        <p:spPr>
          <a:xfrm>
            <a:off x="4380855" y="5891646"/>
            <a:ext cx="4488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/>
              <a:t>Disclaimer: </a:t>
            </a:r>
          </a:p>
          <a:p>
            <a:r>
              <a:rPr lang="nl-NL" sz="1100" dirty="0"/>
              <a:t>De QR links op deze keuzekaarten verwijzen naar sites gevonden door de zoekmachine google. De niet-betrouwbaarheid van deze sites kan niet gegarandeerd worden.  </a:t>
            </a:r>
          </a:p>
        </p:txBody>
      </p:sp>
      <p:pic>
        <p:nvPicPr>
          <p:cNvPr id="7" name="Afbeelding 6" descr="Afbeelding met patroon, plein, Symmetrie, pixel&#10;&#10;Automatisch gegenereerde beschrijving">
            <a:extLst>
              <a:ext uri="{FF2B5EF4-FFF2-40B4-BE49-F238E27FC236}">
                <a16:creationId xmlns:a16="http://schemas.microsoft.com/office/drawing/2014/main" id="{4093E1E2-5FF2-D29B-3672-6266365CA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12613"/>
            <a:ext cx="1663700" cy="1657350"/>
          </a:xfrm>
          <a:prstGeom prst="rect">
            <a:avLst/>
          </a:prstGeom>
        </p:spPr>
      </p:pic>
      <p:pic>
        <p:nvPicPr>
          <p:cNvPr id="6" name="Afbeelding 5" descr="Afbeelding met tekst, schermopname, Lettertype&#10;&#10;Automatisch gegenereerde beschrijving">
            <a:extLst>
              <a:ext uri="{FF2B5EF4-FFF2-40B4-BE49-F238E27FC236}">
                <a16:creationId xmlns:a16="http://schemas.microsoft.com/office/drawing/2014/main" id="{D58480CC-36BD-4BDA-3A43-59F58CB361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5284"/>
          <a:stretch/>
        </p:blipFill>
        <p:spPr>
          <a:xfrm>
            <a:off x="4404100" y="2304568"/>
            <a:ext cx="5981700" cy="2248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38611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1751</TotalTime>
  <Words>278</Words>
  <Application>Microsoft Office PowerPoint</Application>
  <PresentationFormat>Breedbeeld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Segment</vt:lpstr>
      <vt:lpstr>PowerPoint-presentatie</vt:lpstr>
      <vt:lpstr>Evolutietheorie</vt:lpstr>
      <vt:lpstr>Vaccinatie</vt:lpstr>
      <vt:lpstr>Lifestyle</vt:lpstr>
      <vt:lpstr>Klimaat </vt:lpstr>
      <vt:lpstr>Seksuele vorming </vt:lpstr>
      <vt:lpstr>Drugsgebruik </vt:lpstr>
      <vt:lpstr>Voeding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Evolutietheorie</dc:title>
  <dc:creator>Lutz Lohse</dc:creator>
  <cp:lastModifiedBy>Lutz Lohse</cp:lastModifiedBy>
  <cp:revision>1</cp:revision>
  <cp:lastPrinted>2023-11-08T14:32:08Z</cp:lastPrinted>
  <dcterms:created xsi:type="dcterms:W3CDTF">2023-10-31T13:43:11Z</dcterms:created>
  <dcterms:modified xsi:type="dcterms:W3CDTF">2023-11-08T14:36:36Z</dcterms:modified>
</cp:coreProperties>
</file>