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D06A-39BD-4B29-88D7-6279EC46DC6A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EADE-5B3F-4427-8D57-F8DCBBCB93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39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451E-6C6E-43D0-8B9C-0D1B4CBF95D9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E295-09B5-4897-A5B7-E6C95D925E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0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AE2A-E224-4054-A9C8-971DCC5FA8B6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80D7-ADD3-498E-B910-9B09C1EC38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89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3CD3-31BA-416C-91EE-7F97344CE9E7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6F11-BFB6-4D7E-B962-760121B85A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97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DD27-F422-44FC-92DF-B6AD6BF9D170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0D1B-3CF5-42CE-941F-2E3F2D1C98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9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ABC5-9A22-4AE6-8B70-3C3F6F1856D3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11A-1D40-4FE1-B3CD-D5E44775B2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19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9486-9B5D-4B39-BACB-BB7ABC0838C0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FAD2-2AF0-40E3-80E9-51E8E8F7E3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89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5ED2-5C49-4F59-B45F-09DAD2CC1C18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AA0F-7C87-417C-8288-3E84A322D6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04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48286-F579-405D-AFB5-8D92DE84F0DC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A3A6-72E4-4068-A2BF-9BE6C42DFE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6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D632-13F8-49FB-8625-EC231915F5B8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9A6C-A569-4A45-9798-8C9CD811D5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49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5D29-AA30-4AC6-A9AB-6D47D1E8647A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25C5-3E69-40CF-8E63-CA755EA977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57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FE2E50-11E7-411F-A6B0-A0CC0521B70A}" type="datetimeFigureOut">
              <a:rPr lang="nl-NL"/>
              <a:pPr>
                <a:defRPr/>
              </a:pPr>
              <a:t>5-6-2015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428A8A-9A35-40C4-9E06-B67DA8A832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01steiger met begroei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rije vorm 6"/>
          <p:cNvSpPr/>
          <p:nvPr/>
        </p:nvSpPr>
        <p:spPr>
          <a:xfrm>
            <a:off x="1" y="-235095"/>
            <a:ext cx="9144000" cy="1384778"/>
          </a:xfrm>
          <a:custGeom>
            <a:avLst/>
            <a:gdLst>
              <a:gd name="connsiteX0" fmla="*/ 0 w 9324528"/>
              <a:gd name="connsiteY0" fmla="*/ 0 h 1916832"/>
              <a:gd name="connsiteX1" fmla="*/ 9324528 w 9324528"/>
              <a:gd name="connsiteY1" fmla="*/ 0 h 1916832"/>
              <a:gd name="connsiteX2" fmla="*/ 9324528 w 9324528"/>
              <a:gd name="connsiteY2" fmla="*/ 1916832 h 1916832"/>
              <a:gd name="connsiteX3" fmla="*/ 0 w 9324528"/>
              <a:gd name="connsiteY3" fmla="*/ 1916832 h 1916832"/>
              <a:gd name="connsiteX4" fmla="*/ 0 w 9324528"/>
              <a:gd name="connsiteY4" fmla="*/ 0 h 1916832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51549 h 2002564"/>
              <a:gd name="connsiteX1" fmla="*/ 9324528 w 9324528"/>
              <a:gd name="connsiteY1" fmla="*/ 51549 h 2002564"/>
              <a:gd name="connsiteX2" fmla="*/ 9324528 w 9324528"/>
              <a:gd name="connsiteY2" fmla="*/ 1968381 h 2002564"/>
              <a:gd name="connsiteX3" fmla="*/ 16767 w 9324528"/>
              <a:gd name="connsiteY3" fmla="*/ 2002564 h 2002564"/>
              <a:gd name="connsiteX4" fmla="*/ 0 w 9324528"/>
              <a:gd name="connsiteY4" fmla="*/ 51549 h 2002564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2173480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5589 w 9330117"/>
              <a:gd name="connsiteY0" fmla="*/ 0 h 2376265"/>
              <a:gd name="connsiteX1" fmla="*/ 9330117 w 9330117"/>
              <a:gd name="connsiteY1" fmla="*/ 0 h 2376265"/>
              <a:gd name="connsiteX2" fmla="*/ 9330117 w 9330117"/>
              <a:gd name="connsiteY2" fmla="*/ 1512169 h 2376265"/>
              <a:gd name="connsiteX3" fmla="*/ 5589 w 9330117"/>
              <a:gd name="connsiteY3" fmla="*/ 2376265 h 2376265"/>
              <a:gd name="connsiteX4" fmla="*/ 5589 w 9330117"/>
              <a:gd name="connsiteY4" fmla="*/ 0 h 2376265"/>
              <a:gd name="connsiteX0" fmla="*/ 5589 w 9330117"/>
              <a:gd name="connsiteY0" fmla="*/ 494961 h 2871226"/>
              <a:gd name="connsiteX1" fmla="*/ 9330117 w 9330117"/>
              <a:gd name="connsiteY1" fmla="*/ 494961 h 2871226"/>
              <a:gd name="connsiteX2" fmla="*/ 9330117 w 9330117"/>
              <a:gd name="connsiteY2" fmla="*/ 2007130 h 2871226"/>
              <a:gd name="connsiteX3" fmla="*/ 5589 w 9330117"/>
              <a:gd name="connsiteY3" fmla="*/ 2871226 h 2871226"/>
              <a:gd name="connsiteX4" fmla="*/ 5589 w 9330117"/>
              <a:gd name="connsiteY4" fmla="*/ 494961 h 28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17" h="2871226">
                <a:moveTo>
                  <a:pt x="5589" y="494961"/>
                </a:moveTo>
                <a:lnTo>
                  <a:pt x="9330117" y="494961"/>
                </a:lnTo>
                <a:lnTo>
                  <a:pt x="9330117" y="2007130"/>
                </a:lnTo>
                <a:cubicBezTo>
                  <a:pt x="8550185" y="1465232"/>
                  <a:pt x="3407362" y="0"/>
                  <a:pt x="5589" y="2871226"/>
                </a:cubicBezTo>
                <a:cubicBezTo>
                  <a:pt x="0" y="2169613"/>
                  <a:pt x="11178" y="1145299"/>
                  <a:pt x="5589" y="494961"/>
                </a:cubicBezTo>
                <a:close/>
              </a:path>
            </a:pathLst>
          </a:custGeom>
          <a:solidFill>
            <a:srgbClr val="00ADE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054" name="Afbeelding 13" descr="powerzeehondlink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5662613"/>
            <a:ext cx="925195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Afbeelding 7" descr="logowaddenzeeschool koptekst co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kstvak 5"/>
          <p:cNvSpPr txBox="1">
            <a:spLocks noChangeArrowheads="1"/>
          </p:cNvSpPr>
          <p:nvPr/>
        </p:nvSpPr>
        <p:spPr bwMode="auto">
          <a:xfrm>
            <a:off x="755650" y="1916113"/>
            <a:ext cx="2992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/>
              <a:t>Havenecologie</a:t>
            </a:r>
          </a:p>
        </p:txBody>
      </p:sp>
      <p:sp>
        <p:nvSpPr>
          <p:cNvPr id="2057" name="Tekstvak 7"/>
          <p:cNvSpPr txBox="1">
            <a:spLocks noChangeArrowheads="1"/>
          </p:cNvSpPr>
          <p:nvPr/>
        </p:nvSpPr>
        <p:spPr bwMode="auto">
          <a:xfrm>
            <a:off x="7019925" y="5516563"/>
            <a:ext cx="198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</a:rPr>
              <a:t>Arthur Oosterbaan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4" descr="10 koornaarvisj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rije vorm 7"/>
          <p:cNvSpPr/>
          <p:nvPr/>
        </p:nvSpPr>
        <p:spPr>
          <a:xfrm>
            <a:off x="1" y="-235095"/>
            <a:ext cx="9144000" cy="1384778"/>
          </a:xfrm>
          <a:custGeom>
            <a:avLst/>
            <a:gdLst>
              <a:gd name="connsiteX0" fmla="*/ 0 w 9324528"/>
              <a:gd name="connsiteY0" fmla="*/ 0 h 1916832"/>
              <a:gd name="connsiteX1" fmla="*/ 9324528 w 9324528"/>
              <a:gd name="connsiteY1" fmla="*/ 0 h 1916832"/>
              <a:gd name="connsiteX2" fmla="*/ 9324528 w 9324528"/>
              <a:gd name="connsiteY2" fmla="*/ 1916832 h 1916832"/>
              <a:gd name="connsiteX3" fmla="*/ 0 w 9324528"/>
              <a:gd name="connsiteY3" fmla="*/ 1916832 h 1916832"/>
              <a:gd name="connsiteX4" fmla="*/ 0 w 9324528"/>
              <a:gd name="connsiteY4" fmla="*/ 0 h 1916832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51549 h 2002564"/>
              <a:gd name="connsiteX1" fmla="*/ 9324528 w 9324528"/>
              <a:gd name="connsiteY1" fmla="*/ 51549 h 2002564"/>
              <a:gd name="connsiteX2" fmla="*/ 9324528 w 9324528"/>
              <a:gd name="connsiteY2" fmla="*/ 1968381 h 2002564"/>
              <a:gd name="connsiteX3" fmla="*/ 16767 w 9324528"/>
              <a:gd name="connsiteY3" fmla="*/ 2002564 h 2002564"/>
              <a:gd name="connsiteX4" fmla="*/ 0 w 9324528"/>
              <a:gd name="connsiteY4" fmla="*/ 51549 h 2002564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2173480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5589 w 9330117"/>
              <a:gd name="connsiteY0" fmla="*/ 0 h 2376265"/>
              <a:gd name="connsiteX1" fmla="*/ 9330117 w 9330117"/>
              <a:gd name="connsiteY1" fmla="*/ 0 h 2376265"/>
              <a:gd name="connsiteX2" fmla="*/ 9330117 w 9330117"/>
              <a:gd name="connsiteY2" fmla="*/ 1512169 h 2376265"/>
              <a:gd name="connsiteX3" fmla="*/ 5589 w 9330117"/>
              <a:gd name="connsiteY3" fmla="*/ 2376265 h 2376265"/>
              <a:gd name="connsiteX4" fmla="*/ 5589 w 9330117"/>
              <a:gd name="connsiteY4" fmla="*/ 0 h 2376265"/>
              <a:gd name="connsiteX0" fmla="*/ 5589 w 9330117"/>
              <a:gd name="connsiteY0" fmla="*/ 494961 h 2871226"/>
              <a:gd name="connsiteX1" fmla="*/ 9330117 w 9330117"/>
              <a:gd name="connsiteY1" fmla="*/ 494961 h 2871226"/>
              <a:gd name="connsiteX2" fmla="*/ 9330117 w 9330117"/>
              <a:gd name="connsiteY2" fmla="*/ 2007130 h 2871226"/>
              <a:gd name="connsiteX3" fmla="*/ 5589 w 9330117"/>
              <a:gd name="connsiteY3" fmla="*/ 2871226 h 2871226"/>
              <a:gd name="connsiteX4" fmla="*/ 5589 w 9330117"/>
              <a:gd name="connsiteY4" fmla="*/ 494961 h 28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17" h="2871226">
                <a:moveTo>
                  <a:pt x="5589" y="494961"/>
                </a:moveTo>
                <a:lnTo>
                  <a:pt x="9330117" y="494961"/>
                </a:lnTo>
                <a:lnTo>
                  <a:pt x="9330117" y="2007130"/>
                </a:lnTo>
                <a:cubicBezTo>
                  <a:pt x="8550185" y="1465232"/>
                  <a:pt x="3407362" y="0"/>
                  <a:pt x="5589" y="2871226"/>
                </a:cubicBezTo>
                <a:cubicBezTo>
                  <a:pt x="0" y="2169613"/>
                  <a:pt x="11178" y="1145299"/>
                  <a:pt x="5589" y="494961"/>
                </a:cubicBezTo>
                <a:close/>
              </a:path>
            </a:pathLst>
          </a:custGeom>
          <a:solidFill>
            <a:srgbClr val="00ADE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270" name="Afbeelding 5" descr="powerzeehondrech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5662613"/>
            <a:ext cx="925195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kstvak 6"/>
          <p:cNvSpPr txBox="1">
            <a:spLocks noChangeArrowheads="1"/>
          </p:cNvSpPr>
          <p:nvPr/>
        </p:nvSpPr>
        <p:spPr bwMode="auto">
          <a:xfrm>
            <a:off x="971550" y="5589588"/>
            <a:ext cx="1501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</a:rPr>
              <a:t>Koornaarvisje</a:t>
            </a:r>
          </a:p>
        </p:txBody>
      </p:sp>
      <p:pic>
        <p:nvPicPr>
          <p:cNvPr id="11272" name="Afbeelding 6" descr="logowaddenzeeschool koptekst co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4" descr="02 vederwi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rije vorm 7"/>
          <p:cNvSpPr/>
          <p:nvPr/>
        </p:nvSpPr>
        <p:spPr>
          <a:xfrm>
            <a:off x="1" y="-235095"/>
            <a:ext cx="9144000" cy="1384778"/>
          </a:xfrm>
          <a:custGeom>
            <a:avLst/>
            <a:gdLst>
              <a:gd name="connsiteX0" fmla="*/ 0 w 9324528"/>
              <a:gd name="connsiteY0" fmla="*/ 0 h 1916832"/>
              <a:gd name="connsiteX1" fmla="*/ 9324528 w 9324528"/>
              <a:gd name="connsiteY1" fmla="*/ 0 h 1916832"/>
              <a:gd name="connsiteX2" fmla="*/ 9324528 w 9324528"/>
              <a:gd name="connsiteY2" fmla="*/ 1916832 h 1916832"/>
              <a:gd name="connsiteX3" fmla="*/ 0 w 9324528"/>
              <a:gd name="connsiteY3" fmla="*/ 1916832 h 1916832"/>
              <a:gd name="connsiteX4" fmla="*/ 0 w 9324528"/>
              <a:gd name="connsiteY4" fmla="*/ 0 h 1916832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51549 h 2002564"/>
              <a:gd name="connsiteX1" fmla="*/ 9324528 w 9324528"/>
              <a:gd name="connsiteY1" fmla="*/ 51549 h 2002564"/>
              <a:gd name="connsiteX2" fmla="*/ 9324528 w 9324528"/>
              <a:gd name="connsiteY2" fmla="*/ 1968381 h 2002564"/>
              <a:gd name="connsiteX3" fmla="*/ 16767 w 9324528"/>
              <a:gd name="connsiteY3" fmla="*/ 2002564 h 2002564"/>
              <a:gd name="connsiteX4" fmla="*/ 0 w 9324528"/>
              <a:gd name="connsiteY4" fmla="*/ 51549 h 2002564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2173480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5589 w 9330117"/>
              <a:gd name="connsiteY0" fmla="*/ 0 h 2376265"/>
              <a:gd name="connsiteX1" fmla="*/ 9330117 w 9330117"/>
              <a:gd name="connsiteY1" fmla="*/ 0 h 2376265"/>
              <a:gd name="connsiteX2" fmla="*/ 9330117 w 9330117"/>
              <a:gd name="connsiteY2" fmla="*/ 1512169 h 2376265"/>
              <a:gd name="connsiteX3" fmla="*/ 5589 w 9330117"/>
              <a:gd name="connsiteY3" fmla="*/ 2376265 h 2376265"/>
              <a:gd name="connsiteX4" fmla="*/ 5589 w 9330117"/>
              <a:gd name="connsiteY4" fmla="*/ 0 h 2376265"/>
              <a:gd name="connsiteX0" fmla="*/ 5589 w 9330117"/>
              <a:gd name="connsiteY0" fmla="*/ 494961 h 2871226"/>
              <a:gd name="connsiteX1" fmla="*/ 9330117 w 9330117"/>
              <a:gd name="connsiteY1" fmla="*/ 494961 h 2871226"/>
              <a:gd name="connsiteX2" fmla="*/ 9330117 w 9330117"/>
              <a:gd name="connsiteY2" fmla="*/ 2007130 h 2871226"/>
              <a:gd name="connsiteX3" fmla="*/ 5589 w 9330117"/>
              <a:gd name="connsiteY3" fmla="*/ 2871226 h 2871226"/>
              <a:gd name="connsiteX4" fmla="*/ 5589 w 9330117"/>
              <a:gd name="connsiteY4" fmla="*/ 494961 h 28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17" h="2871226">
                <a:moveTo>
                  <a:pt x="5589" y="494961"/>
                </a:moveTo>
                <a:lnTo>
                  <a:pt x="9330117" y="494961"/>
                </a:lnTo>
                <a:lnTo>
                  <a:pt x="9330117" y="2007130"/>
                </a:lnTo>
                <a:cubicBezTo>
                  <a:pt x="8550185" y="1465232"/>
                  <a:pt x="3407362" y="0"/>
                  <a:pt x="5589" y="2871226"/>
                </a:cubicBezTo>
                <a:cubicBezTo>
                  <a:pt x="0" y="2169613"/>
                  <a:pt x="11178" y="1145299"/>
                  <a:pt x="5589" y="494961"/>
                </a:cubicBezTo>
                <a:close/>
              </a:path>
            </a:pathLst>
          </a:custGeom>
          <a:solidFill>
            <a:srgbClr val="00ADE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078" name="Afbeelding 5" descr="powerzeehondrech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5662613"/>
            <a:ext cx="925195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kstvak 6"/>
          <p:cNvSpPr txBox="1">
            <a:spLocks noChangeArrowheads="1"/>
          </p:cNvSpPr>
          <p:nvPr/>
        </p:nvSpPr>
        <p:spPr bwMode="auto">
          <a:xfrm>
            <a:off x="1116013" y="5516563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</a:rPr>
              <a:t>Vederwier</a:t>
            </a:r>
          </a:p>
        </p:txBody>
      </p:sp>
      <p:pic>
        <p:nvPicPr>
          <p:cNvPr id="3080" name="Afbeelding 6" descr="logowaddenzeeschool koptekst co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4" descr="03 knotspoliep coryne pusill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rije vorm 5"/>
          <p:cNvSpPr/>
          <p:nvPr/>
        </p:nvSpPr>
        <p:spPr>
          <a:xfrm>
            <a:off x="1" y="-235095"/>
            <a:ext cx="9144000" cy="1384778"/>
          </a:xfrm>
          <a:custGeom>
            <a:avLst/>
            <a:gdLst>
              <a:gd name="connsiteX0" fmla="*/ 0 w 9324528"/>
              <a:gd name="connsiteY0" fmla="*/ 0 h 1916832"/>
              <a:gd name="connsiteX1" fmla="*/ 9324528 w 9324528"/>
              <a:gd name="connsiteY1" fmla="*/ 0 h 1916832"/>
              <a:gd name="connsiteX2" fmla="*/ 9324528 w 9324528"/>
              <a:gd name="connsiteY2" fmla="*/ 1916832 h 1916832"/>
              <a:gd name="connsiteX3" fmla="*/ 0 w 9324528"/>
              <a:gd name="connsiteY3" fmla="*/ 1916832 h 1916832"/>
              <a:gd name="connsiteX4" fmla="*/ 0 w 9324528"/>
              <a:gd name="connsiteY4" fmla="*/ 0 h 1916832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51549 h 2002564"/>
              <a:gd name="connsiteX1" fmla="*/ 9324528 w 9324528"/>
              <a:gd name="connsiteY1" fmla="*/ 51549 h 2002564"/>
              <a:gd name="connsiteX2" fmla="*/ 9324528 w 9324528"/>
              <a:gd name="connsiteY2" fmla="*/ 1968381 h 2002564"/>
              <a:gd name="connsiteX3" fmla="*/ 16767 w 9324528"/>
              <a:gd name="connsiteY3" fmla="*/ 2002564 h 2002564"/>
              <a:gd name="connsiteX4" fmla="*/ 0 w 9324528"/>
              <a:gd name="connsiteY4" fmla="*/ 51549 h 2002564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2173480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5589 w 9330117"/>
              <a:gd name="connsiteY0" fmla="*/ 0 h 2376265"/>
              <a:gd name="connsiteX1" fmla="*/ 9330117 w 9330117"/>
              <a:gd name="connsiteY1" fmla="*/ 0 h 2376265"/>
              <a:gd name="connsiteX2" fmla="*/ 9330117 w 9330117"/>
              <a:gd name="connsiteY2" fmla="*/ 1512169 h 2376265"/>
              <a:gd name="connsiteX3" fmla="*/ 5589 w 9330117"/>
              <a:gd name="connsiteY3" fmla="*/ 2376265 h 2376265"/>
              <a:gd name="connsiteX4" fmla="*/ 5589 w 9330117"/>
              <a:gd name="connsiteY4" fmla="*/ 0 h 2376265"/>
              <a:gd name="connsiteX0" fmla="*/ 5589 w 9330117"/>
              <a:gd name="connsiteY0" fmla="*/ 494961 h 2871226"/>
              <a:gd name="connsiteX1" fmla="*/ 9330117 w 9330117"/>
              <a:gd name="connsiteY1" fmla="*/ 494961 h 2871226"/>
              <a:gd name="connsiteX2" fmla="*/ 9330117 w 9330117"/>
              <a:gd name="connsiteY2" fmla="*/ 2007130 h 2871226"/>
              <a:gd name="connsiteX3" fmla="*/ 5589 w 9330117"/>
              <a:gd name="connsiteY3" fmla="*/ 2871226 h 2871226"/>
              <a:gd name="connsiteX4" fmla="*/ 5589 w 9330117"/>
              <a:gd name="connsiteY4" fmla="*/ 494961 h 28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17" h="2871226">
                <a:moveTo>
                  <a:pt x="5589" y="494961"/>
                </a:moveTo>
                <a:lnTo>
                  <a:pt x="9330117" y="494961"/>
                </a:lnTo>
                <a:lnTo>
                  <a:pt x="9330117" y="2007130"/>
                </a:lnTo>
                <a:cubicBezTo>
                  <a:pt x="8550185" y="1465232"/>
                  <a:pt x="3407362" y="0"/>
                  <a:pt x="5589" y="2871226"/>
                </a:cubicBezTo>
                <a:cubicBezTo>
                  <a:pt x="0" y="2169613"/>
                  <a:pt x="11178" y="1145299"/>
                  <a:pt x="5589" y="494961"/>
                </a:cubicBezTo>
                <a:close/>
              </a:path>
            </a:pathLst>
          </a:custGeom>
          <a:solidFill>
            <a:srgbClr val="00ADE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2" name="Afbeelding 13" descr="powerzeehondlink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5625"/>
            <a:ext cx="92519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kstvak 7"/>
          <p:cNvSpPr txBox="1">
            <a:spLocks noChangeArrowheads="1"/>
          </p:cNvSpPr>
          <p:nvPr/>
        </p:nvSpPr>
        <p:spPr bwMode="auto">
          <a:xfrm>
            <a:off x="1042988" y="5373688"/>
            <a:ext cx="1312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</a:rPr>
              <a:t>knotspoliep</a:t>
            </a:r>
          </a:p>
        </p:txBody>
      </p:sp>
      <p:pic>
        <p:nvPicPr>
          <p:cNvPr id="4104" name="Afbeelding 6" descr="logowaddenzeeschool koptekst co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4" descr="04 zeeanjeli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rije vorm 7"/>
          <p:cNvSpPr/>
          <p:nvPr/>
        </p:nvSpPr>
        <p:spPr>
          <a:xfrm>
            <a:off x="1" y="-235095"/>
            <a:ext cx="9144000" cy="1384778"/>
          </a:xfrm>
          <a:custGeom>
            <a:avLst/>
            <a:gdLst>
              <a:gd name="connsiteX0" fmla="*/ 0 w 9324528"/>
              <a:gd name="connsiteY0" fmla="*/ 0 h 1916832"/>
              <a:gd name="connsiteX1" fmla="*/ 9324528 w 9324528"/>
              <a:gd name="connsiteY1" fmla="*/ 0 h 1916832"/>
              <a:gd name="connsiteX2" fmla="*/ 9324528 w 9324528"/>
              <a:gd name="connsiteY2" fmla="*/ 1916832 h 1916832"/>
              <a:gd name="connsiteX3" fmla="*/ 0 w 9324528"/>
              <a:gd name="connsiteY3" fmla="*/ 1916832 h 1916832"/>
              <a:gd name="connsiteX4" fmla="*/ 0 w 9324528"/>
              <a:gd name="connsiteY4" fmla="*/ 0 h 1916832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51549 h 2002564"/>
              <a:gd name="connsiteX1" fmla="*/ 9324528 w 9324528"/>
              <a:gd name="connsiteY1" fmla="*/ 51549 h 2002564"/>
              <a:gd name="connsiteX2" fmla="*/ 9324528 w 9324528"/>
              <a:gd name="connsiteY2" fmla="*/ 1968381 h 2002564"/>
              <a:gd name="connsiteX3" fmla="*/ 16767 w 9324528"/>
              <a:gd name="connsiteY3" fmla="*/ 2002564 h 2002564"/>
              <a:gd name="connsiteX4" fmla="*/ 0 w 9324528"/>
              <a:gd name="connsiteY4" fmla="*/ 51549 h 2002564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2173480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5589 w 9330117"/>
              <a:gd name="connsiteY0" fmla="*/ 0 h 2376265"/>
              <a:gd name="connsiteX1" fmla="*/ 9330117 w 9330117"/>
              <a:gd name="connsiteY1" fmla="*/ 0 h 2376265"/>
              <a:gd name="connsiteX2" fmla="*/ 9330117 w 9330117"/>
              <a:gd name="connsiteY2" fmla="*/ 1512169 h 2376265"/>
              <a:gd name="connsiteX3" fmla="*/ 5589 w 9330117"/>
              <a:gd name="connsiteY3" fmla="*/ 2376265 h 2376265"/>
              <a:gd name="connsiteX4" fmla="*/ 5589 w 9330117"/>
              <a:gd name="connsiteY4" fmla="*/ 0 h 2376265"/>
              <a:gd name="connsiteX0" fmla="*/ 5589 w 9330117"/>
              <a:gd name="connsiteY0" fmla="*/ 494961 h 2871226"/>
              <a:gd name="connsiteX1" fmla="*/ 9330117 w 9330117"/>
              <a:gd name="connsiteY1" fmla="*/ 494961 h 2871226"/>
              <a:gd name="connsiteX2" fmla="*/ 9330117 w 9330117"/>
              <a:gd name="connsiteY2" fmla="*/ 2007130 h 2871226"/>
              <a:gd name="connsiteX3" fmla="*/ 5589 w 9330117"/>
              <a:gd name="connsiteY3" fmla="*/ 2871226 h 2871226"/>
              <a:gd name="connsiteX4" fmla="*/ 5589 w 9330117"/>
              <a:gd name="connsiteY4" fmla="*/ 494961 h 28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17" h="2871226">
                <a:moveTo>
                  <a:pt x="5589" y="494961"/>
                </a:moveTo>
                <a:lnTo>
                  <a:pt x="9330117" y="494961"/>
                </a:lnTo>
                <a:lnTo>
                  <a:pt x="9330117" y="2007130"/>
                </a:lnTo>
                <a:cubicBezTo>
                  <a:pt x="8550185" y="1465232"/>
                  <a:pt x="3407362" y="0"/>
                  <a:pt x="5589" y="2871226"/>
                </a:cubicBezTo>
                <a:cubicBezTo>
                  <a:pt x="0" y="2169613"/>
                  <a:pt x="11178" y="1145299"/>
                  <a:pt x="5589" y="494961"/>
                </a:cubicBezTo>
                <a:close/>
              </a:path>
            </a:pathLst>
          </a:custGeom>
          <a:solidFill>
            <a:srgbClr val="00ADE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126" name="Afbeelding 7" descr="powerzeehondrech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5662613"/>
            <a:ext cx="925195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kstvak 5"/>
          <p:cNvSpPr txBox="1">
            <a:spLocks noChangeArrowheads="1"/>
          </p:cNvSpPr>
          <p:nvPr/>
        </p:nvSpPr>
        <p:spPr bwMode="auto">
          <a:xfrm>
            <a:off x="931863" y="5508625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</a:rPr>
              <a:t>Zeeanjelieren</a:t>
            </a:r>
          </a:p>
        </p:txBody>
      </p:sp>
      <p:pic>
        <p:nvPicPr>
          <p:cNvPr id="5128" name="Afbeelding 6" descr="logowaddenzeeschool koptekst co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4" descr="05 knotszakpij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91440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rije vorm 6"/>
          <p:cNvSpPr/>
          <p:nvPr/>
        </p:nvSpPr>
        <p:spPr>
          <a:xfrm>
            <a:off x="1" y="-235095"/>
            <a:ext cx="9144000" cy="1384778"/>
          </a:xfrm>
          <a:custGeom>
            <a:avLst/>
            <a:gdLst>
              <a:gd name="connsiteX0" fmla="*/ 0 w 9324528"/>
              <a:gd name="connsiteY0" fmla="*/ 0 h 1916832"/>
              <a:gd name="connsiteX1" fmla="*/ 9324528 w 9324528"/>
              <a:gd name="connsiteY1" fmla="*/ 0 h 1916832"/>
              <a:gd name="connsiteX2" fmla="*/ 9324528 w 9324528"/>
              <a:gd name="connsiteY2" fmla="*/ 1916832 h 1916832"/>
              <a:gd name="connsiteX3" fmla="*/ 0 w 9324528"/>
              <a:gd name="connsiteY3" fmla="*/ 1916832 h 1916832"/>
              <a:gd name="connsiteX4" fmla="*/ 0 w 9324528"/>
              <a:gd name="connsiteY4" fmla="*/ 0 h 1916832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51549 h 2002564"/>
              <a:gd name="connsiteX1" fmla="*/ 9324528 w 9324528"/>
              <a:gd name="connsiteY1" fmla="*/ 51549 h 2002564"/>
              <a:gd name="connsiteX2" fmla="*/ 9324528 w 9324528"/>
              <a:gd name="connsiteY2" fmla="*/ 1968381 h 2002564"/>
              <a:gd name="connsiteX3" fmla="*/ 16767 w 9324528"/>
              <a:gd name="connsiteY3" fmla="*/ 2002564 h 2002564"/>
              <a:gd name="connsiteX4" fmla="*/ 0 w 9324528"/>
              <a:gd name="connsiteY4" fmla="*/ 51549 h 2002564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2173480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5589 w 9330117"/>
              <a:gd name="connsiteY0" fmla="*/ 0 h 2376265"/>
              <a:gd name="connsiteX1" fmla="*/ 9330117 w 9330117"/>
              <a:gd name="connsiteY1" fmla="*/ 0 h 2376265"/>
              <a:gd name="connsiteX2" fmla="*/ 9330117 w 9330117"/>
              <a:gd name="connsiteY2" fmla="*/ 1512169 h 2376265"/>
              <a:gd name="connsiteX3" fmla="*/ 5589 w 9330117"/>
              <a:gd name="connsiteY3" fmla="*/ 2376265 h 2376265"/>
              <a:gd name="connsiteX4" fmla="*/ 5589 w 9330117"/>
              <a:gd name="connsiteY4" fmla="*/ 0 h 2376265"/>
              <a:gd name="connsiteX0" fmla="*/ 5589 w 9330117"/>
              <a:gd name="connsiteY0" fmla="*/ 494961 h 2871226"/>
              <a:gd name="connsiteX1" fmla="*/ 9330117 w 9330117"/>
              <a:gd name="connsiteY1" fmla="*/ 494961 h 2871226"/>
              <a:gd name="connsiteX2" fmla="*/ 9330117 w 9330117"/>
              <a:gd name="connsiteY2" fmla="*/ 2007130 h 2871226"/>
              <a:gd name="connsiteX3" fmla="*/ 5589 w 9330117"/>
              <a:gd name="connsiteY3" fmla="*/ 2871226 h 2871226"/>
              <a:gd name="connsiteX4" fmla="*/ 5589 w 9330117"/>
              <a:gd name="connsiteY4" fmla="*/ 494961 h 28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17" h="2871226">
                <a:moveTo>
                  <a:pt x="5589" y="494961"/>
                </a:moveTo>
                <a:lnTo>
                  <a:pt x="9330117" y="494961"/>
                </a:lnTo>
                <a:lnTo>
                  <a:pt x="9330117" y="2007130"/>
                </a:lnTo>
                <a:cubicBezTo>
                  <a:pt x="8550185" y="1465232"/>
                  <a:pt x="3407362" y="0"/>
                  <a:pt x="5589" y="2871226"/>
                </a:cubicBezTo>
                <a:cubicBezTo>
                  <a:pt x="0" y="2169613"/>
                  <a:pt x="11178" y="1145299"/>
                  <a:pt x="5589" y="494961"/>
                </a:cubicBezTo>
                <a:close/>
              </a:path>
            </a:pathLst>
          </a:custGeom>
          <a:solidFill>
            <a:srgbClr val="00ADE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150" name="Afbeelding 13" descr="powerzeehondlink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5662613"/>
            <a:ext cx="925195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kstvak 5"/>
          <p:cNvSpPr txBox="1">
            <a:spLocks noChangeArrowheads="1"/>
          </p:cNvSpPr>
          <p:nvPr/>
        </p:nvSpPr>
        <p:spPr bwMode="auto">
          <a:xfrm>
            <a:off x="1082675" y="5589588"/>
            <a:ext cx="140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</a:rPr>
              <a:t>Knotszakpijp</a:t>
            </a:r>
          </a:p>
        </p:txBody>
      </p:sp>
      <p:pic>
        <p:nvPicPr>
          <p:cNvPr id="6152" name="Afbeelding 7" descr="logowaddenzeeschool koptekst co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4" descr="06 zeepokk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rije vorm 7"/>
          <p:cNvSpPr/>
          <p:nvPr/>
        </p:nvSpPr>
        <p:spPr>
          <a:xfrm>
            <a:off x="1" y="-235095"/>
            <a:ext cx="9144000" cy="1384778"/>
          </a:xfrm>
          <a:custGeom>
            <a:avLst/>
            <a:gdLst>
              <a:gd name="connsiteX0" fmla="*/ 0 w 9324528"/>
              <a:gd name="connsiteY0" fmla="*/ 0 h 1916832"/>
              <a:gd name="connsiteX1" fmla="*/ 9324528 w 9324528"/>
              <a:gd name="connsiteY1" fmla="*/ 0 h 1916832"/>
              <a:gd name="connsiteX2" fmla="*/ 9324528 w 9324528"/>
              <a:gd name="connsiteY2" fmla="*/ 1916832 h 1916832"/>
              <a:gd name="connsiteX3" fmla="*/ 0 w 9324528"/>
              <a:gd name="connsiteY3" fmla="*/ 1916832 h 1916832"/>
              <a:gd name="connsiteX4" fmla="*/ 0 w 9324528"/>
              <a:gd name="connsiteY4" fmla="*/ 0 h 1916832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51549 h 2002564"/>
              <a:gd name="connsiteX1" fmla="*/ 9324528 w 9324528"/>
              <a:gd name="connsiteY1" fmla="*/ 51549 h 2002564"/>
              <a:gd name="connsiteX2" fmla="*/ 9324528 w 9324528"/>
              <a:gd name="connsiteY2" fmla="*/ 1968381 h 2002564"/>
              <a:gd name="connsiteX3" fmla="*/ 16767 w 9324528"/>
              <a:gd name="connsiteY3" fmla="*/ 2002564 h 2002564"/>
              <a:gd name="connsiteX4" fmla="*/ 0 w 9324528"/>
              <a:gd name="connsiteY4" fmla="*/ 51549 h 2002564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2173480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5589 w 9330117"/>
              <a:gd name="connsiteY0" fmla="*/ 0 h 2376265"/>
              <a:gd name="connsiteX1" fmla="*/ 9330117 w 9330117"/>
              <a:gd name="connsiteY1" fmla="*/ 0 h 2376265"/>
              <a:gd name="connsiteX2" fmla="*/ 9330117 w 9330117"/>
              <a:gd name="connsiteY2" fmla="*/ 1512169 h 2376265"/>
              <a:gd name="connsiteX3" fmla="*/ 5589 w 9330117"/>
              <a:gd name="connsiteY3" fmla="*/ 2376265 h 2376265"/>
              <a:gd name="connsiteX4" fmla="*/ 5589 w 9330117"/>
              <a:gd name="connsiteY4" fmla="*/ 0 h 2376265"/>
              <a:gd name="connsiteX0" fmla="*/ 5589 w 9330117"/>
              <a:gd name="connsiteY0" fmla="*/ 494961 h 2871226"/>
              <a:gd name="connsiteX1" fmla="*/ 9330117 w 9330117"/>
              <a:gd name="connsiteY1" fmla="*/ 494961 h 2871226"/>
              <a:gd name="connsiteX2" fmla="*/ 9330117 w 9330117"/>
              <a:gd name="connsiteY2" fmla="*/ 2007130 h 2871226"/>
              <a:gd name="connsiteX3" fmla="*/ 5589 w 9330117"/>
              <a:gd name="connsiteY3" fmla="*/ 2871226 h 2871226"/>
              <a:gd name="connsiteX4" fmla="*/ 5589 w 9330117"/>
              <a:gd name="connsiteY4" fmla="*/ 494961 h 28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17" h="2871226">
                <a:moveTo>
                  <a:pt x="5589" y="494961"/>
                </a:moveTo>
                <a:lnTo>
                  <a:pt x="9330117" y="494961"/>
                </a:lnTo>
                <a:lnTo>
                  <a:pt x="9330117" y="2007130"/>
                </a:lnTo>
                <a:cubicBezTo>
                  <a:pt x="8550185" y="1465232"/>
                  <a:pt x="3407362" y="0"/>
                  <a:pt x="5589" y="2871226"/>
                </a:cubicBezTo>
                <a:cubicBezTo>
                  <a:pt x="0" y="2169613"/>
                  <a:pt x="11178" y="1145299"/>
                  <a:pt x="5589" y="494961"/>
                </a:cubicBezTo>
                <a:close/>
              </a:path>
            </a:pathLst>
          </a:custGeom>
          <a:solidFill>
            <a:srgbClr val="00ADE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174" name="Afbeelding 5" descr="powerzeehondrech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5662613"/>
            <a:ext cx="925195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kstvak 6"/>
          <p:cNvSpPr txBox="1">
            <a:spLocks noChangeArrowheads="1"/>
          </p:cNvSpPr>
          <p:nvPr/>
        </p:nvSpPr>
        <p:spPr bwMode="auto">
          <a:xfrm>
            <a:off x="971550" y="5589588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</a:rPr>
              <a:t>Zeepokken</a:t>
            </a:r>
          </a:p>
        </p:txBody>
      </p:sp>
      <p:pic>
        <p:nvPicPr>
          <p:cNvPr id="7176" name="Afbeelding 6" descr="logowaddenzeeschool koptekst co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4" descr="07 wandelend geraam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rije vorm 5"/>
          <p:cNvSpPr/>
          <p:nvPr/>
        </p:nvSpPr>
        <p:spPr>
          <a:xfrm>
            <a:off x="1" y="-235095"/>
            <a:ext cx="9144000" cy="1384778"/>
          </a:xfrm>
          <a:custGeom>
            <a:avLst/>
            <a:gdLst>
              <a:gd name="connsiteX0" fmla="*/ 0 w 9324528"/>
              <a:gd name="connsiteY0" fmla="*/ 0 h 1916832"/>
              <a:gd name="connsiteX1" fmla="*/ 9324528 w 9324528"/>
              <a:gd name="connsiteY1" fmla="*/ 0 h 1916832"/>
              <a:gd name="connsiteX2" fmla="*/ 9324528 w 9324528"/>
              <a:gd name="connsiteY2" fmla="*/ 1916832 h 1916832"/>
              <a:gd name="connsiteX3" fmla="*/ 0 w 9324528"/>
              <a:gd name="connsiteY3" fmla="*/ 1916832 h 1916832"/>
              <a:gd name="connsiteX4" fmla="*/ 0 w 9324528"/>
              <a:gd name="connsiteY4" fmla="*/ 0 h 1916832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51549 h 2002564"/>
              <a:gd name="connsiteX1" fmla="*/ 9324528 w 9324528"/>
              <a:gd name="connsiteY1" fmla="*/ 51549 h 2002564"/>
              <a:gd name="connsiteX2" fmla="*/ 9324528 w 9324528"/>
              <a:gd name="connsiteY2" fmla="*/ 1968381 h 2002564"/>
              <a:gd name="connsiteX3" fmla="*/ 16767 w 9324528"/>
              <a:gd name="connsiteY3" fmla="*/ 2002564 h 2002564"/>
              <a:gd name="connsiteX4" fmla="*/ 0 w 9324528"/>
              <a:gd name="connsiteY4" fmla="*/ 51549 h 2002564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2173480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5589 w 9330117"/>
              <a:gd name="connsiteY0" fmla="*/ 0 h 2376265"/>
              <a:gd name="connsiteX1" fmla="*/ 9330117 w 9330117"/>
              <a:gd name="connsiteY1" fmla="*/ 0 h 2376265"/>
              <a:gd name="connsiteX2" fmla="*/ 9330117 w 9330117"/>
              <a:gd name="connsiteY2" fmla="*/ 1512169 h 2376265"/>
              <a:gd name="connsiteX3" fmla="*/ 5589 w 9330117"/>
              <a:gd name="connsiteY3" fmla="*/ 2376265 h 2376265"/>
              <a:gd name="connsiteX4" fmla="*/ 5589 w 9330117"/>
              <a:gd name="connsiteY4" fmla="*/ 0 h 2376265"/>
              <a:gd name="connsiteX0" fmla="*/ 5589 w 9330117"/>
              <a:gd name="connsiteY0" fmla="*/ 494961 h 2871226"/>
              <a:gd name="connsiteX1" fmla="*/ 9330117 w 9330117"/>
              <a:gd name="connsiteY1" fmla="*/ 494961 h 2871226"/>
              <a:gd name="connsiteX2" fmla="*/ 9330117 w 9330117"/>
              <a:gd name="connsiteY2" fmla="*/ 2007130 h 2871226"/>
              <a:gd name="connsiteX3" fmla="*/ 5589 w 9330117"/>
              <a:gd name="connsiteY3" fmla="*/ 2871226 h 2871226"/>
              <a:gd name="connsiteX4" fmla="*/ 5589 w 9330117"/>
              <a:gd name="connsiteY4" fmla="*/ 494961 h 28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17" h="2871226">
                <a:moveTo>
                  <a:pt x="5589" y="494961"/>
                </a:moveTo>
                <a:lnTo>
                  <a:pt x="9330117" y="494961"/>
                </a:lnTo>
                <a:lnTo>
                  <a:pt x="9330117" y="2007130"/>
                </a:lnTo>
                <a:cubicBezTo>
                  <a:pt x="8550185" y="1465232"/>
                  <a:pt x="3407362" y="0"/>
                  <a:pt x="5589" y="2871226"/>
                </a:cubicBezTo>
                <a:cubicBezTo>
                  <a:pt x="0" y="2169613"/>
                  <a:pt x="11178" y="1145299"/>
                  <a:pt x="5589" y="494961"/>
                </a:cubicBezTo>
                <a:close/>
              </a:path>
            </a:pathLst>
          </a:custGeom>
          <a:solidFill>
            <a:srgbClr val="00ADE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198" name="Afbeelding 13" descr="powerzeehondlink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5625"/>
            <a:ext cx="92519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kstvak 7"/>
          <p:cNvSpPr txBox="1">
            <a:spLocks noChangeArrowheads="1"/>
          </p:cNvSpPr>
          <p:nvPr/>
        </p:nvSpPr>
        <p:spPr bwMode="auto">
          <a:xfrm>
            <a:off x="1119188" y="5445125"/>
            <a:ext cx="244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</a:rPr>
              <a:t>Wandelende geraamtes</a:t>
            </a:r>
          </a:p>
        </p:txBody>
      </p:sp>
      <p:pic>
        <p:nvPicPr>
          <p:cNvPr id="8200" name="Afbeelding 6" descr="logowaddenzeeschool koptekst co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4" descr="08 broodspon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rije vorm 7"/>
          <p:cNvSpPr/>
          <p:nvPr/>
        </p:nvSpPr>
        <p:spPr>
          <a:xfrm>
            <a:off x="1" y="-235095"/>
            <a:ext cx="9144000" cy="1384778"/>
          </a:xfrm>
          <a:custGeom>
            <a:avLst/>
            <a:gdLst>
              <a:gd name="connsiteX0" fmla="*/ 0 w 9324528"/>
              <a:gd name="connsiteY0" fmla="*/ 0 h 1916832"/>
              <a:gd name="connsiteX1" fmla="*/ 9324528 w 9324528"/>
              <a:gd name="connsiteY1" fmla="*/ 0 h 1916832"/>
              <a:gd name="connsiteX2" fmla="*/ 9324528 w 9324528"/>
              <a:gd name="connsiteY2" fmla="*/ 1916832 h 1916832"/>
              <a:gd name="connsiteX3" fmla="*/ 0 w 9324528"/>
              <a:gd name="connsiteY3" fmla="*/ 1916832 h 1916832"/>
              <a:gd name="connsiteX4" fmla="*/ 0 w 9324528"/>
              <a:gd name="connsiteY4" fmla="*/ 0 h 1916832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51549 h 2002564"/>
              <a:gd name="connsiteX1" fmla="*/ 9324528 w 9324528"/>
              <a:gd name="connsiteY1" fmla="*/ 51549 h 2002564"/>
              <a:gd name="connsiteX2" fmla="*/ 9324528 w 9324528"/>
              <a:gd name="connsiteY2" fmla="*/ 1968381 h 2002564"/>
              <a:gd name="connsiteX3" fmla="*/ 16767 w 9324528"/>
              <a:gd name="connsiteY3" fmla="*/ 2002564 h 2002564"/>
              <a:gd name="connsiteX4" fmla="*/ 0 w 9324528"/>
              <a:gd name="connsiteY4" fmla="*/ 51549 h 2002564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2173480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5589 w 9330117"/>
              <a:gd name="connsiteY0" fmla="*/ 0 h 2376265"/>
              <a:gd name="connsiteX1" fmla="*/ 9330117 w 9330117"/>
              <a:gd name="connsiteY1" fmla="*/ 0 h 2376265"/>
              <a:gd name="connsiteX2" fmla="*/ 9330117 w 9330117"/>
              <a:gd name="connsiteY2" fmla="*/ 1512169 h 2376265"/>
              <a:gd name="connsiteX3" fmla="*/ 5589 w 9330117"/>
              <a:gd name="connsiteY3" fmla="*/ 2376265 h 2376265"/>
              <a:gd name="connsiteX4" fmla="*/ 5589 w 9330117"/>
              <a:gd name="connsiteY4" fmla="*/ 0 h 2376265"/>
              <a:gd name="connsiteX0" fmla="*/ 5589 w 9330117"/>
              <a:gd name="connsiteY0" fmla="*/ 494961 h 2871226"/>
              <a:gd name="connsiteX1" fmla="*/ 9330117 w 9330117"/>
              <a:gd name="connsiteY1" fmla="*/ 494961 h 2871226"/>
              <a:gd name="connsiteX2" fmla="*/ 9330117 w 9330117"/>
              <a:gd name="connsiteY2" fmla="*/ 2007130 h 2871226"/>
              <a:gd name="connsiteX3" fmla="*/ 5589 w 9330117"/>
              <a:gd name="connsiteY3" fmla="*/ 2871226 h 2871226"/>
              <a:gd name="connsiteX4" fmla="*/ 5589 w 9330117"/>
              <a:gd name="connsiteY4" fmla="*/ 494961 h 28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17" h="2871226">
                <a:moveTo>
                  <a:pt x="5589" y="494961"/>
                </a:moveTo>
                <a:lnTo>
                  <a:pt x="9330117" y="494961"/>
                </a:lnTo>
                <a:lnTo>
                  <a:pt x="9330117" y="2007130"/>
                </a:lnTo>
                <a:cubicBezTo>
                  <a:pt x="8550185" y="1465232"/>
                  <a:pt x="3407362" y="0"/>
                  <a:pt x="5589" y="2871226"/>
                </a:cubicBezTo>
                <a:cubicBezTo>
                  <a:pt x="0" y="2169613"/>
                  <a:pt x="11178" y="1145299"/>
                  <a:pt x="5589" y="494961"/>
                </a:cubicBezTo>
                <a:close/>
              </a:path>
            </a:pathLst>
          </a:custGeom>
          <a:solidFill>
            <a:srgbClr val="00ADE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222" name="Afbeelding 7" descr="powerzeehondrech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5662613"/>
            <a:ext cx="925195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kstvak 5"/>
          <p:cNvSpPr txBox="1">
            <a:spLocks noChangeArrowheads="1"/>
          </p:cNvSpPr>
          <p:nvPr/>
        </p:nvSpPr>
        <p:spPr bwMode="auto">
          <a:xfrm>
            <a:off x="1042988" y="5364163"/>
            <a:ext cx="3825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</a:rPr>
              <a:t>Broodspons met wandelend geraamte</a:t>
            </a:r>
          </a:p>
        </p:txBody>
      </p:sp>
      <p:pic>
        <p:nvPicPr>
          <p:cNvPr id="9224" name="Afbeelding 6" descr="logowaddenzeeschool koptekst co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5" descr="09 steurgarna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rije vorm 6"/>
          <p:cNvSpPr/>
          <p:nvPr/>
        </p:nvSpPr>
        <p:spPr>
          <a:xfrm>
            <a:off x="1" y="-235095"/>
            <a:ext cx="9144000" cy="1384778"/>
          </a:xfrm>
          <a:custGeom>
            <a:avLst/>
            <a:gdLst>
              <a:gd name="connsiteX0" fmla="*/ 0 w 9324528"/>
              <a:gd name="connsiteY0" fmla="*/ 0 h 1916832"/>
              <a:gd name="connsiteX1" fmla="*/ 9324528 w 9324528"/>
              <a:gd name="connsiteY1" fmla="*/ 0 h 1916832"/>
              <a:gd name="connsiteX2" fmla="*/ 9324528 w 9324528"/>
              <a:gd name="connsiteY2" fmla="*/ 1916832 h 1916832"/>
              <a:gd name="connsiteX3" fmla="*/ 0 w 9324528"/>
              <a:gd name="connsiteY3" fmla="*/ 1916832 h 1916832"/>
              <a:gd name="connsiteX4" fmla="*/ 0 w 9324528"/>
              <a:gd name="connsiteY4" fmla="*/ 0 h 1916832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0 h 1951015"/>
              <a:gd name="connsiteX1" fmla="*/ 9324528 w 9324528"/>
              <a:gd name="connsiteY1" fmla="*/ 0 h 1951015"/>
              <a:gd name="connsiteX2" fmla="*/ 9324528 w 9324528"/>
              <a:gd name="connsiteY2" fmla="*/ 1916832 h 1951015"/>
              <a:gd name="connsiteX3" fmla="*/ 16767 w 9324528"/>
              <a:gd name="connsiteY3" fmla="*/ 1951015 h 1951015"/>
              <a:gd name="connsiteX4" fmla="*/ 0 w 9324528"/>
              <a:gd name="connsiteY4" fmla="*/ 0 h 1951015"/>
              <a:gd name="connsiteX0" fmla="*/ 0 w 9324528"/>
              <a:gd name="connsiteY0" fmla="*/ 51549 h 2002564"/>
              <a:gd name="connsiteX1" fmla="*/ 9324528 w 9324528"/>
              <a:gd name="connsiteY1" fmla="*/ 51549 h 2002564"/>
              <a:gd name="connsiteX2" fmla="*/ 9324528 w 9324528"/>
              <a:gd name="connsiteY2" fmla="*/ 1968381 h 2002564"/>
              <a:gd name="connsiteX3" fmla="*/ 16767 w 9324528"/>
              <a:gd name="connsiteY3" fmla="*/ 2002564 h 2002564"/>
              <a:gd name="connsiteX4" fmla="*/ 0 w 9324528"/>
              <a:gd name="connsiteY4" fmla="*/ 51549 h 2002564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2173480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0 w 9324528"/>
              <a:gd name="connsiteY0" fmla="*/ 256648 h 2207663"/>
              <a:gd name="connsiteX1" fmla="*/ 9324528 w 9324528"/>
              <a:gd name="connsiteY1" fmla="*/ 256648 h 2207663"/>
              <a:gd name="connsiteX2" fmla="*/ 9324528 w 9324528"/>
              <a:gd name="connsiteY2" fmla="*/ 1768817 h 2207663"/>
              <a:gd name="connsiteX3" fmla="*/ 16767 w 9324528"/>
              <a:gd name="connsiteY3" fmla="*/ 2207663 h 2207663"/>
              <a:gd name="connsiteX4" fmla="*/ 0 w 9324528"/>
              <a:gd name="connsiteY4" fmla="*/ 256648 h 2207663"/>
              <a:gd name="connsiteX0" fmla="*/ 5589 w 9330117"/>
              <a:gd name="connsiteY0" fmla="*/ 0 h 2376265"/>
              <a:gd name="connsiteX1" fmla="*/ 9330117 w 9330117"/>
              <a:gd name="connsiteY1" fmla="*/ 0 h 2376265"/>
              <a:gd name="connsiteX2" fmla="*/ 9330117 w 9330117"/>
              <a:gd name="connsiteY2" fmla="*/ 1512169 h 2376265"/>
              <a:gd name="connsiteX3" fmla="*/ 5589 w 9330117"/>
              <a:gd name="connsiteY3" fmla="*/ 2376265 h 2376265"/>
              <a:gd name="connsiteX4" fmla="*/ 5589 w 9330117"/>
              <a:gd name="connsiteY4" fmla="*/ 0 h 2376265"/>
              <a:gd name="connsiteX0" fmla="*/ 5589 w 9330117"/>
              <a:gd name="connsiteY0" fmla="*/ 494961 h 2871226"/>
              <a:gd name="connsiteX1" fmla="*/ 9330117 w 9330117"/>
              <a:gd name="connsiteY1" fmla="*/ 494961 h 2871226"/>
              <a:gd name="connsiteX2" fmla="*/ 9330117 w 9330117"/>
              <a:gd name="connsiteY2" fmla="*/ 2007130 h 2871226"/>
              <a:gd name="connsiteX3" fmla="*/ 5589 w 9330117"/>
              <a:gd name="connsiteY3" fmla="*/ 2871226 h 2871226"/>
              <a:gd name="connsiteX4" fmla="*/ 5589 w 9330117"/>
              <a:gd name="connsiteY4" fmla="*/ 494961 h 28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17" h="2871226">
                <a:moveTo>
                  <a:pt x="5589" y="494961"/>
                </a:moveTo>
                <a:lnTo>
                  <a:pt x="9330117" y="494961"/>
                </a:lnTo>
                <a:lnTo>
                  <a:pt x="9330117" y="2007130"/>
                </a:lnTo>
                <a:cubicBezTo>
                  <a:pt x="8550185" y="1465232"/>
                  <a:pt x="3407362" y="0"/>
                  <a:pt x="5589" y="2871226"/>
                </a:cubicBezTo>
                <a:cubicBezTo>
                  <a:pt x="0" y="2169613"/>
                  <a:pt x="11178" y="1145299"/>
                  <a:pt x="5589" y="494961"/>
                </a:cubicBezTo>
                <a:close/>
              </a:path>
            </a:pathLst>
          </a:custGeom>
          <a:solidFill>
            <a:srgbClr val="00ADE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246" name="Afbeelding 13" descr="powerzeehondlink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5662613"/>
            <a:ext cx="925195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kstvak 7"/>
          <p:cNvSpPr txBox="1">
            <a:spLocks noChangeArrowheads="1"/>
          </p:cNvSpPr>
          <p:nvPr/>
        </p:nvSpPr>
        <p:spPr bwMode="auto">
          <a:xfrm>
            <a:off x="971550" y="5445125"/>
            <a:ext cx="139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</a:rPr>
              <a:t>Steurgarnaal</a:t>
            </a:r>
          </a:p>
        </p:txBody>
      </p:sp>
      <p:pic>
        <p:nvPicPr>
          <p:cNvPr id="10248" name="Afbeelding 7" descr="logowaddenzeeschool koptekst co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</Words>
  <Application>Microsoft Office PowerPoint</Application>
  <PresentationFormat>Diavoorstelling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pierreb</dc:creator>
  <cp:lastModifiedBy>Tycho Malmberg</cp:lastModifiedBy>
  <cp:revision>6</cp:revision>
  <dcterms:created xsi:type="dcterms:W3CDTF">2014-03-11T12:47:23Z</dcterms:created>
  <dcterms:modified xsi:type="dcterms:W3CDTF">2015-06-05T12:18:24Z</dcterms:modified>
</cp:coreProperties>
</file>