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E4DBAD_4CF0A8A2.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19_AED4A536.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A_7E414287.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E4DBB0_4228D1FA.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71" r:id="rId5"/>
    <p:sldId id="2145704879" r:id="rId6"/>
    <p:sldId id="287" r:id="rId7"/>
    <p:sldId id="2145704882" r:id="rId8"/>
    <p:sldId id="2145704875" r:id="rId9"/>
    <p:sldId id="262" r:id="rId10"/>
    <p:sldId id="278" r:id="rId11"/>
    <p:sldId id="286" r:id="rId12"/>
    <p:sldId id="279" r:id="rId13"/>
    <p:sldId id="2145704876" r:id="rId14"/>
    <p:sldId id="2145704877" r:id="rId15"/>
    <p:sldId id="284" r:id="rId16"/>
    <p:sldId id="288" r:id="rId17"/>
    <p:sldId id="277" r:id="rId18"/>
    <p:sldId id="281" r:id="rId19"/>
    <p:sldId id="289" r:id="rId20"/>
    <p:sldId id="282" r:id="rId21"/>
    <p:sldId id="2145704883" r:id="rId22"/>
    <p:sldId id="2145704737" r:id="rId23"/>
    <p:sldId id="2145704738" r:id="rId24"/>
    <p:sldId id="2145704740" r:id="rId25"/>
    <p:sldId id="2145704741" r:id="rId26"/>
    <p:sldId id="2145704727" r:id="rId27"/>
    <p:sldId id="2145704880" r:id="rId28"/>
    <p:sldId id="272"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9C0F4C-D81D-F736-C7B5-D6E0804D85DF}" name="Janoeke Pauw" initials="JP" userId="S::pauw@voedingscentrum.nl::c5a3cdc7-bc5e-4347-a239-854536bdecdb" providerId="AD"/>
  <p188:author id="{61004669-1B6E-28D2-20D7-3026DBB3A514}" name="Gijs Kurth" initials="GK" userId="S::kurth@voedingscentrum.nl::6968cd35-5377-4fe2-bea5-61941fb9fd6e" providerId="AD"/>
  <p188:author id="{732A177F-220F-D731-0FBA-6A42CA5976B8}" name="Maryam Shekoh" initials="" userId="S::Shekoh@voedingscentrum.nl::3103f3d0-2b98-4312-bf06-c414a93ab32e" providerId="AD"/>
  <p188:author id="{88AEFCDD-687F-03D2-CD8D-9E9F93DDB48F}" name="Lonneke Albert" initials="LA" userId="S::albert@voedingscentrum.nl::feb17387-2d9a-4367-b9d8-030146827887" providerId="AD"/>
  <p188:author id="{9338CCEB-1972-ACB0-78A8-1D8E09B69DC8}" name="Annette Stafleu" initials="AS" userId="S::stafleu@voedingscentrum.nl::50fe742b-1739-42ba-a466-9eaaa4cf839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0B848"/>
    <a:srgbClr val="27AAE1"/>
    <a:srgbClr val="4D4D4D"/>
    <a:srgbClr val="E30513"/>
    <a:srgbClr val="F7941E"/>
    <a:srgbClr val="D3EED1"/>
    <a:srgbClr val="C9EA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C2D5A9-41B6-43CA-89A7-3DFF2254E61C}" v="4" dt="2024-05-23T20:38:37.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414" autoAdjust="0"/>
  </p:normalViewPr>
  <p:slideViewPr>
    <p:cSldViewPr snapToGrid="0">
      <p:cViewPr varScale="1">
        <p:scale>
          <a:sx n="49" d="100"/>
          <a:sy n="49" d="100"/>
        </p:scale>
        <p:origin x="131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am Shekoh" userId="3103f3d0-2b98-4312-bf06-c414a93ab32e" providerId="ADAL" clId="{A5C2D5A9-41B6-43CA-89A7-3DFF2254E61C}"/>
    <pc:docChg chg="undo custSel addSld delSld modSld">
      <pc:chgData name="Maryam Shekoh" userId="3103f3d0-2b98-4312-bf06-c414a93ab32e" providerId="ADAL" clId="{A5C2D5A9-41B6-43CA-89A7-3DFF2254E61C}" dt="2024-05-24T12:29:56.275" v="238"/>
      <pc:docMkLst>
        <pc:docMk/>
      </pc:docMkLst>
      <pc:sldChg chg="modSp mod delCm modNotesTx">
        <pc:chgData name="Maryam Shekoh" userId="3103f3d0-2b98-4312-bf06-c414a93ab32e" providerId="ADAL" clId="{A5C2D5A9-41B6-43CA-89A7-3DFF2254E61C}" dt="2024-05-23T21:47:24.009" v="228" actId="20577"/>
        <pc:sldMkLst>
          <pc:docMk/>
          <pc:sldMk cId="1298370416" sldId="271"/>
        </pc:sldMkLst>
        <pc:spChg chg="mod">
          <ac:chgData name="Maryam Shekoh" userId="3103f3d0-2b98-4312-bf06-c414a93ab32e" providerId="ADAL" clId="{A5C2D5A9-41B6-43CA-89A7-3DFF2254E61C}" dt="2024-05-23T21:47:24.009" v="228" actId="20577"/>
          <ac:spMkLst>
            <pc:docMk/>
            <pc:sldMk cId="1298370416" sldId="271"/>
            <ac:spMk id="3" creationId="{F50DAB8B-0B2B-C8ED-1575-2189C7783307}"/>
          </ac:spMkLst>
        </pc:spChg>
        <pc:extLst>
          <p:ext xmlns:p="http://schemas.openxmlformats.org/presentationml/2006/main" uri="{D6D511B9-2390-475A-947B-AFAB55BFBCF1}">
            <pc226:cmChg xmlns:pc226="http://schemas.microsoft.com/office/powerpoint/2022/06/main/command" chg="del">
              <pc226:chgData name="Maryam Shekoh" userId="3103f3d0-2b98-4312-bf06-c414a93ab32e" providerId="ADAL" clId="{A5C2D5A9-41B6-43CA-89A7-3DFF2254E61C}" dt="2024-05-23T21:47:16.882" v="215"/>
              <pc2:cmMkLst xmlns:pc2="http://schemas.microsoft.com/office/powerpoint/2019/9/main/command">
                <pc:docMk/>
                <pc:sldMk cId="1298370416" sldId="271"/>
                <pc2:cmMk id="{7AD71AB5-16B4-4ACD-9FC7-0E6ED8D88017}"/>
              </pc2:cmMkLst>
            </pc226:cmChg>
            <pc226:cmChg xmlns:pc226="http://schemas.microsoft.com/office/powerpoint/2022/06/main/command" chg="del">
              <pc226:chgData name="Maryam Shekoh" userId="3103f3d0-2b98-4312-bf06-c414a93ab32e" providerId="ADAL" clId="{A5C2D5A9-41B6-43CA-89A7-3DFF2254E61C}" dt="2024-05-23T21:47:17.412" v="216"/>
              <pc2:cmMkLst xmlns:pc2="http://schemas.microsoft.com/office/powerpoint/2019/9/main/command">
                <pc:docMk/>
                <pc:sldMk cId="1298370416" sldId="271"/>
                <pc2:cmMk id="{4E2C30D5-07B9-4268-BBC1-CC7953BA6B1A}"/>
              </pc2:cmMkLst>
            </pc226:cmChg>
            <pc226:cmChg xmlns:pc226="http://schemas.microsoft.com/office/powerpoint/2022/06/main/command" chg="del">
              <pc226:chgData name="Maryam Shekoh" userId="3103f3d0-2b98-4312-bf06-c414a93ab32e" providerId="ADAL" clId="{A5C2D5A9-41B6-43CA-89A7-3DFF2254E61C}" dt="2024-05-23T21:47:17.913" v="217"/>
              <pc2:cmMkLst xmlns:pc2="http://schemas.microsoft.com/office/powerpoint/2019/9/main/command">
                <pc:docMk/>
                <pc:sldMk cId="1298370416" sldId="271"/>
                <pc2:cmMk id="{F5B885E1-8C3E-4BD4-96FD-0ADED7A2CF66}"/>
              </pc2:cmMkLst>
            </pc226:cmChg>
          </p:ext>
        </pc:extLst>
      </pc:sldChg>
      <pc:sldChg chg="delCm">
        <pc:chgData name="Maryam Shekoh" userId="3103f3d0-2b98-4312-bf06-c414a93ab32e" providerId="ADAL" clId="{A5C2D5A9-41B6-43CA-89A7-3DFF2254E61C}" dt="2024-05-24T12:18:44.631" v="236"/>
        <pc:sldMkLst>
          <pc:docMk/>
          <pc:sldMk cId="1881084386" sldId="279"/>
        </pc:sldMkLst>
        <pc:extLst>
          <p:ext xmlns:p="http://schemas.openxmlformats.org/presentationml/2006/main" uri="{D6D511B9-2390-475A-947B-AFAB55BFBCF1}">
            <pc226:cmChg xmlns:pc226="http://schemas.microsoft.com/office/powerpoint/2022/06/main/command" chg="del">
              <pc226:chgData name="Maryam Shekoh" userId="3103f3d0-2b98-4312-bf06-c414a93ab32e" providerId="ADAL" clId="{A5C2D5A9-41B6-43CA-89A7-3DFF2254E61C}" dt="2024-05-24T12:18:44.631" v="236"/>
              <pc2:cmMkLst xmlns:pc2="http://schemas.microsoft.com/office/powerpoint/2019/9/main/command">
                <pc:docMk/>
                <pc:sldMk cId="1881084386" sldId="279"/>
                <pc2:cmMk id="{466D5543-CC0C-4217-BFD7-5F158BB48396}"/>
              </pc2:cmMkLst>
            </pc226:cmChg>
            <pc226:cmChg xmlns:pc226="http://schemas.microsoft.com/office/powerpoint/2022/06/main/command" chg="del">
              <pc226:chgData name="Maryam Shekoh" userId="3103f3d0-2b98-4312-bf06-c414a93ab32e" providerId="ADAL" clId="{A5C2D5A9-41B6-43CA-89A7-3DFF2254E61C}" dt="2024-05-24T12:18:34.700" v="235"/>
              <pc2:cmMkLst xmlns:pc2="http://schemas.microsoft.com/office/powerpoint/2019/9/main/command">
                <pc:docMk/>
                <pc:sldMk cId="1881084386" sldId="279"/>
                <pc2:cmMk id="{ECC429AA-279F-42F7-9C70-522F4D3B9245}"/>
              </pc2:cmMkLst>
            </pc226:cmChg>
          </p:ext>
        </pc:extLst>
      </pc:sldChg>
      <pc:sldChg chg="addSp modSp mod delCm modCm">
        <pc:chgData name="Maryam Shekoh" userId="3103f3d0-2b98-4312-bf06-c414a93ab32e" providerId="ADAL" clId="{A5C2D5A9-41B6-43CA-89A7-3DFF2254E61C}" dt="2024-05-23T21:48:07.099" v="234"/>
        <pc:sldMkLst>
          <pc:docMk/>
          <pc:sldMk cId="1829246806" sldId="286"/>
        </pc:sldMkLst>
        <pc:spChg chg="mod">
          <ac:chgData name="Maryam Shekoh" userId="3103f3d0-2b98-4312-bf06-c414a93ab32e" providerId="ADAL" clId="{A5C2D5A9-41B6-43CA-89A7-3DFF2254E61C}" dt="2024-05-23T07:36:31.999" v="167" actId="20577"/>
          <ac:spMkLst>
            <pc:docMk/>
            <pc:sldMk cId="1829246806" sldId="286"/>
            <ac:spMk id="3" creationId="{4373E52C-E42C-4E8D-E109-F77A555F4EF7}"/>
          </ac:spMkLst>
        </pc:spChg>
        <pc:picChg chg="add mod">
          <ac:chgData name="Maryam Shekoh" userId="3103f3d0-2b98-4312-bf06-c414a93ab32e" providerId="ADAL" clId="{A5C2D5A9-41B6-43CA-89A7-3DFF2254E61C}" dt="2024-05-23T20:38:48.331" v="185" actId="1076"/>
          <ac:picMkLst>
            <pc:docMk/>
            <pc:sldMk cId="1829246806" sldId="286"/>
            <ac:picMk id="5" creationId="{F9E7B549-4E45-FFDC-89F5-EBC9DD5F1688}"/>
          </ac:picMkLst>
        </pc:picChg>
        <pc:extLst>
          <p:ext xmlns:p="http://schemas.openxmlformats.org/presentationml/2006/main" uri="{D6D511B9-2390-475A-947B-AFAB55BFBCF1}">
            <pc226:cmChg xmlns:pc226="http://schemas.microsoft.com/office/powerpoint/2022/06/main/command" chg="del">
              <pc226:chgData name="Maryam Shekoh" userId="3103f3d0-2b98-4312-bf06-c414a93ab32e" providerId="ADAL" clId="{A5C2D5A9-41B6-43CA-89A7-3DFF2254E61C}" dt="2024-05-23T21:48:07.099" v="234"/>
              <pc2:cmMkLst xmlns:pc2="http://schemas.microsoft.com/office/powerpoint/2019/9/main/command">
                <pc:docMk/>
                <pc:sldMk cId="1829246806" sldId="286"/>
                <pc2:cmMk id="{DF75FAA9-20EC-4919-9885-51468B6A938E}"/>
              </pc2:cmMkLst>
            </pc226:cmChg>
            <pc226:cmChg xmlns:pc226="http://schemas.microsoft.com/office/powerpoint/2022/06/main/command" chg="del mod">
              <pc226:chgData name="Maryam Shekoh" userId="3103f3d0-2b98-4312-bf06-c414a93ab32e" providerId="ADAL" clId="{A5C2D5A9-41B6-43CA-89A7-3DFF2254E61C}" dt="2024-05-23T21:48:05.174" v="233"/>
              <pc2:cmMkLst xmlns:pc2="http://schemas.microsoft.com/office/powerpoint/2019/9/main/command">
                <pc:docMk/>
                <pc:sldMk cId="1829246806" sldId="286"/>
                <pc2:cmMk id="{DB276EB3-3FEF-45D7-ACE0-F8201D18F8AE}"/>
              </pc2:cmMkLst>
            </pc226:cmChg>
            <pc226:cmChg xmlns:pc226="http://schemas.microsoft.com/office/powerpoint/2022/06/main/command" chg="del mod">
              <pc226:chgData name="Maryam Shekoh" userId="3103f3d0-2b98-4312-bf06-c414a93ab32e" providerId="ADAL" clId="{A5C2D5A9-41B6-43CA-89A7-3DFF2254E61C}" dt="2024-05-23T21:48:01.745" v="231"/>
              <pc2:cmMkLst xmlns:pc2="http://schemas.microsoft.com/office/powerpoint/2019/9/main/command">
                <pc:docMk/>
                <pc:sldMk cId="1829246806" sldId="286"/>
                <pc2:cmMk id="{1380F8F8-E60A-403D-BE65-AB4BCD7B4132}"/>
              </pc2:cmMkLst>
            </pc226:cmChg>
          </p:ext>
        </pc:extLst>
      </pc:sldChg>
      <pc:sldChg chg="delCm">
        <pc:chgData name="Maryam Shekoh" userId="3103f3d0-2b98-4312-bf06-c414a93ab32e" providerId="ADAL" clId="{A5C2D5A9-41B6-43CA-89A7-3DFF2254E61C}" dt="2024-05-23T21:47:36.941" v="230"/>
        <pc:sldMkLst>
          <pc:docMk/>
          <pc:sldMk cId="2947739646" sldId="287"/>
        </pc:sldMkLst>
        <pc:extLst>
          <p:ext xmlns:p="http://schemas.openxmlformats.org/presentationml/2006/main" uri="{D6D511B9-2390-475A-947B-AFAB55BFBCF1}">
            <pc226:cmChg xmlns:pc226="http://schemas.microsoft.com/office/powerpoint/2022/06/main/command" chg="del">
              <pc226:chgData name="Maryam Shekoh" userId="3103f3d0-2b98-4312-bf06-c414a93ab32e" providerId="ADAL" clId="{A5C2D5A9-41B6-43CA-89A7-3DFF2254E61C}" dt="2024-05-23T21:47:35.695" v="229"/>
              <pc2:cmMkLst xmlns:pc2="http://schemas.microsoft.com/office/powerpoint/2019/9/main/command">
                <pc:docMk/>
                <pc:sldMk cId="2947739646" sldId="287"/>
                <pc2:cmMk id="{59B2403C-1BD7-4B51-B975-893994898A3A}"/>
              </pc2:cmMkLst>
            </pc226:cmChg>
            <pc226:cmChg xmlns:pc226="http://schemas.microsoft.com/office/powerpoint/2022/06/main/command" chg="del">
              <pc226:chgData name="Maryam Shekoh" userId="3103f3d0-2b98-4312-bf06-c414a93ab32e" providerId="ADAL" clId="{A5C2D5A9-41B6-43CA-89A7-3DFF2254E61C}" dt="2024-05-23T21:47:36.941" v="230"/>
              <pc2:cmMkLst xmlns:pc2="http://schemas.microsoft.com/office/powerpoint/2019/9/main/command">
                <pc:docMk/>
                <pc:sldMk cId="2947739646" sldId="287"/>
                <pc2:cmMk id="{E5694653-2657-41BA-B663-B00D23545F33}"/>
              </pc2:cmMkLst>
            </pc226:cmChg>
          </p:ext>
        </pc:extLst>
      </pc:sldChg>
      <pc:sldChg chg="delCm modCm">
        <pc:chgData name="Maryam Shekoh" userId="3103f3d0-2b98-4312-bf06-c414a93ab32e" providerId="ADAL" clId="{A5C2D5A9-41B6-43CA-89A7-3DFF2254E61C}" dt="2024-05-23T21:46:58.412" v="214"/>
        <pc:sldMkLst>
          <pc:docMk/>
          <pc:sldMk cId="1062669941" sldId="288"/>
        </pc:sldMkLst>
        <pc:extLst>
          <p:ext xmlns:p="http://schemas.openxmlformats.org/presentationml/2006/main" uri="{D6D511B9-2390-475A-947B-AFAB55BFBCF1}">
            <pc226:cmChg xmlns:pc226="http://schemas.microsoft.com/office/powerpoint/2022/06/main/command" chg="del mod">
              <pc226:chgData name="Maryam Shekoh" userId="3103f3d0-2b98-4312-bf06-c414a93ab32e" providerId="ADAL" clId="{A5C2D5A9-41B6-43CA-89A7-3DFF2254E61C}" dt="2024-05-23T21:46:58.412" v="214"/>
              <pc2:cmMkLst xmlns:pc2="http://schemas.microsoft.com/office/powerpoint/2019/9/main/command">
                <pc:docMk/>
                <pc:sldMk cId="1062669941" sldId="288"/>
                <pc2:cmMk id="{1245E838-63D3-4F28-8B24-A3DF2E611F99}"/>
              </pc2:cmMkLst>
            </pc226:cmChg>
          </p:ext>
        </pc:extLst>
      </pc:sldChg>
      <pc:sldChg chg="modNotesTx">
        <pc:chgData name="Maryam Shekoh" userId="3103f3d0-2b98-4312-bf06-c414a93ab32e" providerId="ADAL" clId="{A5C2D5A9-41B6-43CA-89A7-3DFF2254E61C}" dt="2024-05-24T12:29:56.275" v="238"/>
        <pc:sldMkLst>
          <pc:docMk/>
          <pc:sldMk cId="1290840226" sldId="2145704877"/>
        </pc:sldMkLst>
      </pc:sldChg>
      <pc:sldChg chg="modSp mod">
        <pc:chgData name="Maryam Shekoh" userId="3103f3d0-2b98-4312-bf06-c414a93ab32e" providerId="ADAL" clId="{A5C2D5A9-41B6-43CA-89A7-3DFF2254E61C}" dt="2024-05-23T16:53:38.508" v="178" actId="20577"/>
        <pc:sldMkLst>
          <pc:docMk/>
          <pc:sldMk cId="299202508" sldId="2145704879"/>
        </pc:sldMkLst>
        <pc:spChg chg="mod">
          <ac:chgData name="Maryam Shekoh" userId="3103f3d0-2b98-4312-bf06-c414a93ab32e" providerId="ADAL" clId="{A5C2D5A9-41B6-43CA-89A7-3DFF2254E61C}" dt="2024-05-23T16:53:38.508" v="178" actId="20577"/>
          <ac:spMkLst>
            <pc:docMk/>
            <pc:sldMk cId="299202508" sldId="2145704879"/>
            <ac:spMk id="2" creationId="{4013C56D-8350-8610-2918-FE9FF07FB366}"/>
          </ac:spMkLst>
        </pc:spChg>
      </pc:sldChg>
      <pc:sldChg chg="new del">
        <pc:chgData name="Maryam Shekoh" userId="3103f3d0-2b98-4312-bf06-c414a93ab32e" providerId="ADAL" clId="{A5C2D5A9-41B6-43CA-89A7-3DFF2254E61C}" dt="2024-05-23T20:56:58.721" v="187" actId="680"/>
        <pc:sldMkLst>
          <pc:docMk/>
          <pc:sldMk cId="1146035420" sldId="2145704884"/>
        </pc:sldMkLst>
      </pc:sldChg>
      <pc:sldChg chg="modSp new del mod">
        <pc:chgData name="Maryam Shekoh" userId="3103f3d0-2b98-4312-bf06-c414a93ab32e" providerId="ADAL" clId="{A5C2D5A9-41B6-43CA-89A7-3DFF2254E61C}" dt="2024-05-23T21:00:34.881" v="211" actId="47"/>
        <pc:sldMkLst>
          <pc:docMk/>
          <pc:sldMk cId="4032920418" sldId="2145704884"/>
        </pc:sldMkLst>
        <pc:spChg chg="mod">
          <ac:chgData name="Maryam Shekoh" userId="3103f3d0-2b98-4312-bf06-c414a93ab32e" providerId="ADAL" clId="{A5C2D5A9-41B6-43CA-89A7-3DFF2254E61C}" dt="2024-05-23T20:57:22.043" v="193"/>
          <ac:spMkLst>
            <pc:docMk/>
            <pc:sldMk cId="4032920418" sldId="2145704884"/>
            <ac:spMk id="2" creationId="{3B1AD8A8-17E8-A611-2C0F-5D22C3CB9E38}"/>
          </ac:spMkLst>
        </pc:spChg>
        <pc:spChg chg="mod">
          <ac:chgData name="Maryam Shekoh" userId="3103f3d0-2b98-4312-bf06-c414a93ab32e" providerId="ADAL" clId="{A5C2D5A9-41B6-43CA-89A7-3DFF2254E61C}" dt="2024-05-23T20:58:03.124" v="199" actId="255"/>
          <ac:spMkLst>
            <pc:docMk/>
            <pc:sldMk cId="4032920418" sldId="2145704884"/>
            <ac:spMk id="3" creationId="{BAD84336-C04A-16B4-72FE-4223AE1FDB48}"/>
          </ac:spMkLst>
        </pc:spChg>
      </pc:sldChg>
      <pc:sldChg chg="modSp new del mod">
        <pc:chgData name="Maryam Shekoh" userId="3103f3d0-2b98-4312-bf06-c414a93ab32e" providerId="ADAL" clId="{A5C2D5A9-41B6-43CA-89A7-3DFF2254E61C}" dt="2024-05-23T21:00:39.530" v="212" actId="47"/>
        <pc:sldMkLst>
          <pc:docMk/>
          <pc:sldMk cId="73669679" sldId="2145704885"/>
        </pc:sldMkLst>
        <pc:spChg chg="mod">
          <ac:chgData name="Maryam Shekoh" userId="3103f3d0-2b98-4312-bf06-c414a93ab32e" providerId="ADAL" clId="{A5C2D5A9-41B6-43CA-89A7-3DFF2254E61C}" dt="2024-05-23T20:58:30.338" v="203"/>
          <ac:spMkLst>
            <pc:docMk/>
            <pc:sldMk cId="73669679" sldId="2145704885"/>
            <ac:spMk id="2" creationId="{820BCF16-56F1-B185-0616-2EF02C6B3037}"/>
          </ac:spMkLst>
        </pc:spChg>
        <pc:spChg chg="mod">
          <ac:chgData name="Maryam Shekoh" userId="3103f3d0-2b98-4312-bf06-c414a93ab32e" providerId="ADAL" clId="{A5C2D5A9-41B6-43CA-89A7-3DFF2254E61C}" dt="2024-05-23T20:59:00.291" v="210" actId="1076"/>
          <ac:spMkLst>
            <pc:docMk/>
            <pc:sldMk cId="73669679" sldId="2145704885"/>
            <ac:spMk id="3" creationId="{8C9389C2-BC80-FB8A-E690-5A023B325512}"/>
          </ac:spMkLst>
        </pc:spChg>
      </pc:sldChg>
      <pc:sldChg chg="new del">
        <pc:chgData name="Maryam Shekoh" userId="3103f3d0-2b98-4312-bf06-c414a93ab32e" providerId="ADAL" clId="{A5C2D5A9-41B6-43CA-89A7-3DFF2254E61C}" dt="2024-05-23T20:58:08.169" v="201" actId="680"/>
        <pc:sldMkLst>
          <pc:docMk/>
          <pc:sldMk cId="661427660" sldId="2145704885"/>
        </pc:sldMkLst>
      </pc:sldChg>
    </pc:docChg>
  </pc:docChgLst>
</pc:chgInfo>
</file>

<file path=ppt/comments/modernComment_119_AED4A536.xml><?xml version="1.0" encoding="utf-8"?>
<p188:cmLst xmlns:a="http://schemas.openxmlformats.org/drawingml/2006/main" xmlns:r="http://schemas.openxmlformats.org/officeDocument/2006/relationships" xmlns:p188="http://schemas.microsoft.com/office/powerpoint/2018/8/main">
  <p188:cm id="{DB89689B-EF91-47CA-8E3C-DCF5F658CB1E}" authorId="{88AEFCDD-687F-03D2-CD8D-9E9F93DDB48F}" status="resolved" created="2024-04-02T14:49:24.758" complete="100000">
    <pc:sldMkLst xmlns:pc="http://schemas.microsoft.com/office/powerpoint/2013/main/command">
      <pc:docMk/>
      <pc:sldMk cId="2933171510" sldId="281"/>
    </pc:sldMkLst>
    <p188:replyLst>
      <p188:reply id="{9D8AC0E7-2ADD-424B-BC22-2CA66CD2E304}" authorId="{88AEFCDD-687F-03D2-CD8D-9E9F93DDB48F}" created="2024-04-02T14:51:56.013">
        <p188:txBody>
          <a:bodyPr/>
          <a:lstStyle/>
          <a:p>
            <a:r>
              <a:rPr lang="en-US"/>
              <a:t>Of alleen als je aan de slag gaat zoals een opdracht of test je kennis of WWJE induiken</a:t>
            </a:r>
          </a:p>
        </p188:txBody>
      </p188:reply>
    </p188:replyLst>
    <p188:txBody>
      <a:bodyPr/>
      <a:lstStyle/>
      <a:p>
        <a:r>
          <a:rPr lang="en-US"/>
          <a:t>[@Janoeke], hier is het een rode titel en bij WWJE ook. Leuk voor de afwisseling of wordt het dan rommelig?</a:t>
        </a:r>
      </a:p>
    </p188:txBody>
  </p188:cm>
</p188:cmLst>
</file>

<file path=ppt/comments/modernComment_11A_7E414287.xml><?xml version="1.0" encoding="utf-8"?>
<p188:cmLst xmlns:a="http://schemas.openxmlformats.org/drawingml/2006/main" xmlns:r="http://schemas.openxmlformats.org/officeDocument/2006/relationships" xmlns:p188="http://schemas.microsoft.com/office/powerpoint/2018/8/main">
  <p188:cm id="{00ECD2F5-0578-4ABE-9ACF-FB8C56170348}" authorId="{179C0F4C-D81D-F736-C7B5-D6E0804D85DF}" status="resolved" created="2024-02-15T12:32:12.920" complete="100000">
    <pc:sldMkLst xmlns:pc="http://schemas.microsoft.com/office/powerpoint/2013/main/command">
      <pc:docMk/>
      <pc:sldMk cId="2118206087" sldId="282"/>
    </pc:sldMkLst>
    <p188:txBody>
      <a:bodyPr/>
      <a:lstStyle/>
      <a:p>
        <a:r>
          <a:rPr lang="nl-NL"/>
          <a:t>WWJE laten zien</a:t>
        </a:r>
      </a:p>
    </p188:txBody>
  </p188:cm>
</p188:cmLst>
</file>

<file path=ppt/comments/modernComment_7FE4DBAD_4CF0A8A2.xml><?xml version="1.0" encoding="utf-8"?>
<p188:cmLst xmlns:a="http://schemas.openxmlformats.org/drawingml/2006/main" xmlns:r="http://schemas.openxmlformats.org/officeDocument/2006/relationships" xmlns:p188="http://schemas.microsoft.com/office/powerpoint/2018/8/main">
  <p188:cm id="{2EB0F3FA-6DE8-4328-AA4B-87C07409E862}" authorId="{179C0F4C-D81D-F736-C7B5-D6E0804D85DF}" created="2024-02-15T14:21:25.294" startDate="2024-02-15T14:21:25.294" dueDate="2024-02-15T14:21:25.294" assignedTo="{732A177F-220F-D731-0FBA-6A42CA5976B8}" title="@Maryam Shekoh zie voorstel voor beweegspel voor vakken van de Schijf, in groepjes bijvoorbeeld. Eens? Voeg je deze dan toe hier? Wel logisch net na de SVV uitleg">
    <pc:sldMkLst xmlns:pc="http://schemas.microsoft.com/office/powerpoint/2013/main/command">
      <pc:docMk/>
      <pc:sldMk cId="1290840226" sldId="2145704877"/>
    </pc:sldMkLst>
    <p188:replyLst>
      <p188:reply id="{D7B370F5-B329-4DB9-A5AB-B1F07922F8E1}" authorId="{179C0F4C-D81D-F736-C7B5-D6E0804D85DF}" created="2024-03-13T11:43:32.456">
        <p188:txBody>
          <a:bodyPr/>
          <a:lstStyle/>
          <a:p>
            <a:r>
              <a:rPr lang="nl-NL"/>
              <a:t>Hoi Maryam, Ik dacht als idee dat je dit ook echt gaat doen met de leerlingen, dan hoeft geen hele uitwerking op de slide? Maar dat vertel jij en dan ga je actief aan de slag met ze? Afhankelijk van de ruimte? Het Schijf van Vijf spel is binnenkort weer beschikbaar dus dat kunnen we ook gebruiken hier? Zodat je wel iets actiefs doet met ze en je ze daarna kunt vertellen dat ze dit op onze site/webshop kunnen vinden?</a:t>
            </a:r>
          </a:p>
        </p188:txBody>
      </p188:reply>
    </p188:replyLst>
    <p188:txBody>
      <a:bodyPr/>
      <a:lstStyle/>
      <a:p>
        <a:r>
          <a:rPr lang="nl-NL"/>
          <a:t>[@Maryam Shekoh] zie voorstel voor beweegspel voor vakken van de Schijf, in groepjes bijvoorbeeld. Eens? Voeg je deze dan toe hier? Wel logisch net na de SVV uitleg</a:t>
        </a:r>
      </a:p>
    </p188:txBody>
    <p188:extLst>
      <p:ext xmlns:p="http://schemas.openxmlformats.org/presentationml/2006/main" uri="{5BB2D875-25FF-4072-B9AC-8F64D62656EB}">
        <p228:taskDetails xmlns:p228="http://schemas.microsoft.com/office/powerpoint/2022/08/main">
          <p228:history>
            <p228:event time="2024-02-15T14:21:25.294" id="{28044134-80EF-4228-98CB-81EE8174681D}">
              <p228:atrbtn authorId="{179C0F4C-D81D-F736-C7B5-D6E0804D85DF}"/>
              <p228:anchr>
                <p228:comment id="{2EB0F3FA-6DE8-4328-AA4B-87C07409E862}"/>
              </p228:anchr>
              <p228:add/>
            </p228:event>
            <p228:event time="2024-02-15T14:21:25.294" id="{E60B7A3C-488E-4C76-92CE-5906375C6879}">
              <p228:atrbtn authorId="{179C0F4C-D81D-F736-C7B5-D6E0804D85DF}"/>
              <p228:anchr>
                <p228:comment id="{2EB0F3FA-6DE8-4328-AA4B-87C07409E862}"/>
              </p228:anchr>
              <p228:asgn authorId="{732A177F-220F-D731-0FBA-6A42CA5976B8}"/>
            </p228:event>
            <p228:event time="2024-02-15T14:21:25.294" id="{12C608ED-84A5-4D16-8AAD-5058BCA8C54E}">
              <p228:atrbtn authorId="{179C0F4C-D81D-F736-C7B5-D6E0804D85DF}"/>
              <p228:anchr>
                <p228:comment id="{2EB0F3FA-6DE8-4328-AA4B-87C07409E862}"/>
              </p228:anchr>
              <p228:title val="@Maryam Shekoh zie voorstel voor beweegspel voor vakken van de Schijf, in groepjes bijvoorbeeld. Eens? Voeg je deze dan toe hier? Wel logisch net na de SVV uitleg"/>
            </p228:event>
            <p228:event time="2024-02-15T14:21:25.294" id="{F4DC242D-21BD-4453-8415-CB870E12EA77}">
              <p228:atrbtn authorId="{179C0F4C-D81D-F736-C7B5-D6E0804D85DF}"/>
              <p228:anchr>
                <p228:comment id="{2EB0F3FA-6DE8-4328-AA4B-87C07409E862}"/>
              </p228:anchr>
              <p228:date stDt="2024-02-15T14:21:25.294" endDt="2024-02-15T14:21:25.294"/>
            </p228:event>
          </p228:history>
        </p228:taskDetails>
      </p:ext>
    </p188:extLst>
  </p188:cm>
</p188:cmLst>
</file>

<file path=ppt/comments/modernComment_7FE4DBB0_4228D1FA.xml><?xml version="1.0" encoding="utf-8"?>
<p188:cmLst xmlns:a="http://schemas.openxmlformats.org/drawingml/2006/main" xmlns:r="http://schemas.openxmlformats.org/officeDocument/2006/relationships" xmlns:p188="http://schemas.microsoft.com/office/powerpoint/2018/8/main">
  <p188:cm id="{F6785B11-5690-4484-951E-09CAFDCC89B2}" authorId="{179C0F4C-D81D-F736-C7B5-D6E0804D85DF}" created="2024-02-15T14:23:08.588" startDate="2024-02-15T14:23:08.588" dueDate="2024-02-15T14:23:08.588" assignedTo="{732A177F-220F-D731-0FBA-6A42CA5976B8}" title="@Maryam Shekoh suggestie voor nieuwe opdracht die meer aansluit bij voedseleducatie en de vorige opdracht kan vervangen, kijk maar even!">
    <pc:sldMkLst xmlns:pc="http://schemas.microsoft.com/office/powerpoint/2013/main/command">
      <pc:docMk/>
      <pc:sldMk cId="1109971450" sldId="2145704880"/>
    </pc:sldMkLst>
    <p188:replyLst>
      <p188:reply id="{E4E8B3B5-0C45-4CF1-A557-1188E9FE6505}" authorId="{179C0F4C-D81D-F736-C7B5-D6E0804D85DF}" created="2024-02-20T13:14:46.007">
        <p188:txBody>
          <a:bodyPr/>
          <a:lstStyle/>
          <a:p>
            <a:r>
              <a:rPr lang="nl-NL"/>
              <a:t>Fijn als je deze opdracht nog iets meer kunt uitwerken</a:t>
            </a:r>
          </a:p>
        </p188:txBody>
      </p188:reply>
      <p188:reply id="{3F81E3A9-6CE0-437F-8302-C2E994CD4246}" authorId="{179C0F4C-D81D-F736-C7B5-D6E0804D85DF}" created="2024-03-13T11:45:48.814">
        <p188:txBody>
          <a:bodyPr/>
          <a:lstStyle/>
          <a:p>
            <a:r>
              <a:rPr lang="nl-NL"/>
              <a:t>[@Maryam Shekoh] zou je hiernaar willen kijken? Denk je dat de vragen zo genoeg duidelijk zijn en ze hiermee aan de slag kunnen? Wellicht nog wat aantrekkelijker op de pagina zetten</a:t>
            </a:r>
          </a:p>
        </p188:txBody>
      </p188:reply>
    </p188:replyLst>
    <p188:txBody>
      <a:bodyPr/>
      <a:lstStyle/>
      <a:p>
        <a:r>
          <a:rPr lang="nl-NL"/>
          <a:t>[@Maryam Shekoh] suggestie voor nieuwe opdracht die meer aansluit bij voedseleducatie en de vorige opdracht kan vervangen, kijk maar even!</a:t>
        </a:r>
      </a:p>
    </p188:txBody>
    <p188:extLst>
      <p:ext xmlns:p="http://schemas.openxmlformats.org/presentationml/2006/main" uri="{5BB2D875-25FF-4072-B9AC-8F64D62656EB}">
        <p228:taskDetails xmlns:p228="http://schemas.microsoft.com/office/powerpoint/2022/08/main">
          <p228:history>
            <p228:event time="2024-02-15T14:23:08.588" id="{C4EA039C-9AD9-4A3B-83C4-E60049A60D9D}">
              <p228:atrbtn authorId="{179C0F4C-D81D-F736-C7B5-D6E0804D85DF}"/>
              <p228:anchr>
                <p228:comment id="{F6785B11-5690-4484-951E-09CAFDCC89B2}"/>
              </p228:anchr>
              <p228:add/>
            </p228:event>
            <p228:event time="2024-02-15T14:23:08.588" id="{FC28555C-C7FF-4E9C-8781-B64F644203D5}">
              <p228:atrbtn authorId="{179C0F4C-D81D-F736-C7B5-D6E0804D85DF}"/>
              <p228:anchr>
                <p228:comment id="{F6785B11-5690-4484-951E-09CAFDCC89B2}"/>
              </p228:anchr>
              <p228:asgn authorId="{732A177F-220F-D731-0FBA-6A42CA5976B8}"/>
            </p228:event>
            <p228:event time="2024-02-15T14:23:08.588" id="{81A40DC0-1D6D-48DD-9B0F-23C51181096D}">
              <p228:atrbtn authorId="{179C0F4C-D81D-F736-C7B5-D6E0804D85DF}"/>
              <p228:anchr>
                <p228:comment id="{F6785B11-5690-4484-951E-09CAFDCC89B2}"/>
              </p228:anchr>
              <p228:title val="@Maryam Shekoh suggestie voor nieuwe opdracht die meer aansluit bij voedseleducatie en de vorige opdracht kan vervangen, kijk maar even!"/>
            </p228:event>
            <p228:event time="2024-02-15T14:23:08.588" id="{551A320B-82FB-41AB-825A-87F0F249B53A}">
              <p228:atrbtn authorId="{179C0F4C-D81D-F736-C7B5-D6E0804D85DF}"/>
              <p228:anchr>
                <p228:comment id="{F6785B11-5690-4484-951E-09CAFDCC89B2}"/>
              </p228:anchr>
              <p228:date stDt="2024-02-15T14:23:08.588" endDt="2024-02-15T14:23:08.588"/>
            </p228:event>
          </p228:history>
        </p228:taskDetails>
      </p:ext>
    </p188:extLst>
  </p188:cm>
  <p188:cm id="{A608B19B-4772-49B6-A316-4B7F03C3990A}" authorId="{88AEFCDD-687F-03D2-CD8D-9E9F93DDB48F}" created="2024-02-20T15:23:47.267">
    <pc:sldMkLst xmlns:pc="http://schemas.microsoft.com/office/powerpoint/2013/main/command">
      <pc:docMk/>
      <pc:sldMk cId="1109971450" sldId="2145704880"/>
    </pc:sldMkLst>
    <p188:txBody>
      <a:bodyPr/>
      <a:lstStyle/>
      <a:p>
        <a:r>
          <a:rPr lang="en-US"/>
          <a:t>Koken op school kan hier mooi in verwerkt worden, als onderdeel van voedseleducatie</a:t>
        </a:r>
      </a:p>
    </p188:txBody>
  </p188:cm>
  <p188:cm id="{D8F57F6B-67D7-40B3-9699-B6A7A4DF749D}" authorId="{88AEFCDD-687F-03D2-CD8D-9E9F93DDB48F}" created="2024-04-02T14:51:03.730">
    <pc:sldMkLst xmlns:pc="http://schemas.microsoft.com/office/powerpoint/2013/main/command">
      <pc:docMk/>
      <pc:sldMk cId="1109971450" sldId="2145704880"/>
    </pc:sldMkLst>
    <p188:txBody>
      <a:bodyPr/>
      <a:lstStyle/>
      <a:p>
        <a:r>
          <a:rPr lang="en-US"/>
          <a:t>Hoeveel tijd krijgen ze hiervoor? En wat is ons doel? Dan kunnen we het eventueel aanscherpen. Nu lijkt het best wel groot.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0DB45-A4DF-4E88-99E1-CB483F02F07D}" type="datetimeFigureOut">
              <a:rPr lang="nl-NL" smtClean="0"/>
              <a:t>23-5-2024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BACA3-DF38-4214-BA23-2050D45844CB}" type="slidenum">
              <a:rPr lang="nl-NL" smtClean="0"/>
              <a:t>‹nr.›</a:t>
            </a:fld>
            <a:endParaRPr lang="nl-NL"/>
          </a:p>
        </p:txBody>
      </p:sp>
    </p:spTree>
    <p:extLst>
      <p:ext uri="{BB962C8B-B14F-4D97-AF65-F5344CB8AC3E}">
        <p14:creationId xmlns:p14="http://schemas.microsoft.com/office/powerpoint/2010/main" val="3006976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voedingscentrum.nl/professionals/gezond-op-school/voortgezet-onderwijs/stap-voor-stap-voedseleducatie.aspx"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voedingscentrum.nl/Assets/Uploads/voedingscentrum/Documents/Professionals/Onderwijs/Printblad%20voedingsmiddelen%20in%20Schijf%20van%20Vijf-gecomprimeerd.pdf"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voedingscentrum.nl/nl/service/vraag-en-antwoord/gezonde-voeding-en-voedingsstoffen/hoe-werkt-de-tool-staat-dit-in-de-schijf.aspx" TargetMode="External"/><Relationship Id="rId5" Type="http://schemas.openxmlformats.org/officeDocument/2006/relationships/hyperlink" Target="https://www.voedingscentrum.nl/nl/thema/apps-en-tools-voedingscentrum/kies-ik-gezond-.aspx" TargetMode="External"/><Relationship Id="rId4" Type="http://schemas.openxmlformats.org/officeDocument/2006/relationships/hyperlink" Target="https://www.voedingscentrum.nl/Assets/Uploads/voedingscentrum/Documents/Professionals/Onderwijs/Printblad%20voedingsmiddelen%20buiten%20Schijf%20van%20Vijf-gecomprimeerd.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kom jullie inspireren om met voedseleducatie aan de slag te gaan. En ik laat jullie handige materialen en tools zien die jullie hiervoor kunnen gebruiken! </a:t>
            </a:r>
          </a:p>
        </p:txBody>
      </p:sp>
      <p:sp>
        <p:nvSpPr>
          <p:cNvPr id="4" name="Tijdelijke aanduiding voor dianummer 3"/>
          <p:cNvSpPr>
            <a:spLocks noGrp="1"/>
          </p:cNvSpPr>
          <p:nvPr>
            <p:ph type="sldNum" sz="quarter" idx="5"/>
          </p:nvPr>
        </p:nvSpPr>
        <p:spPr/>
        <p:txBody>
          <a:bodyPr/>
          <a:lstStyle/>
          <a:p>
            <a:fld id="{43FBACA3-DF38-4214-BA23-2050D45844CB}" type="slidenum">
              <a:rPr lang="nl-NL" smtClean="0"/>
              <a:t>1</a:t>
            </a:fld>
            <a:endParaRPr lang="nl-NL"/>
          </a:p>
        </p:txBody>
      </p:sp>
    </p:spTree>
    <p:extLst>
      <p:ext uri="{BB962C8B-B14F-4D97-AF65-F5344CB8AC3E}">
        <p14:creationId xmlns:p14="http://schemas.microsoft.com/office/powerpoint/2010/main" val="3419791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Onze lesmaterialen zijn gebaseerd op de leerplankader: de leerplankader laat zien wat een leerling op welke leeftijd zou moeten weten en kunnen op het gebied van gezond en duurzaam eten en drinken om later voedselvaardig op te groeien. </a:t>
            </a:r>
          </a:p>
          <a:p>
            <a:r>
              <a:rPr lang="nl-NL" dirty="0"/>
              <a:t>Met voedselvaardig bedoelen we dat je: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i="0" dirty="0">
                <a:solidFill>
                  <a:srgbClr val="000000"/>
                </a:solidFill>
                <a:effectLst/>
                <a:latin typeface="ArcherMedium"/>
              </a:rPr>
              <a:t>weet wat je nodig hebt voor jezelf en je omgeving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i="0" dirty="0">
                <a:solidFill>
                  <a:srgbClr val="000000"/>
                </a:solidFill>
                <a:effectLst/>
                <a:latin typeface="ArcherMedium"/>
              </a:rPr>
              <a:t>kan plannen en bepalen wat je eet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i="0" dirty="0">
                <a:solidFill>
                  <a:srgbClr val="000000"/>
                </a:solidFill>
                <a:effectLst/>
                <a:latin typeface="ArcherMedium"/>
              </a:rPr>
              <a:t>het juiste eten kan kiezen, goed voor jezelf en je omgeving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i="0" dirty="0">
                <a:solidFill>
                  <a:srgbClr val="000000"/>
                </a:solidFill>
                <a:effectLst/>
                <a:latin typeface="ArcherMedium"/>
              </a:rPr>
              <a:t>een gezonde, duurzame en veilige maaltijd kan bereiden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i="0" dirty="0">
                <a:solidFill>
                  <a:srgbClr val="000000"/>
                </a:solidFill>
                <a:effectLst/>
                <a:latin typeface="ArcherMedium"/>
              </a:rPr>
              <a:t>aandacht hebt voor je eten</a:t>
            </a:r>
          </a:p>
          <a:p>
            <a:endParaRPr lang="nl-NL" dirty="0"/>
          </a:p>
          <a:p>
            <a:endParaRPr lang="nl-NL" dirty="0"/>
          </a:p>
          <a:p>
            <a:r>
              <a:rPr lang="nl-NL" dirty="0"/>
              <a:t>De leerplankader kan gebruikt worden door leermiddelontwikkelaars en jullie als docent om lessen over voeding vorm te geven. Voor elk niveau zijn er lespakketten beschikbaar die aan de leerlijn voldoen: </a:t>
            </a:r>
            <a:r>
              <a:rPr lang="nl-NL" dirty="0" err="1"/>
              <a:t>smaaklessen</a:t>
            </a:r>
            <a:r>
              <a:rPr lang="nl-NL" dirty="0"/>
              <a:t> voor het PO, Krachtvoer van de Uni Maastricht voor het vmbo, </a:t>
            </a:r>
            <a:r>
              <a:rPr lang="nl-NL" dirty="0" err="1"/>
              <a:t>wwje</a:t>
            </a:r>
            <a:r>
              <a:rPr lang="nl-NL" dirty="0"/>
              <a:t> voor vo alle niveaus en onze mbo lessen.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43FBACA3-DF38-4214-BA23-2050D45844CB}" type="slidenum">
              <a:rPr lang="nl-NL" smtClean="0"/>
              <a:t>15</a:t>
            </a:fld>
            <a:endParaRPr lang="nl-NL"/>
          </a:p>
        </p:txBody>
      </p:sp>
    </p:spTree>
    <p:extLst>
      <p:ext uri="{BB962C8B-B14F-4D97-AF65-F5344CB8AC3E}">
        <p14:creationId xmlns:p14="http://schemas.microsoft.com/office/powerpoint/2010/main" val="320639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Ubuntu" panose="020B0504030602030204" pitchFamily="34" charset="0"/>
              </a:rPr>
              <a:t>Als je op school leert over gezonde en duurzame voeding dan heb je daar je hele leven profijt van. Kinderen en jongeren die meer weten over hun voedsel en beschikken over meer voedselvaardigheden, hebben een grotere kans op eetgewoonten die bijdragen aan hun eigen gezondheid en die van het milieu.</a:t>
            </a:r>
          </a:p>
          <a:p>
            <a:pPr algn="l"/>
            <a:r>
              <a:rPr lang="nl-NL" b="0" i="0" dirty="0">
                <a:solidFill>
                  <a:srgbClr val="333333"/>
                </a:solidFill>
                <a:effectLst/>
                <a:latin typeface="Ubuntu" panose="020B0504030602030204" pitchFamily="34" charset="0"/>
              </a:rPr>
              <a:t>Door in meerdere lessen en projecten aan de slag te gaan met voedseleducatie, loopt het als een groene draad door het schoolleven van de leerlingen. Net zoals bij andere leerstof, werken onderwijsactiviteiten over voeding pas echt goed als ze structureel worden ingezet. Met structurele voedseleducatie krijgt ieder kind de kans de broodnodige voedselvaardigheid te ontwikkelen, onafhankelijk van de sociaaleconomische positie van de verzorgers.</a:t>
            </a:r>
          </a:p>
          <a:p>
            <a:endParaRPr lang="nl-NL" dirty="0"/>
          </a:p>
          <a:p>
            <a:r>
              <a:rPr lang="nl-NL" dirty="0">
                <a:sym typeface="Wingdings" panose="05000000000000000000" pitchFamily="2" charset="2"/>
              </a:rPr>
              <a:t> PDF op website benoemen (of meenemen)</a:t>
            </a:r>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Stap voor stap aan de slag met voedseleducatie in het vo | Voedingscentrum</a:t>
            </a:r>
            <a:endParaRPr lang="nl-NL" dirty="0"/>
          </a:p>
          <a:p>
            <a:endParaRPr lang="nl-NL" dirty="0"/>
          </a:p>
        </p:txBody>
      </p:sp>
      <p:sp>
        <p:nvSpPr>
          <p:cNvPr id="4" name="Tijdelijke aanduiding voor dianummer 3"/>
          <p:cNvSpPr>
            <a:spLocks noGrp="1"/>
          </p:cNvSpPr>
          <p:nvPr>
            <p:ph type="sldNum" sz="quarter" idx="5"/>
          </p:nvPr>
        </p:nvSpPr>
        <p:spPr/>
        <p:txBody>
          <a:bodyPr/>
          <a:lstStyle/>
          <a:p>
            <a:fld id="{43FBACA3-DF38-4214-BA23-2050D45844CB}" type="slidenum">
              <a:rPr lang="nl-NL" smtClean="0"/>
              <a:t>16</a:t>
            </a:fld>
            <a:endParaRPr lang="nl-NL"/>
          </a:p>
        </p:txBody>
      </p:sp>
    </p:spTree>
    <p:extLst>
      <p:ext uri="{BB962C8B-B14F-4D97-AF65-F5344CB8AC3E}">
        <p14:creationId xmlns:p14="http://schemas.microsoft.com/office/powerpoint/2010/main" val="779330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WWJE laten zien</a:t>
            </a:r>
          </a:p>
        </p:txBody>
      </p:sp>
      <p:sp>
        <p:nvSpPr>
          <p:cNvPr id="4" name="Tijdelijke aanduiding voor dianummer 3"/>
          <p:cNvSpPr>
            <a:spLocks noGrp="1"/>
          </p:cNvSpPr>
          <p:nvPr>
            <p:ph type="sldNum" sz="quarter" idx="5"/>
          </p:nvPr>
        </p:nvSpPr>
        <p:spPr/>
        <p:txBody>
          <a:bodyPr/>
          <a:lstStyle/>
          <a:p>
            <a:fld id="{43FBACA3-DF38-4214-BA23-2050D45844CB}" type="slidenum">
              <a:rPr lang="nl-NL" smtClean="0"/>
              <a:t>17</a:t>
            </a:fld>
            <a:endParaRPr lang="nl-NL"/>
          </a:p>
        </p:txBody>
      </p:sp>
    </p:spTree>
    <p:extLst>
      <p:ext uri="{BB962C8B-B14F-4D97-AF65-F5344CB8AC3E}">
        <p14:creationId xmlns:p14="http://schemas.microsoft.com/office/powerpoint/2010/main" val="3336516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 het beter over de invloed van de omgeving te kunnen hebben, kunnen we het beste eerst kijken naar hoe we zelf werken. </a:t>
            </a:r>
          </a:p>
          <a:p>
            <a:endParaRPr lang="nl-NL"/>
          </a:p>
          <a:p>
            <a:pPr marL="171450" indent="-171450">
              <a:buFontTx/>
              <a:buChar char="-"/>
            </a:pPr>
            <a:r>
              <a:rPr lang="nl-NL"/>
              <a:t>Instructie: Op de presentatie zie je rijen met woorden</a:t>
            </a:r>
          </a:p>
          <a:p>
            <a:pPr marL="171450" indent="-171450">
              <a:buFontTx/>
              <a:buChar char="-"/>
            </a:pPr>
            <a:r>
              <a:rPr lang="nl-NL"/>
              <a:t>Roep zo snel mogelijk de kleur van de woorden</a:t>
            </a:r>
          </a:p>
          <a:p>
            <a:pPr marL="171450" indent="-171450">
              <a:buFontTx/>
              <a:buChar char="-"/>
            </a:pPr>
            <a:r>
              <a:rPr lang="nl-NL"/>
              <a:t>Voorbeeld: het woord kleur is in rood lettertype, dus zeg je hard op ‘ROOD’!</a:t>
            </a:r>
          </a:p>
          <a:p>
            <a:pPr marL="171450" indent="-171450">
              <a:buFontTx/>
              <a:buChar char="-"/>
            </a:pPr>
            <a:r>
              <a:rPr lang="nl-NL"/>
              <a:t>Lees van links naar rechts en van boven naar beneden</a:t>
            </a:r>
          </a:p>
          <a:p>
            <a:pPr marL="171450" indent="-171450">
              <a:buFontTx/>
              <a:buChar char="-"/>
            </a:pPr>
            <a:r>
              <a:rPr lang="nl-NL"/>
              <a:t>KLAAR???...</a:t>
            </a:r>
          </a:p>
          <a:p>
            <a:endParaRPr lang="nl-NL"/>
          </a:p>
        </p:txBody>
      </p:sp>
      <p:sp>
        <p:nvSpPr>
          <p:cNvPr id="4" name="Tijdelijke aanduiding voor dianummer 3"/>
          <p:cNvSpPr>
            <a:spLocks noGrp="1"/>
          </p:cNvSpPr>
          <p:nvPr>
            <p:ph type="sldNum" sz="quarter" idx="5"/>
          </p:nvPr>
        </p:nvSpPr>
        <p:spPr/>
        <p:txBody>
          <a:bodyPr/>
          <a:lstStyle/>
          <a:p>
            <a:fld id="{4DEE4808-5F97-46AB-B865-0FFA3E4F16EF}" type="slidenum">
              <a:rPr lang="nl-NL" smtClean="0"/>
              <a:t>19</a:t>
            </a:fld>
            <a:endParaRPr lang="nl-NL"/>
          </a:p>
        </p:txBody>
      </p:sp>
    </p:spTree>
    <p:extLst>
      <p:ext uri="{BB962C8B-B14F-4D97-AF65-F5344CB8AC3E}">
        <p14:creationId xmlns:p14="http://schemas.microsoft.com/office/powerpoint/2010/main" val="4220005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Wie riep er bij het eerste woord Rood? </a:t>
            </a:r>
            <a:r>
              <a:rPr lang="nl-NL" err="1"/>
              <a:t>Goedzo</a:t>
            </a:r>
            <a:r>
              <a:rPr lang="nl-NL"/>
              <a:t>! Makkie toch?</a:t>
            </a:r>
          </a:p>
        </p:txBody>
      </p:sp>
      <p:sp>
        <p:nvSpPr>
          <p:cNvPr id="4" name="Tijdelijke aanduiding voor dianummer 3"/>
          <p:cNvSpPr>
            <a:spLocks noGrp="1"/>
          </p:cNvSpPr>
          <p:nvPr>
            <p:ph type="sldNum" sz="quarter" idx="5"/>
          </p:nvPr>
        </p:nvSpPr>
        <p:spPr/>
        <p:txBody>
          <a:bodyPr/>
          <a:lstStyle/>
          <a:p>
            <a:fld id="{4DEE4808-5F97-46AB-B865-0FFA3E4F16EF}" type="slidenum">
              <a:rPr lang="nl-NL" smtClean="0"/>
              <a:t>20</a:t>
            </a:fld>
            <a:endParaRPr lang="nl-NL"/>
          </a:p>
        </p:txBody>
      </p:sp>
    </p:spTree>
    <p:extLst>
      <p:ext uri="{BB962C8B-B14F-4D97-AF65-F5344CB8AC3E}">
        <p14:creationId xmlns:p14="http://schemas.microsoft.com/office/powerpoint/2010/main" val="3776678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Hoe ging het?</a:t>
            </a:r>
          </a:p>
          <a:p>
            <a:r>
              <a:rPr lang="nl-NL"/>
              <a:t>We gaan het nog een keer proberen</a:t>
            </a:r>
          </a:p>
          <a:p>
            <a:endParaRPr lang="nl-NL"/>
          </a:p>
        </p:txBody>
      </p:sp>
      <p:sp>
        <p:nvSpPr>
          <p:cNvPr id="4" name="Tijdelijke aanduiding voor dianummer 3"/>
          <p:cNvSpPr>
            <a:spLocks noGrp="1"/>
          </p:cNvSpPr>
          <p:nvPr>
            <p:ph type="sldNum" sz="quarter" idx="5"/>
          </p:nvPr>
        </p:nvSpPr>
        <p:spPr/>
        <p:txBody>
          <a:bodyPr/>
          <a:lstStyle/>
          <a:p>
            <a:fld id="{4DEE4808-5F97-46AB-B865-0FFA3E4F16EF}" type="slidenum">
              <a:rPr lang="nl-NL" smtClean="0"/>
              <a:t>21</a:t>
            </a:fld>
            <a:endParaRPr lang="nl-NL"/>
          </a:p>
        </p:txBody>
      </p:sp>
    </p:spTree>
    <p:extLst>
      <p:ext uri="{BB962C8B-B14F-4D97-AF65-F5344CB8AC3E}">
        <p14:creationId xmlns:p14="http://schemas.microsoft.com/office/powerpoint/2010/main" val="4053473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a:lnSpc>
                <a:spcPct val="107000"/>
              </a:lnSpc>
              <a:spcAft>
                <a:spcPts val="800"/>
              </a:spcAft>
            </a:pPr>
            <a:r>
              <a:rPr lang="nl-NL" sz="1800">
                <a:effectLst/>
                <a:latin typeface="Frutiger" panose="020B0500000000000000" pitchFamily="34" charset="0"/>
                <a:ea typeface="Calibri" panose="020F0502020204030204" pitchFamily="34" charset="0"/>
                <a:cs typeface="Segoe UI" panose="020B0502040204020203" pitchFamily="34" charset="0"/>
              </a:rPr>
              <a:t>Wie riep er bij het eerste woord Rood? En wie riep er bij het eerste woord Paars? Groep Paars heeft het goed. De opdracht was om de kleur van het woord te noemen. </a:t>
            </a:r>
          </a:p>
          <a:p>
            <a:pPr marL="457200">
              <a:lnSpc>
                <a:spcPct val="107000"/>
              </a:lnSpc>
              <a:spcAft>
                <a:spcPts val="800"/>
              </a:spcAft>
            </a:pPr>
            <a:endParaRPr lang="nl-NL" sz="1800">
              <a:effectLst/>
              <a:latin typeface="Frutiger" panose="020B0500000000000000" pitchFamily="34" charset="0"/>
              <a:ea typeface="Calibri" panose="020F0502020204030204" pitchFamily="34" charset="0"/>
              <a:cs typeface="Segoe UI" panose="020B0502040204020203" pitchFamily="34" charset="0"/>
            </a:endParaRPr>
          </a:p>
          <a:p>
            <a:pPr marL="457200">
              <a:lnSpc>
                <a:spcPct val="107000"/>
              </a:lnSpc>
              <a:spcAft>
                <a:spcPts val="800"/>
              </a:spcAft>
            </a:pPr>
            <a:r>
              <a:rPr lang="nl-NL" sz="1800">
                <a:effectLst/>
                <a:latin typeface="Frutiger" panose="020B0500000000000000" pitchFamily="34" charset="0"/>
                <a:ea typeface="Calibri" panose="020F0502020204030204" pitchFamily="34" charset="0"/>
                <a:cs typeface="Segoe UI" panose="020B0502040204020203" pitchFamily="34" charset="0"/>
              </a:rPr>
              <a:t>We noemen dit het Stroop effect is uitgewerkt door John </a:t>
            </a:r>
            <a:r>
              <a:rPr lang="nl-NL" sz="1800" err="1">
                <a:effectLst/>
                <a:latin typeface="Frutiger" panose="020B0500000000000000" pitchFamily="34" charset="0"/>
                <a:ea typeface="Calibri" panose="020F0502020204030204" pitchFamily="34" charset="0"/>
                <a:cs typeface="Segoe UI" panose="020B0502040204020203" pitchFamily="34" charset="0"/>
              </a:rPr>
              <a:t>Ridley</a:t>
            </a:r>
            <a:r>
              <a:rPr lang="nl-NL" sz="1800">
                <a:effectLst/>
                <a:latin typeface="Frutiger" panose="020B0500000000000000" pitchFamily="34" charset="0"/>
                <a:ea typeface="Calibri" panose="020F0502020204030204" pitchFamily="34" charset="0"/>
                <a:cs typeface="Segoe UI" panose="020B0502040204020203" pitchFamily="34" charset="0"/>
              </a:rPr>
              <a:t> Stroop in 1935. De taak is ingewikkeld omdat de verschillende aspecten van de ‘stimulus’ (wat je ziet) ‘incongruent’ zijn (tegenstrijdig). De verklaring voor waarom dit zo lastig is heeft te maken met automatisme. Voor volwassenen die vloeiend kunnen lezen, is het lezen van woorden een meer geautomatiseerd proces is dan het benoemen van kleuren. Het benoemen van een kleur heeft wat meer aandacht nodig, terwijl lezen snel en zonder moeite gaat. .Bij de Stroop taak wordt je gevraagd het meer automatische lezen van woorden te onderdrukken en in plaats daarvan de kleur te benoemen en dat is belastend en daarom gaat het moeilijk</a:t>
            </a:r>
            <a:endParaRPr lang="nl-NL" sz="1800">
              <a:effectLst/>
              <a:latin typeface="Frutiger" panose="020B0500000000000000" pitchFamily="34" charset="0"/>
              <a:ea typeface="Calibri" panose="020F050202020403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4DEE4808-5F97-46AB-B865-0FFA3E4F16EF}" type="slidenum">
              <a:rPr lang="nl-NL" smtClean="0"/>
              <a:t>22</a:t>
            </a:fld>
            <a:endParaRPr lang="nl-NL"/>
          </a:p>
        </p:txBody>
      </p:sp>
    </p:spTree>
    <p:extLst>
      <p:ext uri="{BB962C8B-B14F-4D97-AF65-F5344CB8AC3E}">
        <p14:creationId xmlns:p14="http://schemas.microsoft.com/office/powerpoint/2010/main" val="394027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mj-lt"/>
              <a:buNone/>
            </a:pPr>
            <a:r>
              <a:rPr lang="nl-NL" sz="1200">
                <a:effectLst/>
                <a:latin typeface="Frutiger" panose="020B0500000000000000" pitchFamily="34" charset="0"/>
                <a:ea typeface="Calibri" panose="020F0502020204030204" pitchFamily="34" charset="0"/>
                <a:cs typeface="Arial" panose="020B0604020202020204" pitchFamily="34" charset="0"/>
              </a:rPr>
              <a:t>Eigenschappen van de twee systemen, de achterliggende essentie van ons gedrag.</a:t>
            </a:r>
          </a:p>
          <a:p>
            <a:pPr marL="0" lvl="0" indent="0">
              <a:lnSpc>
                <a:spcPct val="107000"/>
              </a:lnSpc>
              <a:buFont typeface="+mj-lt"/>
              <a:buNone/>
            </a:pPr>
            <a:r>
              <a:rPr lang="nl-NL" sz="1200">
                <a:effectLst/>
                <a:latin typeface="Frutiger" panose="020B0500000000000000" pitchFamily="34" charset="0"/>
                <a:ea typeface="Calibri" panose="020F0502020204030204" pitchFamily="34" charset="0"/>
                <a:cs typeface="Arial" panose="020B0604020202020204" pitchFamily="34" charset="0"/>
              </a:rPr>
              <a:t>Het systeem 1 (snel) is makkelijk te herkennen door het gemak waarmee het gaat: het gaat snel, automatisch, onwillekeurig en zonder enkele moeite. Zoals de eerste rij in de stroop </a:t>
            </a:r>
            <a:r>
              <a:rPr lang="nl-NL" sz="1200" err="1">
                <a:effectLst/>
                <a:latin typeface="Frutiger" panose="020B0500000000000000" pitchFamily="34" charset="0"/>
                <a:ea typeface="Calibri" panose="020F0502020204030204" pitchFamily="34" charset="0"/>
                <a:cs typeface="Arial" panose="020B0604020202020204" pitchFamily="34" charset="0"/>
              </a:rPr>
              <a:t>task</a:t>
            </a:r>
            <a:r>
              <a:rPr lang="nl-NL" sz="1200">
                <a:effectLst/>
                <a:latin typeface="Frutiger" panose="020B0500000000000000" pitchFamily="34" charset="0"/>
                <a:ea typeface="Calibri" panose="020F0502020204030204" pitchFamily="34" charset="0"/>
                <a:cs typeface="Arial" panose="020B0604020202020204" pitchFamily="34" charset="0"/>
              </a:rPr>
              <a:t>. We noemen probleemloos de juiste kleur van het woord. Een voorbeeld hiervan is ook je ochtendritueel. Je staat op zet een kop koffie voor je de deur uit gaat. Hoe je die koffie zet? Daar denk je niet </a:t>
            </a:r>
            <a:r>
              <a:rPr lang="nl-NL" sz="1200" err="1">
                <a:effectLst/>
                <a:latin typeface="Frutiger" panose="020B0500000000000000" pitchFamily="34" charset="0"/>
                <a:ea typeface="Calibri" panose="020F0502020204030204" pitchFamily="34" charset="0"/>
                <a:cs typeface="Arial" panose="020B0604020202020204" pitchFamily="34" charset="0"/>
              </a:rPr>
              <a:t>overn</a:t>
            </a:r>
            <a:r>
              <a:rPr lang="nl-NL" sz="1200">
                <a:effectLst/>
                <a:latin typeface="Frutiger" panose="020B0500000000000000" pitchFamily="34" charset="0"/>
                <a:ea typeface="Calibri" panose="020F0502020204030204" pitchFamily="34" charset="0"/>
                <a:cs typeface="Arial" panose="020B0604020202020204" pitchFamily="34" charset="0"/>
              </a:rPr>
              <a:t> a. </a:t>
            </a:r>
          </a:p>
          <a:p>
            <a:pPr marL="0" lvl="0" indent="0">
              <a:lnSpc>
                <a:spcPct val="107000"/>
              </a:lnSpc>
              <a:buFont typeface="+mj-lt"/>
              <a:buNone/>
            </a:pPr>
            <a:endParaRPr lang="nl-NL" sz="1200">
              <a:effectLst/>
              <a:latin typeface="Frutiger" panose="020B0500000000000000" pitchFamily="34" charset="0"/>
              <a:ea typeface="Calibri" panose="020F0502020204030204" pitchFamily="34" charset="0"/>
              <a:cs typeface="Arial" panose="020B0604020202020204" pitchFamily="34" charset="0"/>
            </a:endParaRPr>
          </a:p>
          <a:p>
            <a:pPr marL="0" lvl="0" indent="0">
              <a:lnSpc>
                <a:spcPct val="107000"/>
              </a:lnSpc>
              <a:buFont typeface="+mj-lt"/>
              <a:buNone/>
            </a:pPr>
            <a:r>
              <a:rPr lang="nl-NL" sz="1200">
                <a:effectLst/>
                <a:latin typeface="Frutiger" panose="020B0500000000000000" pitchFamily="34" charset="0"/>
                <a:ea typeface="Calibri" panose="020F0502020204030204" pitchFamily="34" charset="0"/>
                <a:cs typeface="Arial" panose="020B0604020202020204" pitchFamily="34" charset="0"/>
              </a:rPr>
              <a:t>Systeem 2 is anders: het is een meer bewuste manier van denken, het is nauwkeurig. Maar het kost bijzonder veel moeite, en het is langzaam. Omdat het zo </a:t>
            </a:r>
            <a:r>
              <a:rPr lang="nl-NL" sz="1200" err="1">
                <a:effectLst/>
                <a:latin typeface="Frutiger" panose="020B0500000000000000" pitchFamily="34" charset="0"/>
                <a:ea typeface="Calibri" panose="020F0502020204030204" pitchFamily="34" charset="0"/>
                <a:cs typeface="Arial" panose="020B0604020202020204" pitchFamily="34" charset="0"/>
              </a:rPr>
              <a:t>capaciteitsverslindend</a:t>
            </a:r>
            <a:r>
              <a:rPr lang="nl-NL" sz="1200">
                <a:effectLst/>
                <a:latin typeface="Frutiger" panose="020B0500000000000000" pitchFamily="34" charset="0"/>
                <a:ea typeface="Calibri" panose="020F0502020204030204" pitchFamily="34" charset="0"/>
                <a:cs typeface="Arial" panose="020B0604020202020204" pitchFamily="34" charset="0"/>
              </a:rPr>
              <a:t> is, zet de rekenkracht van je brein alleen in als het echt nodig is. De 2</a:t>
            </a:r>
            <a:r>
              <a:rPr lang="nl-NL" sz="1200" baseline="30000">
                <a:effectLst/>
                <a:latin typeface="Frutiger" panose="020B0500000000000000" pitchFamily="34" charset="0"/>
                <a:ea typeface="Calibri" panose="020F0502020204030204" pitchFamily="34" charset="0"/>
                <a:cs typeface="Arial" panose="020B0604020202020204" pitchFamily="34" charset="0"/>
              </a:rPr>
              <a:t>e</a:t>
            </a:r>
            <a:r>
              <a:rPr lang="nl-NL" sz="1200">
                <a:effectLst/>
                <a:latin typeface="Frutiger" panose="020B0500000000000000" pitchFamily="34" charset="0"/>
                <a:ea typeface="Calibri" panose="020F0502020204030204" pitchFamily="34" charset="0"/>
                <a:cs typeface="Arial" panose="020B0604020202020204" pitchFamily="34" charset="0"/>
              </a:rPr>
              <a:t> dia van de woorden, je ziet de kleur rood maar leest paars. In ons dagelijks leven is het kopen van een wasmachine voor vele een rationeel beslissysteem. </a:t>
            </a:r>
          </a:p>
          <a:p>
            <a:pPr marL="0" lvl="0" indent="0">
              <a:lnSpc>
                <a:spcPct val="107000"/>
              </a:lnSpc>
              <a:buFont typeface="+mj-lt"/>
              <a:buNone/>
            </a:pPr>
            <a:endParaRPr lang="nl-NL" sz="1200" b="1">
              <a:effectLst/>
              <a:latin typeface="Frutiger" panose="020B0500000000000000" pitchFamily="34" charset="0"/>
              <a:ea typeface="Calibri" panose="020F0502020204030204" pitchFamily="34" charset="0"/>
              <a:cs typeface="Arial" panose="020B0604020202020204" pitchFamily="34" charset="0"/>
            </a:endParaRPr>
          </a:p>
          <a:p>
            <a:pPr marL="0" lvl="0" indent="0">
              <a:lnSpc>
                <a:spcPct val="107000"/>
              </a:lnSpc>
              <a:buFont typeface="+mj-lt"/>
              <a:buNone/>
            </a:pPr>
            <a:r>
              <a:rPr lang="nl-NL" sz="1200" b="1">
                <a:effectLst/>
                <a:latin typeface="Frutiger" panose="020B0500000000000000" pitchFamily="34" charset="0"/>
                <a:ea typeface="Calibri" panose="020F0502020204030204" pitchFamily="34" charset="0"/>
                <a:cs typeface="Arial" panose="020B0604020202020204" pitchFamily="34" charset="0"/>
              </a:rPr>
              <a:t>Elk systeem heeft zo zijn eigen sterktes en zwaktes</a:t>
            </a:r>
            <a:r>
              <a:rPr lang="nl-NL" sz="1200">
                <a:effectLst/>
                <a:latin typeface="Frutiger" panose="020B0500000000000000" pitchFamily="34" charset="0"/>
                <a:ea typeface="Calibri" panose="020F0502020204030204" pitchFamily="34" charset="0"/>
                <a:cs typeface="Arial" panose="020B0604020202020204" pitchFamily="34" charset="0"/>
              </a:rPr>
              <a:t>: bewuste keuzes zijn kostbaar, als je altijd bewust zou moeten kiezen zou je ’s ochtends de deur niet</a:t>
            </a:r>
            <a:r>
              <a:rPr lang="nl-NL" sz="1200">
                <a:effectLst/>
                <a:latin typeface="Arial" panose="020B0604020202020204" pitchFamily="34" charset="0"/>
                <a:ea typeface="Calibri" panose="020F0502020204030204" pitchFamily="34" charset="0"/>
                <a:cs typeface="Arial" panose="020B0604020202020204" pitchFamily="34" charset="0"/>
              </a:rPr>
              <a:t> </a:t>
            </a:r>
            <a:r>
              <a:rPr lang="nl-NL" sz="1200">
                <a:effectLst/>
                <a:latin typeface="Frutiger" panose="020B0500000000000000" pitchFamily="34" charset="0"/>
                <a:ea typeface="Calibri" panose="020F0502020204030204" pitchFamily="34" charset="0"/>
                <a:cs typeface="Arial" panose="020B0604020202020204" pitchFamily="34" charset="0"/>
              </a:rPr>
              <a:t>uitkomen. Daarom maak je erg veel keuzes met het automatische systeem, dat gaat dus automatisch. Die keuzes worden erg snel gemaakt, en dat is dus nodig omdat je anders niet functioneert, maar het systeem is ook gevoelig voor fouten en prikkels van buiten. </a:t>
            </a:r>
          </a:p>
          <a:p>
            <a:pPr marL="0" lvl="0" indent="0">
              <a:lnSpc>
                <a:spcPct val="107000"/>
              </a:lnSpc>
              <a:buFont typeface="+mj-lt"/>
              <a:buNone/>
            </a:pPr>
            <a:endParaRPr lang="nl-NL" sz="1200">
              <a:effectLst/>
              <a:latin typeface="Frutiger" panose="020B0500000000000000" pitchFamily="34" charset="0"/>
              <a:ea typeface="Calibri" panose="020F0502020204030204" pitchFamily="34" charset="0"/>
              <a:cs typeface="Arial" panose="020B0604020202020204" pitchFamily="34" charset="0"/>
            </a:endParaRPr>
          </a:p>
          <a:p>
            <a:pPr marL="0" lvl="0" indent="0">
              <a:lnSpc>
                <a:spcPct val="107000"/>
              </a:lnSpc>
              <a:buFont typeface="+mj-lt"/>
              <a:buNone/>
            </a:pPr>
            <a:r>
              <a:rPr lang="nl-NL" sz="1200" b="1">
                <a:effectLst/>
                <a:latin typeface="Frutiger" panose="020B0500000000000000" pitchFamily="34" charset="0"/>
                <a:ea typeface="Calibri" panose="020F0502020204030204" pitchFamily="34" charset="0"/>
                <a:cs typeface="Arial" panose="020B0604020202020204" pitchFamily="34" charset="0"/>
              </a:rPr>
              <a:t>Denk eens na: </a:t>
            </a:r>
            <a:r>
              <a:rPr lang="nl-NL" sz="1200">
                <a:effectLst/>
                <a:latin typeface="Frutiger" panose="020B0500000000000000" pitchFamily="34" charset="0"/>
                <a:ea typeface="Calibri" panose="020F0502020204030204" pitchFamily="34" charset="0"/>
                <a:cs typeface="Arial" panose="020B0604020202020204" pitchFamily="34" charset="0"/>
              </a:rPr>
              <a:t>Welke handelingen doe je met systeem 1 en welke met systeem 2?</a:t>
            </a:r>
          </a:p>
          <a:p>
            <a:endParaRPr lang="nl-NL"/>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74C2CBA0-E18B-41DB-B1BA-E64243B3900A}" type="slidenum">
              <a:rPr lang="nl-NL" smtClean="0"/>
              <a:t>23</a:t>
            </a:fld>
            <a:endParaRPr lang="nl-NL"/>
          </a:p>
        </p:txBody>
      </p:sp>
    </p:spTree>
    <p:extLst>
      <p:ext uri="{BB962C8B-B14F-4D97-AF65-F5344CB8AC3E}">
        <p14:creationId xmlns:p14="http://schemas.microsoft.com/office/powerpoint/2010/main" val="606776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3FBACA3-DF38-4214-BA23-2050D45844CB}" type="slidenum">
              <a:rPr lang="nl-NL" smtClean="0"/>
              <a:t>24</a:t>
            </a:fld>
            <a:endParaRPr lang="nl-NL"/>
          </a:p>
        </p:txBody>
      </p:sp>
    </p:spTree>
    <p:extLst>
      <p:ext uri="{BB962C8B-B14F-4D97-AF65-F5344CB8AC3E}">
        <p14:creationId xmlns:p14="http://schemas.microsoft.com/office/powerpoint/2010/main" val="3104020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3FBACA3-DF38-4214-BA23-2050D45844CB}" type="slidenum">
              <a:rPr lang="nl-NL" smtClean="0"/>
              <a:t>3</a:t>
            </a:fld>
            <a:endParaRPr lang="nl-NL"/>
          </a:p>
        </p:txBody>
      </p:sp>
    </p:spTree>
    <p:extLst>
      <p:ext uri="{BB962C8B-B14F-4D97-AF65-F5344CB8AC3E}">
        <p14:creationId xmlns:p14="http://schemas.microsoft.com/office/powerpoint/2010/main" val="321837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Vragen: wie kent het Voedingscentrum?</a:t>
            </a:r>
          </a:p>
        </p:txBody>
      </p:sp>
      <p:sp>
        <p:nvSpPr>
          <p:cNvPr id="4" name="Tijdelijke aanduiding voor dianummer 3"/>
          <p:cNvSpPr>
            <a:spLocks noGrp="1"/>
          </p:cNvSpPr>
          <p:nvPr>
            <p:ph type="sldNum" sz="quarter" idx="5"/>
          </p:nvPr>
        </p:nvSpPr>
        <p:spPr/>
        <p:txBody>
          <a:bodyPr/>
          <a:lstStyle/>
          <a:p>
            <a:fld id="{43FBACA3-DF38-4214-BA23-2050D45844CB}" type="slidenum">
              <a:rPr lang="nl-NL" smtClean="0"/>
              <a:t>5</a:t>
            </a:fld>
            <a:endParaRPr lang="nl-NL"/>
          </a:p>
        </p:txBody>
      </p:sp>
    </p:spTree>
    <p:extLst>
      <p:ext uri="{BB962C8B-B14F-4D97-AF65-F5344CB8AC3E}">
        <p14:creationId xmlns:p14="http://schemas.microsoft.com/office/powerpoint/2010/main" val="4221827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Doelen van het VC</a:t>
            </a:r>
          </a:p>
          <a:p>
            <a:r>
              <a:rPr lang="nl-NL"/>
              <a:t>- Binnenste cirkel (voedselvaardigheden): </a:t>
            </a:r>
            <a:r>
              <a:rPr lang="nl-NL">
                <a:solidFill>
                  <a:srgbClr val="00B050"/>
                </a:solidFill>
                <a:latin typeface="Bierstadt"/>
              </a:rPr>
              <a:t>Individuen </a:t>
            </a:r>
            <a:r>
              <a:rPr lang="nl-NL">
                <a:latin typeface="Bierstadt"/>
              </a:rPr>
              <a:t>zijn gemotiveerd om te eten volgens de aanbevelingen van de Schijf van Vijf en hebben de kennis en vaardigheden om gezonde, veilige, en duurzame voedselkeuzes te maken. Door het bieden van informatie, adviezen, tools en apps (kennis en vaardigheden).</a:t>
            </a: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 Buitenkant cirkel (voedselomgeving): zowel thuis als buitenhuis stimuleert de gezonde, veilige en duurzame keuze. Dit is voor iedereen haalbaar en wordt als de norm beschouwd. </a:t>
            </a:r>
            <a:r>
              <a:rPr lang="nl-NL">
                <a:latin typeface="Bierstadt"/>
              </a:rPr>
              <a:t>We helpen om eetomgevingen zo in te richten dat de gezonde, duurzame en veilige keuze vanzelfsprekend en bereikbaar is voor iedereen</a:t>
            </a:r>
          </a:p>
          <a:p>
            <a:endParaRPr lang="nl-NL"/>
          </a:p>
        </p:txBody>
      </p:sp>
      <p:sp>
        <p:nvSpPr>
          <p:cNvPr id="4" name="Tijdelijke aanduiding voor dianummer 3"/>
          <p:cNvSpPr>
            <a:spLocks noGrp="1"/>
          </p:cNvSpPr>
          <p:nvPr>
            <p:ph type="sldNum" sz="quarter" idx="5"/>
          </p:nvPr>
        </p:nvSpPr>
        <p:spPr/>
        <p:txBody>
          <a:bodyPr/>
          <a:lstStyle/>
          <a:p>
            <a:fld id="{43FBACA3-DF38-4214-BA23-2050D45844CB}" type="slidenum">
              <a:rPr lang="nl-NL" smtClean="0"/>
              <a:t>7</a:t>
            </a:fld>
            <a:endParaRPr lang="nl-NL"/>
          </a:p>
        </p:txBody>
      </p:sp>
    </p:spTree>
    <p:extLst>
      <p:ext uri="{BB962C8B-B14F-4D97-AF65-F5344CB8AC3E}">
        <p14:creationId xmlns:p14="http://schemas.microsoft.com/office/powerpoint/2010/main" val="21017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3FBACA3-DF38-4214-BA23-2050D45844CB}" type="slidenum">
              <a:rPr lang="nl-NL" smtClean="0"/>
              <a:t>8</a:t>
            </a:fld>
            <a:endParaRPr lang="nl-NL"/>
          </a:p>
        </p:txBody>
      </p:sp>
    </p:spTree>
    <p:extLst>
      <p:ext uri="{BB962C8B-B14F-4D97-AF65-F5344CB8AC3E}">
        <p14:creationId xmlns:p14="http://schemas.microsoft.com/office/powerpoint/2010/main" val="1084426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schijf van vijf is de vertaling van de Richtlijnen Goede Voeding van de Gezondheidsraad richting consumenten en wordt om de paar jaar geactualiseerd. Het laat zien hoe een gezond voedingspatroon eruit ziet. </a:t>
            </a:r>
          </a:p>
          <a:p>
            <a:endParaRPr lang="nl-NL" dirty="0"/>
          </a:p>
          <a:p>
            <a:r>
              <a:rPr lang="nl-NL" dirty="0"/>
              <a:t>We raden mensen aan om 85% van hun calorie-</a:t>
            </a:r>
            <a:r>
              <a:rPr lang="nl-NL" dirty="0" err="1"/>
              <a:t>iname</a:t>
            </a:r>
            <a:r>
              <a:rPr lang="nl-NL" dirty="0"/>
              <a:t> uit de schijf van vijf te halen. Dan blijft er 15% over voor andere producten en dranken buiten de schijf. </a:t>
            </a:r>
          </a:p>
          <a:p>
            <a:r>
              <a:rPr lang="nl-NL" baseline="0" dirty="0"/>
              <a:t>Uitgangspunten bij het opstellen van Richtlijnen Schijf van Vijf: volwaardig voedingspatroon voor verschillende doelgroepen</a:t>
            </a:r>
          </a:p>
          <a:p>
            <a:r>
              <a:rPr lang="nl-NL" baseline="0" dirty="0"/>
              <a:t>Biedt ook ruimte voor producten buiten de Schijf.</a:t>
            </a:r>
          </a:p>
          <a:p>
            <a:endParaRPr lang="nl-NL" dirty="0"/>
          </a:p>
          <a:p>
            <a:r>
              <a:rPr lang="nl-NL" b="1" dirty="0"/>
              <a:t>Volwaardig voedingspatroon</a:t>
            </a:r>
          </a:p>
          <a:p>
            <a:pPr lvl="1"/>
            <a:r>
              <a:rPr lang="nl-NL" sz="1800" dirty="0"/>
              <a:t>Richtlijnen Goede Voeding en voedingsnormen Gezondheidsraad</a:t>
            </a:r>
          </a:p>
          <a:p>
            <a:pPr lvl="1"/>
            <a:r>
              <a:rPr lang="nl-NL" sz="1800" dirty="0"/>
              <a:t>Optimale combinatie van voedingsmiddelen die gezondheidswinst opleveren én voorzien in de energie- en voedingsstoffenbehoefte</a:t>
            </a:r>
          </a:p>
          <a:p>
            <a:r>
              <a:rPr lang="nl-NL" b="1" dirty="0"/>
              <a:t>En ook</a:t>
            </a:r>
          </a:p>
          <a:p>
            <a:pPr lvl="1"/>
            <a:r>
              <a:rPr lang="nl-NL" sz="1800" dirty="0"/>
              <a:t>Niet teveel producten met een ongunstig effect op de gezondheid, maar wel wat ruimte daarvoor</a:t>
            </a:r>
          </a:p>
          <a:p>
            <a:pPr lvl="1"/>
            <a:r>
              <a:rPr lang="nl-NL" sz="1800" dirty="0"/>
              <a:t>Randvoorwaarden duurzaamheid</a:t>
            </a:r>
          </a:p>
          <a:p>
            <a:r>
              <a:rPr lang="nl-NL" b="1" dirty="0"/>
              <a:t>Voor verschillende doelgroepen</a:t>
            </a:r>
          </a:p>
          <a:p>
            <a:pPr lvl="1"/>
            <a:r>
              <a:rPr lang="nl-NL" sz="1800" dirty="0"/>
              <a:t>Behoefte (leeftijd, geslacht, activiteit)</a:t>
            </a:r>
          </a:p>
          <a:p>
            <a:pPr lvl="1"/>
            <a:r>
              <a:rPr lang="nl-NL" sz="1800" dirty="0"/>
              <a:t>Sluit aan bij NL en niet-westerse voedingspatronen</a:t>
            </a:r>
          </a:p>
          <a:p>
            <a:pPr lvl="1"/>
            <a:r>
              <a:rPr lang="nl-NL" sz="1800" dirty="0"/>
              <a:t>Individuele voorkeur (vegetarisch, lager koolhydraat…)</a:t>
            </a:r>
          </a:p>
          <a:p>
            <a:endParaRPr lang="nl-NL" dirty="0"/>
          </a:p>
        </p:txBody>
      </p:sp>
      <p:sp>
        <p:nvSpPr>
          <p:cNvPr id="4" name="Tijdelijke aanduiding voor dianummer 3"/>
          <p:cNvSpPr>
            <a:spLocks noGrp="1"/>
          </p:cNvSpPr>
          <p:nvPr>
            <p:ph type="sldNum" sz="quarter" idx="5"/>
          </p:nvPr>
        </p:nvSpPr>
        <p:spPr/>
        <p:txBody>
          <a:bodyPr/>
          <a:lstStyle/>
          <a:p>
            <a:fld id="{43FBACA3-DF38-4214-BA23-2050D45844CB}" type="slidenum">
              <a:rPr lang="nl-NL" smtClean="0"/>
              <a:t>9</a:t>
            </a:fld>
            <a:endParaRPr lang="nl-NL"/>
          </a:p>
        </p:txBody>
      </p:sp>
    </p:spTree>
    <p:extLst>
      <p:ext uri="{BB962C8B-B14F-4D97-AF65-F5344CB8AC3E}">
        <p14:creationId xmlns:p14="http://schemas.microsoft.com/office/powerpoint/2010/main" val="195760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mn-lt"/>
              </a:rPr>
              <a:t>Werkvorm: In welk vak hoort het voedingsmiddel? Leerlingen rennen naar het juiste vak van de Schijf van Vijf om het antwoord te geven</a:t>
            </a:r>
          </a:p>
          <a:p>
            <a:pPr algn="l"/>
            <a:r>
              <a:rPr lang="nl-NL" b="0" i="0" dirty="0">
                <a:solidFill>
                  <a:srgbClr val="333333"/>
                </a:solidFill>
                <a:effectLst/>
                <a:latin typeface="+mn-lt"/>
              </a:rPr>
              <a:t>Doelgroep: Bovenbouw</a:t>
            </a:r>
          </a:p>
          <a:p>
            <a:pPr algn="l"/>
            <a:r>
              <a:rPr lang="nl-NL" b="0" i="0" dirty="0">
                <a:solidFill>
                  <a:srgbClr val="333333"/>
                </a:solidFill>
                <a:effectLst/>
                <a:latin typeface="+mn-lt"/>
              </a:rPr>
              <a:t>Tijd: 20 minuten</a:t>
            </a:r>
          </a:p>
          <a:p>
            <a:pPr algn="l"/>
            <a:r>
              <a:rPr lang="nl-NL" b="0" i="0" dirty="0">
                <a:solidFill>
                  <a:srgbClr val="333333"/>
                </a:solidFill>
                <a:effectLst/>
                <a:latin typeface="+mn-lt"/>
              </a:rPr>
              <a:t>Benodigdheden:</a:t>
            </a:r>
          </a:p>
          <a:p>
            <a:pPr lvl="2"/>
            <a:r>
              <a:rPr lang="nl-NL" b="0" i="0" dirty="0">
                <a:solidFill>
                  <a:srgbClr val="333333"/>
                </a:solidFill>
                <a:effectLst/>
                <a:latin typeface="+mn-lt"/>
              </a:rPr>
              <a:t>Hoepels of tape voor het maken van vakken</a:t>
            </a:r>
          </a:p>
          <a:p>
            <a:pPr lvl="2"/>
            <a:r>
              <a:rPr lang="nl-NL" b="0" i="0" u="none" strike="noStrike" dirty="0">
                <a:solidFill>
                  <a:srgbClr val="46A236"/>
                </a:solidFill>
                <a:effectLst/>
                <a:latin typeface="+mn-lt"/>
                <a:hlinkClick r:id="rId3"/>
              </a:rPr>
              <a:t>Afbeeldingen van voedingsmiddelen binnen de Schijf van Vijf</a:t>
            </a:r>
            <a:r>
              <a:rPr lang="nl-NL" b="0" i="0" dirty="0">
                <a:solidFill>
                  <a:srgbClr val="333333"/>
                </a:solidFill>
                <a:effectLst/>
                <a:latin typeface="+mn-lt"/>
              </a:rPr>
              <a:t> (pdf)</a:t>
            </a:r>
          </a:p>
          <a:p>
            <a:pPr lvl="2"/>
            <a:r>
              <a:rPr lang="nl-NL" b="0" i="0" u="none" strike="noStrike" dirty="0">
                <a:solidFill>
                  <a:srgbClr val="46A236"/>
                </a:solidFill>
                <a:effectLst/>
                <a:latin typeface="+mn-lt"/>
                <a:hlinkClick r:id="rId4"/>
              </a:rPr>
              <a:t>Afbeeldingen van voedingsmiddelen buiten de Schijf van Vijf</a:t>
            </a:r>
            <a:r>
              <a:rPr lang="nl-NL" b="0" i="0" dirty="0">
                <a:solidFill>
                  <a:srgbClr val="333333"/>
                </a:solidFill>
                <a:effectLst/>
                <a:latin typeface="+mn-lt"/>
              </a:rPr>
              <a:t> (pdf)</a:t>
            </a:r>
          </a:p>
          <a:p>
            <a:pPr lvl="2"/>
            <a:r>
              <a:rPr lang="nl-NL" b="0" i="0" dirty="0">
                <a:solidFill>
                  <a:srgbClr val="333333"/>
                </a:solidFill>
                <a:effectLst/>
                <a:latin typeface="+mn-lt"/>
              </a:rPr>
              <a:t>Eventueel:  </a:t>
            </a:r>
            <a:r>
              <a:rPr lang="nl-NL" b="0" i="0" u="none" strike="noStrike" dirty="0">
                <a:solidFill>
                  <a:srgbClr val="46A236"/>
                </a:solidFill>
                <a:effectLst/>
                <a:latin typeface="+mn-lt"/>
                <a:hlinkClick r:id="rId5"/>
              </a:rPr>
              <a:t>'Kies Ik Gezond?'-app</a:t>
            </a:r>
            <a:r>
              <a:rPr lang="nl-NL" b="0" i="0" dirty="0">
                <a:solidFill>
                  <a:srgbClr val="333333"/>
                </a:solidFill>
                <a:effectLst/>
                <a:latin typeface="+mn-lt"/>
              </a:rPr>
              <a:t> of </a:t>
            </a:r>
            <a:r>
              <a:rPr lang="nl-NL" b="0" i="0" u="none" strike="noStrike" dirty="0">
                <a:solidFill>
                  <a:srgbClr val="46A236"/>
                </a:solidFill>
                <a:effectLst/>
                <a:latin typeface="+mn-lt"/>
                <a:hlinkClick r:id="rId6"/>
              </a:rPr>
              <a:t>Staat-dit-in-de-Schijf-tool</a:t>
            </a:r>
            <a:r>
              <a:rPr lang="nl-NL" b="0" i="0" dirty="0">
                <a:solidFill>
                  <a:srgbClr val="333333"/>
                </a:solidFill>
                <a:effectLst/>
                <a:latin typeface="+mn-lt"/>
              </a:rPr>
              <a:t>. Zo kun je met je leerlingen opzoeken of producten in de Schijf van Vijf staan.</a:t>
            </a:r>
          </a:p>
          <a:p>
            <a:pPr lvl="2"/>
            <a:r>
              <a:rPr lang="nl-NL" b="0" i="0" dirty="0">
                <a:solidFill>
                  <a:srgbClr val="333333"/>
                </a:solidFill>
                <a:effectLst/>
                <a:latin typeface="+mn-lt"/>
              </a:rPr>
              <a:t>Variatie: Pittenzakken of tennisballen</a:t>
            </a:r>
          </a:p>
          <a:p>
            <a:pPr marL="307975" indent="-342900"/>
            <a:r>
              <a:rPr lang="nl-NL" b="0" i="0" dirty="0">
                <a:solidFill>
                  <a:srgbClr val="333333"/>
                </a:solidFill>
                <a:effectLst/>
                <a:latin typeface="+mn-lt"/>
              </a:rPr>
              <a:t>Opstelling: Estafette</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mn-lt"/>
              </a:rPr>
              <a:t>Optie 2: vakken van de schijf spel</a:t>
            </a:r>
          </a:p>
          <a:p>
            <a:endParaRPr lang="nl-NL" dirty="0"/>
          </a:p>
          <a:p>
            <a:pPr algn="l"/>
            <a:r>
              <a:rPr lang="nl-NL" b="0" i="0" dirty="0">
                <a:solidFill>
                  <a:srgbClr val="333333"/>
                </a:solidFill>
                <a:effectLst/>
                <a:highlight>
                  <a:srgbClr val="FFFFFF"/>
                </a:highlight>
                <a:latin typeface="Ubuntu" panose="020B0504030602030204" pitchFamily="34" charset="0"/>
              </a:rPr>
              <a:t>Uitleg:</a:t>
            </a:r>
          </a:p>
          <a:p>
            <a:pPr algn="l">
              <a:buFont typeface="Arial" panose="020B0604020202020204" pitchFamily="34" charset="0"/>
              <a:buChar char="•"/>
            </a:pPr>
            <a:r>
              <a:rPr lang="nl-NL" b="0" i="0" dirty="0">
                <a:solidFill>
                  <a:srgbClr val="333333"/>
                </a:solidFill>
                <a:effectLst/>
                <a:highlight>
                  <a:srgbClr val="FFFFFF"/>
                </a:highlight>
                <a:latin typeface="Ubuntu" panose="020B0504030602030204" pitchFamily="34" charset="0"/>
              </a:rPr>
              <a:t>Maak groepjes van 4 à 5 leerlingen.</a:t>
            </a:r>
          </a:p>
          <a:p>
            <a:pPr algn="l">
              <a:buFont typeface="Arial" panose="020B0604020202020204" pitchFamily="34" charset="0"/>
              <a:buChar char="•"/>
            </a:pPr>
            <a:r>
              <a:rPr lang="nl-NL" b="0" i="0" dirty="0">
                <a:solidFill>
                  <a:srgbClr val="333333"/>
                </a:solidFill>
                <a:effectLst/>
                <a:highlight>
                  <a:srgbClr val="FFFFFF"/>
                </a:highlight>
                <a:latin typeface="Ubuntu" panose="020B0504030602030204" pitchFamily="34" charset="0"/>
              </a:rPr>
              <a:t>Creëer met de hoepels of tape 6 verschillende vakken aan de overkant van de ruimte.</a:t>
            </a:r>
            <a:br>
              <a:rPr lang="nl-NL" b="0" i="0" dirty="0">
                <a:solidFill>
                  <a:srgbClr val="333333"/>
                </a:solidFill>
                <a:effectLst/>
                <a:highlight>
                  <a:srgbClr val="FFFFFF"/>
                </a:highlight>
                <a:latin typeface="Ubuntu" panose="020B0504030602030204" pitchFamily="34" charset="0"/>
              </a:rPr>
            </a:br>
            <a:r>
              <a:rPr lang="nl-NL" b="0" i="0" dirty="0">
                <a:solidFill>
                  <a:srgbClr val="333333"/>
                </a:solidFill>
                <a:effectLst/>
                <a:highlight>
                  <a:srgbClr val="FFFFFF"/>
                </a:highlight>
                <a:latin typeface="Ubuntu" panose="020B0504030602030204" pitchFamily="34" charset="0"/>
              </a:rPr>
              <a:t>- Groene vak: groente en fruit</a:t>
            </a:r>
            <a:br>
              <a:rPr lang="nl-NL" b="0" i="0" dirty="0">
                <a:solidFill>
                  <a:srgbClr val="333333"/>
                </a:solidFill>
                <a:effectLst/>
                <a:highlight>
                  <a:srgbClr val="FFFFFF"/>
                </a:highlight>
                <a:latin typeface="Ubuntu" panose="020B0504030602030204" pitchFamily="34" charset="0"/>
              </a:rPr>
            </a:br>
            <a:r>
              <a:rPr lang="nl-NL" b="0" i="0" dirty="0">
                <a:solidFill>
                  <a:srgbClr val="333333"/>
                </a:solidFill>
                <a:effectLst/>
                <a:highlight>
                  <a:srgbClr val="FFFFFF"/>
                </a:highlight>
                <a:latin typeface="Ubuntu" panose="020B0504030602030204" pitchFamily="34" charset="0"/>
              </a:rPr>
              <a:t>- Gele vak: oliën en vetten</a:t>
            </a:r>
            <a:br>
              <a:rPr lang="nl-NL" b="0" i="0" dirty="0">
                <a:solidFill>
                  <a:srgbClr val="333333"/>
                </a:solidFill>
                <a:effectLst/>
                <a:highlight>
                  <a:srgbClr val="FFFFFF"/>
                </a:highlight>
                <a:latin typeface="Ubuntu" panose="020B0504030602030204" pitchFamily="34" charset="0"/>
              </a:rPr>
            </a:br>
            <a:r>
              <a:rPr lang="nl-NL" b="0" i="0" dirty="0">
                <a:solidFill>
                  <a:srgbClr val="333333"/>
                </a:solidFill>
                <a:effectLst/>
                <a:highlight>
                  <a:srgbClr val="FFFFFF"/>
                </a:highlight>
                <a:latin typeface="Ubuntu" panose="020B0504030602030204" pitchFamily="34" charset="0"/>
              </a:rPr>
              <a:t>- Roze vak: vis, vlees, peulvruchten, ei, noten en zuivel</a:t>
            </a:r>
            <a:br>
              <a:rPr lang="nl-NL" b="0" i="0" dirty="0">
                <a:solidFill>
                  <a:srgbClr val="333333"/>
                </a:solidFill>
                <a:effectLst/>
                <a:highlight>
                  <a:srgbClr val="FFFFFF"/>
                </a:highlight>
                <a:latin typeface="Ubuntu" panose="020B0504030602030204" pitchFamily="34" charset="0"/>
              </a:rPr>
            </a:br>
            <a:r>
              <a:rPr lang="nl-NL" b="0" i="0" dirty="0">
                <a:solidFill>
                  <a:srgbClr val="333333"/>
                </a:solidFill>
                <a:effectLst/>
                <a:highlight>
                  <a:srgbClr val="FFFFFF"/>
                </a:highlight>
                <a:latin typeface="Ubuntu" panose="020B0504030602030204" pitchFamily="34" charset="0"/>
              </a:rPr>
              <a:t>- Oranje vak: brood, graanproducten en aardappelen</a:t>
            </a:r>
            <a:br>
              <a:rPr lang="nl-NL" b="0" i="0" dirty="0">
                <a:solidFill>
                  <a:srgbClr val="333333"/>
                </a:solidFill>
                <a:effectLst/>
                <a:highlight>
                  <a:srgbClr val="FFFFFF"/>
                </a:highlight>
                <a:latin typeface="Ubuntu" panose="020B0504030602030204" pitchFamily="34" charset="0"/>
              </a:rPr>
            </a:br>
            <a:r>
              <a:rPr lang="nl-NL" b="0" i="0" dirty="0">
                <a:solidFill>
                  <a:srgbClr val="333333"/>
                </a:solidFill>
                <a:effectLst/>
                <a:highlight>
                  <a:srgbClr val="FFFFFF"/>
                </a:highlight>
                <a:latin typeface="Ubuntu" panose="020B0504030602030204" pitchFamily="34" charset="0"/>
              </a:rPr>
              <a:t>- Blauwe vak: water, thee en koffie</a:t>
            </a:r>
            <a:br>
              <a:rPr lang="nl-NL" b="0" i="0" dirty="0">
                <a:solidFill>
                  <a:srgbClr val="333333"/>
                </a:solidFill>
                <a:effectLst/>
                <a:highlight>
                  <a:srgbClr val="FFFFFF"/>
                </a:highlight>
                <a:latin typeface="Ubuntu" panose="020B0504030602030204" pitchFamily="34" charset="0"/>
              </a:rPr>
            </a:br>
            <a:r>
              <a:rPr lang="nl-NL" b="0" i="0" dirty="0">
                <a:solidFill>
                  <a:srgbClr val="333333"/>
                </a:solidFill>
                <a:effectLst/>
                <a:highlight>
                  <a:srgbClr val="FFFFFF"/>
                </a:highlight>
                <a:latin typeface="Ubuntu" panose="020B0504030602030204" pitchFamily="34" charset="0"/>
              </a:rPr>
              <a:t>- Vak: Buiten de Schijf van Vijf</a:t>
            </a:r>
          </a:p>
          <a:p>
            <a:pPr algn="l">
              <a:buFont typeface="Arial" panose="020B0604020202020204" pitchFamily="34" charset="0"/>
              <a:buChar char="•"/>
            </a:pPr>
            <a:r>
              <a:rPr lang="nl-NL" b="0" i="0" dirty="0">
                <a:solidFill>
                  <a:srgbClr val="333333"/>
                </a:solidFill>
                <a:effectLst/>
                <a:highlight>
                  <a:srgbClr val="FFFFFF"/>
                </a:highlight>
                <a:latin typeface="Ubuntu" panose="020B0504030602030204" pitchFamily="34" charset="0"/>
              </a:rPr>
              <a:t>Laat de leerlingen ongeveer 5-10 meter van de verschillende vakken staan.</a:t>
            </a:r>
          </a:p>
          <a:p>
            <a:pPr algn="l">
              <a:buFont typeface="Arial" panose="020B0604020202020204" pitchFamily="34" charset="0"/>
              <a:buChar char="•"/>
            </a:pPr>
            <a:r>
              <a:rPr lang="nl-NL" b="0" i="0" dirty="0">
                <a:solidFill>
                  <a:srgbClr val="333333"/>
                </a:solidFill>
                <a:effectLst/>
                <a:highlight>
                  <a:srgbClr val="FFFFFF"/>
                </a:highlight>
                <a:latin typeface="Ubuntu" panose="020B0504030602030204" pitchFamily="34" charset="0"/>
              </a:rPr>
              <a:t>De nummers 1 starten.</a:t>
            </a:r>
          </a:p>
          <a:p>
            <a:pPr algn="l">
              <a:buFont typeface="Arial" panose="020B0604020202020204" pitchFamily="34" charset="0"/>
              <a:buChar char="•"/>
            </a:pPr>
            <a:r>
              <a:rPr lang="nl-NL" b="0" i="0" dirty="0">
                <a:solidFill>
                  <a:srgbClr val="333333"/>
                </a:solidFill>
                <a:effectLst/>
                <a:highlight>
                  <a:srgbClr val="FFFFFF"/>
                </a:highlight>
                <a:latin typeface="Ubuntu" panose="020B0504030602030204" pitchFamily="34" charset="0"/>
              </a:rPr>
              <a:t>De docent laat een product zien, waarop de nummers 1 naar het juiste vak rennen.</a:t>
            </a:r>
          </a:p>
          <a:p>
            <a:pPr algn="l">
              <a:buFont typeface="Arial" panose="020B0604020202020204" pitchFamily="34" charset="0"/>
              <a:buChar char="•"/>
            </a:pPr>
            <a:r>
              <a:rPr lang="nl-NL" b="0" i="0" dirty="0">
                <a:solidFill>
                  <a:srgbClr val="333333"/>
                </a:solidFill>
                <a:effectLst/>
                <a:highlight>
                  <a:srgbClr val="FFFFFF"/>
                </a:highlight>
                <a:latin typeface="Ubuntu" panose="020B0504030602030204" pitchFamily="34" charset="0"/>
              </a:rPr>
              <a:t>De docent geeft daarna extra informatie over het goede antwoord.</a:t>
            </a:r>
          </a:p>
          <a:p>
            <a:pPr algn="l">
              <a:buFont typeface="Arial" panose="020B0604020202020204" pitchFamily="34" charset="0"/>
              <a:buChar char="•"/>
            </a:pPr>
            <a:r>
              <a:rPr lang="nl-NL" b="0" i="0" dirty="0">
                <a:solidFill>
                  <a:srgbClr val="333333"/>
                </a:solidFill>
                <a:effectLst/>
                <a:highlight>
                  <a:srgbClr val="FFFFFF"/>
                </a:highlight>
                <a:latin typeface="Ubuntu" panose="020B0504030602030204" pitchFamily="34" charset="0"/>
              </a:rPr>
              <a:t>De docent laat een volgend product zien, waarop de nummers 2 naar het juiste vak rennen.</a:t>
            </a:r>
          </a:p>
          <a:p>
            <a:pPr algn="l">
              <a:buFont typeface="Arial" panose="020B0604020202020204" pitchFamily="34" charset="0"/>
              <a:buChar char="•"/>
            </a:pPr>
            <a:r>
              <a:rPr lang="nl-NL" b="0" i="0" dirty="0">
                <a:solidFill>
                  <a:srgbClr val="333333"/>
                </a:solidFill>
                <a:effectLst/>
                <a:highlight>
                  <a:srgbClr val="FFFFFF"/>
                </a:highlight>
                <a:latin typeface="Ubuntu" panose="020B0504030602030204" pitchFamily="34" charset="0"/>
              </a:rPr>
              <a:t>Herhaal dit totdat iedereen is geweest.</a:t>
            </a:r>
          </a:p>
          <a:p>
            <a:endParaRPr lang="nl-NL" dirty="0"/>
          </a:p>
        </p:txBody>
      </p:sp>
      <p:sp>
        <p:nvSpPr>
          <p:cNvPr id="4" name="Tijdelijke aanduiding voor dianummer 3"/>
          <p:cNvSpPr>
            <a:spLocks noGrp="1"/>
          </p:cNvSpPr>
          <p:nvPr>
            <p:ph type="sldNum" sz="quarter" idx="5"/>
          </p:nvPr>
        </p:nvSpPr>
        <p:spPr/>
        <p:txBody>
          <a:bodyPr/>
          <a:lstStyle/>
          <a:p>
            <a:fld id="{43FBACA3-DF38-4214-BA23-2050D45844CB}" type="slidenum">
              <a:rPr lang="nl-NL" smtClean="0"/>
              <a:t>11</a:t>
            </a:fld>
            <a:endParaRPr lang="nl-NL"/>
          </a:p>
        </p:txBody>
      </p:sp>
    </p:spTree>
    <p:extLst>
      <p:ext uri="{BB962C8B-B14F-4D97-AF65-F5344CB8AC3E}">
        <p14:creationId xmlns:p14="http://schemas.microsoft.com/office/powerpoint/2010/main" val="1287829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effectLst/>
                <a:latin typeface="Times New Roman" panose="02020603050405020304" pitchFamily="18" charset="0"/>
              </a:rPr>
              <a:t>Steeds meer jongeren hebben overgewicht. Een belangrijke reden daarvan is dat onze omgeving het makkelijker maakt om ongezond te kiezen. Op elke straathoek is vet, zoet en calorierijk eten te vinden. Daarom is het in toenemende mate belangrijk voor jongeren om voedselvaardig te zijn: te beschikken over kennis en vaardigheden die het mogelijk maken om gezond en duurzaam te kiezen. Nu en in de toekomst. </a:t>
            </a:r>
            <a:r>
              <a:rPr lang="nl-NL" b="0" i="0" dirty="0">
                <a:effectLst/>
                <a:latin typeface="Arial" panose="020B0604020202020204" pitchFamily="34" charset="0"/>
              </a:rPr>
              <a:t>Voedselvaardig zijn betekent dat jongeren weten wat gezonde voeding is, waarom gezonde voeding belangrijk is, en dat ze een plan kunnen maken om gezonde en duurzame voeding te kopen en bereiden. Maar ook het lezen van een etiket, weten waar eten vandaan komt en hoe je hygiënisch werkt in de keuken zijn voedselvaardigheden. Jongeren die voedselvaardig zijn, hebben een betere relatie met voeding en hebben van deze vaardigheden hun leven lang profijt. Daarom is het belangrijk om alle jongeren dit mee te geven.</a:t>
            </a:r>
          </a:p>
          <a:p>
            <a:endParaRPr lang="nl-NL" b="0" i="0" dirty="0">
              <a:solidFill>
                <a:srgbClr val="333333"/>
              </a:solidFill>
              <a:effectLst/>
              <a:latin typeface="Ubuntu" panose="020B0504030602030204" pitchFamily="34" charset="0"/>
            </a:endParaRPr>
          </a:p>
          <a:p>
            <a:endParaRPr lang="nl-NL" b="0" i="0" dirty="0">
              <a:solidFill>
                <a:srgbClr val="333333"/>
              </a:solidFill>
              <a:effectLst/>
              <a:latin typeface="Ubuntu" panose="020B0504030602030204" pitchFamily="34" charset="0"/>
            </a:endParaRPr>
          </a:p>
          <a:p>
            <a:r>
              <a:rPr lang="nl-NL" b="0" i="0" dirty="0">
                <a:solidFill>
                  <a:srgbClr val="333333"/>
                </a:solidFill>
                <a:effectLst/>
                <a:latin typeface="Ubuntu" panose="020B0504030602030204" pitchFamily="34" charset="0"/>
              </a:rPr>
              <a:t>Aandacht voor gezonde en duurzame voeding op school kan het voedingspatroon van basisschoolkinderen flink verbeteren. Op deze pagina vind je informatie en materialen om aan de slag te gaan met lespakketten, het opstellen van een voedingsbeleid, het organiseren van gezonde schoollunches en nog veel meer handige tips.</a:t>
            </a:r>
          </a:p>
          <a:p>
            <a:endParaRPr lang="nl-NL" b="0" i="0" dirty="0">
              <a:solidFill>
                <a:srgbClr val="333333"/>
              </a:solidFill>
              <a:effectLst/>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Segoe UI" panose="020B0502040204020203" pitchFamily="34" charset="0"/>
              </a:rPr>
              <a:t>Voedseleducatie over verschillende thema's gaat: gezondheid, voedselveiligheid, verleidingen, eten bereiden etc. </a:t>
            </a:r>
            <a:br>
              <a:rPr lang="nl-NL" sz="1800" dirty="0">
                <a:effectLst/>
                <a:latin typeface="Segoe UI" panose="020B0502040204020203" pitchFamily="34" charset="0"/>
              </a:rPr>
            </a:br>
            <a:br>
              <a:rPr lang="nl-NL" sz="1800" dirty="0">
                <a:effectLst/>
                <a:latin typeface="Segoe UI" panose="020B0502040204020203" pitchFamily="34" charset="0"/>
              </a:rPr>
            </a:br>
            <a:r>
              <a:rPr lang="nl-NL" sz="1800" dirty="0">
                <a:effectLst/>
                <a:latin typeface="Segoe UI" panose="020B0502040204020203" pitchFamily="34" charset="0"/>
              </a:rPr>
              <a:t>Voor meer informatie over verschillende thema's verwijzen naar onze website: https://www.voedingscentrum.nl/professionals/gezond-op-school/gezond-eten-op-de-basisschool.aspx</a:t>
            </a:r>
            <a:endParaRPr lang="nl-NL" sz="1800" dirty="0">
              <a:effectLst/>
              <a:latin typeface="Arial" panose="020B0604020202020204" pitchFamily="34"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43FBACA3-DF38-4214-BA23-2050D45844CB}" type="slidenum">
              <a:rPr lang="nl-NL" smtClean="0"/>
              <a:t>13</a:t>
            </a:fld>
            <a:endParaRPr lang="nl-NL"/>
          </a:p>
        </p:txBody>
      </p:sp>
    </p:spTree>
    <p:extLst>
      <p:ext uri="{BB962C8B-B14F-4D97-AF65-F5344CB8AC3E}">
        <p14:creationId xmlns:p14="http://schemas.microsoft.com/office/powerpoint/2010/main" val="1083123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33333"/>
                </a:solidFill>
                <a:effectLst/>
                <a:latin typeface="Ubuntu" panose="020B0504030602030204" pitchFamily="34" charset="0"/>
              </a:rPr>
              <a:t>School is een belangrijke plek om kinderen en jongeren bewust te maken van gezonde en duurzame voeding. Voedseleducatie op school kan bijdragen aan betere schoolprestaties, minder schooluitval en aan een gezondere leefstijl. Daarbij is het goed om niet alleen te werken aan kennis van de theorie: wat is gezond eten, welke functie hebben bepaalde stoffen, maar leerlingen ook aan de slag te laten gaan met praktische vaardigheden. Denk aan etiketten lezen, keurmerken herkennen, een boodschappenlijstje maken en een keertje koken! Niet alle kinderen krijgen dat mee van huis, school is daarom een belangrijke plek om hier aandacht aan te besteden. Wij vinden het belangrijk om docenten en studenten zelf aan het woord te laten over voedselonderwijs. In deze video laten andere docenten en jongeren het belang van en hun ervaring met voedseleducatie zien. </a:t>
            </a:r>
          </a:p>
          <a:p>
            <a:endParaRPr lang="nl-NL" dirty="0"/>
          </a:p>
        </p:txBody>
      </p:sp>
      <p:sp>
        <p:nvSpPr>
          <p:cNvPr id="4" name="Tijdelijke aanduiding voor dianummer 3"/>
          <p:cNvSpPr>
            <a:spLocks noGrp="1"/>
          </p:cNvSpPr>
          <p:nvPr>
            <p:ph type="sldNum" sz="quarter" idx="5"/>
          </p:nvPr>
        </p:nvSpPr>
        <p:spPr/>
        <p:txBody>
          <a:bodyPr/>
          <a:lstStyle/>
          <a:p>
            <a:fld id="{43FBACA3-DF38-4214-BA23-2050D45844CB}" type="slidenum">
              <a:rPr lang="nl-NL" smtClean="0"/>
              <a:t>14</a:t>
            </a:fld>
            <a:endParaRPr lang="nl-NL"/>
          </a:p>
        </p:txBody>
      </p:sp>
    </p:spTree>
    <p:extLst>
      <p:ext uri="{BB962C8B-B14F-4D97-AF65-F5344CB8AC3E}">
        <p14:creationId xmlns:p14="http://schemas.microsoft.com/office/powerpoint/2010/main" val="24603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object groen vlak link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DF7A3C74-59DA-4C47-ADDD-F3868F842FAA}"/>
              </a:ext>
            </a:extLst>
          </p:cNvPr>
          <p:cNvSpPr/>
          <p:nvPr userDrawn="1"/>
        </p:nvSpPr>
        <p:spPr>
          <a:xfrm>
            <a:off x="392762" y="392762"/>
            <a:ext cx="6321021" cy="4210769"/>
          </a:xfrm>
          <a:prstGeom prst="rect">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7" name="Rechthoek 6">
            <a:extLst>
              <a:ext uri="{FF2B5EF4-FFF2-40B4-BE49-F238E27FC236}">
                <a16:creationId xmlns:a16="http://schemas.microsoft.com/office/drawing/2014/main" id="{386FC032-D5A1-9628-6C06-E4DF6E7AD380}"/>
              </a:ext>
            </a:extLst>
          </p:cNvPr>
          <p:cNvSpPr/>
          <p:nvPr userDrawn="1"/>
        </p:nvSpPr>
        <p:spPr>
          <a:xfrm>
            <a:off x="10234974" y="6098102"/>
            <a:ext cx="1544276" cy="252792"/>
          </a:xfrm>
          <a:prstGeom prst="rect">
            <a:avLst/>
          </a:prstGeom>
          <a:solidFill>
            <a:srgbClr val="E30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8" name="Rechthoek 7">
            <a:extLst>
              <a:ext uri="{FF2B5EF4-FFF2-40B4-BE49-F238E27FC236}">
                <a16:creationId xmlns:a16="http://schemas.microsoft.com/office/drawing/2014/main" id="{86496BD7-4B86-913D-B073-4CEEABC6132A}"/>
              </a:ext>
            </a:extLst>
          </p:cNvPr>
          <p:cNvSpPr/>
          <p:nvPr userDrawn="1"/>
        </p:nvSpPr>
        <p:spPr>
          <a:xfrm>
            <a:off x="8901474" y="6098102"/>
            <a:ext cx="1333500" cy="2527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9" name="Rechthoek 8">
            <a:extLst>
              <a:ext uri="{FF2B5EF4-FFF2-40B4-BE49-F238E27FC236}">
                <a16:creationId xmlns:a16="http://schemas.microsoft.com/office/drawing/2014/main" id="{01DB6378-41A6-3FA5-39CF-166A6592C03D}"/>
              </a:ext>
            </a:extLst>
          </p:cNvPr>
          <p:cNvSpPr/>
          <p:nvPr userDrawn="1"/>
        </p:nvSpPr>
        <p:spPr>
          <a:xfrm>
            <a:off x="8901474" y="6350894"/>
            <a:ext cx="2877776" cy="3293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10" name="Tijdelijke aanduiding voor afbeelding 9">
            <a:extLst>
              <a:ext uri="{FF2B5EF4-FFF2-40B4-BE49-F238E27FC236}">
                <a16:creationId xmlns:a16="http://schemas.microsoft.com/office/drawing/2014/main" id="{0F7A86B8-B4D9-B42F-11C6-37EB8D13B30C}"/>
              </a:ext>
            </a:extLst>
          </p:cNvPr>
          <p:cNvSpPr>
            <a:spLocks noGrp="1"/>
          </p:cNvSpPr>
          <p:nvPr>
            <p:ph type="pic" sz="quarter" idx="10"/>
          </p:nvPr>
        </p:nvSpPr>
        <p:spPr>
          <a:xfrm>
            <a:off x="4" y="2"/>
            <a:ext cx="12191996" cy="6857997"/>
          </a:xfrm>
          <a:custGeom>
            <a:avLst/>
            <a:gdLst/>
            <a:ahLst/>
            <a:cxnLst/>
            <a:rect l="l" t="t" r="r" b="b"/>
            <a:pathLst>
              <a:path w="12191996" h="6857997">
                <a:moveTo>
                  <a:pt x="10153011" y="6435088"/>
                </a:moveTo>
                <a:cubicBezTo>
                  <a:pt x="10179681" y="6435088"/>
                  <a:pt x="10191111" y="6459218"/>
                  <a:pt x="10191111" y="6488428"/>
                </a:cubicBezTo>
                <a:cubicBezTo>
                  <a:pt x="10191111" y="6517638"/>
                  <a:pt x="10179681" y="6541768"/>
                  <a:pt x="10151741" y="6541768"/>
                </a:cubicBezTo>
                <a:cubicBezTo>
                  <a:pt x="10125071" y="6541768"/>
                  <a:pt x="10112371" y="6512558"/>
                  <a:pt x="10112371" y="6489698"/>
                </a:cubicBezTo>
                <a:cubicBezTo>
                  <a:pt x="10112371" y="6463028"/>
                  <a:pt x="10122531" y="6435088"/>
                  <a:pt x="10153011" y="6435088"/>
                </a:cubicBezTo>
                <a:close/>
                <a:moveTo>
                  <a:pt x="9641201" y="6435088"/>
                </a:moveTo>
                <a:cubicBezTo>
                  <a:pt x="9670410" y="6435088"/>
                  <a:pt x="9681840" y="6465568"/>
                  <a:pt x="9681840" y="6489698"/>
                </a:cubicBezTo>
                <a:cubicBezTo>
                  <a:pt x="9681840" y="6513828"/>
                  <a:pt x="9671680" y="6545578"/>
                  <a:pt x="9641201" y="6545578"/>
                </a:cubicBezTo>
                <a:cubicBezTo>
                  <a:pt x="9610720" y="6545578"/>
                  <a:pt x="9603101" y="6513828"/>
                  <a:pt x="9603101" y="6489698"/>
                </a:cubicBezTo>
                <a:cubicBezTo>
                  <a:pt x="9603101" y="6466838"/>
                  <a:pt x="9611990" y="6435088"/>
                  <a:pt x="9641201" y="6435088"/>
                </a:cubicBezTo>
                <a:close/>
                <a:moveTo>
                  <a:pt x="9250040" y="6435088"/>
                </a:moveTo>
                <a:cubicBezTo>
                  <a:pt x="9280521" y="6435088"/>
                  <a:pt x="9294490" y="6459218"/>
                  <a:pt x="9294490" y="6485888"/>
                </a:cubicBezTo>
                <a:cubicBezTo>
                  <a:pt x="9294490" y="6515098"/>
                  <a:pt x="9285601" y="6545578"/>
                  <a:pt x="9250040" y="6545578"/>
                </a:cubicBezTo>
                <a:cubicBezTo>
                  <a:pt x="9214481" y="6545578"/>
                  <a:pt x="9205590" y="6515098"/>
                  <a:pt x="9205590" y="6485888"/>
                </a:cubicBezTo>
                <a:cubicBezTo>
                  <a:pt x="9205590" y="6460488"/>
                  <a:pt x="9220831" y="6435088"/>
                  <a:pt x="9250040" y="6435088"/>
                </a:cubicBezTo>
                <a:close/>
                <a:moveTo>
                  <a:pt x="10659741" y="6433818"/>
                </a:moveTo>
                <a:cubicBezTo>
                  <a:pt x="10685141" y="6433818"/>
                  <a:pt x="10695301" y="6452868"/>
                  <a:pt x="10696571" y="6474458"/>
                </a:cubicBezTo>
                <a:lnTo>
                  <a:pt x="10619101" y="6474458"/>
                </a:lnTo>
                <a:cubicBezTo>
                  <a:pt x="10621641" y="6451598"/>
                  <a:pt x="10634341" y="6433818"/>
                  <a:pt x="10659741" y="6433818"/>
                </a:cubicBezTo>
                <a:close/>
                <a:moveTo>
                  <a:pt x="9450700" y="6433818"/>
                </a:moveTo>
                <a:cubicBezTo>
                  <a:pt x="9476100" y="6433818"/>
                  <a:pt x="9486260" y="6452868"/>
                  <a:pt x="9487530" y="6474458"/>
                </a:cubicBezTo>
                <a:lnTo>
                  <a:pt x="9410060" y="6474458"/>
                </a:lnTo>
                <a:cubicBezTo>
                  <a:pt x="9412600" y="6451598"/>
                  <a:pt x="9425300" y="6433818"/>
                  <a:pt x="9450700" y="6433818"/>
                </a:cubicBezTo>
                <a:close/>
                <a:moveTo>
                  <a:pt x="9774551" y="6404608"/>
                </a:moveTo>
                <a:lnTo>
                  <a:pt x="9774551" y="6576058"/>
                </a:lnTo>
                <a:lnTo>
                  <a:pt x="9820271" y="6576058"/>
                </a:lnTo>
                <a:lnTo>
                  <a:pt x="9820271" y="6404608"/>
                </a:lnTo>
                <a:close/>
                <a:moveTo>
                  <a:pt x="11247751" y="6404607"/>
                </a:moveTo>
                <a:lnTo>
                  <a:pt x="11247751" y="6512557"/>
                </a:lnTo>
                <a:cubicBezTo>
                  <a:pt x="11247751" y="6551927"/>
                  <a:pt x="11265531" y="6579867"/>
                  <a:pt x="11307440" y="6579867"/>
                </a:cubicBezTo>
                <a:cubicBezTo>
                  <a:pt x="11330301" y="6579867"/>
                  <a:pt x="11350621" y="6569707"/>
                  <a:pt x="11364590" y="6553197"/>
                </a:cubicBezTo>
                <a:lnTo>
                  <a:pt x="11365861" y="6553197"/>
                </a:lnTo>
                <a:lnTo>
                  <a:pt x="11365861" y="6576057"/>
                </a:lnTo>
                <a:lnTo>
                  <a:pt x="11409040" y="6576057"/>
                </a:lnTo>
                <a:lnTo>
                  <a:pt x="11409040" y="6404607"/>
                </a:lnTo>
                <a:lnTo>
                  <a:pt x="11363321" y="6404607"/>
                </a:lnTo>
                <a:lnTo>
                  <a:pt x="11363321" y="6488427"/>
                </a:lnTo>
                <a:cubicBezTo>
                  <a:pt x="11363321" y="6511287"/>
                  <a:pt x="11355701" y="6545577"/>
                  <a:pt x="11322681" y="6545577"/>
                </a:cubicBezTo>
                <a:cubicBezTo>
                  <a:pt x="11293471" y="6545577"/>
                  <a:pt x="11293471" y="6517637"/>
                  <a:pt x="11293471" y="6496047"/>
                </a:cubicBezTo>
                <a:lnTo>
                  <a:pt x="11293471" y="6404607"/>
                </a:lnTo>
                <a:close/>
                <a:moveTo>
                  <a:pt x="10657201" y="6402068"/>
                </a:moveTo>
                <a:cubicBezTo>
                  <a:pt x="10602591" y="6402068"/>
                  <a:pt x="10575921" y="6442708"/>
                  <a:pt x="10575921" y="6492238"/>
                </a:cubicBezTo>
                <a:cubicBezTo>
                  <a:pt x="10575921" y="6548118"/>
                  <a:pt x="10608941" y="6581138"/>
                  <a:pt x="10667361" y="6581138"/>
                </a:cubicBezTo>
                <a:cubicBezTo>
                  <a:pt x="10691491" y="6581138"/>
                  <a:pt x="10710541" y="6576058"/>
                  <a:pt x="10727051" y="6567168"/>
                </a:cubicBezTo>
                <a:lnTo>
                  <a:pt x="10728321" y="6567168"/>
                </a:lnTo>
                <a:lnTo>
                  <a:pt x="10728321" y="6530338"/>
                </a:lnTo>
                <a:cubicBezTo>
                  <a:pt x="10710541" y="6540498"/>
                  <a:pt x="10691491" y="6548118"/>
                  <a:pt x="10669901" y="6548118"/>
                </a:cubicBezTo>
                <a:cubicBezTo>
                  <a:pt x="10641961" y="6548118"/>
                  <a:pt x="10622911" y="6532878"/>
                  <a:pt x="10620371" y="6504938"/>
                </a:cubicBezTo>
                <a:lnTo>
                  <a:pt x="10741021" y="6504938"/>
                </a:lnTo>
                <a:cubicBezTo>
                  <a:pt x="10741021" y="6445248"/>
                  <a:pt x="10721971" y="6402068"/>
                  <a:pt x="10657201" y="6402068"/>
                </a:cubicBezTo>
                <a:close/>
                <a:moveTo>
                  <a:pt x="9448160" y="6402068"/>
                </a:moveTo>
                <a:cubicBezTo>
                  <a:pt x="9393550" y="6402068"/>
                  <a:pt x="9366880" y="6442708"/>
                  <a:pt x="9366880" y="6492238"/>
                </a:cubicBezTo>
                <a:cubicBezTo>
                  <a:pt x="9366880" y="6548118"/>
                  <a:pt x="9399900" y="6581138"/>
                  <a:pt x="9458320" y="6581138"/>
                </a:cubicBezTo>
                <a:cubicBezTo>
                  <a:pt x="9482450" y="6581138"/>
                  <a:pt x="9501500" y="6576058"/>
                  <a:pt x="9518010" y="6567168"/>
                </a:cubicBezTo>
                <a:lnTo>
                  <a:pt x="9519280" y="6567168"/>
                </a:lnTo>
                <a:lnTo>
                  <a:pt x="9519280" y="6530338"/>
                </a:lnTo>
                <a:cubicBezTo>
                  <a:pt x="9501500" y="6540498"/>
                  <a:pt x="9482450" y="6548118"/>
                  <a:pt x="9460860" y="6548118"/>
                </a:cubicBezTo>
                <a:cubicBezTo>
                  <a:pt x="9432920" y="6548118"/>
                  <a:pt x="9413870" y="6532878"/>
                  <a:pt x="9411330" y="6504938"/>
                </a:cubicBezTo>
                <a:lnTo>
                  <a:pt x="9531980" y="6504938"/>
                </a:lnTo>
                <a:cubicBezTo>
                  <a:pt x="9531980" y="6445248"/>
                  <a:pt x="9512930" y="6402068"/>
                  <a:pt x="9448160" y="6402068"/>
                </a:cubicBezTo>
                <a:close/>
                <a:moveTo>
                  <a:pt x="11551280" y="6400798"/>
                </a:moveTo>
                <a:cubicBezTo>
                  <a:pt x="11534770" y="6400798"/>
                  <a:pt x="11513180" y="6408418"/>
                  <a:pt x="11499210" y="6428738"/>
                </a:cubicBezTo>
                <a:lnTo>
                  <a:pt x="11497940" y="6428738"/>
                </a:lnTo>
                <a:lnTo>
                  <a:pt x="11497940" y="6404608"/>
                </a:lnTo>
                <a:lnTo>
                  <a:pt x="11454760" y="6404608"/>
                </a:lnTo>
                <a:lnTo>
                  <a:pt x="11453490" y="6404608"/>
                </a:lnTo>
                <a:lnTo>
                  <a:pt x="11453490" y="6576058"/>
                </a:lnTo>
                <a:lnTo>
                  <a:pt x="11499210" y="6576058"/>
                </a:lnTo>
                <a:lnTo>
                  <a:pt x="11499210" y="6493508"/>
                </a:lnTo>
                <a:cubicBezTo>
                  <a:pt x="11499210" y="6471918"/>
                  <a:pt x="11503020" y="6436358"/>
                  <a:pt x="11533501" y="6436358"/>
                </a:cubicBezTo>
                <a:cubicBezTo>
                  <a:pt x="11560170" y="6436358"/>
                  <a:pt x="11560170" y="6457948"/>
                  <a:pt x="11560170" y="6474458"/>
                </a:cubicBezTo>
                <a:lnTo>
                  <a:pt x="11560170" y="6576058"/>
                </a:lnTo>
                <a:lnTo>
                  <a:pt x="11607160" y="6576058"/>
                </a:lnTo>
                <a:lnTo>
                  <a:pt x="11607160" y="6493508"/>
                </a:lnTo>
                <a:cubicBezTo>
                  <a:pt x="11607160" y="6471918"/>
                  <a:pt x="11610970" y="6436358"/>
                  <a:pt x="11641451" y="6436358"/>
                </a:cubicBezTo>
                <a:cubicBezTo>
                  <a:pt x="11668120" y="6436358"/>
                  <a:pt x="11668120" y="6457948"/>
                  <a:pt x="11668120" y="6474458"/>
                </a:cubicBezTo>
                <a:lnTo>
                  <a:pt x="11668120" y="6576058"/>
                </a:lnTo>
                <a:lnTo>
                  <a:pt x="11713840" y="6576058"/>
                </a:lnTo>
                <a:lnTo>
                  <a:pt x="11713840" y="6468108"/>
                </a:lnTo>
                <a:cubicBezTo>
                  <a:pt x="11713840" y="6430008"/>
                  <a:pt x="11701140" y="6400798"/>
                  <a:pt x="11657960" y="6400798"/>
                </a:cubicBezTo>
                <a:cubicBezTo>
                  <a:pt x="11636370" y="6400798"/>
                  <a:pt x="11613510" y="6410958"/>
                  <a:pt x="11603351" y="6431278"/>
                </a:cubicBezTo>
                <a:cubicBezTo>
                  <a:pt x="11593190" y="6409688"/>
                  <a:pt x="11575410" y="6400798"/>
                  <a:pt x="11551280" y="6400798"/>
                </a:cubicBezTo>
                <a:close/>
                <a:moveTo>
                  <a:pt x="11207110" y="6400798"/>
                </a:moveTo>
                <a:cubicBezTo>
                  <a:pt x="11179170" y="6400798"/>
                  <a:pt x="11161390" y="6427468"/>
                  <a:pt x="11158851" y="6443978"/>
                </a:cubicBezTo>
                <a:lnTo>
                  <a:pt x="11157580" y="6443978"/>
                </a:lnTo>
                <a:lnTo>
                  <a:pt x="11157580" y="6404608"/>
                </a:lnTo>
                <a:lnTo>
                  <a:pt x="11118210" y="6404608"/>
                </a:lnTo>
                <a:lnTo>
                  <a:pt x="11118210" y="6574788"/>
                </a:lnTo>
                <a:lnTo>
                  <a:pt x="11163930" y="6574788"/>
                </a:lnTo>
                <a:lnTo>
                  <a:pt x="11163930" y="6512558"/>
                </a:lnTo>
                <a:cubicBezTo>
                  <a:pt x="11163930" y="6488428"/>
                  <a:pt x="11163930" y="6442708"/>
                  <a:pt x="11200760" y="6442708"/>
                </a:cubicBezTo>
                <a:cubicBezTo>
                  <a:pt x="11208380" y="6442708"/>
                  <a:pt x="11217270" y="6443978"/>
                  <a:pt x="11221080" y="6446518"/>
                </a:cubicBezTo>
                <a:lnTo>
                  <a:pt x="11221080" y="6402068"/>
                </a:lnTo>
                <a:cubicBezTo>
                  <a:pt x="11216001" y="6400798"/>
                  <a:pt x="11210920" y="6400798"/>
                  <a:pt x="11207110" y="6400798"/>
                </a:cubicBezTo>
                <a:close/>
                <a:moveTo>
                  <a:pt x="10876911" y="6400798"/>
                </a:moveTo>
                <a:cubicBezTo>
                  <a:pt x="10854051" y="6400798"/>
                  <a:pt x="10833731" y="6408418"/>
                  <a:pt x="10819761" y="6427468"/>
                </a:cubicBezTo>
                <a:lnTo>
                  <a:pt x="10818491" y="6427468"/>
                </a:lnTo>
                <a:lnTo>
                  <a:pt x="10818491" y="6404608"/>
                </a:lnTo>
                <a:lnTo>
                  <a:pt x="10775311" y="6404608"/>
                </a:lnTo>
                <a:lnTo>
                  <a:pt x="10775311" y="6576058"/>
                </a:lnTo>
                <a:lnTo>
                  <a:pt x="10821031" y="6576058"/>
                </a:lnTo>
                <a:lnTo>
                  <a:pt x="10821031" y="6492238"/>
                </a:lnTo>
                <a:cubicBezTo>
                  <a:pt x="10821031" y="6469378"/>
                  <a:pt x="10828651" y="6435088"/>
                  <a:pt x="10861671" y="6435088"/>
                </a:cubicBezTo>
                <a:cubicBezTo>
                  <a:pt x="10890881" y="6435088"/>
                  <a:pt x="10890881" y="6464298"/>
                  <a:pt x="10890881" y="6484618"/>
                </a:cubicBezTo>
                <a:lnTo>
                  <a:pt x="10890881" y="6576058"/>
                </a:lnTo>
                <a:lnTo>
                  <a:pt x="10936601" y="6576058"/>
                </a:lnTo>
                <a:lnTo>
                  <a:pt x="10936601" y="6468108"/>
                </a:lnTo>
                <a:cubicBezTo>
                  <a:pt x="10936601" y="6428738"/>
                  <a:pt x="10918821" y="6400798"/>
                  <a:pt x="10876911" y="6400798"/>
                </a:cubicBezTo>
                <a:close/>
                <a:moveTo>
                  <a:pt x="10511151" y="6400798"/>
                </a:moveTo>
                <a:cubicBezTo>
                  <a:pt x="10456541" y="6400798"/>
                  <a:pt x="10426061" y="6440168"/>
                  <a:pt x="10426061" y="6489698"/>
                </a:cubicBezTo>
                <a:cubicBezTo>
                  <a:pt x="10426061" y="6541768"/>
                  <a:pt x="10455271" y="6579868"/>
                  <a:pt x="10512421" y="6579868"/>
                </a:cubicBezTo>
                <a:cubicBezTo>
                  <a:pt x="10531471" y="6579868"/>
                  <a:pt x="10545441" y="6578598"/>
                  <a:pt x="10558141" y="6574788"/>
                </a:cubicBezTo>
                <a:lnTo>
                  <a:pt x="10555601" y="6537958"/>
                </a:lnTo>
                <a:cubicBezTo>
                  <a:pt x="10546711" y="6540498"/>
                  <a:pt x="10532741" y="6545578"/>
                  <a:pt x="10520041" y="6545578"/>
                </a:cubicBezTo>
                <a:cubicBezTo>
                  <a:pt x="10488291" y="6545578"/>
                  <a:pt x="10473051" y="6521448"/>
                  <a:pt x="10473051" y="6489698"/>
                </a:cubicBezTo>
                <a:cubicBezTo>
                  <a:pt x="10473051" y="6456678"/>
                  <a:pt x="10490831" y="6435088"/>
                  <a:pt x="10518771" y="6435088"/>
                </a:cubicBezTo>
                <a:cubicBezTo>
                  <a:pt x="10532741" y="6435088"/>
                  <a:pt x="10541631" y="6437628"/>
                  <a:pt x="10549251" y="6441438"/>
                </a:cubicBezTo>
                <a:lnTo>
                  <a:pt x="10555601" y="6405878"/>
                </a:lnTo>
                <a:cubicBezTo>
                  <a:pt x="10542901" y="6403338"/>
                  <a:pt x="10528931" y="6400798"/>
                  <a:pt x="10511151" y="6400798"/>
                </a:cubicBezTo>
                <a:close/>
                <a:moveTo>
                  <a:pt x="10340970" y="6400798"/>
                </a:moveTo>
                <a:cubicBezTo>
                  <a:pt x="10305410" y="6400798"/>
                  <a:pt x="10272390" y="6417308"/>
                  <a:pt x="10272390" y="6454138"/>
                </a:cubicBezTo>
                <a:cubicBezTo>
                  <a:pt x="10272390" y="6516368"/>
                  <a:pt x="10351130" y="6493508"/>
                  <a:pt x="10351130" y="6526528"/>
                </a:cubicBezTo>
                <a:cubicBezTo>
                  <a:pt x="10351130" y="6543038"/>
                  <a:pt x="10332080" y="6546848"/>
                  <a:pt x="10320651" y="6546848"/>
                </a:cubicBezTo>
                <a:cubicBezTo>
                  <a:pt x="10305410" y="6546848"/>
                  <a:pt x="10290170" y="6541768"/>
                  <a:pt x="10276201" y="6535418"/>
                </a:cubicBezTo>
                <a:lnTo>
                  <a:pt x="10273660" y="6572248"/>
                </a:lnTo>
                <a:cubicBezTo>
                  <a:pt x="10290170" y="6577328"/>
                  <a:pt x="10307951" y="6579868"/>
                  <a:pt x="10325730" y="6579868"/>
                </a:cubicBezTo>
                <a:cubicBezTo>
                  <a:pt x="10362560" y="6579868"/>
                  <a:pt x="10399390" y="6563358"/>
                  <a:pt x="10399390" y="6523988"/>
                </a:cubicBezTo>
                <a:cubicBezTo>
                  <a:pt x="10399390" y="6463028"/>
                  <a:pt x="10320651" y="6479538"/>
                  <a:pt x="10320651" y="6452868"/>
                </a:cubicBezTo>
                <a:cubicBezTo>
                  <a:pt x="10320651" y="6437628"/>
                  <a:pt x="10334620" y="6433818"/>
                  <a:pt x="10347320" y="6433818"/>
                </a:cubicBezTo>
                <a:cubicBezTo>
                  <a:pt x="10363830" y="6433818"/>
                  <a:pt x="10373990" y="6436358"/>
                  <a:pt x="10387960" y="6441438"/>
                </a:cubicBezTo>
                <a:lnTo>
                  <a:pt x="10390501" y="6407148"/>
                </a:lnTo>
                <a:cubicBezTo>
                  <a:pt x="10376530" y="6404608"/>
                  <a:pt x="10362560" y="6400798"/>
                  <a:pt x="10340970" y="6400798"/>
                </a:cubicBezTo>
                <a:close/>
                <a:moveTo>
                  <a:pt x="10137771" y="6400798"/>
                </a:moveTo>
                <a:cubicBezTo>
                  <a:pt x="10085701" y="6400798"/>
                  <a:pt x="10064111" y="6449058"/>
                  <a:pt x="10064111" y="6489698"/>
                </a:cubicBezTo>
                <a:cubicBezTo>
                  <a:pt x="10064111" y="6535418"/>
                  <a:pt x="10083161" y="6576058"/>
                  <a:pt x="10135231" y="6576058"/>
                </a:cubicBezTo>
                <a:cubicBezTo>
                  <a:pt x="10160631" y="6576058"/>
                  <a:pt x="10180951" y="6564628"/>
                  <a:pt x="10189841" y="6549388"/>
                </a:cubicBezTo>
                <a:lnTo>
                  <a:pt x="10191111" y="6549388"/>
                </a:lnTo>
                <a:cubicBezTo>
                  <a:pt x="10191111" y="6578598"/>
                  <a:pt x="10188571" y="6615428"/>
                  <a:pt x="10137771" y="6615428"/>
                </a:cubicBezTo>
                <a:cubicBezTo>
                  <a:pt x="10123801" y="6615428"/>
                  <a:pt x="10100941" y="6607808"/>
                  <a:pt x="10086971" y="6600188"/>
                </a:cubicBezTo>
                <a:lnTo>
                  <a:pt x="10083161" y="6638288"/>
                </a:lnTo>
                <a:cubicBezTo>
                  <a:pt x="10104751" y="6647178"/>
                  <a:pt x="10126341" y="6649718"/>
                  <a:pt x="10144121" y="6649718"/>
                </a:cubicBezTo>
                <a:cubicBezTo>
                  <a:pt x="10217781" y="6649718"/>
                  <a:pt x="10236831" y="6606538"/>
                  <a:pt x="10236831" y="6559548"/>
                </a:cubicBezTo>
                <a:lnTo>
                  <a:pt x="10236831" y="6404608"/>
                </a:lnTo>
                <a:lnTo>
                  <a:pt x="10192381" y="6404608"/>
                </a:lnTo>
                <a:lnTo>
                  <a:pt x="10192381" y="6427468"/>
                </a:lnTo>
                <a:lnTo>
                  <a:pt x="10191111" y="6427468"/>
                </a:lnTo>
                <a:cubicBezTo>
                  <a:pt x="10178411" y="6408418"/>
                  <a:pt x="10160631" y="6400798"/>
                  <a:pt x="10137771" y="6400798"/>
                </a:cubicBezTo>
                <a:close/>
                <a:moveTo>
                  <a:pt x="9970130" y="6400798"/>
                </a:moveTo>
                <a:cubicBezTo>
                  <a:pt x="9947270" y="6400798"/>
                  <a:pt x="9926950" y="6408418"/>
                  <a:pt x="9912980" y="6427468"/>
                </a:cubicBezTo>
                <a:lnTo>
                  <a:pt x="9911710" y="6427468"/>
                </a:lnTo>
                <a:lnTo>
                  <a:pt x="9911710" y="6404608"/>
                </a:lnTo>
                <a:lnTo>
                  <a:pt x="9868530" y="6404608"/>
                </a:lnTo>
                <a:lnTo>
                  <a:pt x="9868530" y="6576058"/>
                </a:lnTo>
                <a:lnTo>
                  <a:pt x="9914250" y="6576058"/>
                </a:lnTo>
                <a:lnTo>
                  <a:pt x="9914250" y="6492238"/>
                </a:lnTo>
                <a:cubicBezTo>
                  <a:pt x="9914250" y="6469378"/>
                  <a:pt x="9921870" y="6435088"/>
                  <a:pt x="9954890" y="6435088"/>
                </a:cubicBezTo>
                <a:cubicBezTo>
                  <a:pt x="9984100" y="6435088"/>
                  <a:pt x="9984100" y="6464298"/>
                  <a:pt x="9984100" y="6484618"/>
                </a:cubicBezTo>
                <a:lnTo>
                  <a:pt x="9984100" y="6576058"/>
                </a:lnTo>
                <a:lnTo>
                  <a:pt x="10029820" y="6576058"/>
                </a:lnTo>
                <a:lnTo>
                  <a:pt x="10029820" y="6468108"/>
                </a:lnTo>
                <a:cubicBezTo>
                  <a:pt x="10029820" y="6428738"/>
                  <a:pt x="10012040" y="6400798"/>
                  <a:pt x="9970130" y="6400798"/>
                </a:cubicBezTo>
                <a:close/>
                <a:moveTo>
                  <a:pt x="9250040" y="6400798"/>
                </a:moveTo>
                <a:cubicBezTo>
                  <a:pt x="9197971" y="6400798"/>
                  <a:pt x="9158601" y="6435088"/>
                  <a:pt x="9158601" y="6490968"/>
                </a:cubicBezTo>
                <a:cubicBezTo>
                  <a:pt x="9158601" y="6540498"/>
                  <a:pt x="9191621" y="6579868"/>
                  <a:pt x="9250040" y="6579868"/>
                </a:cubicBezTo>
                <a:cubicBezTo>
                  <a:pt x="9308461" y="6579868"/>
                  <a:pt x="9341481" y="6540498"/>
                  <a:pt x="9341481" y="6490968"/>
                </a:cubicBezTo>
                <a:cubicBezTo>
                  <a:pt x="9341481" y="6435088"/>
                  <a:pt x="9302111" y="6400798"/>
                  <a:pt x="9250040" y="6400798"/>
                </a:cubicBezTo>
                <a:close/>
                <a:moveTo>
                  <a:pt x="11043281" y="6356348"/>
                </a:moveTo>
                <a:lnTo>
                  <a:pt x="10997561" y="6370318"/>
                </a:lnTo>
                <a:lnTo>
                  <a:pt x="10997561" y="6404608"/>
                </a:lnTo>
                <a:lnTo>
                  <a:pt x="10963271" y="6404608"/>
                </a:lnTo>
                <a:lnTo>
                  <a:pt x="10963271" y="6437628"/>
                </a:lnTo>
                <a:lnTo>
                  <a:pt x="10996291" y="6437628"/>
                </a:lnTo>
                <a:lnTo>
                  <a:pt x="10996291" y="6523988"/>
                </a:lnTo>
                <a:cubicBezTo>
                  <a:pt x="10996291" y="6558278"/>
                  <a:pt x="11016611" y="6579868"/>
                  <a:pt x="11052171" y="6579868"/>
                </a:cubicBezTo>
                <a:cubicBezTo>
                  <a:pt x="11066141" y="6579868"/>
                  <a:pt x="11077571" y="6578598"/>
                  <a:pt x="11086461" y="6576058"/>
                </a:cubicBezTo>
                <a:lnTo>
                  <a:pt x="11085191" y="6540498"/>
                </a:lnTo>
                <a:cubicBezTo>
                  <a:pt x="11081381" y="6544308"/>
                  <a:pt x="11072491" y="6545578"/>
                  <a:pt x="11064871" y="6545578"/>
                </a:cubicBezTo>
                <a:cubicBezTo>
                  <a:pt x="11047091" y="6545578"/>
                  <a:pt x="11043281" y="6531608"/>
                  <a:pt x="11043281" y="6517638"/>
                </a:cubicBezTo>
                <a:lnTo>
                  <a:pt x="11043281" y="6437628"/>
                </a:lnTo>
                <a:lnTo>
                  <a:pt x="11083921" y="6437628"/>
                </a:lnTo>
                <a:lnTo>
                  <a:pt x="11083921" y="6404608"/>
                </a:lnTo>
                <a:lnTo>
                  <a:pt x="11043281" y="6404608"/>
                </a:lnTo>
                <a:close/>
                <a:moveTo>
                  <a:pt x="8941430" y="6343648"/>
                </a:moveTo>
                <a:lnTo>
                  <a:pt x="9022710" y="6576058"/>
                </a:lnTo>
                <a:lnTo>
                  <a:pt x="9081130" y="6576058"/>
                </a:lnTo>
                <a:lnTo>
                  <a:pt x="9161140" y="6343648"/>
                </a:lnTo>
                <a:lnTo>
                  <a:pt x="9114150" y="6343648"/>
                </a:lnTo>
                <a:lnTo>
                  <a:pt x="9053190" y="6526528"/>
                </a:lnTo>
                <a:lnTo>
                  <a:pt x="8992230" y="6343648"/>
                </a:lnTo>
                <a:close/>
                <a:moveTo>
                  <a:pt x="9774551" y="6330948"/>
                </a:moveTo>
                <a:lnTo>
                  <a:pt x="9774551" y="6374128"/>
                </a:lnTo>
                <a:lnTo>
                  <a:pt x="9820271" y="6374128"/>
                </a:lnTo>
                <a:lnTo>
                  <a:pt x="9820271" y="6330948"/>
                </a:lnTo>
                <a:close/>
                <a:moveTo>
                  <a:pt x="9681840" y="6327138"/>
                </a:moveTo>
                <a:lnTo>
                  <a:pt x="9681840" y="6424928"/>
                </a:lnTo>
                <a:lnTo>
                  <a:pt x="9680570" y="6424928"/>
                </a:lnTo>
                <a:cubicBezTo>
                  <a:pt x="9667870" y="6408418"/>
                  <a:pt x="9651360" y="6400798"/>
                  <a:pt x="9628501" y="6400798"/>
                </a:cubicBezTo>
                <a:cubicBezTo>
                  <a:pt x="9575160" y="6400798"/>
                  <a:pt x="9554840" y="6442708"/>
                  <a:pt x="9554840" y="6489698"/>
                </a:cubicBezTo>
                <a:cubicBezTo>
                  <a:pt x="9554840" y="6536688"/>
                  <a:pt x="9575160" y="6579868"/>
                  <a:pt x="9628501" y="6579868"/>
                </a:cubicBezTo>
                <a:cubicBezTo>
                  <a:pt x="9650090" y="6579868"/>
                  <a:pt x="9669140" y="6573518"/>
                  <a:pt x="9683110" y="6557008"/>
                </a:cubicBezTo>
                <a:lnTo>
                  <a:pt x="9683110" y="6576058"/>
                </a:lnTo>
                <a:lnTo>
                  <a:pt x="9727560" y="6576058"/>
                </a:lnTo>
                <a:lnTo>
                  <a:pt x="9727560" y="6327138"/>
                </a:lnTo>
                <a:close/>
                <a:moveTo>
                  <a:pt x="10969750" y="6227168"/>
                </a:moveTo>
                <a:cubicBezTo>
                  <a:pt x="10984990" y="6227168"/>
                  <a:pt x="10995658" y="6239170"/>
                  <a:pt x="10995658" y="6255934"/>
                </a:cubicBezTo>
                <a:cubicBezTo>
                  <a:pt x="10995658" y="6272698"/>
                  <a:pt x="10984990" y="6284509"/>
                  <a:pt x="10969750" y="6284509"/>
                </a:cubicBezTo>
                <a:cubicBezTo>
                  <a:pt x="10954320" y="6284509"/>
                  <a:pt x="10943652" y="6272698"/>
                  <a:pt x="10943652" y="6255934"/>
                </a:cubicBezTo>
                <a:cubicBezTo>
                  <a:pt x="10943652" y="6239170"/>
                  <a:pt x="10954320" y="6227168"/>
                  <a:pt x="10969750" y="6227168"/>
                </a:cubicBezTo>
                <a:close/>
                <a:moveTo>
                  <a:pt x="11548553" y="6226787"/>
                </a:moveTo>
                <a:cubicBezTo>
                  <a:pt x="11562460" y="6226787"/>
                  <a:pt x="11570460" y="6235741"/>
                  <a:pt x="11571222" y="6248885"/>
                </a:cubicBezTo>
                <a:lnTo>
                  <a:pt x="11525312" y="6248885"/>
                </a:lnTo>
                <a:cubicBezTo>
                  <a:pt x="11527408" y="6234026"/>
                  <a:pt x="11537504" y="6226787"/>
                  <a:pt x="11548553" y="6226787"/>
                </a:cubicBezTo>
                <a:close/>
                <a:moveTo>
                  <a:pt x="11377103" y="6226787"/>
                </a:moveTo>
                <a:cubicBezTo>
                  <a:pt x="11391009" y="6226787"/>
                  <a:pt x="11399010" y="6235741"/>
                  <a:pt x="11399772" y="6248885"/>
                </a:cubicBezTo>
                <a:lnTo>
                  <a:pt x="11353862" y="6248885"/>
                </a:lnTo>
                <a:cubicBezTo>
                  <a:pt x="11355957" y="6234026"/>
                  <a:pt x="11366054" y="6226787"/>
                  <a:pt x="11377103" y="6226787"/>
                </a:cubicBezTo>
                <a:close/>
                <a:moveTo>
                  <a:pt x="11167553" y="6226787"/>
                </a:moveTo>
                <a:cubicBezTo>
                  <a:pt x="11181460" y="6226787"/>
                  <a:pt x="11189460" y="6235741"/>
                  <a:pt x="11190222" y="6248885"/>
                </a:cubicBezTo>
                <a:lnTo>
                  <a:pt x="11144312" y="6248885"/>
                </a:lnTo>
                <a:cubicBezTo>
                  <a:pt x="11146408" y="6234026"/>
                  <a:pt x="11156504" y="6226787"/>
                  <a:pt x="11167553" y="6226787"/>
                </a:cubicBezTo>
                <a:close/>
                <a:moveTo>
                  <a:pt x="10477943" y="6226787"/>
                </a:moveTo>
                <a:cubicBezTo>
                  <a:pt x="10491850" y="6226787"/>
                  <a:pt x="10499850" y="6235741"/>
                  <a:pt x="10500612" y="6248885"/>
                </a:cubicBezTo>
                <a:lnTo>
                  <a:pt x="10454702" y="6248885"/>
                </a:lnTo>
                <a:cubicBezTo>
                  <a:pt x="10456797" y="6234026"/>
                  <a:pt x="10466894" y="6226787"/>
                  <a:pt x="10477943" y="6226787"/>
                </a:cubicBezTo>
                <a:close/>
                <a:moveTo>
                  <a:pt x="10382693" y="6226787"/>
                </a:moveTo>
                <a:cubicBezTo>
                  <a:pt x="10396600" y="6226787"/>
                  <a:pt x="10404600" y="6235741"/>
                  <a:pt x="10405362" y="6248885"/>
                </a:cubicBezTo>
                <a:lnTo>
                  <a:pt x="10359452" y="6248885"/>
                </a:lnTo>
                <a:cubicBezTo>
                  <a:pt x="10361548" y="6234026"/>
                  <a:pt x="10371644" y="6226787"/>
                  <a:pt x="10382693" y="6226787"/>
                </a:cubicBezTo>
                <a:close/>
                <a:moveTo>
                  <a:pt x="11025186" y="6214786"/>
                </a:moveTo>
                <a:lnTo>
                  <a:pt x="11025186" y="6228883"/>
                </a:lnTo>
                <a:lnTo>
                  <a:pt x="11035473" y="6228883"/>
                </a:lnTo>
                <a:lnTo>
                  <a:pt x="11069192" y="6299177"/>
                </a:lnTo>
                <a:lnTo>
                  <a:pt x="11079669" y="6299177"/>
                </a:lnTo>
                <a:lnTo>
                  <a:pt x="11113388" y="6228883"/>
                </a:lnTo>
                <a:lnTo>
                  <a:pt x="11123674" y="6228883"/>
                </a:lnTo>
                <a:lnTo>
                  <a:pt x="11123674" y="6214786"/>
                </a:lnTo>
                <a:lnTo>
                  <a:pt x="11083860" y="6214786"/>
                </a:lnTo>
                <a:lnTo>
                  <a:pt x="11083860" y="6228311"/>
                </a:lnTo>
                <a:lnTo>
                  <a:pt x="11097004" y="6228311"/>
                </a:lnTo>
                <a:lnTo>
                  <a:pt x="11074716" y="6277651"/>
                </a:lnTo>
                <a:lnTo>
                  <a:pt x="11052428" y="6228311"/>
                </a:lnTo>
                <a:lnTo>
                  <a:pt x="11065000" y="6228311"/>
                </a:lnTo>
                <a:lnTo>
                  <a:pt x="11065000" y="6214786"/>
                </a:lnTo>
                <a:close/>
                <a:moveTo>
                  <a:pt x="10724386" y="6214786"/>
                </a:moveTo>
                <a:lnTo>
                  <a:pt x="10724386" y="6228883"/>
                </a:lnTo>
                <a:lnTo>
                  <a:pt x="10740008" y="6228883"/>
                </a:lnTo>
                <a:lnTo>
                  <a:pt x="10740008" y="6296510"/>
                </a:lnTo>
                <a:cubicBezTo>
                  <a:pt x="10740008" y="6302225"/>
                  <a:pt x="10739436" y="6307369"/>
                  <a:pt x="10738103" y="6311750"/>
                </a:cubicBezTo>
                <a:cubicBezTo>
                  <a:pt x="10736007" y="6317846"/>
                  <a:pt x="10732388" y="6321847"/>
                  <a:pt x="10727054" y="6322037"/>
                </a:cubicBezTo>
                <a:lnTo>
                  <a:pt x="10727054" y="6321466"/>
                </a:lnTo>
                <a:cubicBezTo>
                  <a:pt x="10727054" y="6315751"/>
                  <a:pt x="10723244" y="6311369"/>
                  <a:pt x="10717528" y="6311369"/>
                </a:cubicBezTo>
                <a:cubicBezTo>
                  <a:pt x="10711814" y="6311369"/>
                  <a:pt x="10707622" y="6316132"/>
                  <a:pt x="10707622" y="6321466"/>
                </a:cubicBezTo>
                <a:cubicBezTo>
                  <a:pt x="10707622" y="6328324"/>
                  <a:pt x="10713909" y="6334991"/>
                  <a:pt x="10726292" y="6334991"/>
                </a:cubicBezTo>
                <a:cubicBezTo>
                  <a:pt x="10737531" y="6334991"/>
                  <a:pt x="10747246" y="6329657"/>
                  <a:pt x="10752200" y="6318037"/>
                </a:cubicBezTo>
                <a:cubicBezTo>
                  <a:pt x="10754866" y="6312131"/>
                  <a:pt x="10756390" y="6304702"/>
                  <a:pt x="10756390" y="6295177"/>
                </a:cubicBezTo>
                <a:lnTo>
                  <a:pt x="10756390" y="6214786"/>
                </a:lnTo>
                <a:close/>
                <a:moveTo>
                  <a:pt x="10668697" y="6214786"/>
                </a:moveTo>
                <a:lnTo>
                  <a:pt x="10668697" y="6228883"/>
                </a:lnTo>
                <a:lnTo>
                  <a:pt x="10682032" y="6228883"/>
                </a:lnTo>
                <a:lnTo>
                  <a:pt x="10682032" y="6283175"/>
                </a:lnTo>
                <a:lnTo>
                  <a:pt x="10668697" y="6283175"/>
                </a:lnTo>
                <a:lnTo>
                  <a:pt x="10668697" y="6296891"/>
                </a:lnTo>
                <a:lnTo>
                  <a:pt x="10711560" y="6296891"/>
                </a:lnTo>
                <a:lnTo>
                  <a:pt x="10711560" y="6283175"/>
                </a:lnTo>
                <a:lnTo>
                  <a:pt x="10698415" y="6283175"/>
                </a:lnTo>
                <a:lnTo>
                  <a:pt x="10698415" y="6214786"/>
                </a:lnTo>
                <a:close/>
                <a:moveTo>
                  <a:pt x="11661519" y="6213262"/>
                </a:moveTo>
                <a:cubicBezTo>
                  <a:pt x="11649708" y="6213262"/>
                  <a:pt x="11639422" y="6220691"/>
                  <a:pt x="11631611" y="6229073"/>
                </a:cubicBezTo>
                <a:lnTo>
                  <a:pt x="11631611" y="6214786"/>
                </a:lnTo>
                <a:lnTo>
                  <a:pt x="11603226" y="6214786"/>
                </a:lnTo>
                <a:lnTo>
                  <a:pt x="11603226" y="6228883"/>
                </a:lnTo>
                <a:lnTo>
                  <a:pt x="11615990" y="6228883"/>
                </a:lnTo>
                <a:lnTo>
                  <a:pt x="11615990" y="6283175"/>
                </a:lnTo>
                <a:lnTo>
                  <a:pt x="11603226" y="6283175"/>
                </a:lnTo>
                <a:lnTo>
                  <a:pt x="11603226" y="6296891"/>
                </a:lnTo>
                <a:lnTo>
                  <a:pt x="11644374" y="6296891"/>
                </a:lnTo>
                <a:lnTo>
                  <a:pt x="11644374" y="6283175"/>
                </a:lnTo>
                <a:lnTo>
                  <a:pt x="11632182" y="6283175"/>
                </a:lnTo>
                <a:lnTo>
                  <a:pt x="11632182" y="6240694"/>
                </a:lnTo>
                <a:cubicBezTo>
                  <a:pt x="11639231" y="6233645"/>
                  <a:pt x="11647804" y="6228311"/>
                  <a:pt x="11656757" y="6228311"/>
                </a:cubicBezTo>
                <a:cubicBezTo>
                  <a:pt x="11662662" y="6228311"/>
                  <a:pt x="11666663" y="6230407"/>
                  <a:pt x="11668949" y="6234788"/>
                </a:cubicBezTo>
                <a:cubicBezTo>
                  <a:pt x="11670282" y="6237265"/>
                  <a:pt x="11670854" y="6240503"/>
                  <a:pt x="11670854" y="6244504"/>
                </a:cubicBezTo>
                <a:lnTo>
                  <a:pt x="11670854" y="6283175"/>
                </a:lnTo>
                <a:lnTo>
                  <a:pt x="11658662" y="6283175"/>
                </a:lnTo>
                <a:lnTo>
                  <a:pt x="11658662" y="6296891"/>
                </a:lnTo>
                <a:lnTo>
                  <a:pt x="11700000" y="6296891"/>
                </a:lnTo>
                <a:lnTo>
                  <a:pt x="11700000" y="6283175"/>
                </a:lnTo>
                <a:lnTo>
                  <a:pt x="11687237" y="6283175"/>
                </a:lnTo>
                <a:lnTo>
                  <a:pt x="11687237" y="6240884"/>
                </a:lnTo>
                <a:cubicBezTo>
                  <a:pt x="11687237" y="6234026"/>
                  <a:pt x="11685713" y="6228311"/>
                  <a:pt x="11683046" y="6223739"/>
                </a:cubicBezTo>
                <a:cubicBezTo>
                  <a:pt x="11678855" y="6217262"/>
                  <a:pt x="11671806" y="6213262"/>
                  <a:pt x="11661519" y="6213262"/>
                </a:cubicBezTo>
                <a:close/>
                <a:moveTo>
                  <a:pt x="11548934" y="6213262"/>
                </a:moveTo>
                <a:cubicBezTo>
                  <a:pt x="11523979" y="6213262"/>
                  <a:pt x="11508167" y="6233074"/>
                  <a:pt x="11508167" y="6256124"/>
                </a:cubicBezTo>
                <a:cubicBezTo>
                  <a:pt x="11508167" y="6281270"/>
                  <a:pt x="11526074" y="6298415"/>
                  <a:pt x="11552554" y="6298415"/>
                </a:cubicBezTo>
                <a:cubicBezTo>
                  <a:pt x="11563793" y="6298415"/>
                  <a:pt x="11574270" y="6295939"/>
                  <a:pt x="11582843" y="6290605"/>
                </a:cubicBezTo>
                <a:lnTo>
                  <a:pt x="11584176" y="6275555"/>
                </a:lnTo>
                <a:cubicBezTo>
                  <a:pt x="11574461" y="6281080"/>
                  <a:pt x="11565508" y="6284318"/>
                  <a:pt x="11555030" y="6284318"/>
                </a:cubicBezTo>
                <a:cubicBezTo>
                  <a:pt x="11539028" y="6284318"/>
                  <a:pt x="11527598" y="6276698"/>
                  <a:pt x="11525312" y="6261077"/>
                </a:cubicBezTo>
                <a:lnTo>
                  <a:pt x="11586843" y="6261077"/>
                </a:lnTo>
                <a:cubicBezTo>
                  <a:pt x="11587224" y="6258601"/>
                  <a:pt x="11587605" y="6255362"/>
                  <a:pt x="11587605" y="6252314"/>
                </a:cubicBezTo>
                <a:cubicBezTo>
                  <a:pt x="11587605" y="6231359"/>
                  <a:pt x="11574270" y="6213262"/>
                  <a:pt x="11548934" y="6213262"/>
                </a:cubicBezTo>
                <a:close/>
                <a:moveTo>
                  <a:pt x="11377484" y="6213262"/>
                </a:moveTo>
                <a:cubicBezTo>
                  <a:pt x="11352528" y="6213262"/>
                  <a:pt x="11336717" y="6233074"/>
                  <a:pt x="11336717" y="6256124"/>
                </a:cubicBezTo>
                <a:cubicBezTo>
                  <a:pt x="11336717" y="6281270"/>
                  <a:pt x="11354624" y="6298415"/>
                  <a:pt x="11381104" y="6298415"/>
                </a:cubicBezTo>
                <a:cubicBezTo>
                  <a:pt x="11392343" y="6298415"/>
                  <a:pt x="11402820" y="6295939"/>
                  <a:pt x="11411393" y="6290605"/>
                </a:cubicBezTo>
                <a:lnTo>
                  <a:pt x="11412726" y="6275555"/>
                </a:lnTo>
                <a:cubicBezTo>
                  <a:pt x="11403011" y="6281080"/>
                  <a:pt x="11394057" y="6284318"/>
                  <a:pt x="11383580" y="6284318"/>
                </a:cubicBezTo>
                <a:cubicBezTo>
                  <a:pt x="11367578" y="6284318"/>
                  <a:pt x="11356148" y="6276698"/>
                  <a:pt x="11353862" y="6261077"/>
                </a:cubicBezTo>
                <a:lnTo>
                  <a:pt x="11415394" y="6261077"/>
                </a:lnTo>
                <a:cubicBezTo>
                  <a:pt x="11415774" y="6258601"/>
                  <a:pt x="11416155" y="6255362"/>
                  <a:pt x="11416155" y="6252314"/>
                </a:cubicBezTo>
                <a:cubicBezTo>
                  <a:pt x="11416155" y="6231359"/>
                  <a:pt x="11402820" y="6213262"/>
                  <a:pt x="11377484" y="6213262"/>
                </a:cubicBezTo>
                <a:close/>
                <a:moveTo>
                  <a:pt x="11276138" y="6213262"/>
                </a:moveTo>
                <a:cubicBezTo>
                  <a:pt x="11266613" y="6213262"/>
                  <a:pt x="11257088" y="6222215"/>
                  <a:pt x="11250611" y="6233455"/>
                </a:cubicBezTo>
                <a:lnTo>
                  <a:pt x="11250611" y="6214786"/>
                </a:lnTo>
                <a:lnTo>
                  <a:pt x="11222226" y="6214786"/>
                </a:lnTo>
                <a:lnTo>
                  <a:pt x="11222226" y="6228883"/>
                </a:lnTo>
                <a:lnTo>
                  <a:pt x="11234990" y="6228883"/>
                </a:lnTo>
                <a:lnTo>
                  <a:pt x="11234990" y="6283175"/>
                </a:lnTo>
                <a:lnTo>
                  <a:pt x="11222226" y="6283175"/>
                </a:lnTo>
                <a:lnTo>
                  <a:pt x="11222226" y="6296891"/>
                </a:lnTo>
                <a:lnTo>
                  <a:pt x="11266232" y="6296891"/>
                </a:lnTo>
                <a:lnTo>
                  <a:pt x="11266232" y="6283175"/>
                </a:lnTo>
                <a:lnTo>
                  <a:pt x="11251182" y="6283175"/>
                </a:lnTo>
                <a:lnTo>
                  <a:pt x="11251182" y="6245837"/>
                </a:lnTo>
                <a:cubicBezTo>
                  <a:pt x="11255183" y="6238027"/>
                  <a:pt x="11262231" y="6231169"/>
                  <a:pt x="11268328" y="6229264"/>
                </a:cubicBezTo>
                <a:cubicBezTo>
                  <a:pt x="11269852" y="6232883"/>
                  <a:pt x="11273662" y="6236312"/>
                  <a:pt x="11279186" y="6236312"/>
                </a:cubicBezTo>
                <a:cubicBezTo>
                  <a:pt x="11284901" y="6236312"/>
                  <a:pt x="11289664" y="6231169"/>
                  <a:pt x="11289664" y="6225263"/>
                </a:cubicBezTo>
                <a:cubicBezTo>
                  <a:pt x="11289664" y="6218786"/>
                  <a:pt x="11285092" y="6213262"/>
                  <a:pt x="11276138" y="6213262"/>
                </a:cubicBezTo>
                <a:close/>
                <a:moveTo>
                  <a:pt x="11167934" y="6213262"/>
                </a:moveTo>
                <a:cubicBezTo>
                  <a:pt x="11142979" y="6213262"/>
                  <a:pt x="11127167" y="6233074"/>
                  <a:pt x="11127167" y="6256124"/>
                </a:cubicBezTo>
                <a:cubicBezTo>
                  <a:pt x="11127167" y="6281270"/>
                  <a:pt x="11145074" y="6298415"/>
                  <a:pt x="11171554" y="6298415"/>
                </a:cubicBezTo>
                <a:cubicBezTo>
                  <a:pt x="11182793" y="6298415"/>
                  <a:pt x="11193271" y="6295939"/>
                  <a:pt x="11201843" y="6290605"/>
                </a:cubicBezTo>
                <a:lnTo>
                  <a:pt x="11203176" y="6275555"/>
                </a:lnTo>
                <a:cubicBezTo>
                  <a:pt x="11193461" y="6281080"/>
                  <a:pt x="11184507" y="6284318"/>
                  <a:pt x="11174030" y="6284318"/>
                </a:cubicBezTo>
                <a:cubicBezTo>
                  <a:pt x="11158028" y="6284318"/>
                  <a:pt x="11146598" y="6276698"/>
                  <a:pt x="11144312" y="6261077"/>
                </a:cubicBezTo>
                <a:lnTo>
                  <a:pt x="11205844" y="6261077"/>
                </a:lnTo>
                <a:cubicBezTo>
                  <a:pt x="11206224" y="6258601"/>
                  <a:pt x="11206605" y="6255362"/>
                  <a:pt x="11206605" y="6252314"/>
                </a:cubicBezTo>
                <a:cubicBezTo>
                  <a:pt x="11206605" y="6231359"/>
                  <a:pt x="11193271" y="6213262"/>
                  <a:pt x="11167934" y="6213262"/>
                </a:cubicBezTo>
                <a:close/>
                <a:moveTo>
                  <a:pt x="10969750" y="6213262"/>
                </a:moveTo>
                <a:cubicBezTo>
                  <a:pt x="10943652" y="6213262"/>
                  <a:pt x="10926888" y="6232883"/>
                  <a:pt x="10926888" y="6255934"/>
                </a:cubicBezTo>
                <a:cubicBezTo>
                  <a:pt x="10926888" y="6278984"/>
                  <a:pt x="10943462" y="6298415"/>
                  <a:pt x="10969750" y="6298415"/>
                </a:cubicBezTo>
                <a:cubicBezTo>
                  <a:pt x="10995658" y="6298415"/>
                  <a:pt x="11012613" y="6278794"/>
                  <a:pt x="11012613" y="6255934"/>
                </a:cubicBezTo>
                <a:cubicBezTo>
                  <a:pt x="11012613" y="6232693"/>
                  <a:pt x="10995849" y="6213262"/>
                  <a:pt x="10969750" y="6213262"/>
                </a:cubicBezTo>
                <a:close/>
                <a:moveTo>
                  <a:pt x="10586528" y="6213262"/>
                </a:moveTo>
                <a:cubicBezTo>
                  <a:pt x="10577003" y="6213262"/>
                  <a:pt x="10567478" y="6222215"/>
                  <a:pt x="10561001" y="6233455"/>
                </a:cubicBezTo>
                <a:lnTo>
                  <a:pt x="10561001" y="6214786"/>
                </a:lnTo>
                <a:lnTo>
                  <a:pt x="10532616" y="6214786"/>
                </a:lnTo>
                <a:lnTo>
                  <a:pt x="10532616" y="6228883"/>
                </a:lnTo>
                <a:lnTo>
                  <a:pt x="10545380" y="6228883"/>
                </a:lnTo>
                <a:lnTo>
                  <a:pt x="10545380" y="6283175"/>
                </a:lnTo>
                <a:lnTo>
                  <a:pt x="10532616" y="6283175"/>
                </a:lnTo>
                <a:lnTo>
                  <a:pt x="10532616" y="6296891"/>
                </a:lnTo>
                <a:lnTo>
                  <a:pt x="10576622" y="6296891"/>
                </a:lnTo>
                <a:lnTo>
                  <a:pt x="10576622" y="6283175"/>
                </a:lnTo>
                <a:lnTo>
                  <a:pt x="10561572" y="6283175"/>
                </a:lnTo>
                <a:lnTo>
                  <a:pt x="10561572" y="6245837"/>
                </a:lnTo>
                <a:cubicBezTo>
                  <a:pt x="10565573" y="6238027"/>
                  <a:pt x="10572621" y="6231169"/>
                  <a:pt x="10578718" y="6229264"/>
                </a:cubicBezTo>
                <a:cubicBezTo>
                  <a:pt x="10580242" y="6232883"/>
                  <a:pt x="10584051" y="6236312"/>
                  <a:pt x="10589576" y="6236312"/>
                </a:cubicBezTo>
                <a:cubicBezTo>
                  <a:pt x="10595291" y="6236312"/>
                  <a:pt x="10600053" y="6231169"/>
                  <a:pt x="10600053" y="6225263"/>
                </a:cubicBezTo>
                <a:cubicBezTo>
                  <a:pt x="10600053" y="6218786"/>
                  <a:pt x="10595482" y="6213262"/>
                  <a:pt x="10586528" y="6213262"/>
                </a:cubicBezTo>
                <a:close/>
                <a:moveTo>
                  <a:pt x="10478324" y="6213262"/>
                </a:moveTo>
                <a:cubicBezTo>
                  <a:pt x="10453368" y="6213262"/>
                  <a:pt x="10437557" y="6233074"/>
                  <a:pt x="10437557" y="6256124"/>
                </a:cubicBezTo>
                <a:cubicBezTo>
                  <a:pt x="10437557" y="6281270"/>
                  <a:pt x="10455464" y="6298415"/>
                  <a:pt x="10481944" y="6298415"/>
                </a:cubicBezTo>
                <a:cubicBezTo>
                  <a:pt x="10493183" y="6298415"/>
                  <a:pt x="10503660" y="6295939"/>
                  <a:pt x="10512233" y="6290605"/>
                </a:cubicBezTo>
                <a:lnTo>
                  <a:pt x="10513566" y="6275555"/>
                </a:lnTo>
                <a:cubicBezTo>
                  <a:pt x="10503851" y="6281080"/>
                  <a:pt x="10494897" y="6284318"/>
                  <a:pt x="10484420" y="6284318"/>
                </a:cubicBezTo>
                <a:cubicBezTo>
                  <a:pt x="10468418" y="6284318"/>
                  <a:pt x="10456988" y="6276698"/>
                  <a:pt x="10454702" y="6261077"/>
                </a:cubicBezTo>
                <a:lnTo>
                  <a:pt x="10516234" y="6261077"/>
                </a:lnTo>
                <a:cubicBezTo>
                  <a:pt x="10516614" y="6258601"/>
                  <a:pt x="10516996" y="6255362"/>
                  <a:pt x="10516996" y="6252314"/>
                </a:cubicBezTo>
                <a:cubicBezTo>
                  <a:pt x="10516996" y="6231359"/>
                  <a:pt x="10503660" y="6213262"/>
                  <a:pt x="10478324" y="6213262"/>
                </a:cubicBezTo>
                <a:close/>
                <a:moveTo>
                  <a:pt x="10383074" y="6213262"/>
                </a:moveTo>
                <a:cubicBezTo>
                  <a:pt x="10358119" y="6213262"/>
                  <a:pt x="10342307" y="6233074"/>
                  <a:pt x="10342307" y="6256124"/>
                </a:cubicBezTo>
                <a:cubicBezTo>
                  <a:pt x="10342307" y="6281270"/>
                  <a:pt x="10360214" y="6298415"/>
                  <a:pt x="10386694" y="6298415"/>
                </a:cubicBezTo>
                <a:cubicBezTo>
                  <a:pt x="10397933" y="6298415"/>
                  <a:pt x="10408411" y="6295939"/>
                  <a:pt x="10416983" y="6290605"/>
                </a:cubicBezTo>
                <a:lnTo>
                  <a:pt x="10418316" y="6275555"/>
                </a:lnTo>
                <a:cubicBezTo>
                  <a:pt x="10408601" y="6281080"/>
                  <a:pt x="10399648" y="6284318"/>
                  <a:pt x="10389170" y="6284318"/>
                </a:cubicBezTo>
                <a:cubicBezTo>
                  <a:pt x="10373168" y="6284318"/>
                  <a:pt x="10361738" y="6276698"/>
                  <a:pt x="10359452" y="6261077"/>
                </a:cubicBezTo>
                <a:lnTo>
                  <a:pt x="10420983" y="6261077"/>
                </a:lnTo>
                <a:cubicBezTo>
                  <a:pt x="10421364" y="6258601"/>
                  <a:pt x="10421745" y="6255362"/>
                  <a:pt x="10421745" y="6252314"/>
                </a:cubicBezTo>
                <a:cubicBezTo>
                  <a:pt x="10421745" y="6231359"/>
                  <a:pt x="10408411" y="6213262"/>
                  <a:pt x="10383074" y="6213262"/>
                </a:cubicBezTo>
                <a:close/>
                <a:moveTo>
                  <a:pt x="11467908" y="6189259"/>
                </a:moveTo>
                <a:lnTo>
                  <a:pt x="11451525" y="6195926"/>
                </a:lnTo>
                <a:lnTo>
                  <a:pt x="11451525" y="6214786"/>
                </a:lnTo>
                <a:lnTo>
                  <a:pt x="11436094" y="6214786"/>
                </a:lnTo>
                <a:lnTo>
                  <a:pt x="11436094" y="6228883"/>
                </a:lnTo>
                <a:lnTo>
                  <a:pt x="11451525" y="6228883"/>
                </a:lnTo>
                <a:lnTo>
                  <a:pt x="11451525" y="6276127"/>
                </a:lnTo>
                <a:cubicBezTo>
                  <a:pt x="11451525" y="6280699"/>
                  <a:pt x="11452478" y="6284890"/>
                  <a:pt x="11454002" y="6288128"/>
                </a:cubicBezTo>
                <a:cubicBezTo>
                  <a:pt x="11457621" y="6295177"/>
                  <a:pt x="11464670" y="6298415"/>
                  <a:pt x="11473814" y="6298415"/>
                </a:cubicBezTo>
                <a:cubicBezTo>
                  <a:pt x="11481434" y="6298415"/>
                  <a:pt x="11487530" y="6296129"/>
                  <a:pt x="11492292" y="6293653"/>
                </a:cubicBezTo>
                <a:lnTo>
                  <a:pt x="11494006" y="6278984"/>
                </a:lnTo>
                <a:cubicBezTo>
                  <a:pt x="11489244" y="6281270"/>
                  <a:pt x="11483338" y="6283556"/>
                  <a:pt x="11478386" y="6283556"/>
                </a:cubicBezTo>
                <a:cubicBezTo>
                  <a:pt x="11473623" y="6283556"/>
                  <a:pt x="11470575" y="6282223"/>
                  <a:pt x="11469051" y="6279556"/>
                </a:cubicBezTo>
                <a:cubicBezTo>
                  <a:pt x="11468289" y="6277841"/>
                  <a:pt x="11467908" y="6275936"/>
                  <a:pt x="11467908" y="6273269"/>
                </a:cubicBezTo>
                <a:lnTo>
                  <a:pt x="11467908" y="6228883"/>
                </a:lnTo>
                <a:lnTo>
                  <a:pt x="11492864" y="6228883"/>
                </a:lnTo>
                <a:lnTo>
                  <a:pt x="11492864" y="6214786"/>
                </a:lnTo>
                <a:lnTo>
                  <a:pt x="11467908" y="6214786"/>
                </a:lnTo>
                <a:close/>
                <a:moveTo>
                  <a:pt x="10745532" y="6173638"/>
                </a:moveTo>
                <a:cubicBezTo>
                  <a:pt x="10739055" y="6173638"/>
                  <a:pt x="10733530" y="6178972"/>
                  <a:pt x="10733530" y="6185449"/>
                </a:cubicBezTo>
                <a:cubicBezTo>
                  <a:pt x="10733530" y="6192116"/>
                  <a:pt x="10738865" y="6197450"/>
                  <a:pt x="10745342" y="6197450"/>
                </a:cubicBezTo>
                <a:cubicBezTo>
                  <a:pt x="10751628" y="6197450"/>
                  <a:pt x="10757343" y="6192116"/>
                  <a:pt x="10757343" y="6185449"/>
                </a:cubicBezTo>
                <a:cubicBezTo>
                  <a:pt x="10757343" y="6178972"/>
                  <a:pt x="10751818" y="6173638"/>
                  <a:pt x="10745532" y="6173638"/>
                </a:cubicBezTo>
                <a:close/>
                <a:moveTo>
                  <a:pt x="10688509" y="6173638"/>
                </a:moveTo>
                <a:cubicBezTo>
                  <a:pt x="10682032" y="6173638"/>
                  <a:pt x="10676508" y="6178972"/>
                  <a:pt x="10676508" y="6185449"/>
                </a:cubicBezTo>
                <a:cubicBezTo>
                  <a:pt x="10676508" y="6192116"/>
                  <a:pt x="10681842" y="6197450"/>
                  <a:pt x="10688318" y="6197450"/>
                </a:cubicBezTo>
                <a:cubicBezTo>
                  <a:pt x="10694605" y="6197450"/>
                  <a:pt x="10700320" y="6192116"/>
                  <a:pt x="10700320" y="6185449"/>
                </a:cubicBezTo>
                <a:cubicBezTo>
                  <a:pt x="10700320" y="6178972"/>
                  <a:pt x="10694796" y="6173638"/>
                  <a:pt x="10688509" y="6173638"/>
                </a:cubicBezTo>
                <a:close/>
                <a:moveTo>
                  <a:pt x="10770488" y="6157445"/>
                </a:moveTo>
                <a:lnTo>
                  <a:pt x="10770488" y="6171542"/>
                </a:lnTo>
                <a:lnTo>
                  <a:pt x="10783251" y="6171542"/>
                </a:lnTo>
                <a:lnTo>
                  <a:pt x="10783251" y="6283175"/>
                </a:lnTo>
                <a:lnTo>
                  <a:pt x="10770488" y="6283175"/>
                </a:lnTo>
                <a:lnTo>
                  <a:pt x="10770488" y="6296891"/>
                </a:lnTo>
                <a:lnTo>
                  <a:pt x="10811636" y="6296891"/>
                </a:lnTo>
                <a:lnTo>
                  <a:pt x="10811636" y="6283366"/>
                </a:lnTo>
                <a:lnTo>
                  <a:pt x="10799634" y="6283366"/>
                </a:lnTo>
                <a:lnTo>
                  <a:pt x="10799634" y="6269078"/>
                </a:lnTo>
                <a:lnTo>
                  <a:pt x="10812969" y="6257648"/>
                </a:lnTo>
                <a:lnTo>
                  <a:pt x="10838686" y="6296891"/>
                </a:lnTo>
                <a:lnTo>
                  <a:pt x="10862689" y="6296891"/>
                </a:lnTo>
                <a:lnTo>
                  <a:pt x="10862689" y="6282794"/>
                </a:lnTo>
                <a:lnTo>
                  <a:pt x="10848402" y="6282794"/>
                </a:lnTo>
                <a:lnTo>
                  <a:pt x="10824970" y="6248504"/>
                </a:lnTo>
                <a:lnTo>
                  <a:pt x="10847830" y="6228883"/>
                </a:lnTo>
                <a:lnTo>
                  <a:pt x="10862689" y="6228883"/>
                </a:lnTo>
                <a:lnTo>
                  <a:pt x="10862689" y="6214786"/>
                </a:lnTo>
                <a:lnTo>
                  <a:pt x="10815446" y="6214786"/>
                </a:lnTo>
                <a:lnTo>
                  <a:pt x="10815446" y="6228121"/>
                </a:lnTo>
                <a:lnTo>
                  <a:pt x="10829352" y="6228121"/>
                </a:lnTo>
                <a:lnTo>
                  <a:pt x="10799634" y="6254029"/>
                </a:lnTo>
                <a:lnTo>
                  <a:pt x="10799634" y="6157445"/>
                </a:lnTo>
                <a:close/>
                <a:moveTo>
                  <a:pt x="10607483" y="6157445"/>
                </a:moveTo>
                <a:lnTo>
                  <a:pt x="10607483" y="6171542"/>
                </a:lnTo>
                <a:lnTo>
                  <a:pt x="10620818" y="6171542"/>
                </a:lnTo>
                <a:lnTo>
                  <a:pt x="10620818" y="6283175"/>
                </a:lnTo>
                <a:lnTo>
                  <a:pt x="10607483" y="6283175"/>
                </a:lnTo>
                <a:lnTo>
                  <a:pt x="10607483" y="6296891"/>
                </a:lnTo>
                <a:lnTo>
                  <a:pt x="10650345" y="6296891"/>
                </a:lnTo>
                <a:lnTo>
                  <a:pt x="10650345" y="6283175"/>
                </a:lnTo>
                <a:lnTo>
                  <a:pt x="10637201" y="6283175"/>
                </a:lnTo>
                <a:lnTo>
                  <a:pt x="10637201" y="6157445"/>
                </a:lnTo>
                <a:close/>
                <a:moveTo>
                  <a:pt x="513076" y="507998"/>
                </a:moveTo>
                <a:lnTo>
                  <a:pt x="513076" y="4495798"/>
                </a:lnTo>
                <a:lnTo>
                  <a:pt x="5587996" y="4495798"/>
                </a:lnTo>
                <a:cubicBezTo>
                  <a:pt x="5938516" y="4495798"/>
                  <a:pt x="6222996" y="4211318"/>
                  <a:pt x="6222996" y="3860798"/>
                </a:cubicBezTo>
                <a:lnTo>
                  <a:pt x="6222996" y="507998"/>
                </a:lnTo>
                <a:close/>
                <a:moveTo>
                  <a:pt x="0" y="0"/>
                </a:moveTo>
                <a:lnTo>
                  <a:pt x="12191996" y="0"/>
                </a:lnTo>
                <a:lnTo>
                  <a:pt x="12191996" y="6857997"/>
                </a:lnTo>
                <a:lnTo>
                  <a:pt x="0" y="6857997"/>
                </a:lnTo>
                <a:lnTo>
                  <a:pt x="0" y="6567168"/>
                </a:lnTo>
                <a:lnTo>
                  <a:pt x="8829036" y="6567168"/>
                </a:lnTo>
                <a:lnTo>
                  <a:pt x="8829036" y="6417308"/>
                </a:lnTo>
                <a:lnTo>
                  <a:pt x="0" y="6417308"/>
                </a:lnTo>
                <a:close/>
              </a:path>
            </a:pathLst>
          </a:custGeom>
          <a:solidFill>
            <a:schemeClr val="bg1">
              <a:lumMod val="95000"/>
            </a:schemeClr>
          </a:solidFill>
        </p:spPr>
        <p:txBody>
          <a:bodyPr vert="horz" wrap="square" lIns="6480000" tIns="45720" rIns="90000" bIns="45720" rtlCol="0" anchor="ctr">
            <a:noAutofit/>
          </a:bodyPr>
          <a:lstStyle>
            <a:lvl1pPr>
              <a:defRPr lang="nl-NL" sz="3600">
                <a:latin typeface="Rockwell" panose="02060603020205020403" pitchFamily="18" charset="77"/>
              </a:defRPr>
            </a:lvl1pPr>
          </a:lstStyle>
          <a:p>
            <a:pPr marR="0" lvl="0" algn="ctr" fontAlgn="auto">
              <a:spcAft>
                <a:spcPts val="0"/>
              </a:spcAft>
              <a:buClrTx/>
              <a:buSzTx/>
              <a:buNone/>
              <a:tabLst/>
            </a:pPr>
            <a:r>
              <a:rPr lang="nl-NL"/>
              <a:t>Klik op het pictogram als u een afbeelding wilt toevoegen</a:t>
            </a:r>
          </a:p>
        </p:txBody>
      </p:sp>
      <p:sp>
        <p:nvSpPr>
          <p:cNvPr id="11" name="Tijdelijke aanduiding voor tekst 3">
            <a:extLst>
              <a:ext uri="{FF2B5EF4-FFF2-40B4-BE49-F238E27FC236}">
                <a16:creationId xmlns:a16="http://schemas.microsoft.com/office/drawing/2014/main" id="{73408B07-CA93-2940-CC4C-41DBE4E4DD98}"/>
              </a:ext>
            </a:extLst>
          </p:cNvPr>
          <p:cNvSpPr>
            <a:spLocks noGrp="1"/>
          </p:cNvSpPr>
          <p:nvPr>
            <p:ph type="body" sz="quarter" idx="11" hasCustomPrompt="1"/>
          </p:nvPr>
        </p:nvSpPr>
        <p:spPr>
          <a:xfrm>
            <a:off x="801688" y="3435924"/>
            <a:ext cx="5057539" cy="694071"/>
          </a:xfrm>
        </p:spPr>
        <p:txBody>
          <a:bodyPr>
            <a:noAutofit/>
          </a:bodyPr>
          <a:lstStyle>
            <a:lvl1pPr marL="0" indent="0">
              <a:lnSpc>
                <a:spcPct val="105000"/>
              </a:lnSpc>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Onder </a:t>
            </a:r>
          </a:p>
        </p:txBody>
      </p:sp>
      <p:sp>
        <p:nvSpPr>
          <p:cNvPr id="12" name="Titel 1">
            <a:extLst>
              <a:ext uri="{FF2B5EF4-FFF2-40B4-BE49-F238E27FC236}">
                <a16:creationId xmlns:a16="http://schemas.microsoft.com/office/drawing/2014/main" id="{FB6E206F-A261-86DD-C676-4F1848E8E10C}"/>
              </a:ext>
            </a:extLst>
          </p:cNvPr>
          <p:cNvSpPr>
            <a:spLocks noGrp="1"/>
          </p:cNvSpPr>
          <p:nvPr>
            <p:ph type="title"/>
          </p:nvPr>
        </p:nvSpPr>
        <p:spPr>
          <a:xfrm>
            <a:off x="745200" y="676800"/>
            <a:ext cx="5114027" cy="2051206"/>
          </a:xfrm>
        </p:spPr>
        <p:txBody>
          <a:bodyPr vert="horz" lIns="91440" tIns="45720" rIns="91440" bIns="45720" rtlCol="0" anchor="t">
            <a:noAutofit/>
          </a:bodyPr>
          <a:lstStyle>
            <a:lvl1pPr>
              <a:defRPr lang="nl-NL">
                <a:solidFill>
                  <a:schemeClr val="bg1"/>
                </a:solidFill>
              </a:defRPr>
            </a:lvl1pPr>
          </a:lstStyle>
          <a:p>
            <a:pPr marL="0" lvl="0">
              <a:lnSpc>
                <a:spcPct val="105000"/>
              </a:lnSpc>
            </a:pPr>
            <a:r>
              <a:rPr lang="nl-NL"/>
              <a:t>Klik om stijl te bewerken</a:t>
            </a:r>
          </a:p>
        </p:txBody>
      </p:sp>
    </p:spTree>
    <p:extLst>
      <p:ext uri="{BB962C8B-B14F-4D97-AF65-F5344CB8AC3E}">
        <p14:creationId xmlns:p14="http://schemas.microsoft.com/office/powerpoint/2010/main" val="3431691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blauw kader">
    <p:spTree>
      <p:nvGrpSpPr>
        <p:cNvPr id="1" name=""/>
        <p:cNvGrpSpPr/>
        <p:nvPr/>
      </p:nvGrpSpPr>
      <p:grpSpPr>
        <a:xfrm>
          <a:off x="0" y="0"/>
          <a:ext cx="0" cy="0"/>
          <a:chOff x="0" y="0"/>
          <a:chExt cx="0" cy="0"/>
        </a:xfrm>
      </p:grpSpPr>
      <p:sp>
        <p:nvSpPr>
          <p:cNvPr id="4" name="Vrije vorm 3">
            <a:extLst>
              <a:ext uri="{FF2B5EF4-FFF2-40B4-BE49-F238E27FC236}">
                <a16:creationId xmlns:a16="http://schemas.microsoft.com/office/drawing/2014/main" id="{B0A2DAA1-A5E4-3F4E-917E-C2898BF639D8}"/>
              </a:ext>
            </a:extLst>
          </p:cNvPr>
          <p:cNvSpPr/>
          <p:nvPr userDrawn="1"/>
        </p:nvSpPr>
        <p:spPr>
          <a:xfrm>
            <a:off x="501650" y="501650"/>
            <a:ext cx="11177269" cy="5590540"/>
          </a:xfrm>
          <a:custGeom>
            <a:avLst/>
            <a:gdLst>
              <a:gd name="connsiteX0" fmla="*/ 0 w 11177269"/>
              <a:gd name="connsiteY0" fmla="*/ 0 h 5590540"/>
              <a:gd name="connsiteX1" fmla="*/ 0 w 11177269"/>
              <a:gd name="connsiteY1" fmla="*/ 5590540 h 5590540"/>
              <a:gd name="connsiteX2" fmla="*/ 10457180 w 11177269"/>
              <a:gd name="connsiteY2" fmla="*/ 5590540 h 5590540"/>
              <a:gd name="connsiteX3" fmla="*/ 11177270 w 11177269"/>
              <a:gd name="connsiteY3" fmla="*/ 4870450 h 5590540"/>
              <a:gd name="connsiteX4" fmla="*/ 11177270 w 11177269"/>
              <a:gd name="connsiteY4" fmla="*/ 0 h 5590540"/>
              <a:gd name="connsiteX5" fmla="*/ 0 w 11177269"/>
              <a:gd name="connsiteY5" fmla="*/ 0 h 559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7269" h="5590540">
                <a:moveTo>
                  <a:pt x="0" y="0"/>
                </a:moveTo>
                <a:lnTo>
                  <a:pt x="0" y="5590540"/>
                </a:lnTo>
                <a:lnTo>
                  <a:pt x="10457180" y="5590540"/>
                </a:lnTo>
                <a:cubicBezTo>
                  <a:pt x="10854690" y="5590540"/>
                  <a:pt x="11177270" y="5267960"/>
                  <a:pt x="11177270" y="4870450"/>
                </a:cubicBezTo>
                <a:lnTo>
                  <a:pt x="11177270" y="0"/>
                </a:lnTo>
                <a:lnTo>
                  <a:pt x="0" y="0"/>
                </a:lnTo>
                <a:close/>
              </a:path>
            </a:pathLst>
          </a:custGeom>
          <a:noFill/>
          <a:ln w="12700" cap="flat">
            <a:solidFill>
              <a:srgbClr val="27AAE1"/>
            </a:solidFill>
            <a:prstDash val="solid"/>
            <a:miter/>
          </a:ln>
        </p:spPr>
        <p:txBody>
          <a:bodyPr rtlCol="0" anchor="ctr">
            <a:noAutofit/>
          </a:bodyPr>
          <a:lstStyle/>
          <a:p>
            <a:endParaRPr lang="nl-NL"/>
          </a:p>
        </p:txBody>
      </p:sp>
      <p:sp>
        <p:nvSpPr>
          <p:cNvPr id="5" name="Titel 1">
            <a:extLst>
              <a:ext uri="{FF2B5EF4-FFF2-40B4-BE49-F238E27FC236}">
                <a16:creationId xmlns:a16="http://schemas.microsoft.com/office/drawing/2014/main" id="{AB19181D-13A1-B604-31A7-591D7BE7B349}"/>
              </a:ext>
            </a:extLst>
          </p:cNvPr>
          <p:cNvSpPr>
            <a:spLocks noGrp="1"/>
          </p:cNvSpPr>
          <p:nvPr>
            <p:ph type="title"/>
          </p:nvPr>
        </p:nvSpPr>
        <p:spPr>
          <a:xfrm>
            <a:off x="602821" y="588513"/>
            <a:ext cx="10575252" cy="871641"/>
          </a:xfrm>
        </p:spPr>
        <p:txBody>
          <a:bodyPr>
            <a:noAutofit/>
          </a:bodyPr>
          <a:lstStyle>
            <a:lvl1pPr>
              <a:defRPr>
                <a:solidFill>
                  <a:srgbClr val="E30513"/>
                </a:solidFill>
              </a:defRPr>
            </a:lvl1pPr>
          </a:lstStyle>
          <a:p>
            <a:r>
              <a:rPr lang="nl-NL"/>
              <a:t>Klik om stijl te bewerken</a:t>
            </a:r>
          </a:p>
        </p:txBody>
      </p:sp>
      <p:sp>
        <p:nvSpPr>
          <p:cNvPr id="6" name="Tijdelijke aanduiding voor inhoud 2">
            <a:extLst>
              <a:ext uri="{FF2B5EF4-FFF2-40B4-BE49-F238E27FC236}">
                <a16:creationId xmlns:a16="http://schemas.microsoft.com/office/drawing/2014/main" id="{BE78B569-1C93-7889-E3FF-F98A96E7B2BE}"/>
              </a:ext>
            </a:extLst>
          </p:cNvPr>
          <p:cNvSpPr>
            <a:spLocks noGrp="1"/>
          </p:cNvSpPr>
          <p:nvPr>
            <p:ph idx="1"/>
          </p:nvPr>
        </p:nvSpPr>
        <p:spPr>
          <a:xfrm>
            <a:off x="602821" y="1460154"/>
            <a:ext cx="10575252" cy="4411911"/>
          </a:xfrm>
        </p:spPr>
        <p:txBody>
          <a:bodyPr>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19004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object groen kader">
    <p:spTree>
      <p:nvGrpSpPr>
        <p:cNvPr id="1" name=""/>
        <p:cNvGrpSpPr/>
        <p:nvPr/>
      </p:nvGrpSpPr>
      <p:grpSpPr>
        <a:xfrm>
          <a:off x="0" y="0"/>
          <a:ext cx="0" cy="0"/>
          <a:chOff x="0" y="0"/>
          <a:chExt cx="0" cy="0"/>
        </a:xfrm>
      </p:grpSpPr>
      <p:sp>
        <p:nvSpPr>
          <p:cNvPr id="4" name="Vrije vorm 3">
            <a:extLst>
              <a:ext uri="{FF2B5EF4-FFF2-40B4-BE49-F238E27FC236}">
                <a16:creationId xmlns:a16="http://schemas.microsoft.com/office/drawing/2014/main" id="{B0A2DAA1-A5E4-3F4E-917E-C2898BF639D8}"/>
              </a:ext>
            </a:extLst>
          </p:cNvPr>
          <p:cNvSpPr/>
          <p:nvPr userDrawn="1"/>
        </p:nvSpPr>
        <p:spPr>
          <a:xfrm>
            <a:off x="501650" y="501650"/>
            <a:ext cx="11177269" cy="5590540"/>
          </a:xfrm>
          <a:custGeom>
            <a:avLst/>
            <a:gdLst>
              <a:gd name="connsiteX0" fmla="*/ 0 w 11177269"/>
              <a:gd name="connsiteY0" fmla="*/ 0 h 5590540"/>
              <a:gd name="connsiteX1" fmla="*/ 0 w 11177269"/>
              <a:gd name="connsiteY1" fmla="*/ 5590540 h 5590540"/>
              <a:gd name="connsiteX2" fmla="*/ 10457180 w 11177269"/>
              <a:gd name="connsiteY2" fmla="*/ 5590540 h 5590540"/>
              <a:gd name="connsiteX3" fmla="*/ 11177270 w 11177269"/>
              <a:gd name="connsiteY3" fmla="*/ 4870450 h 5590540"/>
              <a:gd name="connsiteX4" fmla="*/ 11177270 w 11177269"/>
              <a:gd name="connsiteY4" fmla="*/ 0 h 5590540"/>
              <a:gd name="connsiteX5" fmla="*/ 0 w 11177269"/>
              <a:gd name="connsiteY5" fmla="*/ 0 h 559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7269" h="5590540">
                <a:moveTo>
                  <a:pt x="0" y="0"/>
                </a:moveTo>
                <a:lnTo>
                  <a:pt x="0" y="5590540"/>
                </a:lnTo>
                <a:lnTo>
                  <a:pt x="10457180" y="5590540"/>
                </a:lnTo>
                <a:cubicBezTo>
                  <a:pt x="10854690" y="5590540"/>
                  <a:pt x="11177270" y="5267960"/>
                  <a:pt x="11177270" y="4870450"/>
                </a:cubicBezTo>
                <a:lnTo>
                  <a:pt x="11177270" y="0"/>
                </a:lnTo>
                <a:lnTo>
                  <a:pt x="0" y="0"/>
                </a:lnTo>
                <a:close/>
              </a:path>
            </a:pathLst>
          </a:custGeom>
          <a:noFill/>
          <a:ln w="12700" cap="flat">
            <a:solidFill>
              <a:srgbClr val="50B848"/>
            </a:solidFill>
            <a:prstDash val="solid"/>
            <a:miter/>
          </a:ln>
        </p:spPr>
        <p:txBody>
          <a:bodyPr rtlCol="0" anchor="ctr">
            <a:noAutofit/>
          </a:bodyPr>
          <a:lstStyle/>
          <a:p>
            <a:endParaRPr lang="nl-NL"/>
          </a:p>
        </p:txBody>
      </p:sp>
      <p:sp>
        <p:nvSpPr>
          <p:cNvPr id="5" name="Titel 1">
            <a:extLst>
              <a:ext uri="{FF2B5EF4-FFF2-40B4-BE49-F238E27FC236}">
                <a16:creationId xmlns:a16="http://schemas.microsoft.com/office/drawing/2014/main" id="{3103AC44-7FF3-3358-8863-ECEDA67891FA}"/>
              </a:ext>
            </a:extLst>
          </p:cNvPr>
          <p:cNvSpPr>
            <a:spLocks noGrp="1"/>
          </p:cNvSpPr>
          <p:nvPr>
            <p:ph type="title"/>
          </p:nvPr>
        </p:nvSpPr>
        <p:spPr>
          <a:xfrm>
            <a:off x="602821" y="588513"/>
            <a:ext cx="10575252" cy="871641"/>
          </a:xfrm>
        </p:spPr>
        <p:txBody>
          <a:bodyPr>
            <a:noAutofit/>
          </a:bodyPr>
          <a:lstStyle>
            <a:lvl1pPr>
              <a:defRPr>
                <a:solidFill>
                  <a:srgbClr val="50B848"/>
                </a:solidFill>
              </a:defRPr>
            </a:lvl1pPr>
          </a:lstStyle>
          <a:p>
            <a:r>
              <a:rPr lang="nl-NL"/>
              <a:t>Klik om stijl te bewerken</a:t>
            </a:r>
          </a:p>
        </p:txBody>
      </p:sp>
      <p:sp>
        <p:nvSpPr>
          <p:cNvPr id="6" name="Tijdelijke aanduiding voor inhoud 2">
            <a:extLst>
              <a:ext uri="{FF2B5EF4-FFF2-40B4-BE49-F238E27FC236}">
                <a16:creationId xmlns:a16="http://schemas.microsoft.com/office/drawing/2014/main" id="{AB9E2FC3-D707-17C8-187D-E0D1B72BE95B}"/>
              </a:ext>
            </a:extLst>
          </p:cNvPr>
          <p:cNvSpPr>
            <a:spLocks noGrp="1"/>
          </p:cNvSpPr>
          <p:nvPr>
            <p:ph idx="1"/>
          </p:nvPr>
        </p:nvSpPr>
        <p:spPr>
          <a:xfrm>
            <a:off x="602821" y="1460154"/>
            <a:ext cx="10575252" cy="4411911"/>
          </a:xfrm>
        </p:spPr>
        <p:txBody>
          <a:bodyPr>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13056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en object rode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F66EDA3-8690-0E0E-7DD2-260C0524BDCC}"/>
              </a:ext>
            </a:extLst>
          </p:cNvPr>
          <p:cNvSpPr>
            <a:spLocks noGrp="1"/>
          </p:cNvSpPr>
          <p:nvPr>
            <p:ph type="title"/>
          </p:nvPr>
        </p:nvSpPr>
        <p:spPr>
          <a:xfrm>
            <a:off x="422428" y="401905"/>
            <a:ext cx="10880053" cy="871641"/>
          </a:xfrm>
        </p:spPr>
        <p:txBody>
          <a:bodyPr>
            <a:noAutofit/>
          </a:bodyPr>
          <a:lstStyle>
            <a:lvl1pPr>
              <a:defRPr>
                <a:solidFill>
                  <a:srgbClr val="E30513"/>
                </a:solidFill>
              </a:defRPr>
            </a:lvl1pPr>
          </a:lstStyle>
          <a:p>
            <a:r>
              <a:rPr lang="nl-NL"/>
              <a:t>Klik om stijl te bewerken</a:t>
            </a:r>
          </a:p>
        </p:txBody>
      </p:sp>
      <p:sp>
        <p:nvSpPr>
          <p:cNvPr id="7" name="Tijdelijke aanduiding voor inhoud 2">
            <a:extLst>
              <a:ext uri="{FF2B5EF4-FFF2-40B4-BE49-F238E27FC236}">
                <a16:creationId xmlns:a16="http://schemas.microsoft.com/office/drawing/2014/main" id="{B8DFB257-18D4-0019-5FA6-66847C170E00}"/>
              </a:ext>
            </a:extLst>
          </p:cNvPr>
          <p:cNvSpPr>
            <a:spLocks noGrp="1"/>
          </p:cNvSpPr>
          <p:nvPr>
            <p:ph idx="1"/>
          </p:nvPr>
        </p:nvSpPr>
        <p:spPr>
          <a:xfrm>
            <a:off x="422428" y="1273547"/>
            <a:ext cx="10880053" cy="4822454"/>
          </a:xfrm>
        </p:spPr>
        <p:txBody>
          <a:bodyPr>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499287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object groene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F28C1E3-776D-115B-4FFD-C15AAF0EF89D}"/>
              </a:ext>
            </a:extLst>
          </p:cNvPr>
          <p:cNvSpPr>
            <a:spLocks noGrp="1"/>
          </p:cNvSpPr>
          <p:nvPr>
            <p:ph type="title"/>
          </p:nvPr>
        </p:nvSpPr>
        <p:spPr>
          <a:xfrm>
            <a:off x="422428" y="401905"/>
            <a:ext cx="10880053" cy="871641"/>
          </a:xfrm>
        </p:spPr>
        <p:txBody>
          <a:bodyPr>
            <a:noAutofit/>
          </a:bodyPr>
          <a:lstStyle>
            <a:lvl1pPr>
              <a:defRPr>
                <a:solidFill>
                  <a:srgbClr val="50B848"/>
                </a:solidFill>
              </a:defRPr>
            </a:lvl1pPr>
          </a:lstStyle>
          <a:p>
            <a:r>
              <a:rPr lang="nl-NL"/>
              <a:t>Klik om stijl te bewerken</a:t>
            </a:r>
          </a:p>
        </p:txBody>
      </p:sp>
      <p:sp>
        <p:nvSpPr>
          <p:cNvPr id="7" name="Tijdelijke aanduiding voor inhoud 2">
            <a:extLst>
              <a:ext uri="{FF2B5EF4-FFF2-40B4-BE49-F238E27FC236}">
                <a16:creationId xmlns:a16="http://schemas.microsoft.com/office/drawing/2014/main" id="{F53CC929-155B-A3A3-A6E6-85228281B103}"/>
              </a:ext>
            </a:extLst>
          </p:cNvPr>
          <p:cNvSpPr>
            <a:spLocks noGrp="1"/>
          </p:cNvSpPr>
          <p:nvPr>
            <p:ph idx="1"/>
          </p:nvPr>
        </p:nvSpPr>
        <p:spPr>
          <a:xfrm>
            <a:off x="422428" y="1273547"/>
            <a:ext cx="10880053" cy="4822454"/>
          </a:xfrm>
        </p:spPr>
        <p:txBody>
          <a:bodyPr>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30700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ote afbeelding">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49" name="Rechthoek 148">
            <a:extLst>
              <a:ext uri="{FF2B5EF4-FFF2-40B4-BE49-F238E27FC236}">
                <a16:creationId xmlns:a16="http://schemas.microsoft.com/office/drawing/2014/main" id="{0AFFC7F7-335C-69AF-AC22-6B432B0C23BF}"/>
              </a:ext>
            </a:extLst>
          </p:cNvPr>
          <p:cNvSpPr/>
          <p:nvPr userDrawn="1"/>
        </p:nvSpPr>
        <p:spPr>
          <a:xfrm>
            <a:off x="10045610" y="6400800"/>
            <a:ext cx="2085623" cy="4188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148" name="Tijdelijke aanduiding voor afbeelding 147">
            <a:extLst>
              <a:ext uri="{FF2B5EF4-FFF2-40B4-BE49-F238E27FC236}">
                <a16:creationId xmlns:a16="http://schemas.microsoft.com/office/drawing/2014/main" id="{7D253F59-4612-5484-77A1-6117700D73FB}"/>
              </a:ext>
            </a:extLst>
          </p:cNvPr>
          <p:cNvSpPr>
            <a:spLocks noGrp="1"/>
          </p:cNvSpPr>
          <p:nvPr>
            <p:ph type="pic" sz="quarter" idx="10"/>
          </p:nvPr>
        </p:nvSpPr>
        <p:spPr>
          <a:xfrm>
            <a:off x="24" y="13"/>
            <a:ext cx="12191976" cy="6857987"/>
          </a:xfrm>
          <a:custGeom>
            <a:avLst/>
            <a:gdLst>
              <a:gd name="connsiteX0" fmla="*/ 10824186 w 12191976"/>
              <a:gd name="connsiteY0" fmla="*/ 6526517 h 6857987"/>
              <a:gd name="connsiteX1" fmla="*/ 10845776 w 12191976"/>
              <a:gd name="connsiteY1" fmla="*/ 6556997 h 6857987"/>
              <a:gd name="connsiteX2" fmla="*/ 10822916 w 12191976"/>
              <a:gd name="connsiteY2" fmla="*/ 6588747 h 6857987"/>
              <a:gd name="connsiteX3" fmla="*/ 10800056 w 12191976"/>
              <a:gd name="connsiteY3" fmla="*/ 6558267 h 6857987"/>
              <a:gd name="connsiteX4" fmla="*/ 10824186 w 12191976"/>
              <a:gd name="connsiteY4" fmla="*/ 6526517 h 6857987"/>
              <a:gd name="connsiteX5" fmla="*/ 10527006 w 12191976"/>
              <a:gd name="connsiteY5" fmla="*/ 6526517 h 6857987"/>
              <a:gd name="connsiteX6" fmla="*/ 10551135 w 12191976"/>
              <a:gd name="connsiteY6" fmla="*/ 6558267 h 6857987"/>
              <a:gd name="connsiteX7" fmla="*/ 10528275 w 12191976"/>
              <a:gd name="connsiteY7" fmla="*/ 6590017 h 6857987"/>
              <a:gd name="connsiteX8" fmla="*/ 10505415 w 12191976"/>
              <a:gd name="connsiteY8" fmla="*/ 6558267 h 6857987"/>
              <a:gd name="connsiteX9" fmla="*/ 10527006 w 12191976"/>
              <a:gd name="connsiteY9" fmla="*/ 6526517 h 6857987"/>
              <a:gd name="connsiteX10" fmla="*/ 10303485 w 12191976"/>
              <a:gd name="connsiteY10" fmla="*/ 6526516 h 6857987"/>
              <a:gd name="connsiteX11" fmla="*/ 10328885 w 12191976"/>
              <a:gd name="connsiteY11" fmla="*/ 6555726 h 6857987"/>
              <a:gd name="connsiteX12" fmla="*/ 10303485 w 12191976"/>
              <a:gd name="connsiteY12" fmla="*/ 6590016 h 6857987"/>
              <a:gd name="connsiteX13" fmla="*/ 10278085 w 12191976"/>
              <a:gd name="connsiteY13" fmla="*/ 6555726 h 6857987"/>
              <a:gd name="connsiteX14" fmla="*/ 10303485 w 12191976"/>
              <a:gd name="connsiteY14" fmla="*/ 6526516 h 6857987"/>
              <a:gd name="connsiteX15" fmla="*/ 11115016 w 12191976"/>
              <a:gd name="connsiteY15" fmla="*/ 6525246 h 6857987"/>
              <a:gd name="connsiteX16" fmla="*/ 11136606 w 12191976"/>
              <a:gd name="connsiteY16" fmla="*/ 6548106 h 6857987"/>
              <a:gd name="connsiteX17" fmla="*/ 11092156 w 12191976"/>
              <a:gd name="connsiteY17" fmla="*/ 6548106 h 6857987"/>
              <a:gd name="connsiteX18" fmla="*/ 11115016 w 12191976"/>
              <a:gd name="connsiteY18" fmla="*/ 6525246 h 6857987"/>
              <a:gd name="connsiteX19" fmla="*/ 10417786 w 12191976"/>
              <a:gd name="connsiteY19" fmla="*/ 6525246 h 6857987"/>
              <a:gd name="connsiteX20" fmla="*/ 10439376 w 12191976"/>
              <a:gd name="connsiteY20" fmla="*/ 6548106 h 6857987"/>
              <a:gd name="connsiteX21" fmla="*/ 10394926 w 12191976"/>
              <a:gd name="connsiteY21" fmla="*/ 6548106 h 6857987"/>
              <a:gd name="connsiteX22" fmla="*/ 10417786 w 12191976"/>
              <a:gd name="connsiteY22" fmla="*/ 6525246 h 6857987"/>
              <a:gd name="connsiteX23" fmla="*/ 10605745 w 12191976"/>
              <a:gd name="connsiteY23" fmla="*/ 6508737 h 6857987"/>
              <a:gd name="connsiteX24" fmla="*/ 10605745 w 12191976"/>
              <a:gd name="connsiteY24" fmla="*/ 6607797 h 6857987"/>
              <a:gd name="connsiteX25" fmla="*/ 10632415 w 12191976"/>
              <a:gd name="connsiteY25" fmla="*/ 6607797 h 6857987"/>
              <a:gd name="connsiteX26" fmla="*/ 10632415 w 12191976"/>
              <a:gd name="connsiteY26" fmla="*/ 6508737 h 6857987"/>
              <a:gd name="connsiteX27" fmla="*/ 11520145 w 12191976"/>
              <a:gd name="connsiteY27" fmla="*/ 6507467 h 6857987"/>
              <a:gd name="connsiteX28" fmla="*/ 11520145 w 12191976"/>
              <a:gd name="connsiteY28" fmla="*/ 6555727 h 6857987"/>
              <a:gd name="connsiteX29" fmla="*/ 11497286 w 12191976"/>
              <a:gd name="connsiteY29" fmla="*/ 6588747 h 6857987"/>
              <a:gd name="connsiteX30" fmla="*/ 11480776 w 12191976"/>
              <a:gd name="connsiteY30" fmla="*/ 6560806 h 6857987"/>
              <a:gd name="connsiteX31" fmla="*/ 11480776 w 12191976"/>
              <a:gd name="connsiteY31" fmla="*/ 6508737 h 6857987"/>
              <a:gd name="connsiteX32" fmla="*/ 11454106 w 12191976"/>
              <a:gd name="connsiteY32" fmla="*/ 6508737 h 6857987"/>
              <a:gd name="connsiteX33" fmla="*/ 11454106 w 12191976"/>
              <a:gd name="connsiteY33" fmla="*/ 6570967 h 6857987"/>
              <a:gd name="connsiteX34" fmla="*/ 11488395 w 12191976"/>
              <a:gd name="connsiteY34" fmla="*/ 6609067 h 6857987"/>
              <a:gd name="connsiteX35" fmla="*/ 11521416 w 12191976"/>
              <a:gd name="connsiteY35" fmla="*/ 6593827 h 6857987"/>
              <a:gd name="connsiteX36" fmla="*/ 11521416 w 12191976"/>
              <a:gd name="connsiteY36" fmla="*/ 6607797 h 6857987"/>
              <a:gd name="connsiteX37" fmla="*/ 11546816 w 12191976"/>
              <a:gd name="connsiteY37" fmla="*/ 6607797 h 6857987"/>
              <a:gd name="connsiteX38" fmla="*/ 11546816 w 12191976"/>
              <a:gd name="connsiteY38" fmla="*/ 6507467 h 6857987"/>
              <a:gd name="connsiteX39" fmla="*/ 11428705 w 12191976"/>
              <a:gd name="connsiteY39" fmla="*/ 6507467 h 6857987"/>
              <a:gd name="connsiteX40" fmla="*/ 11400765 w 12191976"/>
              <a:gd name="connsiteY40" fmla="*/ 6531597 h 6857987"/>
              <a:gd name="connsiteX41" fmla="*/ 11400765 w 12191976"/>
              <a:gd name="connsiteY41" fmla="*/ 6508737 h 6857987"/>
              <a:gd name="connsiteX42" fmla="*/ 11377905 w 12191976"/>
              <a:gd name="connsiteY42" fmla="*/ 6508737 h 6857987"/>
              <a:gd name="connsiteX43" fmla="*/ 11376635 w 12191976"/>
              <a:gd name="connsiteY43" fmla="*/ 6508737 h 6857987"/>
              <a:gd name="connsiteX44" fmla="*/ 11376635 w 12191976"/>
              <a:gd name="connsiteY44" fmla="*/ 6607797 h 6857987"/>
              <a:gd name="connsiteX45" fmla="*/ 11403305 w 12191976"/>
              <a:gd name="connsiteY45" fmla="*/ 6607797 h 6857987"/>
              <a:gd name="connsiteX46" fmla="*/ 11403305 w 12191976"/>
              <a:gd name="connsiteY46" fmla="*/ 6572237 h 6857987"/>
              <a:gd name="connsiteX47" fmla="*/ 11424895 w 12191976"/>
              <a:gd name="connsiteY47" fmla="*/ 6531597 h 6857987"/>
              <a:gd name="connsiteX48" fmla="*/ 11436325 w 12191976"/>
              <a:gd name="connsiteY48" fmla="*/ 6534137 h 6857987"/>
              <a:gd name="connsiteX49" fmla="*/ 11436325 w 12191976"/>
              <a:gd name="connsiteY49" fmla="*/ 6508737 h 6857987"/>
              <a:gd name="connsiteX50" fmla="*/ 11428705 w 12191976"/>
              <a:gd name="connsiteY50" fmla="*/ 6507467 h 6857987"/>
              <a:gd name="connsiteX51" fmla="*/ 11240746 w 12191976"/>
              <a:gd name="connsiteY51" fmla="*/ 6507467 h 6857987"/>
              <a:gd name="connsiteX52" fmla="*/ 11207726 w 12191976"/>
              <a:gd name="connsiteY52" fmla="*/ 6522706 h 6857987"/>
              <a:gd name="connsiteX53" fmla="*/ 11207726 w 12191976"/>
              <a:gd name="connsiteY53" fmla="*/ 6508737 h 6857987"/>
              <a:gd name="connsiteX54" fmla="*/ 11182326 w 12191976"/>
              <a:gd name="connsiteY54" fmla="*/ 6508737 h 6857987"/>
              <a:gd name="connsiteX55" fmla="*/ 11182326 w 12191976"/>
              <a:gd name="connsiteY55" fmla="*/ 6609067 h 6857987"/>
              <a:gd name="connsiteX56" fmla="*/ 11208996 w 12191976"/>
              <a:gd name="connsiteY56" fmla="*/ 6609067 h 6857987"/>
              <a:gd name="connsiteX57" fmla="*/ 11208996 w 12191976"/>
              <a:gd name="connsiteY57" fmla="*/ 6560806 h 6857987"/>
              <a:gd name="connsiteX58" fmla="*/ 11231856 w 12191976"/>
              <a:gd name="connsiteY58" fmla="*/ 6527787 h 6857987"/>
              <a:gd name="connsiteX59" fmla="*/ 11248366 w 12191976"/>
              <a:gd name="connsiteY59" fmla="*/ 6555727 h 6857987"/>
              <a:gd name="connsiteX60" fmla="*/ 11248366 w 12191976"/>
              <a:gd name="connsiteY60" fmla="*/ 6607797 h 6857987"/>
              <a:gd name="connsiteX61" fmla="*/ 11275036 w 12191976"/>
              <a:gd name="connsiteY61" fmla="*/ 6607797 h 6857987"/>
              <a:gd name="connsiteX62" fmla="*/ 11275036 w 12191976"/>
              <a:gd name="connsiteY62" fmla="*/ 6545567 h 6857987"/>
              <a:gd name="connsiteX63" fmla="*/ 11240746 w 12191976"/>
              <a:gd name="connsiteY63" fmla="*/ 6507467 h 6857987"/>
              <a:gd name="connsiteX64" fmla="*/ 11027386 w 12191976"/>
              <a:gd name="connsiteY64" fmla="*/ 6507467 h 6857987"/>
              <a:gd name="connsiteX65" fmla="*/ 10979126 w 12191976"/>
              <a:gd name="connsiteY65" fmla="*/ 6558267 h 6857987"/>
              <a:gd name="connsiteX66" fmla="*/ 11028656 w 12191976"/>
              <a:gd name="connsiteY66" fmla="*/ 6610337 h 6857987"/>
              <a:gd name="connsiteX67" fmla="*/ 11055326 w 12191976"/>
              <a:gd name="connsiteY67" fmla="*/ 6606527 h 6857987"/>
              <a:gd name="connsiteX68" fmla="*/ 11054056 w 12191976"/>
              <a:gd name="connsiteY68" fmla="*/ 6584937 h 6857987"/>
              <a:gd name="connsiteX69" fmla="*/ 11033736 w 12191976"/>
              <a:gd name="connsiteY69" fmla="*/ 6590017 h 6857987"/>
              <a:gd name="connsiteX70" fmla="*/ 11007066 w 12191976"/>
              <a:gd name="connsiteY70" fmla="*/ 6558267 h 6857987"/>
              <a:gd name="connsiteX71" fmla="*/ 11033736 w 12191976"/>
              <a:gd name="connsiteY71" fmla="*/ 6526517 h 6857987"/>
              <a:gd name="connsiteX72" fmla="*/ 11051516 w 12191976"/>
              <a:gd name="connsiteY72" fmla="*/ 6530327 h 6857987"/>
              <a:gd name="connsiteX73" fmla="*/ 11052786 w 12191976"/>
              <a:gd name="connsiteY73" fmla="*/ 6511277 h 6857987"/>
              <a:gd name="connsiteX74" fmla="*/ 11027386 w 12191976"/>
              <a:gd name="connsiteY74" fmla="*/ 6507467 h 6857987"/>
              <a:gd name="connsiteX75" fmla="*/ 10932136 w 12191976"/>
              <a:gd name="connsiteY75" fmla="*/ 6507467 h 6857987"/>
              <a:gd name="connsiteX76" fmla="*/ 10892766 w 12191976"/>
              <a:gd name="connsiteY76" fmla="*/ 6537947 h 6857987"/>
              <a:gd name="connsiteX77" fmla="*/ 10938486 w 12191976"/>
              <a:gd name="connsiteY77" fmla="*/ 6579856 h 6857987"/>
              <a:gd name="connsiteX78" fmla="*/ 10920706 w 12191976"/>
              <a:gd name="connsiteY78" fmla="*/ 6591287 h 6857987"/>
              <a:gd name="connsiteX79" fmla="*/ 10895306 w 12191976"/>
              <a:gd name="connsiteY79" fmla="*/ 6584937 h 6857987"/>
              <a:gd name="connsiteX80" fmla="*/ 10894036 w 12191976"/>
              <a:gd name="connsiteY80" fmla="*/ 6606527 h 6857987"/>
              <a:gd name="connsiteX81" fmla="*/ 10923246 w 12191976"/>
              <a:gd name="connsiteY81" fmla="*/ 6610337 h 6857987"/>
              <a:gd name="connsiteX82" fmla="*/ 10965156 w 12191976"/>
              <a:gd name="connsiteY82" fmla="*/ 6578587 h 6857987"/>
              <a:gd name="connsiteX83" fmla="*/ 10919436 w 12191976"/>
              <a:gd name="connsiteY83" fmla="*/ 6536677 h 6857987"/>
              <a:gd name="connsiteX84" fmla="*/ 10934676 w 12191976"/>
              <a:gd name="connsiteY84" fmla="*/ 6525247 h 6857987"/>
              <a:gd name="connsiteX85" fmla="*/ 10958806 w 12191976"/>
              <a:gd name="connsiteY85" fmla="*/ 6529056 h 6857987"/>
              <a:gd name="connsiteX86" fmla="*/ 10961346 w 12191976"/>
              <a:gd name="connsiteY86" fmla="*/ 6511277 h 6857987"/>
              <a:gd name="connsiteX87" fmla="*/ 10932136 w 12191976"/>
              <a:gd name="connsiteY87" fmla="*/ 6507467 h 6857987"/>
              <a:gd name="connsiteX88" fmla="*/ 10817836 w 12191976"/>
              <a:gd name="connsiteY88" fmla="*/ 6507467 h 6857987"/>
              <a:gd name="connsiteX89" fmla="*/ 10774656 w 12191976"/>
              <a:gd name="connsiteY89" fmla="*/ 6558267 h 6857987"/>
              <a:gd name="connsiteX90" fmla="*/ 10815295 w 12191976"/>
              <a:gd name="connsiteY90" fmla="*/ 6607797 h 6857987"/>
              <a:gd name="connsiteX91" fmla="*/ 10847045 w 12191976"/>
              <a:gd name="connsiteY91" fmla="*/ 6592556 h 6857987"/>
              <a:gd name="connsiteX92" fmla="*/ 10816566 w 12191976"/>
              <a:gd name="connsiteY92" fmla="*/ 6630656 h 6857987"/>
              <a:gd name="connsiteX93" fmla="*/ 10787356 w 12191976"/>
              <a:gd name="connsiteY93" fmla="*/ 6621767 h 6857987"/>
              <a:gd name="connsiteX94" fmla="*/ 10784816 w 12191976"/>
              <a:gd name="connsiteY94" fmla="*/ 6643356 h 6857987"/>
              <a:gd name="connsiteX95" fmla="*/ 10819106 w 12191976"/>
              <a:gd name="connsiteY95" fmla="*/ 6649706 h 6857987"/>
              <a:gd name="connsiteX96" fmla="*/ 10872445 w 12191976"/>
              <a:gd name="connsiteY96" fmla="*/ 6597637 h 6857987"/>
              <a:gd name="connsiteX97" fmla="*/ 10872445 w 12191976"/>
              <a:gd name="connsiteY97" fmla="*/ 6508737 h 6857987"/>
              <a:gd name="connsiteX98" fmla="*/ 10848316 w 12191976"/>
              <a:gd name="connsiteY98" fmla="*/ 6508737 h 6857987"/>
              <a:gd name="connsiteX99" fmla="*/ 10848316 w 12191976"/>
              <a:gd name="connsiteY99" fmla="*/ 6522706 h 6857987"/>
              <a:gd name="connsiteX100" fmla="*/ 10817836 w 12191976"/>
              <a:gd name="connsiteY100" fmla="*/ 6507467 h 6857987"/>
              <a:gd name="connsiteX101" fmla="*/ 10717505 w 12191976"/>
              <a:gd name="connsiteY101" fmla="*/ 6507467 h 6857987"/>
              <a:gd name="connsiteX102" fmla="*/ 10684485 w 12191976"/>
              <a:gd name="connsiteY102" fmla="*/ 6522706 h 6857987"/>
              <a:gd name="connsiteX103" fmla="*/ 10684485 w 12191976"/>
              <a:gd name="connsiteY103" fmla="*/ 6508737 h 6857987"/>
              <a:gd name="connsiteX104" fmla="*/ 10659085 w 12191976"/>
              <a:gd name="connsiteY104" fmla="*/ 6508737 h 6857987"/>
              <a:gd name="connsiteX105" fmla="*/ 10659085 w 12191976"/>
              <a:gd name="connsiteY105" fmla="*/ 6609067 h 6857987"/>
              <a:gd name="connsiteX106" fmla="*/ 10685755 w 12191976"/>
              <a:gd name="connsiteY106" fmla="*/ 6609067 h 6857987"/>
              <a:gd name="connsiteX107" fmla="*/ 10685755 w 12191976"/>
              <a:gd name="connsiteY107" fmla="*/ 6560806 h 6857987"/>
              <a:gd name="connsiteX108" fmla="*/ 10708615 w 12191976"/>
              <a:gd name="connsiteY108" fmla="*/ 6527787 h 6857987"/>
              <a:gd name="connsiteX109" fmla="*/ 10725125 w 12191976"/>
              <a:gd name="connsiteY109" fmla="*/ 6555727 h 6857987"/>
              <a:gd name="connsiteX110" fmla="*/ 10725125 w 12191976"/>
              <a:gd name="connsiteY110" fmla="*/ 6607797 h 6857987"/>
              <a:gd name="connsiteX111" fmla="*/ 10751795 w 12191976"/>
              <a:gd name="connsiteY111" fmla="*/ 6607797 h 6857987"/>
              <a:gd name="connsiteX112" fmla="*/ 10751795 w 12191976"/>
              <a:gd name="connsiteY112" fmla="*/ 6545567 h 6857987"/>
              <a:gd name="connsiteX113" fmla="*/ 10717505 w 12191976"/>
              <a:gd name="connsiteY113" fmla="*/ 6507467 h 6857987"/>
              <a:gd name="connsiteX114" fmla="*/ 11628096 w 12191976"/>
              <a:gd name="connsiteY114" fmla="*/ 6506196 h 6857987"/>
              <a:gd name="connsiteX115" fmla="*/ 11597616 w 12191976"/>
              <a:gd name="connsiteY115" fmla="*/ 6522706 h 6857987"/>
              <a:gd name="connsiteX116" fmla="*/ 11597616 w 12191976"/>
              <a:gd name="connsiteY116" fmla="*/ 6508736 h 6857987"/>
              <a:gd name="connsiteX117" fmla="*/ 11573486 w 12191976"/>
              <a:gd name="connsiteY117" fmla="*/ 6508736 h 6857987"/>
              <a:gd name="connsiteX118" fmla="*/ 11572216 w 12191976"/>
              <a:gd name="connsiteY118" fmla="*/ 6508736 h 6857987"/>
              <a:gd name="connsiteX119" fmla="*/ 11572216 w 12191976"/>
              <a:gd name="connsiteY119" fmla="*/ 6609066 h 6857987"/>
              <a:gd name="connsiteX120" fmla="*/ 11598886 w 12191976"/>
              <a:gd name="connsiteY120" fmla="*/ 6609066 h 6857987"/>
              <a:gd name="connsiteX121" fmla="*/ 11598886 w 12191976"/>
              <a:gd name="connsiteY121" fmla="*/ 6560806 h 6857987"/>
              <a:gd name="connsiteX122" fmla="*/ 11617936 w 12191976"/>
              <a:gd name="connsiteY122" fmla="*/ 6527786 h 6857987"/>
              <a:gd name="connsiteX123" fmla="*/ 11633176 w 12191976"/>
              <a:gd name="connsiteY123" fmla="*/ 6549376 h 6857987"/>
              <a:gd name="connsiteX124" fmla="*/ 11633176 w 12191976"/>
              <a:gd name="connsiteY124" fmla="*/ 6607796 h 6857987"/>
              <a:gd name="connsiteX125" fmla="*/ 11659846 w 12191976"/>
              <a:gd name="connsiteY125" fmla="*/ 6607796 h 6857987"/>
              <a:gd name="connsiteX126" fmla="*/ 11659846 w 12191976"/>
              <a:gd name="connsiteY126" fmla="*/ 6559536 h 6857987"/>
              <a:gd name="connsiteX127" fmla="*/ 11678896 w 12191976"/>
              <a:gd name="connsiteY127" fmla="*/ 6526516 h 6857987"/>
              <a:gd name="connsiteX128" fmla="*/ 11694136 w 12191976"/>
              <a:gd name="connsiteY128" fmla="*/ 6548106 h 6857987"/>
              <a:gd name="connsiteX129" fmla="*/ 11694136 w 12191976"/>
              <a:gd name="connsiteY129" fmla="*/ 6606526 h 6857987"/>
              <a:gd name="connsiteX130" fmla="*/ 11720806 w 12191976"/>
              <a:gd name="connsiteY130" fmla="*/ 6606526 h 6857987"/>
              <a:gd name="connsiteX131" fmla="*/ 11720806 w 12191976"/>
              <a:gd name="connsiteY131" fmla="*/ 6544296 h 6857987"/>
              <a:gd name="connsiteX132" fmla="*/ 11689056 w 12191976"/>
              <a:gd name="connsiteY132" fmla="*/ 6506196 h 6857987"/>
              <a:gd name="connsiteX133" fmla="*/ 11657306 w 12191976"/>
              <a:gd name="connsiteY133" fmla="*/ 6523976 h 6857987"/>
              <a:gd name="connsiteX134" fmla="*/ 11628096 w 12191976"/>
              <a:gd name="connsiteY134" fmla="*/ 6506196 h 6857987"/>
              <a:gd name="connsiteX135" fmla="*/ 11113745 w 12191976"/>
              <a:gd name="connsiteY135" fmla="*/ 6506196 h 6857987"/>
              <a:gd name="connsiteX136" fmla="*/ 11066756 w 12191976"/>
              <a:gd name="connsiteY136" fmla="*/ 6558266 h 6857987"/>
              <a:gd name="connsiteX137" fmla="*/ 11120095 w 12191976"/>
              <a:gd name="connsiteY137" fmla="*/ 6609066 h 6857987"/>
              <a:gd name="connsiteX138" fmla="*/ 11154386 w 12191976"/>
              <a:gd name="connsiteY138" fmla="*/ 6601446 h 6857987"/>
              <a:gd name="connsiteX139" fmla="*/ 11154386 w 12191976"/>
              <a:gd name="connsiteY139" fmla="*/ 6581126 h 6857987"/>
              <a:gd name="connsiteX140" fmla="*/ 11121366 w 12191976"/>
              <a:gd name="connsiteY140" fmla="*/ 6591286 h 6857987"/>
              <a:gd name="connsiteX141" fmla="*/ 11092156 w 12191976"/>
              <a:gd name="connsiteY141" fmla="*/ 6565886 h 6857987"/>
              <a:gd name="connsiteX142" fmla="*/ 11162006 w 12191976"/>
              <a:gd name="connsiteY142" fmla="*/ 6565886 h 6857987"/>
              <a:gd name="connsiteX143" fmla="*/ 11113745 w 12191976"/>
              <a:gd name="connsiteY143" fmla="*/ 6506196 h 6857987"/>
              <a:gd name="connsiteX144" fmla="*/ 10416516 w 12191976"/>
              <a:gd name="connsiteY144" fmla="*/ 6506196 h 6857987"/>
              <a:gd name="connsiteX145" fmla="*/ 10369526 w 12191976"/>
              <a:gd name="connsiteY145" fmla="*/ 6558266 h 6857987"/>
              <a:gd name="connsiteX146" fmla="*/ 10422866 w 12191976"/>
              <a:gd name="connsiteY146" fmla="*/ 6609066 h 6857987"/>
              <a:gd name="connsiteX147" fmla="*/ 10457156 w 12191976"/>
              <a:gd name="connsiteY147" fmla="*/ 6601446 h 6857987"/>
              <a:gd name="connsiteX148" fmla="*/ 10457156 w 12191976"/>
              <a:gd name="connsiteY148" fmla="*/ 6581126 h 6857987"/>
              <a:gd name="connsiteX149" fmla="*/ 10424136 w 12191976"/>
              <a:gd name="connsiteY149" fmla="*/ 6591286 h 6857987"/>
              <a:gd name="connsiteX150" fmla="*/ 10394926 w 12191976"/>
              <a:gd name="connsiteY150" fmla="*/ 6565886 h 6857987"/>
              <a:gd name="connsiteX151" fmla="*/ 10464776 w 12191976"/>
              <a:gd name="connsiteY151" fmla="*/ 6565886 h 6857987"/>
              <a:gd name="connsiteX152" fmla="*/ 10416516 w 12191976"/>
              <a:gd name="connsiteY152" fmla="*/ 6506196 h 6857987"/>
              <a:gd name="connsiteX153" fmla="*/ 10303485 w 12191976"/>
              <a:gd name="connsiteY153" fmla="*/ 6506196 h 6857987"/>
              <a:gd name="connsiteX154" fmla="*/ 10250145 w 12191976"/>
              <a:gd name="connsiteY154" fmla="*/ 6558266 h 6857987"/>
              <a:gd name="connsiteX155" fmla="*/ 10303485 w 12191976"/>
              <a:gd name="connsiteY155" fmla="*/ 6609066 h 6857987"/>
              <a:gd name="connsiteX156" fmla="*/ 10356825 w 12191976"/>
              <a:gd name="connsiteY156" fmla="*/ 6558266 h 6857987"/>
              <a:gd name="connsiteX157" fmla="*/ 10303485 w 12191976"/>
              <a:gd name="connsiteY157" fmla="*/ 6506196 h 6857987"/>
              <a:gd name="connsiteX158" fmla="*/ 11335996 w 12191976"/>
              <a:gd name="connsiteY158" fmla="*/ 6482066 h 6857987"/>
              <a:gd name="connsiteX159" fmla="*/ 11309326 w 12191976"/>
              <a:gd name="connsiteY159" fmla="*/ 6489686 h 6857987"/>
              <a:gd name="connsiteX160" fmla="*/ 11309326 w 12191976"/>
              <a:gd name="connsiteY160" fmla="*/ 6508736 h 6857987"/>
              <a:gd name="connsiteX161" fmla="*/ 11290276 w 12191976"/>
              <a:gd name="connsiteY161" fmla="*/ 6508736 h 6857987"/>
              <a:gd name="connsiteX162" fmla="*/ 11290276 w 12191976"/>
              <a:gd name="connsiteY162" fmla="*/ 6527786 h 6857987"/>
              <a:gd name="connsiteX163" fmla="*/ 11310596 w 12191976"/>
              <a:gd name="connsiteY163" fmla="*/ 6527786 h 6857987"/>
              <a:gd name="connsiteX164" fmla="*/ 11310596 w 12191976"/>
              <a:gd name="connsiteY164" fmla="*/ 6579856 h 6857987"/>
              <a:gd name="connsiteX165" fmla="*/ 11342346 w 12191976"/>
              <a:gd name="connsiteY165" fmla="*/ 6611606 h 6857987"/>
              <a:gd name="connsiteX166" fmla="*/ 11361396 w 12191976"/>
              <a:gd name="connsiteY166" fmla="*/ 6609066 h 6857987"/>
              <a:gd name="connsiteX167" fmla="*/ 11360126 w 12191976"/>
              <a:gd name="connsiteY167" fmla="*/ 6588746 h 6857987"/>
              <a:gd name="connsiteX168" fmla="*/ 11348696 w 12191976"/>
              <a:gd name="connsiteY168" fmla="*/ 6591286 h 6857987"/>
              <a:gd name="connsiteX169" fmla="*/ 11335996 w 12191976"/>
              <a:gd name="connsiteY169" fmla="*/ 6574776 h 6857987"/>
              <a:gd name="connsiteX170" fmla="*/ 11335996 w 12191976"/>
              <a:gd name="connsiteY170" fmla="*/ 6529056 h 6857987"/>
              <a:gd name="connsiteX171" fmla="*/ 11358856 w 12191976"/>
              <a:gd name="connsiteY171" fmla="*/ 6529056 h 6857987"/>
              <a:gd name="connsiteX172" fmla="*/ 11358856 w 12191976"/>
              <a:gd name="connsiteY172" fmla="*/ 6510006 h 6857987"/>
              <a:gd name="connsiteX173" fmla="*/ 11335996 w 12191976"/>
              <a:gd name="connsiteY173" fmla="*/ 6510006 h 6857987"/>
              <a:gd name="connsiteX174" fmla="*/ 10125685 w 12191976"/>
              <a:gd name="connsiteY174" fmla="*/ 6474446 h 6857987"/>
              <a:gd name="connsiteX175" fmla="*/ 10172675 w 12191976"/>
              <a:gd name="connsiteY175" fmla="*/ 6607796 h 6857987"/>
              <a:gd name="connsiteX176" fmla="*/ 10205695 w 12191976"/>
              <a:gd name="connsiteY176" fmla="*/ 6607796 h 6857987"/>
              <a:gd name="connsiteX177" fmla="*/ 10252685 w 12191976"/>
              <a:gd name="connsiteY177" fmla="*/ 6474446 h 6857987"/>
              <a:gd name="connsiteX178" fmla="*/ 10224745 w 12191976"/>
              <a:gd name="connsiteY178" fmla="*/ 6474446 h 6857987"/>
              <a:gd name="connsiteX179" fmla="*/ 10190455 w 12191976"/>
              <a:gd name="connsiteY179" fmla="*/ 6578586 h 6857987"/>
              <a:gd name="connsiteX180" fmla="*/ 10154895 w 12191976"/>
              <a:gd name="connsiteY180" fmla="*/ 6474446 h 6857987"/>
              <a:gd name="connsiteX181" fmla="*/ 10605745 w 12191976"/>
              <a:gd name="connsiteY181" fmla="*/ 6466827 h 6857987"/>
              <a:gd name="connsiteX182" fmla="*/ 10605745 w 12191976"/>
              <a:gd name="connsiteY182" fmla="*/ 6490957 h 6857987"/>
              <a:gd name="connsiteX183" fmla="*/ 10632415 w 12191976"/>
              <a:gd name="connsiteY183" fmla="*/ 6490957 h 6857987"/>
              <a:gd name="connsiteX184" fmla="*/ 10632415 w 12191976"/>
              <a:gd name="connsiteY184" fmla="*/ 6466827 h 6857987"/>
              <a:gd name="connsiteX185" fmla="*/ 10551135 w 12191976"/>
              <a:gd name="connsiteY185" fmla="*/ 6464287 h 6857987"/>
              <a:gd name="connsiteX186" fmla="*/ 10551135 w 12191976"/>
              <a:gd name="connsiteY186" fmla="*/ 6521437 h 6857987"/>
              <a:gd name="connsiteX187" fmla="*/ 10520656 w 12191976"/>
              <a:gd name="connsiteY187" fmla="*/ 6507467 h 6857987"/>
              <a:gd name="connsiteX188" fmla="*/ 10478745 w 12191976"/>
              <a:gd name="connsiteY188" fmla="*/ 6558267 h 6857987"/>
              <a:gd name="connsiteX189" fmla="*/ 10520656 w 12191976"/>
              <a:gd name="connsiteY189" fmla="*/ 6610337 h 6857987"/>
              <a:gd name="connsiteX190" fmla="*/ 10552406 w 12191976"/>
              <a:gd name="connsiteY190" fmla="*/ 6596367 h 6857987"/>
              <a:gd name="connsiteX191" fmla="*/ 10552406 w 12191976"/>
              <a:gd name="connsiteY191" fmla="*/ 6607797 h 6857987"/>
              <a:gd name="connsiteX192" fmla="*/ 10577806 w 12191976"/>
              <a:gd name="connsiteY192" fmla="*/ 6607797 h 6857987"/>
              <a:gd name="connsiteX193" fmla="*/ 10577806 w 12191976"/>
              <a:gd name="connsiteY193" fmla="*/ 6464287 h 6857987"/>
              <a:gd name="connsiteX194" fmla="*/ 0 w 12191976"/>
              <a:gd name="connsiteY194" fmla="*/ 0 h 6857987"/>
              <a:gd name="connsiteX195" fmla="*/ 12191976 w 12191976"/>
              <a:gd name="connsiteY195" fmla="*/ 0 h 6857987"/>
              <a:gd name="connsiteX196" fmla="*/ 12191976 w 12191976"/>
              <a:gd name="connsiteY196" fmla="*/ 6857987 h 6857987"/>
              <a:gd name="connsiteX197" fmla="*/ 0 w 12191976"/>
              <a:gd name="connsiteY197" fmla="*/ 6857987 h 6857987"/>
              <a:gd name="connsiteX198" fmla="*/ 0 w 12191976"/>
              <a:gd name="connsiteY198" fmla="*/ 6597636 h 6857987"/>
              <a:gd name="connsiteX199" fmla="*/ 3153 w 12191976"/>
              <a:gd name="connsiteY199" fmla="*/ 6597636 h 6857987"/>
              <a:gd name="connsiteX200" fmla="*/ 3153 w 12191976"/>
              <a:gd name="connsiteY200" fmla="*/ 6598787 h 6857987"/>
              <a:gd name="connsiteX201" fmla="*/ 10012021 w 12191976"/>
              <a:gd name="connsiteY201" fmla="*/ 6598787 h 6857987"/>
              <a:gd name="connsiteX202" fmla="*/ 10012021 w 12191976"/>
              <a:gd name="connsiteY202" fmla="*/ 6515987 h 6857987"/>
              <a:gd name="connsiteX203" fmla="*/ 10011386 w 12191976"/>
              <a:gd name="connsiteY203" fmla="*/ 6515987 h 6857987"/>
              <a:gd name="connsiteX204" fmla="*/ 10011386 w 12191976"/>
              <a:gd name="connsiteY204" fmla="*/ 6512546 h 6857987"/>
              <a:gd name="connsiteX205" fmla="*/ 9926296 w 12191976"/>
              <a:gd name="connsiteY205" fmla="*/ 6512546 h 6857987"/>
              <a:gd name="connsiteX206" fmla="*/ 9841206 w 12191976"/>
              <a:gd name="connsiteY206" fmla="*/ 6512546 h 6857987"/>
              <a:gd name="connsiteX207" fmla="*/ 9841206 w 12191976"/>
              <a:gd name="connsiteY207" fmla="*/ 6515987 h 6857987"/>
              <a:gd name="connsiteX208" fmla="*/ 9839936 w 12191976"/>
              <a:gd name="connsiteY208" fmla="*/ 6515987 h 6857987"/>
              <a:gd name="connsiteX209" fmla="*/ 9839936 w 12191976"/>
              <a:gd name="connsiteY209" fmla="*/ 6512546 h 6857987"/>
              <a:gd name="connsiteX210" fmla="*/ 9754846 w 12191976"/>
              <a:gd name="connsiteY210" fmla="*/ 6512546 h 6857987"/>
              <a:gd name="connsiteX211" fmla="*/ 9669756 w 12191976"/>
              <a:gd name="connsiteY211" fmla="*/ 6512546 h 6857987"/>
              <a:gd name="connsiteX212" fmla="*/ 9584666 w 12191976"/>
              <a:gd name="connsiteY212" fmla="*/ 6512546 h 6857987"/>
              <a:gd name="connsiteX213" fmla="*/ 9584666 w 12191976"/>
              <a:gd name="connsiteY213" fmla="*/ 6515987 h 6857987"/>
              <a:gd name="connsiteX214" fmla="*/ 9583396 w 12191976"/>
              <a:gd name="connsiteY214" fmla="*/ 6515987 h 6857987"/>
              <a:gd name="connsiteX215" fmla="*/ 9583396 w 12191976"/>
              <a:gd name="connsiteY215" fmla="*/ 6512546 h 6857987"/>
              <a:gd name="connsiteX216" fmla="*/ 9498306 w 12191976"/>
              <a:gd name="connsiteY216" fmla="*/ 6512546 h 6857987"/>
              <a:gd name="connsiteX217" fmla="*/ 9413216 w 12191976"/>
              <a:gd name="connsiteY217" fmla="*/ 6512546 h 6857987"/>
              <a:gd name="connsiteX218" fmla="*/ 9413216 w 12191976"/>
              <a:gd name="connsiteY218" fmla="*/ 6515987 h 6857987"/>
              <a:gd name="connsiteX219" fmla="*/ 9411946 w 12191976"/>
              <a:gd name="connsiteY219" fmla="*/ 6515987 h 6857987"/>
              <a:gd name="connsiteX220" fmla="*/ 9411946 w 12191976"/>
              <a:gd name="connsiteY220" fmla="*/ 6512546 h 6857987"/>
              <a:gd name="connsiteX221" fmla="*/ 9326856 w 12191976"/>
              <a:gd name="connsiteY221" fmla="*/ 6512546 h 6857987"/>
              <a:gd name="connsiteX222" fmla="*/ 9241766 w 12191976"/>
              <a:gd name="connsiteY222" fmla="*/ 6512546 h 6857987"/>
              <a:gd name="connsiteX223" fmla="*/ 9241766 w 12191976"/>
              <a:gd name="connsiteY223" fmla="*/ 6515987 h 6857987"/>
              <a:gd name="connsiteX224" fmla="*/ 9240496 w 12191976"/>
              <a:gd name="connsiteY224" fmla="*/ 6515987 h 6857987"/>
              <a:gd name="connsiteX225" fmla="*/ 9240496 w 12191976"/>
              <a:gd name="connsiteY225" fmla="*/ 6512546 h 6857987"/>
              <a:gd name="connsiteX226" fmla="*/ 9155406 w 12191976"/>
              <a:gd name="connsiteY226" fmla="*/ 6512546 h 6857987"/>
              <a:gd name="connsiteX227" fmla="*/ 9070316 w 12191976"/>
              <a:gd name="connsiteY227" fmla="*/ 6512546 h 6857987"/>
              <a:gd name="connsiteX228" fmla="*/ 8985226 w 12191976"/>
              <a:gd name="connsiteY228" fmla="*/ 6512546 h 6857987"/>
              <a:gd name="connsiteX229" fmla="*/ 8985226 w 12191976"/>
              <a:gd name="connsiteY229" fmla="*/ 6515987 h 6857987"/>
              <a:gd name="connsiteX230" fmla="*/ 8983956 w 12191976"/>
              <a:gd name="connsiteY230" fmla="*/ 6515987 h 6857987"/>
              <a:gd name="connsiteX231" fmla="*/ 8983956 w 12191976"/>
              <a:gd name="connsiteY231" fmla="*/ 6512546 h 6857987"/>
              <a:gd name="connsiteX232" fmla="*/ 8898866 w 12191976"/>
              <a:gd name="connsiteY232" fmla="*/ 6512546 h 6857987"/>
              <a:gd name="connsiteX233" fmla="*/ 8813776 w 12191976"/>
              <a:gd name="connsiteY233" fmla="*/ 6512546 h 6857987"/>
              <a:gd name="connsiteX234" fmla="*/ 8813776 w 12191976"/>
              <a:gd name="connsiteY234" fmla="*/ 6515987 h 6857987"/>
              <a:gd name="connsiteX235" fmla="*/ 8812506 w 12191976"/>
              <a:gd name="connsiteY235" fmla="*/ 6515987 h 6857987"/>
              <a:gd name="connsiteX236" fmla="*/ 8812506 w 12191976"/>
              <a:gd name="connsiteY236" fmla="*/ 6512546 h 6857987"/>
              <a:gd name="connsiteX237" fmla="*/ 8727416 w 12191976"/>
              <a:gd name="connsiteY237" fmla="*/ 6512546 h 6857987"/>
              <a:gd name="connsiteX238" fmla="*/ 8642326 w 12191976"/>
              <a:gd name="connsiteY238" fmla="*/ 6512546 h 6857987"/>
              <a:gd name="connsiteX239" fmla="*/ 8642326 w 12191976"/>
              <a:gd name="connsiteY239" fmla="*/ 6515987 h 6857987"/>
              <a:gd name="connsiteX240" fmla="*/ 8641056 w 12191976"/>
              <a:gd name="connsiteY240" fmla="*/ 6515987 h 6857987"/>
              <a:gd name="connsiteX241" fmla="*/ 8641056 w 12191976"/>
              <a:gd name="connsiteY241" fmla="*/ 6512546 h 6857987"/>
              <a:gd name="connsiteX242" fmla="*/ 8555966 w 12191976"/>
              <a:gd name="connsiteY242" fmla="*/ 6512546 h 6857987"/>
              <a:gd name="connsiteX243" fmla="*/ 8470876 w 12191976"/>
              <a:gd name="connsiteY243" fmla="*/ 6512546 h 6857987"/>
              <a:gd name="connsiteX244" fmla="*/ 8470876 w 12191976"/>
              <a:gd name="connsiteY244" fmla="*/ 6515987 h 6857987"/>
              <a:gd name="connsiteX245" fmla="*/ 8470875 w 12191976"/>
              <a:gd name="connsiteY245" fmla="*/ 6515987 h 6857987"/>
              <a:gd name="connsiteX246" fmla="*/ 8470875 w 12191976"/>
              <a:gd name="connsiteY246" fmla="*/ 6512546 h 6857987"/>
              <a:gd name="connsiteX247" fmla="*/ 8385785 w 12191976"/>
              <a:gd name="connsiteY247" fmla="*/ 6512546 h 6857987"/>
              <a:gd name="connsiteX248" fmla="*/ 8385785 w 12191976"/>
              <a:gd name="connsiteY248" fmla="*/ 6515987 h 6857987"/>
              <a:gd name="connsiteX249" fmla="*/ 8384516 w 12191976"/>
              <a:gd name="connsiteY249" fmla="*/ 6515987 h 6857987"/>
              <a:gd name="connsiteX250" fmla="*/ 8384516 w 12191976"/>
              <a:gd name="connsiteY250" fmla="*/ 6512546 h 6857987"/>
              <a:gd name="connsiteX251" fmla="*/ 8299426 w 12191976"/>
              <a:gd name="connsiteY251" fmla="*/ 6512546 h 6857987"/>
              <a:gd name="connsiteX252" fmla="*/ 8299426 w 12191976"/>
              <a:gd name="connsiteY252" fmla="*/ 6515987 h 6857987"/>
              <a:gd name="connsiteX253" fmla="*/ 8299425 w 12191976"/>
              <a:gd name="connsiteY253" fmla="*/ 6515987 h 6857987"/>
              <a:gd name="connsiteX254" fmla="*/ 8299425 w 12191976"/>
              <a:gd name="connsiteY254" fmla="*/ 6512546 h 6857987"/>
              <a:gd name="connsiteX255" fmla="*/ 8214335 w 12191976"/>
              <a:gd name="connsiteY255" fmla="*/ 6512546 h 6857987"/>
              <a:gd name="connsiteX256" fmla="*/ 8214335 w 12191976"/>
              <a:gd name="connsiteY256" fmla="*/ 6515987 h 6857987"/>
              <a:gd name="connsiteX257" fmla="*/ 8213066 w 12191976"/>
              <a:gd name="connsiteY257" fmla="*/ 6515987 h 6857987"/>
              <a:gd name="connsiteX258" fmla="*/ 8213066 w 12191976"/>
              <a:gd name="connsiteY258" fmla="*/ 6512546 h 6857987"/>
              <a:gd name="connsiteX259" fmla="*/ 8127976 w 12191976"/>
              <a:gd name="connsiteY259" fmla="*/ 6512546 h 6857987"/>
              <a:gd name="connsiteX260" fmla="*/ 8127976 w 12191976"/>
              <a:gd name="connsiteY260" fmla="*/ 6515987 h 6857987"/>
              <a:gd name="connsiteX261" fmla="*/ 8127975 w 12191976"/>
              <a:gd name="connsiteY261" fmla="*/ 6515987 h 6857987"/>
              <a:gd name="connsiteX262" fmla="*/ 8127975 w 12191976"/>
              <a:gd name="connsiteY262" fmla="*/ 6512546 h 6857987"/>
              <a:gd name="connsiteX263" fmla="*/ 8042886 w 12191976"/>
              <a:gd name="connsiteY263" fmla="*/ 6512546 h 6857987"/>
              <a:gd name="connsiteX264" fmla="*/ 8042885 w 12191976"/>
              <a:gd name="connsiteY264" fmla="*/ 6512546 h 6857987"/>
              <a:gd name="connsiteX265" fmla="*/ 7957796 w 12191976"/>
              <a:gd name="connsiteY265" fmla="*/ 6512546 h 6857987"/>
              <a:gd name="connsiteX266" fmla="*/ 7957796 w 12191976"/>
              <a:gd name="connsiteY266" fmla="*/ 6515987 h 6857987"/>
              <a:gd name="connsiteX267" fmla="*/ 7956525 w 12191976"/>
              <a:gd name="connsiteY267" fmla="*/ 6515987 h 6857987"/>
              <a:gd name="connsiteX268" fmla="*/ 7956525 w 12191976"/>
              <a:gd name="connsiteY268" fmla="*/ 6512546 h 6857987"/>
              <a:gd name="connsiteX269" fmla="*/ 7871436 w 12191976"/>
              <a:gd name="connsiteY269" fmla="*/ 6512546 h 6857987"/>
              <a:gd name="connsiteX270" fmla="*/ 7871435 w 12191976"/>
              <a:gd name="connsiteY270" fmla="*/ 6512546 h 6857987"/>
              <a:gd name="connsiteX271" fmla="*/ 7786346 w 12191976"/>
              <a:gd name="connsiteY271" fmla="*/ 6512546 h 6857987"/>
              <a:gd name="connsiteX272" fmla="*/ 7786346 w 12191976"/>
              <a:gd name="connsiteY272" fmla="*/ 6515987 h 6857987"/>
              <a:gd name="connsiteX273" fmla="*/ 7785075 w 12191976"/>
              <a:gd name="connsiteY273" fmla="*/ 6515987 h 6857987"/>
              <a:gd name="connsiteX274" fmla="*/ 7785075 w 12191976"/>
              <a:gd name="connsiteY274" fmla="*/ 6512546 h 6857987"/>
              <a:gd name="connsiteX275" fmla="*/ 7699986 w 12191976"/>
              <a:gd name="connsiteY275" fmla="*/ 6512546 h 6857987"/>
              <a:gd name="connsiteX276" fmla="*/ 7699985 w 12191976"/>
              <a:gd name="connsiteY276" fmla="*/ 6512546 h 6857987"/>
              <a:gd name="connsiteX277" fmla="*/ 7614896 w 12191976"/>
              <a:gd name="connsiteY277" fmla="*/ 6512546 h 6857987"/>
              <a:gd name="connsiteX278" fmla="*/ 7614896 w 12191976"/>
              <a:gd name="connsiteY278" fmla="*/ 6515987 h 6857987"/>
              <a:gd name="connsiteX279" fmla="*/ 7613625 w 12191976"/>
              <a:gd name="connsiteY279" fmla="*/ 6515987 h 6857987"/>
              <a:gd name="connsiteX280" fmla="*/ 7613625 w 12191976"/>
              <a:gd name="connsiteY280" fmla="*/ 6512546 h 6857987"/>
              <a:gd name="connsiteX281" fmla="*/ 7528536 w 12191976"/>
              <a:gd name="connsiteY281" fmla="*/ 6512546 h 6857987"/>
              <a:gd name="connsiteX282" fmla="*/ 7528535 w 12191976"/>
              <a:gd name="connsiteY282" fmla="*/ 6512546 h 6857987"/>
              <a:gd name="connsiteX283" fmla="*/ 7443446 w 12191976"/>
              <a:gd name="connsiteY283" fmla="*/ 6512546 h 6857987"/>
              <a:gd name="connsiteX284" fmla="*/ 7358356 w 12191976"/>
              <a:gd name="connsiteY284" fmla="*/ 6512546 h 6857987"/>
              <a:gd name="connsiteX285" fmla="*/ 7358356 w 12191976"/>
              <a:gd name="connsiteY285" fmla="*/ 6515987 h 6857987"/>
              <a:gd name="connsiteX286" fmla="*/ 7357086 w 12191976"/>
              <a:gd name="connsiteY286" fmla="*/ 6515987 h 6857987"/>
              <a:gd name="connsiteX287" fmla="*/ 7357086 w 12191976"/>
              <a:gd name="connsiteY287" fmla="*/ 6512546 h 6857987"/>
              <a:gd name="connsiteX288" fmla="*/ 7271996 w 12191976"/>
              <a:gd name="connsiteY288" fmla="*/ 6512546 h 6857987"/>
              <a:gd name="connsiteX289" fmla="*/ 7186906 w 12191976"/>
              <a:gd name="connsiteY289" fmla="*/ 6512546 h 6857987"/>
              <a:gd name="connsiteX290" fmla="*/ 7186906 w 12191976"/>
              <a:gd name="connsiteY290" fmla="*/ 6515987 h 6857987"/>
              <a:gd name="connsiteX291" fmla="*/ 7185636 w 12191976"/>
              <a:gd name="connsiteY291" fmla="*/ 6515987 h 6857987"/>
              <a:gd name="connsiteX292" fmla="*/ 7185636 w 12191976"/>
              <a:gd name="connsiteY292" fmla="*/ 6512546 h 6857987"/>
              <a:gd name="connsiteX293" fmla="*/ 7100546 w 12191976"/>
              <a:gd name="connsiteY293" fmla="*/ 6512546 h 6857987"/>
              <a:gd name="connsiteX294" fmla="*/ 7015456 w 12191976"/>
              <a:gd name="connsiteY294" fmla="*/ 6512546 h 6857987"/>
              <a:gd name="connsiteX295" fmla="*/ 7015456 w 12191976"/>
              <a:gd name="connsiteY295" fmla="*/ 6515987 h 6857987"/>
              <a:gd name="connsiteX296" fmla="*/ 7014186 w 12191976"/>
              <a:gd name="connsiteY296" fmla="*/ 6515987 h 6857987"/>
              <a:gd name="connsiteX297" fmla="*/ 7014186 w 12191976"/>
              <a:gd name="connsiteY297" fmla="*/ 6512546 h 6857987"/>
              <a:gd name="connsiteX298" fmla="*/ 6929096 w 12191976"/>
              <a:gd name="connsiteY298" fmla="*/ 6512546 h 6857987"/>
              <a:gd name="connsiteX299" fmla="*/ 6844006 w 12191976"/>
              <a:gd name="connsiteY299" fmla="*/ 6512546 h 6857987"/>
              <a:gd name="connsiteX300" fmla="*/ 6758916 w 12191976"/>
              <a:gd name="connsiteY300" fmla="*/ 6512546 h 6857987"/>
              <a:gd name="connsiteX301" fmla="*/ 6758916 w 12191976"/>
              <a:gd name="connsiteY301" fmla="*/ 6515987 h 6857987"/>
              <a:gd name="connsiteX302" fmla="*/ 6757646 w 12191976"/>
              <a:gd name="connsiteY302" fmla="*/ 6515987 h 6857987"/>
              <a:gd name="connsiteX303" fmla="*/ 6757646 w 12191976"/>
              <a:gd name="connsiteY303" fmla="*/ 6512546 h 6857987"/>
              <a:gd name="connsiteX304" fmla="*/ 6672556 w 12191976"/>
              <a:gd name="connsiteY304" fmla="*/ 6512546 h 6857987"/>
              <a:gd name="connsiteX305" fmla="*/ 6587466 w 12191976"/>
              <a:gd name="connsiteY305" fmla="*/ 6512546 h 6857987"/>
              <a:gd name="connsiteX306" fmla="*/ 6587466 w 12191976"/>
              <a:gd name="connsiteY306" fmla="*/ 6515987 h 6857987"/>
              <a:gd name="connsiteX307" fmla="*/ 6586196 w 12191976"/>
              <a:gd name="connsiteY307" fmla="*/ 6515987 h 6857987"/>
              <a:gd name="connsiteX308" fmla="*/ 6586196 w 12191976"/>
              <a:gd name="connsiteY308" fmla="*/ 6512546 h 6857987"/>
              <a:gd name="connsiteX309" fmla="*/ 6501106 w 12191976"/>
              <a:gd name="connsiteY309" fmla="*/ 6512546 h 6857987"/>
              <a:gd name="connsiteX310" fmla="*/ 6416016 w 12191976"/>
              <a:gd name="connsiteY310" fmla="*/ 6512546 h 6857987"/>
              <a:gd name="connsiteX311" fmla="*/ 6416016 w 12191976"/>
              <a:gd name="connsiteY311" fmla="*/ 6515987 h 6857987"/>
              <a:gd name="connsiteX312" fmla="*/ 6414746 w 12191976"/>
              <a:gd name="connsiteY312" fmla="*/ 6515987 h 6857987"/>
              <a:gd name="connsiteX313" fmla="*/ 6414746 w 12191976"/>
              <a:gd name="connsiteY313" fmla="*/ 6512546 h 6857987"/>
              <a:gd name="connsiteX314" fmla="*/ 6329656 w 12191976"/>
              <a:gd name="connsiteY314" fmla="*/ 6512546 h 6857987"/>
              <a:gd name="connsiteX315" fmla="*/ 6244566 w 12191976"/>
              <a:gd name="connsiteY315" fmla="*/ 6512546 h 6857987"/>
              <a:gd name="connsiteX316" fmla="*/ 6159476 w 12191976"/>
              <a:gd name="connsiteY316" fmla="*/ 6512546 h 6857987"/>
              <a:gd name="connsiteX317" fmla="*/ 6159476 w 12191976"/>
              <a:gd name="connsiteY317" fmla="*/ 6515987 h 6857987"/>
              <a:gd name="connsiteX318" fmla="*/ 6158206 w 12191976"/>
              <a:gd name="connsiteY318" fmla="*/ 6515987 h 6857987"/>
              <a:gd name="connsiteX319" fmla="*/ 6158206 w 12191976"/>
              <a:gd name="connsiteY319" fmla="*/ 6512546 h 6857987"/>
              <a:gd name="connsiteX320" fmla="*/ 6073116 w 12191976"/>
              <a:gd name="connsiteY320" fmla="*/ 6512546 h 6857987"/>
              <a:gd name="connsiteX321" fmla="*/ 5988028 w 12191976"/>
              <a:gd name="connsiteY321" fmla="*/ 6512546 h 6857987"/>
              <a:gd name="connsiteX322" fmla="*/ 5988028 w 12191976"/>
              <a:gd name="connsiteY322" fmla="*/ 6515987 h 6857987"/>
              <a:gd name="connsiteX323" fmla="*/ 5986758 w 12191976"/>
              <a:gd name="connsiteY323" fmla="*/ 6515987 h 6857987"/>
              <a:gd name="connsiteX324" fmla="*/ 5986758 w 12191976"/>
              <a:gd name="connsiteY324" fmla="*/ 6512546 h 6857987"/>
              <a:gd name="connsiteX325" fmla="*/ 5901670 w 12191976"/>
              <a:gd name="connsiteY325" fmla="*/ 6512546 h 6857987"/>
              <a:gd name="connsiteX326" fmla="*/ 5816582 w 12191976"/>
              <a:gd name="connsiteY326" fmla="*/ 6512546 h 6857987"/>
              <a:gd name="connsiteX327" fmla="*/ 5731494 w 12191976"/>
              <a:gd name="connsiteY327" fmla="*/ 6512546 h 6857987"/>
              <a:gd name="connsiteX328" fmla="*/ 5731494 w 12191976"/>
              <a:gd name="connsiteY328" fmla="*/ 6515987 h 6857987"/>
              <a:gd name="connsiteX329" fmla="*/ 5730224 w 12191976"/>
              <a:gd name="connsiteY329" fmla="*/ 6515987 h 6857987"/>
              <a:gd name="connsiteX330" fmla="*/ 5730224 w 12191976"/>
              <a:gd name="connsiteY330" fmla="*/ 6512546 h 6857987"/>
              <a:gd name="connsiteX331" fmla="*/ 5647676 w 12191976"/>
              <a:gd name="connsiteY331" fmla="*/ 6512546 h 6857987"/>
              <a:gd name="connsiteX332" fmla="*/ 5647676 w 12191976"/>
              <a:gd name="connsiteY332" fmla="*/ 6515987 h 6857987"/>
              <a:gd name="connsiteX333" fmla="*/ 5647667 w 12191976"/>
              <a:gd name="connsiteY333" fmla="*/ 6515987 h 6857987"/>
              <a:gd name="connsiteX334" fmla="*/ 5647667 w 12191976"/>
              <a:gd name="connsiteY334" fmla="*/ 6512546 h 6857987"/>
              <a:gd name="connsiteX335" fmla="*/ 5645136 w 12191976"/>
              <a:gd name="connsiteY335" fmla="*/ 6512546 h 6857987"/>
              <a:gd name="connsiteX336" fmla="*/ 5562578 w 12191976"/>
              <a:gd name="connsiteY336" fmla="*/ 6512546 h 6857987"/>
              <a:gd name="connsiteX337" fmla="*/ 5560048 w 12191976"/>
              <a:gd name="connsiteY337" fmla="*/ 6512546 h 6857987"/>
              <a:gd name="connsiteX338" fmla="*/ 5477488 w 12191976"/>
              <a:gd name="connsiteY338" fmla="*/ 6512546 h 6857987"/>
              <a:gd name="connsiteX339" fmla="*/ 5477488 w 12191976"/>
              <a:gd name="connsiteY339" fmla="*/ 6515987 h 6857987"/>
              <a:gd name="connsiteX340" fmla="*/ 5476218 w 12191976"/>
              <a:gd name="connsiteY340" fmla="*/ 6515987 h 6857987"/>
              <a:gd name="connsiteX341" fmla="*/ 5476218 w 12191976"/>
              <a:gd name="connsiteY341" fmla="*/ 6512546 h 6857987"/>
              <a:gd name="connsiteX342" fmla="*/ 5391129 w 12191976"/>
              <a:gd name="connsiteY342" fmla="*/ 6512546 h 6857987"/>
              <a:gd name="connsiteX343" fmla="*/ 5306037 w 12191976"/>
              <a:gd name="connsiteY343" fmla="*/ 6512546 h 6857987"/>
              <a:gd name="connsiteX344" fmla="*/ 5306037 w 12191976"/>
              <a:gd name="connsiteY344" fmla="*/ 6515987 h 6857987"/>
              <a:gd name="connsiteX345" fmla="*/ 5304768 w 12191976"/>
              <a:gd name="connsiteY345" fmla="*/ 6515987 h 6857987"/>
              <a:gd name="connsiteX346" fmla="*/ 5304768 w 12191976"/>
              <a:gd name="connsiteY346" fmla="*/ 6512546 h 6857987"/>
              <a:gd name="connsiteX347" fmla="*/ 5219676 w 12191976"/>
              <a:gd name="connsiteY347" fmla="*/ 6512546 h 6857987"/>
              <a:gd name="connsiteX348" fmla="*/ 5134588 w 12191976"/>
              <a:gd name="connsiteY348" fmla="*/ 6512546 h 6857987"/>
              <a:gd name="connsiteX349" fmla="*/ 5134588 w 12191976"/>
              <a:gd name="connsiteY349" fmla="*/ 6515987 h 6857987"/>
              <a:gd name="connsiteX350" fmla="*/ 5133320 w 12191976"/>
              <a:gd name="connsiteY350" fmla="*/ 6515987 h 6857987"/>
              <a:gd name="connsiteX351" fmla="*/ 5133320 w 12191976"/>
              <a:gd name="connsiteY351" fmla="*/ 6512546 h 6857987"/>
              <a:gd name="connsiteX352" fmla="*/ 5048230 w 12191976"/>
              <a:gd name="connsiteY352" fmla="*/ 6512546 h 6857987"/>
              <a:gd name="connsiteX353" fmla="*/ 5048230 w 12191976"/>
              <a:gd name="connsiteY353" fmla="*/ 6512546 h 6857987"/>
              <a:gd name="connsiteX354" fmla="*/ 4963137 w 12191976"/>
              <a:gd name="connsiteY354" fmla="*/ 6512546 h 6857987"/>
              <a:gd name="connsiteX355" fmla="*/ 4878047 w 12191976"/>
              <a:gd name="connsiteY355" fmla="*/ 6512546 h 6857987"/>
              <a:gd name="connsiteX356" fmla="*/ 4878047 w 12191976"/>
              <a:gd name="connsiteY356" fmla="*/ 6515987 h 6857987"/>
              <a:gd name="connsiteX357" fmla="*/ 4876778 w 12191976"/>
              <a:gd name="connsiteY357" fmla="*/ 6515987 h 6857987"/>
              <a:gd name="connsiteX358" fmla="*/ 4876778 w 12191976"/>
              <a:gd name="connsiteY358" fmla="*/ 6512546 h 6857987"/>
              <a:gd name="connsiteX359" fmla="*/ 4791687 w 12191976"/>
              <a:gd name="connsiteY359" fmla="*/ 6512546 h 6857987"/>
              <a:gd name="connsiteX360" fmla="*/ 4706598 w 12191976"/>
              <a:gd name="connsiteY360" fmla="*/ 6512546 h 6857987"/>
              <a:gd name="connsiteX361" fmla="*/ 4706598 w 12191976"/>
              <a:gd name="connsiteY361" fmla="*/ 6515987 h 6857987"/>
              <a:gd name="connsiteX362" fmla="*/ 4705327 w 12191976"/>
              <a:gd name="connsiteY362" fmla="*/ 6515987 h 6857987"/>
              <a:gd name="connsiteX363" fmla="*/ 4705327 w 12191976"/>
              <a:gd name="connsiteY363" fmla="*/ 6512546 h 6857987"/>
              <a:gd name="connsiteX364" fmla="*/ 4620239 w 12191976"/>
              <a:gd name="connsiteY364" fmla="*/ 6512546 h 6857987"/>
              <a:gd name="connsiteX365" fmla="*/ 4535148 w 12191976"/>
              <a:gd name="connsiteY365" fmla="*/ 6512546 h 6857987"/>
              <a:gd name="connsiteX366" fmla="*/ 4450058 w 12191976"/>
              <a:gd name="connsiteY366" fmla="*/ 6512546 h 6857987"/>
              <a:gd name="connsiteX367" fmla="*/ 4450058 w 12191976"/>
              <a:gd name="connsiteY367" fmla="*/ 6515987 h 6857987"/>
              <a:gd name="connsiteX368" fmla="*/ 4448788 w 12191976"/>
              <a:gd name="connsiteY368" fmla="*/ 6515987 h 6857987"/>
              <a:gd name="connsiteX369" fmla="*/ 4448788 w 12191976"/>
              <a:gd name="connsiteY369" fmla="*/ 6512546 h 6857987"/>
              <a:gd name="connsiteX370" fmla="*/ 4363699 w 12191976"/>
              <a:gd name="connsiteY370" fmla="*/ 6512546 h 6857987"/>
              <a:gd name="connsiteX371" fmla="*/ 4278608 w 12191976"/>
              <a:gd name="connsiteY371" fmla="*/ 6512546 h 6857987"/>
              <a:gd name="connsiteX372" fmla="*/ 4278608 w 12191976"/>
              <a:gd name="connsiteY372" fmla="*/ 6515987 h 6857987"/>
              <a:gd name="connsiteX373" fmla="*/ 4277338 w 12191976"/>
              <a:gd name="connsiteY373" fmla="*/ 6515987 h 6857987"/>
              <a:gd name="connsiteX374" fmla="*/ 4277338 w 12191976"/>
              <a:gd name="connsiteY374" fmla="*/ 6512546 h 6857987"/>
              <a:gd name="connsiteX375" fmla="*/ 4192252 w 12191976"/>
              <a:gd name="connsiteY375" fmla="*/ 6512546 h 6857987"/>
              <a:gd name="connsiteX376" fmla="*/ 4192252 w 12191976"/>
              <a:gd name="connsiteY376" fmla="*/ 6515987 h 6857987"/>
              <a:gd name="connsiteX377" fmla="*/ 4192251 w 12191976"/>
              <a:gd name="connsiteY377" fmla="*/ 6515987 h 6857987"/>
              <a:gd name="connsiteX378" fmla="*/ 4192251 w 12191976"/>
              <a:gd name="connsiteY378" fmla="*/ 6512546 h 6857987"/>
              <a:gd name="connsiteX379" fmla="*/ 4107161 w 12191976"/>
              <a:gd name="connsiteY379" fmla="*/ 6512546 h 6857987"/>
              <a:gd name="connsiteX380" fmla="*/ 4107161 w 12191976"/>
              <a:gd name="connsiteY380" fmla="*/ 6515987 h 6857987"/>
              <a:gd name="connsiteX381" fmla="*/ 4105892 w 12191976"/>
              <a:gd name="connsiteY381" fmla="*/ 6515987 h 6857987"/>
              <a:gd name="connsiteX382" fmla="*/ 4105892 w 12191976"/>
              <a:gd name="connsiteY382" fmla="*/ 6512546 h 6857987"/>
              <a:gd name="connsiteX383" fmla="*/ 4020802 w 12191976"/>
              <a:gd name="connsiteY383" fmla="*/ 6512546 h 6857987"/>
              <a:gd name="connsiteX384" fmla="*/ 4020802 w 12191976"/>
              <a:gd name="connsiteY384" fmla="*/ 6515987 h 6857987"/>
              <a:gd name="connsiteX385" fmla="*/ 4020801 w 12191976"/>
              <a:gd name="connsiteY385" fmla="*/ 6515987 h 6857987"/>
              <a:gd name="connsiteX386" fmla="*/ 4020801 w 12191976"/>
              <a:gd name="connsiteY386" fmla="*/ 6512546 h 6857987"/>
              <a:gd name="connsiteX387" fmla="*/ 3935712 w 12191976"/>
              <a:gd name="connsiteY387" fmla="*/ 6512546 h 6857987"/>
              <a:gd name="connsiteX388" fmla="*/ 3935710 w 12191976"/>
              <a:gd name="connsiteY388" fmla="*/ 6512546 h 6857987"/>
              <a:gd name="connsiteX389" fmla="*/ 3850622 w 12191976"/>
              <a:gd name="connsiteY389" fmla="*/ 6512546 h 6857987"/>
              <a:gd name="connsiteX390" fmla="*/ 3850622 w 12191976"/>
              <a:gd name="connsiteY390" fmla="*/ 6515987 h 6857987"/>
              <a:gd name="connsiteX391" fmla="*/ 3849351 w 12191976"/>
              <a:gd name="connsiteY391" fmla="*/ 6515987 h 6857987"/>
              <a:gd name="connsiteX392" fmla="*/ 3849351 w 12191976"/>
              <a:gd name="connsiteY392" fmla="*/ 6512546 h 6857987"/>
              <a:gd name="connsiteX393" fmla="*/ 3764261 w 12191976"/>
              <a:gd name="connsiteY393" fmla="*/ 6512546 h 6857987"/>
              <a:gd name="connsiteX394" fmla="*/ 3679172 w 12191976"/>
              <a:gd name="connsiteY394" fmla="*/ 6512546 h 6857987"/>
              <a:gd name="connsiteX395" fmla="*/ 3679172 w 12191976"/>
              <a:gd name="connsiteY395" fmla="*/ 6515987 h 6857987"/>
              <a:gd name="connsiteX396" fmla="*/ 3677903 w 12191976"/>
              <a:gd name="connsiteY396" fmla="*/ 6515987 h 6857987"/>
              <a:gd name="connsiteX397" fmla="*/ 3677903 w 12191976"/>
              <a:gd name="connsiteY397" fmla="*/ 6512546 h 6857987"/>
              <a:gd name="connsiteX398" fmla="*/ 3592815 w 12191976"/>
              <a:gd name="connsiteY398" fmla="*/ 6512546 h 6857987"/>
              <a:gd name="connsiteX399" fmla="*/ 3507725 w 12191976"/>
              <a:gd name="connsiteY399" fmla="*/ 6512546 h 6857987"/>
              <a:gd name="connsiteX400" fmla="*/ 3507725 w 12191976"/>
              <a:gd name="connsiteY400" fmla="*/ 6515987 h 6857987"/>
              <a:gd name="connsiteX401" fmla="*/ 3506455 w 12191976"/>
              <a:gd name="connsiteY401" fmla="*/ 6515987 h 6857987"/>
              <a:gd name="connsiteX402" fmla="*/ 3506455 w 12191976"/>
              <a:gd name="connsiteY402" fmla="*/ 6512546 h 6857987"/>
              <a:gd name="connsiteX403" fmla="*/ 3421365 w 12191976"/>
              <a:gd name="connsiteY403" fmla="*/ 6512546 h 6857987"/>
              <a:gd name="connsiteX404" fmla="*/ 3421364 w 12191976"/>
              <a:gd name="connsiteY404" fmla="*/ 6512546 h 6857987"/>
              <a:gd name="connsiteX405" fmla="*/ 3336275 w 12191976"/>
              <a:gd name="connsiteY405" fmla="*/ 6512546 h 6857987"/>
              <a:gd name="connsiteX406" fmla="*/ 3251185 w 12191976"/>
              <a:gd name="connsiteY406" fmla="*/ 6512546 h 6857987"/>
              <a:gd name="connsiteX407" fmla="*/ 3251185 w 12191976"/>
              <a:gd name="connsiteY407" fmla="*/ 6515987 h 6857987"/>
              <a:gd name="connsiteX408" fmla="*/ 3249915 w 12191976"/>
              <a:gd name="connsiteY408" fmla="*/ 6515987 h 6857987"/>
              <a:gd name="connsiteX409" fmla="*/ 3249915 w 12191976"/>
              <a:gd name="connsiteY409" fmla="*/ 6512546 h 6857987"/>
              <a:gd name="connsiteX410" fmla="*/ 3164825 w 12191976"/>
              <a:gd name="connsiteY410" fmla="*/ 6512546 h 6857987"/>
              <a:gd name="connsiteX411" fmla="*/ 3079735 w 12191976"/>
              <a:gd name="connsiteY411" fmla="*/ 6512546 h 6857987"/>
              <a:gd name="connsiteX412" fmla="*/ 3079735 w 12191976"/>
              <a:gd name="connsiteY412" fmla="*/ 6515987 h 6857987"/>
              <a:gd name="connsiteX413" fmla="*/ 3078465 w 12191976"/>
              <a:gd name="connsiteY413" fmla="*/ 6515987 h 6857987"/>
              <a:gd name="connsiteX414" fmla="*/ 3078465 w 12191976"/>
              <a:gd name="connsiteY414" fmla="*/ 6512546 h 6857987"/>
              <a:gd name="connsiteX415" fmla="*/ 2993375 w 12191976"/>
              <a:gd name="connsiteY415" fmla="*/ 6512546 h 6857987"/>
              <a:gd name="connsiteX416" fmla="*/ 2908286 w 12191976"/>
              <a:gd name="connsiteY416" fmla="*/ 6512546 h 6857987"/>
              <a:gd name="connsiteX417" fmla="*/ 2908285 w 12191976"/>
              <a:gd name="connsiteY417" fmla="*/ 6512546 h 6857987"/>
              <a:gd name="connsiteX418" fmla="*/ 2823195 w 12191976"/>
              <a:gd name="connsiteY418" fmla="*/ 6512546 h 6857987"/>
              <a:gd name="connsiteX419" fmla="*/ 2823195 w 12191976"/>
              <a:gd name="connsiteY419" fmla="*/ 6515987 h 6857987"/>
              <a:gd name="connsiteX420" fmla="*/ 2821926 w 12191976"/>
              <a:gd name="connsiteY420" fmla="*/ 6515987 h 6857987"/>
              <a:gd name="connsiteX421" fmla="*/ 2821926 w 12191976"/>
              <a:gd name="connsiteY421" fmla="*/ 6512546 h 6857987"/>
              <a:gd name="connsiteX422" fmla="*/ 2736837 w 12191976"/>
              <a:gd name="connsiteY422" fmla="*/ 6512546 h 6857987"/>
              <a:gd name="connsiteX423" fmla="*/ 2736836 w 12191976"/>
              <a:gd name="connsiteY423" fmla="*/ 6512546 h 6857987"/>
              <a:gd name="connsiteX424" fmla="*/ 2651746 w 12191976"/>
              <a:gd name="connsiteY424" fmla="*/ 6512546 h 6857987"/>
              <a:gd name="connsiteX425" fmla="*/ 2651746 w 12191976"/>
              <a:gd name="connsiteY425" fmla="*/ 6515987 h 6857987"/>
              <a:gd name="connsiteX426" fmla="*/ 2650476 w 12191976"/>
              <a:gd name="connsiteY426" fmla="*/ 6515987 h 6857987"/>
              <a:gd name="connsiteX427" fmla="*/ 2650476 w 12191976"/>
              <a:gd name="connsiteY427" fmla="*/ 6512546 h 6857987"/>
              <a:gd name="connsiteX428" fmla="*/ 2565387 w 12191976"/>
              <a:gd name="connsiteY428" fmla="*/ 6512546 h 6857987"/>
              <a:gd name="connsiteX429" fmla="*/ 2480297 w 12191976"/>
              <a:gd name="connsiteY429" fmla="*/ 6512546 h 6857987"/>
              <a:gd name="connsiteX430" fmla="*/ 2480297 w 12191976"/>
              <a:gd name="connsiteY430" fmla="*/ 6515987 h 6857987"/>
              <a:gd name="connsiteX431" fmla="*/ 2479027 w 12191976"/>
              <a:gd name="connsiteY431" fmla="*/ 6515987 h 6857987"/>
              <a:gd name="connsiteX432" fmla="*/ 2479027 w 12191976"/>
              <a:gd name="connsiteY432" fmla="*/ 6512546 h 6857987"/>
              <a:gd name="connsiteX433" fmla="*/ 2393937 w 12191976"/>
              <a:gd name="connsiteY433" fmla="*/ 6512546 h 6857987"/>
              <a:gd name="connsiteX434" fmla="*/ 2308848 w 12191976"/>
              <a:gd name="connsiteY434" fmla="*/ 6512546 h 6857987"/>
              <a:gd name="connsiteX435" fmla="*/ 2308848 w 12191976"/>
              <a:gd name="connsiteY435" fmla="*/ 6512546 h 6857987"/>
              <a:gd name="connsiteX436" fmla="*/ 2223758 w 12191976"/>
              <a:gd name="connsiteY436" fmla="*/ 6512546 h 6857987"/>
              <a:gd name="connsiteX437" fmla="*/ 2223758 w 12191976"/>
              <a:gd name="connsiteY437" fmla="*/ 6515987 h 6857987"/>
              <a:gd name="connsiteX438" fmla="*/ 2222488 w 12191976"/>
              <a:gd name="connsiteY438" fmla="*/ 6515987 h 6857987"/>
              <a:gd name="connsiteX439" fmla="*/ 2222488 w 12191976"/>
              <a:gd name="connsiteY439" fmla="*/ 6512546 h 6857987"/>
              <a:gd name="connsiteX440" fmla="*/ 2137398 w 12191976"/>
              <a:gd name="connsiteY440" fmla="*/ 6512546 h 6857987"/>
              <a:gd name="connsiteX441" fmla="*/ 2052306 w 12191976"/>
              <a:gd name="connsiteY441" fmla="*/ 6512546 h 6857987"/>
              <a:gd name="connsiteX442" fmla="*/ 2052306 w 12191976"/>
              <a:gd name="connsiteY442" fmla="*/ 6515987 h 6857987"/>
              <a:gd name="connsiteX443" fmla="*/ 2051036 w 12191976"/>
              <a:gd name="connsiteY443" fmla="*/ 6515987 h 6857987"/>
              <a:gd name="connsiteX444" fmla="*/ 2051036 w 12191976"/>
              <a:gd name="connsiteY444" fmla="*/ 6512546 h 6857987"/>
              <a:gd name="connsiteX445" fmla="*/ 1965945 w 12191976"/>
              <a:gd name="connsiteY445" fmla="*/ 6512546 h 6857987"/>
              <a:gd name="connsiteX446" fmla="*/ 1880856 w 12191976"/>
              <a:gd name="connsiteY446" fmla="*/ 6512546 h 6857987"/>
              <a:gd name="connsiteX447" fmla="*/ 1880856 w 12191976"/>
              <a:gd name="connsiteY447" fmla="*/ 6515987 h 6857987"/>
              <a:gd name="connsiteX448" fmla="*/ 1879586 w 12191976"/>
              <a:gd name="connsiteY448" fmla="*/ 6515987 h 6857987"/>
              <a:gd name="connsiteX449" fmla="*/ 1879586 w 12191976"/>
              <a:gd name="connsiteY449" fmla="*/ 6512546 h 6857987"/>
              <a:gd name="connsiteX450" fmla="*/ 1794496 w 12191976"/>
              <a:gd name="connsiteY450" fmla="*/ 6512546 h 6857987"/>
              <a:gd name="connsiteX451" fmla="*/ 1709406 w 12191976"/>
              <a:gd name="connsiteY451" fmla="*/ 6512546 h 6857987"/>
              <a:gd name="connsiteX452" fmla="*/ 1709406 w 12191976"/>
              <a:gd name="connsiteY452" fmla="*/ 6512546 h 6857987"/>
              <a:gd name="connsiteX453" fmla="*/ 1624316 w 12191976"/>
              <a:gd name="connsiteY453" fmla="*/ 6512546 h 6857987"/>
              <a:gd name="connsiteX454" fmla="*/ 1624316 w 12191976"/>
              <a:gd name="connsiteY454" fmla="*/ 6515987 h 6857987"/>
              <a:gd name="connsiteX455" fmla="*/ 1623046 w 12191976"/>
              <a:gd name="connsiteY455" fmla="*/ 6515987 h 6857987"/>
              <a:gd name="connsiteX456" fmla="*/ 1623046 w 12191976"/>
              <a:gd name="connsiteY456" fmla="*/ 6512546 h 6857987"/>
              <a:gd name="connsiteX457" fmla="*/ 1537957 w 12191976"/>
              <a:gd name="connsiteY457" fmla="*/ 6512546 h 6857987"/>
              <a:gd name="connsiteX458" fmla="*/ 1537956 w 12191976"/>
              <a:gd name="connsiteY458" fmla="*/ 6512546 h 6857987"/>
              <a:gd name="connsiteX459" fmla="*/ 1452867 w 12191976"/>
              <a:gd name="connsiteY459" fmla="*/ 6512546 h 6857987"/>
              <a:gd name="connsiteX460" fmla="*/ 1452867 w 12191976"/>
              <a:gd name="connsiteY460" fmla="*/ 6515987 h 6857987"/>
              <a:gd name="connsiteX461" fmla="*/ 1451597 w 12191976"/>
              <a:gd name="connsiteY461" fmla="*/ 6515987 h 6857987"/>
              <a:gd name="connsiteX462" fmla="*/ 1451597 w 12191976"/>
              <a:gd name="connsiteY462" fmla="*/ 6512546 h 6857987"/>
              <a:gd name="connsiteX463" fmla="*/ 1366507 w 12191976"/>
              <a:gd name="connsiteY463" fmla="*/ 6512546 h 6857987"/>
              <a:gd name="connsiteX464" fmla="*/ 1366507 w 12191976"/>
              <a:gd name="connsiteY464" fmla="*/ 6512546 h 6857987"/>
              <a:gd name="connsiteX465" fmla="*/ 1281417 w 12191976"/>
              <a:gd name="connsiteY465" fmla="*/ 6512546 h 6857987"/>
              <a:gd name="connsiteX466" fmla="*/ 1281417 w 12191976"/>
              <a:gd name="connsiteY466" fmla="*/ 6515987 h 6857987"/>
              <a:gd name="connsiteX467" fmla="*/ 1280147 w 12191976"/>
              <a:gd name="connsiteY467" fmla="*/ 6515987 h 6857987"/>
              <a:gd name="connsiteX468" fmla="*/ 1280147 w 12191976"/>
              <a:gd name="connsiteY468" fmla="*/ 6512546 h 6857987"/>
              <a:gd name="connsiteX469" fmla="*/ 1195057 w 12191976"/>
              <a:gd name="connsiteY469" fmla="*/ 6512546 h 6857987"/>
              <a:gd name="connsiteX470" fmla="*/ 1195057 w 12191976"/>
              <a:gd name="connsiteY470" fmla="*/ 6515987 h 6857987"/>
              <a:gd name="connsiteX471" fmla="*/ 1195054 w 12191976"/>
              <a:gd name="connsiteY471" fmla="*/ 6515987 h 6857987"/>
              <a:gd name="connsiteX472" fmla="*/ 1195054 w 12191976"/>
              <a:gd name="connsiteY472" fmla="*/ 6512546 h 6857987"/>
              <a:gd name="connsiteX473" fmla="*/ 1109968 w 12191976"/>
              <a:gd name="connsiteY473" fmla="*/ 6512546 h 6857987"/>
              <a:gd name="connsiteX474" fmla="*/ 1109964 w 12191976"/>
              <a:gd name="connsiteY474" fmla="*/ 6512546 h 6857987"/>
              <a:gd name="connsiteX475" fmla="*/ 1024878 w 12191976"/>
              <a:gd name="connsiteY475" fmla="*/ 6512546 h 6857987"/>
              <a:gd name="connsiteX476" fmla="*/ 1024878 w 12191976"/>
              <a:gd name="connsiteY476" fmla="*/ 6515987 h 6857987"/>
              <a:gd name="connsiteX477" fmla="*/ 1023608 w 12191976"/>
              <a:gd name="connsiteY477" fmla="*/ 6515987 h 6857987"/>
              <a:gd name="connsiteX478" fmla="*/ 1023608 w 12191976"/>
              <a:gd name="connsiteY478" fmla="*/ 6512546 h 6857987"/>
              <a:gd name="connsiteX479" fmla="*/ 938518 w 12191976"/>
              <a:gd name="connsiteY479" fmla="*/ 6512546 h 6857987"/>
              <a:gd name="connsiteX480" fmla="*/ 938518 w 12191976"/>
              <a:gd name="connsiteY480" fmla="*/ 6512546 h 6857987"/>
              <a:gd name="connsiteX481" fmla="*/ 853428 w 12191976"/>
              <a:gd name="connsiteY481" fmla="*/ 6512546 h 6857987"/>
              <a:gd name="connsiteX482" fmla="*/ 853428 w 12191976"/>
              <a:gd name="connsiteY482" fmla="*/ 6515987 h 6857987"/>
              <a:gd name="connsiteX483" fmla="*/ 852158 w 12191976"/>
              <a:gd name="connsiteY483" fmla="*/ 6515987 h 6857987"/>
              <a:gd name="connsiteX484" fmla="*/ 852158 w 12191976"/>
              <a:gd name="connsiteY484" fmla="*/ 6512546 h 6857987"/>
              <a:gd name="connsiteX485" fmla="*/ 767069 w 12191976"/>
              <a:gd name="connsiteY485" fmla="*/ 6512546 h 6857987"/>
              <a:gd name="connsiteX486" fmla="*/ 767068 w 12191976"/>
              <a:gd name="connsiteY486" fmla="*/ 6512546 h 6857987"/>
              <a:gd name="connsiteX487" fmla="*/ 681979 w 12191976"/>
              <a:gd name="connsiteY487" fmla="*/ 6512546 h 6857987"/>
              <a:gd name="connsiteX488" fmla="*/ 681979 w 12191976"/>
              <a:gd name="connsiteY488" fmla="*/ 6512546 h 6857987"/>
              <a:gd name="connsiteX489" fmla="*/ 596889 w 12191976"/>
              <a:gd name="connsiteY489" fmla="*/ 6512546 h 6857987"/>
              <a:gd name="connsiteX490" fmla="*/ 596889 w 12191976"/>
              <a:gd name="connsiteY490" fmla="*/ 6515987 h 6857987"/>
              <a:gd name="connsiteX491" fmla="*/ 595619 w 12191976"/>
              <a:gd name="connsiteY491" fmla="*/ 6515987 h 6857987"/>
              <a:gd name="connsiteX492" fmla="*/ 595619 w 12191976"/>
              <a:gd name="connsiteY492" fmla="*/ 6512546 h 6857987"/>
              <a:gd name="connsiteX493" fmla="*/ 510529 w 12191976"/>
              <a:gd name="connsiteY493" fmla="*/ 6512546 h 6857987"/>
              <a:gd name="connsiteX494" fmla="*/ 510529 w 12191976"/>
              <a:gd name="connsiteY494" fmla="*/ 6512546 h 6857987"/>
              <a:gd name="connsiteX495" fmla="*/ 425440 w 12191976"/>
              <a:gd name="connsiteY495" fmla="*/ 6512546 h 6857987"/>
              <a:gd name="connsiteX496" fmla="*/ 425440 w 12191976"/>
              <a:gd name="connsiteY496" fmla="*/ 6515987 h 6857987"/>
              <a:gd name="connsiteX497" fmla="*/ 424170 w 12191976"/>
              <a:gd name="connsiteY497" fmla="*/ 6515987 h 6857987"/>
              <a:gd name="connsiteX498" fmla="*/ 424170 w 12191976"/>
              <a:gd name="connsiteY498" fmla="*/ 6512546 h 6857987"/>
              <a:gd name="connsiteX499" fmla="*/ 339080 w 12191976"/>
              <a:gd name="connsiteY499" fmla="*/ 6512546 h 6857987"/>
              <a:gd name="connsiteX500" fmla="*/ 339080 w 12191976"/>
              <a:gd name="connsiteY500" fmla="*/ 6512546 h 6857987"/>
              <a:gd name="connsiteX501" fmla="*/ 253990 w 12191976"/>
              <a:gd name="connsiteY501" fmla="*/ 6512546 h 6857987"/>
              <a:gd name="connsiteX502" fmla="*/ 253990 w 12191976"/>
              <a:gd name="connsiteY502" fmla="*/ 6515987 h 6857987"/>
              <a:gd name="connsiteX503" fmla="*/ 252720 w 12191976"/>
              <a:gd name="connsiteY503" fmla="*/ 6515987 h 6857987"/>
              <a:gd name="connsiteX504" fmla="*/ 252720 w 12191976"/>
              <a:gd name="connsiteY504" fmla="*/ 6512546 h 6857987"/>
              <a:gd name="connsiteX505" fmla="*/ 167631 w 12191976"/>
              <a:gd name="connsiteY505" fmla="*/ 6512546 h 6857987"/>
              <a:gd name="connsiteX506" fmla="*/ 167630 w 12191976"/>
              <a:gd name="connsiteY506" fmla="*/ 6512546 h 6857987"/>
              <a:gd name="connsiteX507" fmla="*/ 82541 w 12191976"/>
              <a:gd name="connsiteY507" fmla="*/ 6512546 h 6857987"/>
              <a:gd name="connsiteX508" fmla="*/ 82541 w 12191976"/>
              <a:gd name="connsiteY508" fmla="*/ 6512546 h 6857987"/>
              <a:gd name="connsiteX509" fmla="*/ 0 w 12191976"/>
              <a:gd name="connsiteY509" fmla="*/ 6512546 h 685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Lst>
            <a:rect l="l" t="t" r="r" b="b"/>
            <a:pathLst>
              <a:path w="12191976" h="6857987">
                <a:moveTo>
                  <a:pt x="10824186" y="6526517"/>
                </a:moveTo>
                <a:cubicBezTo>
                  <a:pt x="10839426" y="6526517"/>
                  <a:pt x="10845776" y="6540487"/>
                  <a:pt x="10845776" y="6556997"/>
                </a:cubicBezTo>
                <a:cubicBezTo>
                  <a:pt x="10845776" y="6573506"/>
                  <a:pt x="10839426" y="6587477"/>
                  <a:pt x="10822916" y="6588747"/>
                </a:cubicBezTo>
                <a:cubicBezTo>
                  <a:pt x="10807676" y="6588747"/>
                  <a:pt x="10800056" y="6572237"/>
                  <a:pt x="10800056" y="6558267"/>
                </a:cubicBezTo>
                <a:cubicBezTo>
                  <a:pt x="10800056" y="6543027"/>
                  <a:pt x="10806406" y="6526517"/>
                  <a:pt x="10824186" y="6526517"/>
                </a:cubicBezTo>
                <a:close/>
                <a:moveTo>
                  <a:pt x="10527006" y="6526517"/>
                </a:moveTo>
                <a:cubicBezTo>
                  <a:pt x="10544785" y="6526517"/>
                  <a:pt x="10551135" y="6544297"/>
                  <a:pt x="10551135" y="6558267"/>
                </a:cubicBezTo>
                <a:cubicBezTo>
                  <a:pt x="10551135" y="6572237"/>
                  <a:pt x="10546056" y="6590017"/>
                  <a:pt x="10528275" y="6590017"/>
                </a:cubicBezTo>
                <a:cubicBezTo>
                  <a:pt x="10511765" y="6590017"/>
                  <a:pt x="10506685" y="6570967"/>
                  <a:pt x="10505415" y="6558267"/>
                </a:cubicBezTo>
                <a:cubicBezTo>
                  <a:pt x="10505415" y="6544297"/>
                  <a:pt x="10510495" y="6526517"/>
                  <a:pt x="10527006" y="6526517"/>
                </a:cubicBezTo>
                <a:close/>
                <a:moveTo>
                  <a:pt x="10303485" y="6526516"/>
                </a:moveTo>
                <a:cubicBezTo>
                  <a:pt x="10321265" y="6526516"/>
                  <a:pt x="10328885" y="6540486"/>
                  <a:pt x="10328885" y="6555726"/>
                </a:cubicBezTo>
                <a:cubicBezTo>
                  <a:pt x="10328885" y="6572236"/>
                  <a:pt x="10323806" y="6590016"/>
                  <a:pt x="10303485" y="6590016"/>
                </a:cubicBezTo>
                <a:cubicBezTo>
                  <a:pt x="10283165" y="6590016"/>
                  <a:pt x="10278085" y="6572236"/>
                  <a:pt x="10278085" y="6555726"/>
                </a:cubicBezTo>
                <a:cubicBezTo>
                  <a:pt x="10278085" y="6540486"/>
                  <a:pt x="10286975" y="6526516"/>
                  <a:pt x="10303485" y="6526516"/>
                </a:cubicBezTo>
                <a:close/>
                <a:moveTo>
                  <a:pt x="11115016" y="6525246"/>
                </a:moveTo>
                <a:cubicBezTo>
                  <a:pt x="11130256" y="6525246"/>
                  <a:pt x="11135336" y="6535406"/>
                  <a:pt x="11136606" y="6548106"/>
                </a:cubicBezTo>
                <a:lnTo>
                  <a:pt x="11092156" y="6548106"/>
                </a:lnTo>
                <a:cubicBezTo>
                  <a:pt x="11093426" y="6535406"/>
                  <a:pt x="11099776" y="6525246"/>
                  <a:pt x="11115016" y="6525246"/>
                </a:cubicBezTo>
                <a:close/>
                <a:moveTo>
                  <a:pt x="10417786" y="6525246"/>
                </a:moveTo>
                <a:cubicBezTo>
                  <a:pt x="10433026" y="6525246"/>
                  <a:pt x="10438106" y="6535406"/>
                  <a:pt x="10439376" y="6548106"/>
                </a:cubicBezTo>
                <a:lnTo>
                  <a:pt x="10394926" y="6548106"/>
                </a:lnTo>
                <a:cubicBezTo>
                  <a:pt x="10396196" y="6535406"/>
                  <a:pt x="10402546" y="6525246"/>
                  <a:pt x="10417786" y="6525246"/>
                </a:cubicBezTo>
                <a:close/>
                <a:moveTo>
                  <a:pt x="10605745" y="6508737"/>
                </a:moveTo>
                <a:lnTo>
                  <a:pt x="10605745" y="6607797"/>
                </a:lnTo>
                <a:lnTo>
                  <a:pt x="10632415" y="6607797"/>
                </a:lnTo>
                <a:lnTo>
                  <a:pt x="10632415" y="6508737"/>
                </a:lnTo>
                <a:close/>
                <a:moveTo>
                  <a:pt x="11520145" y="6507467"/>
                </a:moveTo>
                <a:lnTo>
                  <a:pt x="11520145" y="6555727"/>
                </a:lnTo>
                <a:cubicBezTo>
                  <a:pt x="11520145" y="6568427"/>
                  <a:pt x="11516336" y="6588747"/>
                  <a:pt x="11497286" y="6588747"/>
                </a:cubicBezTo>
                <a:cubicBezTo>
                  <a:pt x="11480776" y="6588747"/>
                  <a:pt x="11480776" y="6573506"/>
                  <a:pt x="11480776" y="6560806"/>
                </a:cubicBezTo>
                <a:lnTo>
                  <a:pt x="11480776" y="6508737"/>
                </a:lnTo>
                <a:lnTo>
                  <a:pt x="11454106" y="6508737"/>
                </a:lnTo>
                <a:lnTo>
                  <a:pt x="11454106" y="6570967"/>
                </a:lnTo>
                <a:cubicBezTo>
                  <a:pt x="11454106" y="6592556"/>
                  <a:pt x="11464266" y="6609067"/>
                  <a:pt x="11488395" y="6609067"/>
                </a:cubicBezTo>
                <a:cubicBezTo>
                  <a:pt x="11502366" y="6609067"/>
                  <a:pt x="11513795" y="6603987"/>
                  <a:pt x="11521416" y="6593827"/>
                </a:cubicBezTo>
                <a:lnTo>
                  <a:pt x="11521416" y="6607797"/>
                </a:lnTo>
                <a:lnTo>
                  <a:pt x="11546816" y="6607797"/>
                </a:lnTo>
                <a:lnTo>
                  <a:pt x="11546816" y="6507467"/>
                </a:lnTo>
                <a:close/>
                <a:moveTo>
                  <a:pt x="11428705" y="6507467"/>
                </a:moveTo>
                <a:cubicBezTo>
                  <a:pt x="11412195" y="6507467"/>
                  <a:pt x="11402035" y="6522706"/>
                  <a:pt x="11400765" y="6531597"/>
                </a:cubicBezTo>
                <a:lnTo>
                  <a:pt x="11400765" y="6508737"/>
                </a:lnTo>
                <a:lnTo>
                  <a:pt x="11377905" y="6508737"/>
                </a:lnTo>
                <a:lnTo>
                  <a:pt x="11376635" y="6508737"/>
                </a:lnTo>
                <a:lnTo>
                  <a:pt x="11376635" y="6607797"/>
                </a:lnTo>
                <a:lnTo>
                  <a:pt x="11403305" y="6607797"/>
                </a:lnTo>
                <a:lnTo>
                  <a:pt x="11403305" y="6572237"/>
                </a:lnTo>
                <a:cubicBezTo>
                  <a:pt x="11403305" y="6558267"/>
                  <a:pt x="11403305" y="6531597"/>
                  <a:pt x="11424895" y="6531597"/>
                </a:cubicBezTo>
                <a:cubicBezTo>
                  <a:pt x="11428705" y="6531597"/>
                  <a:pt x="11433785" y="6532867"/>
                  <a:pt x="11436325" y="6534137"/>
                </a:cubicBezTo>
                <a:lnTo>
                  <a:pt x="11436325" y="6508737"/>
                </a:lnTo>
                <a:cubicBezTo>
                  <a:pt x="11433785" y="6507467"/>
                  <a:pt x="11431245" y="6507467"/>
                  <a:pt x="11428705" y="6507467"/>
                </a:cubicBezTo>
                <a:close/>
                <a:moveTo>
                  <a:pt x="11240746" y="6507467"/>
                </a:moveTo>
                <a:cubicBezTo>
                  <a:pt x="11226776" y="6507467"/>
                  <a:pt x="11215346" y="6511277"/>
                  <a:pt x="11207726" y="6522706"/>
                </a:cubicBezTo>
                <a:lnTo>
                  <a:pt x="11207726" y="6508737"/>
                </a:lnTo>
                <a:lnTo>
                  <a:pt x="11182326" y="6508737"/>
                </a:lnTo>
                <a:lnTo>
                  <a:pt x="11182326" y="6609067"/>
                </a:lnTo>
                <a:lnTo>
                  <a:pt x="11208996" y="6609067"/>
                </a:lnTo>
                <a:lnTo>
                  <a:pt x="11208996" y="6560806"/>
                </a:lnTo>
                <a:cubicBezTo>
                  <a:pt x="11208996" y="6548106"/>
                  <a:pt x="11212806" y="6527787"/>
                  <a:pt x="11231856" y="6527787"/>
                </a:cubicBezTo>
                <a:cubicBezTo>
                  <a:pt x="11248366" y="6527787"/>
                  <a:pt x="11248366" y="6544297"/>
                  <a:pt x="11248366" y="6555727"/>
                </a:cubicBezTo>
                <a:lnTo>
                  <a:pt x="11248366" y="6607797"/>
                </a:lnTo>
                <a:lnTo>
                  <a:pt x="11275036" y="6607797"/>
                </a:lnTo>
                <a:lnTo>
                  <a:pt x="11275036" y="6545567"/>
                </a:lnTo>
                <a:cubicBezTo>
                  <a:pt x="11275036" y="6523977"/>
                  <a:pt x="11264876" y="6507467"/>
                  <a:pt x="11240746" y="6507467"/>
                </a:cubicBezTo>
                <a:close/>
                <a:moveTo>
                  <a:pt x="11027386" y="6507467"/>
                </a:moveTo>
                <a:cubicBezTo>
                  <a:pt x="10996906" y="6507467"/>
                  <a:pt x="10979126" y="6530327"/>
                  <a:pt x="10979126" y="6558267"/>
                </a:cubicBezTo>
                <a:cubicBezTo>
                  <a:pt x="10979126" y="6588747"/>
                  <a:pt x="10995636" y="6610337"/>
                  <a:pt x="11028656" y="6610337"/>
                </a:cubicBezTo>
                <a:cubicBezTo>
                  <a:pt x="11040086" y="6610337"/>
                  <a:pt x="11047706" y="6609067"/>
                  <a:pt x="11055326" y="6606527"/>
                </a:cubicBezTo>
                <a:lnTo>
                  <a:pt x="11054056" y="6584937"/>
                </a:lnTo>
                <a:cubicBezTo>
                  <a:pt x="11048976" y="6587477"/>
                  <a:pt x="11041356" y="6590017"/>
                  <a:pt x="11033736" y="6590017"/>
                </a:cubicBezTo>
                <a:cubicBezTo>
                  <a:pt x="11015956" y="6590017"/>
                  <a:pt x="11007066" y="6576047"/>
                  <a:pt x="11007066" y="6558267"/>
                </a:cubicBezTo>
                <a:cubicBezTo>
                  <a:pt x="11007066" y="6539217"/>
                  <a:pt x="11017226" y="6526517"/>
                  <a:pt x="11033736" y="6526517"/>
                </a:cubicBezTo>
                <a:cubicBezTo>
                  <a:pt x="11041356" y="6526517"/>
                  <a:pt x="11046436" y="6527787"/>
                  <a:pt x="11051516" y="6530327"/>
                </a:cubicBezTo>
                <a:lnTo>
                  <a:pt x="11052786" y="6511277"/>
                </a:lnTo>
                <a:cubicBezTo>
                  <a:pt x="11045166" y="6508737"/>
                  <a:pt x="11037546" y="6507467"/>
                  <a:pt x="11027386" y="6507467"/>
                </a:cubicBezTo>
                <a:close/>
                <a:moveTo>
                  <a:pt x="10932136" y="6507467"/>
                </a:moveTo>
                <a:cubicBezTo>
                  <a:pt x="10911816" y="6507467"/>
                  <a:pt x="10892766" y="6516356"/>
                  <a:pt x="10892766" y="6537947"/>
                </a:cubicBezTo>
                <a:cubicBezTo>
                  <a:pt x="10892766" y="6573506"/>
                  <a:pt x="10938486" y="6560806"/>
                  <a:pt x="10938486" y="6579856"/>
                </a:cubicBezTo>
                <a:cubicBezTo>
                  <a:pt x="10938486" y="6588747"/>
                  <a:pt x="10927056" y="6591287"/>
                  <a:pt x="10920706" y="6591287"/>
                </a:cubicBezTo>
                <a:cubicBezTo>
                  <a:pt x="10911816" y="6591287"/>
                  <a:pt x="10904196" y="6588747"/>
                  <a:pt x="10895306" y="6584937"/>
                </a:cubicBezTo>
                <a:lnTo>
                  <a:pt x="10894036" y="6606527"/>
                </a:lnTo>
                <a:cubicBezTo>
                  <a:pt x="10902926" y="6609067"/>
                  <a:pt x="10913086" y="6610337"/>
                  <a:pt x="10923246" y="6610337"/>
                </a:cubicBezTo>
                <a:cubicBezTo>
                  <a:pt x="10944836" y="6610337"/>
                  <a:pt x="10965156" y="6601447"/>
                  <a:pt x="10965156" y="6578587"/>
                </a:cubicBezTo>
                <a:cubicBezTo>
                  <a:pt x="10965156" y="6543027"/>
                  <a:pt x="10919436" y="6551917"/>
                  <a:pt x="10919436" y="6536677"/>
                </a:cubicBezTo>
                <a:cubicBezTo>
                  <a:pt x="10919436" y="6527787"/>
                  <a:pt x="10927056" y="6525247"/>
                  <a:pt x="10934676" y="6525247"/>
                </a:cubicBezTo>
                <a:cubicBezTo>
                  <a:pt x="10944836" y="6525247"/>
                  <a:pt x="10951186" y="6526517"/>
                  <a:pt x="10958806" y="6529056"/>
                </a:cubicBezTo>
                <a:lnTo>
                  <a:pt x="10961346" y="6511277"/>
                </a:lnTo>
                <a:cubicBezTo>
                  <a:pt x="10952456" y="6510006"/>
                  <a:pt x="10944836" y="6507467"/>
                  <a:pt x="10932136" y="6507467"/>
                </a:cubicBezTo>
                <a:close/>
                <a:moveTo>
                  <a:pt x="10817836" y="6507467"/>
                </a:moveTo>
                <a:cubicBezTo>
                  <a:pt x="10787356" y="6507467"/>
                  <a:pt x="10774656" y="6534137"/>
                  <a:pt x="10774656" y="6558267"/>
                </a:cubicBezTo>
                <a:cubicBezTo>
                  <a:pt x="10774656" y="6584937"/>
                  <a:pt x="10786086" y="6607797"/>
                  <a:pt x="10815295" y="6607797"/>
                </a:cubicBezTo>
                <a:cubicBezTo>
                  <a:pt x="10830536" y="6607797"/>
                  <a:pt x="10841966" y="6601447"/>
                  <a:pt x="10847045" y="6592556"/>
                </a:cubicBezTo>
                <a:cubicBezTo>
                  <a:pt x="10847045" y="6609067"/>
                  <a:pt x="10845776" y="6630656"/>
                  <a:pt x="10816566" y="6630656"/>
                </a:cubicBezTo>
                <a:cubicBezTo>
                  <a:pt x="10808945" y="6630656"/>
                  <a:pt x="10794976" y="6625577"/>
                  <a:pt x="10787356" y="6621767"/>
                </a:cubicBezTo>
                <a:lnTo>
                  <a:pt x="10784816" y="6643356"/>
                </a:lnTo>
                <a:cubicBezTo>
                  <a:pt x="10796245" y="6648437"/>
                  <a:pt x="10808945" y="6649706"/>
                  <a:pt x="10819106" y="6649706"/>
                </a:cubicBezTo>
                <a:cubicBezTo>
                  <a:pt x="10861016" y="6649706"/>
                  <a:pt x="10872445" y="6624306"/>
                  <a:pt x="10872445" y="6597637"/>
                </a:cubicBezTo>
                <a:lnTo>
                  <a:pt x="10872445" y="6508737"/>
                </a:lnTo>
                <a:lnTo>
                  <a:pt x="10848316" y="6508737"/>
                </a:lnTo>
                <a:lnTo>
                  <a:pt x="10848316" y="6522706"/>
                </a:lnTo>
                <a:cubicBezTo>
                  <a:pt x="10841966" y="6511277"/>
                  <a:pt x="10830536" y="6507467"/>
                  <a:pt x="10817836" y="6507467"/>
                </a:cubicBezTo>
                <a:close/>
                <a:moveTo>
                  <a:pt x="10717505" y="6507467"/>
                </a:moveTo>
                <a:cubicBezTo>
                  <a:pt x="10703535" y="6507467"/>
                  <a:pt x="10692105" y="6511277"/>
                  <a:pt x="10684485" y="6522706"/>
                </a:cubicBezTo>
                <a:lnTo>
                  <a:pt x="10684485" y="6508737"/>
                </a:lnTo>
                <a:lnTo>
                  <a:pt x="10659085" y="6508737"/>
                </a:lnTo>
                <a:lnTo>
                  <a:pt x="10659085" y="6609067"/>
                </a:lnTo>
                <a:lnTo>
                  <a:pt x="10685755" y="6609067"/>
                </a:lnTo>
                <a:lnTo>
                  <a:pt x="10685755" y="6560806"/>
                </a:lnTo>
                <a:cubicBezTo>
                  <a:pt x="10685755" y="6548106"/>
                  <a:pt x="10689565" y="6527787"/>
                  <a:pt x="10708615" y="6527787"/>
                </a:cubicBezTo>
                <a:cubicBezTo>
                  <a:pt x="10725125" y="6527787"/>
                  <a:pt x="10725125" y="6544297"/>
                  <a:pt x="10725125" y="6555727"/>
                </a:cubicBezTo>
                <a:lnTo>
                  <a:pt x="10725125" y="6607797"/>
                </a:lnTo>
                <a:lnTo>
                  <a:pt x="10751795" y="6607797"/>
                </a:lnTo>
                <a:lnTo>
                  <a:pt x="10751795" y="6545567"/>
                </a:lnTo>
                <a:cubicBezTo>
                  <a:pt x="10751795" y="6523977"/>
                  <a:pt x="10741635" y="6507467"/>
                  <a:pt x="10717505" y="6507467"/>
                </a:cubicBezTo>
                <a:close/>
                <a:moveTo>
                  <a:pt x="11628096" y="6506196"/>
                </a:moveTo>
                <a:cubicBezTo>
                  <a:pt x="11617936" y="6506196"/>
                  <a:pt x="11605236" y="6511276"/>
                  <a:pt x="11597616" y="6522706"/>
                </a:cubicBezTo>
                <a:lnTo>
                  <a:pt x="11597616" y="6508736"/>
                </a:lnTo>
                <a:lnTo>
                  <a:pt x="11573486" y="6508736"/>
                </a:lnTo>
                <a:lnTo>
                  <a:pt x="11572216" y="6508736"/>
                </a:lnTo>
                <a:lnTo>
                  <a:pt x="11572216" y="6609066"/>
                </a:lnTo>
                <a:lnTo>
                  <a:pt x="11598886" y="6609066"/>
                </a:lnTo>
                <a:lnTo>
                  <a:pt x="11598886" y="6560806"/>
                </a:lnTo>
                <a:cubicBezTo>
                  <a:pt x="11598886" y="6548106"/>
                  <a:pt x="11600156" y="6527786"/>
                  <a:pt x="11617936" y="6527786"/>
                </a:cubicBezTo>
                <a:cubicBezTo>
                  <a:pt x="11633176" y="6527786"/>
                  <a:pt x="11633176" y="6540486"/>
                  <a:pt x="11633176" y="6549376"/>
                </a:cubicBezTo>
                <a:lnTo>
                  <a:pt x="11633176" y="6607796"/>
                </a:lnTo>
                <a:lnTo>
                  <a:pt x="11659846" y="6607796"/>
                </a:lnTo>
                <a:lnTo>
                  <a:pt x="11659846" y="6559536"/>
                </a:lnTo>
                <a:cubicBezTo>
                  <a:pt x="11659846" y="6546836"/>
                  <a:pt x="11661116" y="6526516"/>
                  <a:pt x="11678896" y="6526516"/>
                </a:cubicBezTo>
                <a:cubicBezTo>
                  <a:pt x="11694136" y="6526516"/>
                  <a:pt x="11694136" y="6539216"/>
                  <a:pt x="11694136" y="6548106"/>
                </a:cubicBezTo>
                <a:lnTo>
                  <a:pt x="11694136" y="6606526"/>
                </a:lnTo>
                <a:lnTo>
                  <a:pt x="11720806" y="6606526"/>
                </a:lnTo>
                <a:lnTo>
                  <a:pt x="11720806" y="6544296"/>
                </a:lnTo>
                <a:cubicBezTo>
                  <a:pt x="11720806" y="6522706"/>
                  <a:pt x="11714456" y="6506196"/>
                  <a:pt x="11689056" y="6506196"/>
                </a:cubicBezTo>
                <a:cubicBezTo>
                  <a:pt x="11676356" y="6506196"/>
                  <a:pt x="11663656" y="6512546"/>
                  <a:pt x="11657306" y="6523976"/>
                </a:cubicBezTo>
                <a:cubicBezTo>
                  <a:pt x="11652226" y="6511276"/>
                  <a:pt x="11642066" y="6506196"/>
                  <a:pt x="11628096" y="6506196"/>
                </a:cubicBezTo>
                <a:close/>
                <a:moveTo>
                  <a:pt x="11113745" y="6506196"/>
                </a:moveTo>
                <a:cubicBezTo>
                  <a:pt x="11081995" y="6506196"/>
                  <a:pt x="11066756" y="6530326"/>
                  <a:pt x="11066756" y="6558266"/>
                </a:cubicBezTo>
                <a:cubicBezTo>
                  <a:pt x="11066756" y="6590016"/>
                  <a:pt x="11087076" y="6609066"/>
                  <a:pt x="11120095" y="6609066"/>
                </a:cubicBezTo>
                <a:cubicBezTo>
                  <a:pt x="11134066" y="6609066"/>
                  <a:pt x="11144226" y="6606526"/>
                  <a:pt x="11154386" y="6601446"/>
                </a:cubicBezTo>
                <a:lnTo>
                  <a:pt x="11154386" y="6581126"/>
                </a:lnTo>
                <a:cubicBezTo>
                  <a:pt x="11145495" y="6586206"/>
                  <a:pt x="11134066" y="6591286"/>
                  <a:pt x="11121366" y="6591286"/>
                </a:cubicBezTo>
                <a:cubicBezTo>
                  <a:pt x="11104856" y="6591286"/>
                  <a:pt x="11093426" y="6581126"/>
                  <a:pt x="11092156" y="6565886"/>
                </a:cubicBezTo>
                <a:lnTo>
                  <a:pt x="11162006" y="6565886"/>
                </a:lnTo>
                <a:cubicBezTo>
                  <a:pt x="11162006" y="6531596"/>
                  <a:pt x="11150576" y="6506196"/>
                  <a:pt x="11113745" y="6506196"/>
                </a:cubicBezTo>
                <a:close/>
                <a:moveTo>
                  <a:pt x="10416516" y="6506196"/>
                </a:moveTo>
                <a:cubicBezTo>
                  <a:pt x="10384766" y="6506196"/>
                  <a:pt x="10369526" y="6530326"/>
                  <a:pt x="10369526" y="6558266"/>
                </a:cubicBezTo>
                <a:cubicBezTo>
                  <a:pt x="10369526" y="6590016"/>
                  <a:pt x="10389846" y="6609066"/>
                  <a:pt x="10422866" y="6609066"/>
                </a:cubicBezTo>
                <a:cubicBezTo>
                  <a:pt x="10436836" y="6609066"/>
                  <a:pt x="10446996" y="6606526"/>
                  <a:pt x="10457156" y="6601446"/>
                </a:cubicBezTo>
                <a:lnTo>
                  <a:pt x="10457156" y="6581126"/>
                </a:lnTo>
                <a:cubicBezTo>
                  <a:pt x="10448266" y="6586206"/>
                  <a:pt x="10436836" y="6591286"/>
                  <a:pt x="10424136" y="6591286"/>
                </a:cubicBezTo>
                <a:cubicBezTo>
                  <a:pt x="10407626" y="6591286"/>
                  <a:pt x="10396196" y="6581126"/>
                  <a:pt x="10394926" y="6565886"/>
                </a:cubicBezTo>
                <a:lnTo>
                  <a:pt x="10464776" y="6565886"/>
                </a:lnTo>
                <a:cubicBezTo>
                  <a:pt x="10464776" y="6531596"/>
                  <a:pt x="10453346" y="6506196"/>
                  <a:pt x="10416516" y="6506196"/>
                </a:cubicBezTo>
                <a:close/>
                <a:moveTo>
                  <a:pt x="10303485" y="6506196"/>
                </a:moveTo>
                <a:cubicBezTo>
                  <a:pt x="10273006" y="6506196"/>
                  <a:pt x="10250145" y="6526516"/>
                  <a:pt x="10250145" y="6558266"/>
                </a:cubicBezTo>
                <a:cubicBezTo>
                  <a:pt x="10250145" y="6586206"/>
                  <a:pt x="10270465" y="6609066"/>
                  <a:pt x="10303485" y="6609066"/>
                </a:cubicBezTo>
                <a:cubicBezTo>
                  <a:pt x="10337775" y="6609066"/>
                  <a:pt x="10356825" y="6586206"/>
                  <a:pt x="10356825" y="6558266"/>
                </a:cubicBezTo>
                <a:cubicBezTo>
                  <a:pt x="10356825" y="6526516"/>
                  <a:pt x="10333965" y="6506196"/>
                  <a:pt x="10303485" y="6506196"/>
                </a:cubicBezTo>
                <a:close/>
                <a:moveTo>
                  <a:pt x="11335996" y="6482066"/>
                </a:moveTo>
                <a:lnTo>
                  <a:pt x="11309326" y="6489686"/>
                </a:lnTo>
                <a:lnTo>
                  <a:pt x="11309326" y="6508736"/>
                </a:lnTo>
                <a:lnTo>
                  <a:pt x="11290276" y="6508736"/>
                </a:lnTo>
                <a:lnTo>
                  <a:pt x="11290276" y="6527786"/>
                </a:lnTo>
                <a:lnTo>
                  <a:pt x="11310596" y="6527786"/>
                </a:lnTo>
                <a:lnTo>
                  <a:pt x="11310596" y="6579856"/>
                </a:lnTo>
                <a:cubicBezTo>
                  <a:pt x="11310596" y="6598906"/>
                  <a:pt x="11322026" y="6611606"/>
                  <a:pt x="11342346" y="6611606"/>
                </a:cubicBezTo>
                <a:cubicBezTo>
                  <a:pt x="11349966" y="6611606"/>
                  <a:pt x="11356316" y="6610336"/>
                  <a:pt x="11361396" y="6609066"/>
                </a:cubicBezTo>
                <a:lnTo>
                  <a:pt x="11360126" y="6588746"/>
                </a:lnTo>
                <a:cubicBezTo>
                  <a:pt x="11357586" y="6590016"/>
                  <a:pt x="11353776" y="6591286"/>
                  <a:pt x="11348696" y="6591286"/>
                </a:cubicBezTo>
                <a:cubicBezTo>
                  <a:pt x="11338536" y="6591286"/>
                  <a:pt x="11335996" y="6583666"/>
                  <a:pt x="11335996" y="6574776"/>
                </a:cubicBezTo>
                <a:lnTo>
                  <a:pt x="11335996" y="6529056"/>
                </a:lnTo>
                <a:lnTo>
                  <a:pt x="11358856" y="6529056"/>
                </a:lnTo>
                <a:lnTo>
                  <a:pt x="11358856" y="6510006"/>
                </a:lnTo>
                <a:lnTo>
                  <a:pt x="11335996" y="6510006"/>
                </a:lnTo>
                <a:close/>
                <a:moveTo>
                  <a:pt x="10125685" y="6474446"/>
                </a:moveTo>
                <a:lnTo>
                  <a:pt x="10172675" y="6607796"/>
                </a:lnTo>
                <a:lnTo>
                  <a:pt x="10205695" y="6607796"/>
                </a:lnTo>
                <a:lnTo>
                  <a:pt x="10252685" y="6474446"/>
                </a:lnTo>
                <a:lnTo>
                  <a:pt x="10224745" y="6474446"/>
                </a:lnTo>
                <a:lnTo>
                  <a:pt x="10190455" y="6578586"/>
                </a:lnTo>
                <a:lnTo>
                  <a:pt x="10154895" y="6474446"/>
                </a:lnTo>
                <a:close/>
                <a:moveTo>
                  <a:pt x="10605745" y="6466827"/>
                </a:moveTo>
                <a:lnTo>
                  <a:pt x="10605745" y="6490957"/>
                </a:lnTo>
                <a:lnTo>
                  <a:pt x="10632415" y="6490957"/>
                </a:lnTo>
                <a:lnTo>
                  <a:pt x="10632415" y="6466827"/>
                </a:lnTo>
                <a:close/>
                <a:moveTo>
                  <a:pt x="10551135" y="6464287"/>
                </a:moveTo>
                <a:lnTo>
                  <a:pt x="10551135" y="6521437"/>
                </a:lnTo>
                <a:cubicBezTo>
                  <a:pt x="10543515" y="6511277"/>
                  <a:pt x="10533356" y="6507467"/>
                  <a:pt x="10520656" y="6507467"/>
                </a:cubicBezTo>
                <a:cubicBezTo>
                  <a:pt x="10490175" y="6507467"/>
                  <a:pt x="10478745" y="6531597"/>
                  <a:pt x="10478745" y="6558267"/>
                </a:cubicBezTo>
                <a:cubicBezTo>
                  <a:pt x="10478745" y="6584937"/>
                  <a:pt x="10490175" y="6610337"/>
                  <a:pt x="10520656" y="6610337"/>
                </a:cubicBezTo>
                <a:cubicBezTo>
                  <a:pt x="10533356" y="6610337"/>
                  <a:pt x="10544785" y="6606527"/>
                  <a:pt x="10552406" y="6596367"/>
                </a:cubicBezTo>
                <a:lnTo>
                  <a:pt x="10552406" y="6607797"/>
                </a:lnTo>
                <a:lnTo>
                  <a:pt x="10577806" y="6607797"/>
                </a:lnTo>
                <a:lnTo>
                  <a:pt x="10577806" y="6464287"/>
                </a:lnTo>
                <a:close/>
                <a:moveTo>
                  <a:pt x="0" y="0"/>
                </a:moveTo>
                <a:lnTo>
                  <a:pt x="12191976" y="0"/>
                </a:lnTo>
                <a:lnTo>
                  <a:pt x="12191976" y="6857987"/>
                </a:lnTo>
                <a:lnTo>
                  <a:pt x="0" y="6857987"/>
                </a:lnTo>
                <a:lnTo>
                  <a:pt x="0" y="6597636"/>
                </a:lnTo>
                <a:lnTo>
                  <a:pt x="3153" y="6597636"/>
                </a:lnTo>
                <a:lnTo>
                  <a:pt x="3153" y="6598787"/>
                </a:lnTo>
                <a:lnTo>
                  <a:pt x="10012021" y="6598787"/>
                </a:lnTo>
                <a:lnTo>
                  <a:pt x="10012021" y="6515987"/>
                </a:lnTo>
                <a:lnTo>
                  <a:pt x="10011386" y="6515987"/>
                </a:lnTo>
                <a:lnTo>
                  <a:pt x="10011386" y="6512546"/>
                </a:lnTo>
                <a:lnTo>
                  <a:pt x="9926296" y="6512546"/>
                </a:lnTo>
                <a:lnTo>
                  <a:pt x="9841206" y="6512546"/>
                </a:lnTo>
                <a:lnTo>
                  <a:pt x="9841206" y="6515987"/>
                </a:lnTo>
                <a:lnTo>
                  <a:pt x="9839936" y="6515987"/>
                </a:lnTo>
                <a:lnTo>
                  <a:pt x="9839936" y="6512546"/>
                </a:lnTo>
                <a:lnTo>
                  <a:pt x="9754846" y="6512546"/>
                </a:lnTo>
                <a:lnTo>
                  <a:pt x="9669756" y="6512546"/>
                </a:lnTo>
                <a:lnTo>
                  <a:pt x="9584666" y="6512546"/>
                </a:lnTo>
                <a:lnTo>
                  <a:pt x="9584666" y="6515987"/>
                </a:lnTo>
                <a:lnTo>
                  <a:pt x="9583396" y="6515987"/>
                </a:lnTo>
                <a:lnTo>
                  <a:pt x="9583396" y="6512546"/>
                </a:lnTo>
                <a:lnTo>
                  <a:pt x="9498306" y="6512546"/>
                </a:lnTo>
                <a:lnTo>
                  <a:pt x="9413216" y="6512546"/>
                </a:lnTo>
                <a:lnTo>
                  <a:pt x="9413216" y="6515987"/>
                </a:lnTo>
                <a:lnTo>
                  <a:pt x="9411946" y="6515987"/>
                </a:lnTo>
                <a:lnTo>
                  <a:pt x="9411946" y="6512546"/>
                </a:lnTo>
                <a:lnTo>
                  <a:pt x="9326856" y="6512546"/>
                </a:lnTo>
                <a:lnTo>
                  <a:pt x="9241766" y="6512546"/>
                </a:lnTo>
                <a:lnTo>
                  <a:pt x="9241766" y="6515987"/>
                </a:lnTo>
                <a:lnTo>
                  <a:pt x="9240496" y="6515987"/>
                </a:lnTo>
                <a:lnTo>
                  <a:pt x="9240496" y="6512546"/>
                </a:lnTo>
                <a:lnTo>
                  <a:pt x="9155406" y="6512546"/>
                </a:lnTo>
                <a:lnTo>
                  <a:pt x="9070316" y="6512546"/>
                </a:lnTo>
                <a:lnTo>
                  <a:pt x="8985226" y="6512546"/>
                </a:lnTo>
                <a:lnTo>
                  <a:pt x="8985226" y="6515987"/>
                </a:lnTo>
                <a:lnTo>
                  <a:pt x="8983956" y="6515987"/>
                </a:lnTo>
                <a:lnTo>
                  <a:pt x="8983956" y="6512546"/>
                </a:lnTo>
                <a:lnTo>
                  <a:pt x="8898866" y="6512546"/>
                </a:lnTo>
                <a:lnTo>
                  <a:pt x="8813776" y="6512546"/>
                </a:lnTo>
                <a:lnTo>
                  <a:pt x="8813776" y="6515987"/>
                </a:lnTo>
                <a:lnTo>
                  <a:pt x="8812506" y="6515987"/>
                </a:lnTo>
                <a:lnTo>
                  <a:pt x="8812506" y="6512546"/>
                </a:lnTo>
                <a:lnTo>
                  <a:pt x="8727416" y="6512546"/>
                </a:lnTo>
                <a:lnTo>
                  <a:pt x="8642326" y="6512546"/>
                </a:lnTo>
                <a:lnTo>
                  <a:pt x="8642326" y="6515987"/>
                </a:lnTo>
                <a:lnTo>
                  <a:pt x="8641056" y="6515987"/>
                </a:lnTo>
                <a:lnTo>
                  <a:pt x="8641056" y="6512546"/>
                </a:lnTo>
                <a:lnTo>
                  <a:pt x="8555966" y="6512546"/>
                </a:lnTo>
                <a:lnTo>
                  <a:pt x="8470876" y="6512546"/>
                </a:lnTo>
                <a:lnTo>
                  <a:pt x="8470876" y="6515987"/>
                </a:lnTo>
                <a:lnTo>
                  <a:pt x="8470875" y="6515987"/>
                </a:lnTo>
                <a:lnTo>
                  <a:pt x="8470875" y="6512546"/>
                </a:lnTo>
                <a:lnTo>
                  <a:pt x="8385785" y="6512546"/>
                </a:lnTo>
                <a:lnTo>
                  <a:pt x="8385785" y="6515987"/>
                </a:lnTo>
                <a:lnTo>
                  <a:pt x="8384516" y="6515987"/>
                </a:lnTo>
                <a:lnTo>
                  <a:pt x="8384516" y="6512546"/>
                </a:lnTo>
                <a:lnTo>
                  <a:pt x="8299426" y="6512546"/>
                </a:lnTo>
                <a:lnTo>
                  <a:pt x="8299426" y="6515987"/>
                </a:lnTo>
                <a:lnTo>
                  <a:pt x="8299425" y="6515987"/>
                </a:lnTo>
                <a:lnTo>
                  <a:pt x="8299425" y="6512546"/>
                </a:lnTo>
                <a:lnTo>
                  <a:pt x="8214335" y="6512546"/>
                </a:lnTo>
                <a:lnTo>
                  <a:pt x="8214335" y="6515987"/>
                </a:lnTo>
                <a:lnTo>
                  <a:pt x="8213066" y="6515987"/>
                </a:lnTo>
                <a:lnTo>
                  <a:pt x="8213066" y="6512546"/>
                </a:lnTo>
                <a:lnTo>
                  <a:pt x="8127976" y="6512546"/>
                </a:lnTo>
                <a:lnTo>
                  <a:pt x="8127976" y="6515987"/>
                </a:lnTo>
                <a:lnTo>
                  <a:pt x="8127975" y="6515987"/>
                </a:lnTo>
                <a:lnTo>
                  <a:pt x="8127975" y="6512546"/>
                </a:lnTo>
                <a:lnTo>
                  <a:pt x="8042886" y="6512546"/>
                </a:lnTo>
                <a:lnTo>
                  <a:pt x="8042885" y="6512546"/>
                </a:lnTo>
                <a:lnTo>
                  <a:pt x="7957796" y="6512546"/>
                </a:lnTo>
                <a:lnTo>
                  <a:pt x="7957796" y="6515987"/>
                </a:lnTo>
                <a:lnTo>
                  <a:pt x="7956525" y="6515987"/>
                </a:lnTo>
                <a:lnTo>
                  <a:pt x="7956525" y="6512546"/>
                </a:lnTo>
                <a:lnTo>
                  <a:pt x="7871436" y="6512546"/>
                </a:lnTo>
                <a:lnTo>
                  <a:pt x="7871435" y="6512546"/>
                </a:lnTo>
                <a:lnTo>
                  <a:pt x="7786346" y="6512546"/>
                </a:lnTo>
                <a:lnTo>
                  <a:pt x="7786346" y="6515987"/>
                </a:lnTo>
                <a:lnTo>
                  <a:pt x="7785075" y="6515987"/>
                </a:lnTo>
                <a:lnTo>
                  <a:pt x="7785075" y="6512546"/>
                </a:lnTo>
                <a:lnTo>
                  <a:pt x="7699986" y="6512546"/>
                </a:lnTo>
                <a:lnTo>
                  <a:pt x="7699985" y="6512546"/>
                </a:lnTo>
                <a:lnTo>
                  <a:pt x="7614896" y="6512546"/>
                </a:lnTo>
                <a:lnTo>
                  <a:pt x="7614896" y="6515987"/>
                </a:lnTo>
                <a:lnTo>
                  <a:pt x="7613625" y="6515987"/>
                </a:lnTo>
                <a:lnTo>
                  <a:pt x="7613625" y="6512546"/>
                </a:lnTo>
                <a:lnTo>
                  <a:pt x="7528536" y="6512546"/>
                </a:lnTo>
                <a:lnTo>
                  <a:pt x="7528535" y="6512546"/>
                </a:lnTo>
                <a:lnTo>
                  <a:pt x="7443446" y="6512546"/>
                </a:lnTo>
                <a:lnTo>
                  <a:pt x="7358356" y="6512546"/>
                </a:lnTo>
                <a:lnTo>
                  <a:pt x="7358356" y="6515987"/>
                </a:lnTo>
                <a:lnTo>
                  <a:pt x="7357086" y="6515987"/>
                </a:lnTo>
                <a:lnTo>
                  <a:pt x="7357086" y="6512546"/>
                </a:lnTo>
                <a:lnTo>
                  <a:pt x="7271996" y="6512546"/>
                </a:lnTo>
                <a:lnTo>
                  <a:pt x="7186906" y="6512546"/>
                </a:lnTo>
                <a:lnTo>
                  <a:pt x="7186906" y="6515987"/>
                </a:lnTo>
                <a:lnTo>
                  <a:pt x="7185636" y="6515987"/>
                </a:lnTo>
                <a:lnTo>
                  <a:pt x="7185636" y="6512546"/>
                </a:lnTo>
                <a:lnTo>
                  <a:pt x="7100546" y="6512546"/>
                </a:lnTo>
                <a:lnTo>
                  <a:pt x="7015456" y="6512546"/>
                </a:lnTo>
                <a:lnTo>
                  <a:pt x="7015456" y="6515987"/>
                </a:lnTo>
                <a:lnTo>
                  <a:pt x="7014186" y="6515987"/>
                </a:lnTo>
                <a:lnTo>
                  <a:pt x="7014186" y="6512546"/>
                </a:lnTo>
                <a:lnTo>
                  <a:pt x="6929096" y="6512546"/>
                </a:lnTo>
                <a:lnTo>
                  <a:pt x="6844006" y="6512546"/>
                </a:lnTo>
                <a:lnTo>
                  <a:pt x="6758916" y="6512546"/>
                </a:lnTo>
                <a:lnTo>
                  <a:pt x="6758916" y="6515987"/>
                </a:lnTo>
                <a:lnTo>
                  <a:pt x="6757646" y="6515987"/>
                </a:lnTo>
                <a:lnTo>
                  <a:pt x="6757646" y="6512546"/>
                </a:lnTo>
                <a:lnTo>
                  <a:pt x="6672556" y="6512546"/>
                </a:lnTo>
                <a:lnTo>
                  <a:pt x="6587466" y="6512546"/>
                </a:lnTo>
                <a:lnTo>
                  <a:pt x="6587466" y="6515987"/>
                </a:lnTo>
                <a:lnTo>
                  <a:pt x="6586196" y="6515987"/>
                </a:lnTo>
                <a:lnTo>
                  <a:pt x="6586196" y="6512546"/>
                </a:lnTo>
                <a:lnTo>
                  <a:pt x="6501106" y="6512546"/>
                </a:lnTo>
                <a:lnTo>
                  <a:pt x="6416016" y="6512546"/>
                </a:lnTo>
                <a:lnTo>
                  <a:pt x="6416016" y="6515987"/>
                </a:lnTo>
                <a:lnTo>
                  <a:pt x="6414746" y="6515987"/>
                </a:lnTo>
                <a:lnTo>
                  <a:pt x="6414746" y="6512546"/>
                </a:lnTo>
                <a:lnTo>
                  <a:pt x="6329656" y="6512546"/>
                </a:lnTo>
                <a:lnTo>
                  <a:pt x="6244566" y="6512546"/>
                </a:lnTo>
                <a:lnTo>
                  <a:pt x="6159476" y="6512546"/>
                </a:lnTo>
                <a:lnTo>
                  <a:pt x="6159476" y="6515987"/>
                </a:lnTo>
                <a:lnTo>
                  <a:pt x="6158206" y="6515987"/>
                </a:lnTo>
                <a:lnTo>
                  <a:pt x="6158206" y="6512546"/>
                </a:lnTo>
                <a:lnTo>
                  <a:pt x="6073116" y="6512546"/>
                </a:lnTo>
                <a:lnTo>
                  <a:pt x="5988028" y="6512546"/>
                </a:lnTo>
                <a:lnTo>
                  <a:pt x="5988028" y="6515987"/>
                </a:lnTo>
                <a:lnTo>
                  <a:pt x="5986758" y="6515987"/>
                </a:lnTo>
                <a:lnTo>
                  <a:pt x="5986758" y="6512546"/>
                </a:lnTo>
                <a:lnTo>
                  <a:pt x="5901670" y="6512546"/>
                </a:lnTo>
                <a:lnTo>
                  <a:pt x="5816582" y="6512546"/>
                </a:lnTo>
                <a:lnTo>
                  <a:pt x="5731494" y="6512546"/>
                </a:lnTo>
                <a:lnTo>
                  <a:pt x="5731494" y="6515987"/>
                </a:lnTo>
                <a:lnTo>
                  <a:pt x="5730224" y="6515987"/>
                </a:lnTo>
                <a:lnTo>
                  <a:pt x="5730224" y="6512546"/>
                </a:lnTo>
                <a:lnTo>
                  <a:pt x="5647676" y="6512546"/>
                </a:lnTo>
                <a:lnTo>
                  <a:pt x="5647676" y="6515987"/>
                </a:lnTo>
                <a:lnTo>
                  <a:pt x="5647667" y="6515987"/>
                </a:lnTo>
                <a:lnTo>
                  <a:pt x="5647667" y="6512546"/>
                </a:lnTo>
                <a:lnTo>
                  <a:pt x="5645136" y="6512546"/>
                </a:lnTo>
                <a:lnTo>
                  <a:pt x="5562578" y="6512546"/>
                </a:lnTo>
                <a:lnTo>
                  <a:pt x="5560048" y="6512546"/>
                </a:lnTo>
                <a:lnTo>
                  <a:pt x="5477488" y="6512546"/>
                </a:lnTo>
                <a:lnTo>
                  <a:pt x="5477488" y="6515987"/>
                </a:lnTo>
                <a:lnTo>
                  <a:pt x="5476218" y="6515987"/>
                </a:lnTo>
                <a:lnTo>
                  <a:pt x="5476218" y="6512546"/>
                </a:lnTo>
                <a:lnTo>
                  <a:pt x="5391129" y="6512546"/>
                </a:lnTo>
                <a:lnTo>
                  <a:pt x="5306037" y="6512546"/>
                </a:lnTo>
                <a:lnTo>
                  <a:pt x="5306037" y="6515987"/>
                </a:lnTo>
                <a:lnTo>
                  <a:pt x="5304768" y="6515987"/>
                </a:lnTo>
                <a:lnTo>
                  <a:pt x="5304768" y="6512546"/>
                </a:lnTo>
                <a:lnTo>
                  <a:pt x="5219676" y="6512546"/>
                </a:lnTo>
                <a:lnTo>
                  <a:pt x="5134588" y="6512546"/>
                </a:lnTo>
                <a:lnTo>
                  <a:pt x="5134588" y="6515987"/>
                </a:lnTo>
                <a:lnTo>
                  <a:pt x="5133320" y="6515987"/>
                </a:lnTo>
                <a:lnTo>
                  <a:pt x="5133320" y="6512546"/>
                </a:lnTo>
                <a:lnTo>
                  <a:pt x="5048230" y="6512546"/>
                </a:lnTo>
                <a:lnTo>
                  <a:pt x="5048230" y="6512546"/>
                </a:lnTo>
                <a:lnTo>
                  <a:pt x="4963137" y="6512546"/>
                </a:lnTo>
                <a:lnTo>
                  <a:pt x="4878047" y="6512546"/>
                </a:lnTo>
                <a:lnTo>
                  <a:pt x="4878047" y="6515987"/>
                </a:lnTo>
                <a:lnTo>
                  <a:pt x="4876778" y="6515987"/>
                </a:lnTo>
                <a:lnTo>
                  <a:pt x="4876778" y="6512546"/>
                </a:lnTo>
                <a:lnTo>
                  <a:pt x="4791687" y="6512546"/>
                </a:lnTo>
                <a:lnTo>
                  <a:pt x="4706598" y="6512546"/>
                </a:lnTo>
                <a:lnTo>
                  <a:pt x="4706598" y="6515987"/>
                </a:lnTo>
                <a:lnTo>
                  <a:pt x="4705327" y="6515987"/>
                </a:lnTo>
                <a:lnTo>
                  <a:pt x="4705327" y="6512546"/>
                </a:lnTo>
                <a:lnTo>
                  <a:pt x="4620239" y="6512546"/>
                </a:lnTo>
                <a:lnTo>
                  <a:pt x="4535148" y="6512546"/>
                </a:lnTo>
                <a:lnTo>
                  <a:pt x="4450058" y="6512546"/>
                </a:lnTo>
                <a:lnTo>
                  <a:pt x="4450058" y="6515987"/>
                </a:lnTo>
                <a:lnTo>
                  <a:pt x="4448788" y="6515987"/>
                </a:lnTo>
                <a:lnTo>
                  <a:pt x="4448788" y="6512546"/>
                </a:lnTo>
                <a:lnTo>
                  <a:pt x="4363699" y="6512546"/>
                </a:lnTo>
                <a:lnTo>
                  <a:pt x="4278608" y="6512546"/>
                </a:lnTo>
                <a:lnTo>
                  <a:pt x="4278608" y="6515987"/>
                </a:lnTo>
                <a:lnTo>
                  <a:pt x="4277338" y="6515987"/>
                </a:lnTo>
                <a:lnTo>
                  <a:pt x="4277338" y="6512546"/>
                </a:lnTo>
                <a:lnTo>
                  <a:pt x="4192252" y="6512546"/>
                </a:lnTo>
                <a:lnTo>
                  <a:pt x="4192252" y="6515987"/>
                </a:lnTo>
                <a:lnTo>
                  <a:pt x="4192251" y="6515987"/>
                </a:lnTo>
                <a:lnTo>
                  <a:pt x="4192251" y="6512546"/>
                </a:lnTo>
                <a:lnTo>
                  <a:pt x="4107161" y="6512546"/>
                </a:lnTo>
                <a:lnTo>
                  <a:pt x="4107161" y="6515987"/>
                </a:lnTo>
                <a:lnTo>
                  <a:pt x="4105892" y="6515987"/>
                </a:lnTo>
                <a:lnTo>
                  <a:pt x="4105892" y="6512546"/>
                </a:lnTo>
                <a:lnTo>
                  <a:pt x="4020802" y="6512546"/>
                </a:lnTo>
                <a:lnTo>
                  <a:pt x="4020802" y="6515987"/>
                </a:lnTo>
                <a:lnTo>
                  <a:pt x="4020801" y="6515987"/>
                </a:lnTo>
                <a:lnTo>
                  <a:pt x="4020801" y="6512546"/>
                </a:lnTo>
                <a:lnTo>
                  <a:pt x="3935712" y="6512546"/>
                </a:lnTo>
                <a:lnTo>
                  <a:pt x="3935710" y="6512546"/>
                </a:lnTo>
                <a:lnTo>
                  <a:pt x="3850622" y="6512546"/>
                </a:lnTo>
                <a:lnTo>
                  <a:pt x="3850622" y="6515987"/>
                </a:lnTo>
                <a:lnTo>
                  <a:pt x="3849351" y="6515987"/>
                </a:lnTo>
                <a:lnTo>
                  <a:pt x="3849351" y="6512546"/>
                </a:lnTo>
                <a:lnTo>
                  <a:pt x="3764261" y="6512546"/>
                </a:lnTo>
                <a:lnTo>
                  <a:pt x="3679172" y="6512546"/>
                </a:lnTo>
                <a:lnTo>
                  <a:pt x="3679172" y="6515987"/>
                </a:lnTo>
                <a:lnTo>
                  <a:pt x="3677903" y="6515987"/>
                </a:lnTo>
                <a:lnTo>
                  <a:pt x="3677903" y="6512546"/>
                </a:lnTo>
                <a:lnTo>
                  <a:pt x="3592815" y="6512546"/>
                </a:lnTo>
                <a:lnTo>
                  <a:pt x="3507725" y="6512546"/>
                </a:lnTo>
                <a:lnTo>
                  <a:pt x="3507725" y="6515987"/>
                </a:lnTo>
                <a:lnTo>
                  <a:pt x="3506455" y="6515987"/>
                </a:lnTo>
                <a:lnTo>
                  <a:pt x="3506455" y="6512546"/>
                </a:lnTo>
                <a:lnTo>
                  <a:pt x="3421365" y="6512546"/>
                </a:lnTo>
                <a:lnTo>
                  <a:pt x="3421364" y="6512546"/>
                </a:lnTo>
                <a:lnTo>
                  <a:pt x="3336275" y="6512546"/>
                </a:lnTo>
                <a:lnTo>
                  <a:pt x="3251185" y="6512546"/>
                </a:lnTo>
                <a:lnTo>
                  <a:pt x="3251185" y="6515987"/>
                </a:lnTo>
                <a:lnTo>
                  <a:pt x="3249915" y="6515987"/>
                </a:lnTo>
                <a:lnTo>
                  <a:pt x="3249915" y="6512546"/>
                </a:lnTo>
                <a:lnTo>
                  <a:pt x="3164825" y="6512546"/>
                </a:lnTo>
                <a:lnTo>
                  <a:pt x="3079735" y="6512546"/>
                </a:lnTo>
                <a:lnTo>
                  <a:pt x="3079735" y="6515987"/>
                </a:lnTo>
                <a:lnTo>
                  <a:pt x="3078465" y="6515987"/>
                </a:lnTo>
                <a:lnTo>
                  <a:pt x="3078465" y="6512546"/>
                </a:lnTo>
                <a:lnTo>
                  <a:pt x="2993375" y="6512546"/>
                </a:lnTo>
                <a:lnTo>
                  <a:pt x="2908286" y="6512546"/>
                </a:lnTo>
                <a:lnTo>
                  <a:pt x="2908285" y="6512546"/>
                </a:lnTo>
                <a:lnTo>
                  <a:pt x="2823195" y="6512546"/>
                </a:lnTo>
                <a:lnTo>
                  <a:pt x="2823195" y="6515987"/>
                </a:lnTo>
                <a:lnTo>
                  <a:pt x="2821926" y="6515987"/>
                </a:lnTo>
                <a:lnTo>
                  <a:pt x="2821926" y="6512546"/>
                </a:lnTo>
                <a:lnTo>
                  <a:pt x="2736837" y="6512546"/>
                </a:lnTo>
                <a:lnTo>
                  <a:pt x="2736836" y="6512546"/>
                </a:lnTo>
                <a:lnTo>
                  <a:pt x="2651746" y="6512546"/>
                </a:lnTo>
                <a:lnTo>
                  <a:pt x="2651746" y="6515987"/>
                </a:lnTo>
                <a:lnTo>
                  <a:pt x="2650476" y="6515987"/>
                </a:lnTo>
                <a:lnTo>
                  <a:pt x="2650476" y="6512546"/>
                </a:lnTo>
                <a:lnTo>
                  <a:pt x="2565387" y="6512546"/>
                </a:lnTo>
                <a:lnTo>
                  <a:pt x="2480297" y="6512546"/>
                </a:lnTo>
                <a:lnTo>
                  <a:pt x="2480297" y="6515987"/>
                </a:lnTo>
                <a:lnTo>
                  <a:pt x="2479027" y="6515987"/>
                </a:lnTo>
                <a:lnTo>
                  <a:pt x="2479027" y="6512546"/>
                </a:lnTo>
                <a:lnTo>
                  <a:pt x="2393937" y="6512546"/>
                </a:lnTo>
                <a:lnTo>
                  <a:pt x="2308848" y="6512546"/>
                </a:lnTo>
                <a:lnTo>
                  <a:pt x="2308848" y="6512546"/>
                </a:lnTo>
                <a:lnTo>
                  <a:pt x="2223758" y="6512546"/>
                </a:lnTo>
                <a:lnTo>
                  <a:pt x="2223758" y="6515987"/>
                </a:lnTo>
                <a:lnTo>
                  <a:pt x="2222488" y="6515987"/>
                </a:lnTo>
                <a:lnTo>
                  <a:pt x="2222488" y="6512546"/>
                </a:lnTo>
                <a:lnTo>
                  <a:pt x="2137398" y="6512546"/>
                </a:lnTo>
                <a:lnTo>
                  <a:pt x="2052306" y="6512546"/>
                </a:lnTo>
                <a:lnTo>
                  <a:pt x="2052306" y="6515987"/>
                </a:lnTo>
                <a:lnTo>
                  <a:pt x="2051036" y="6515987"/>
                </a:lnTo>
                <a:lnTo>
                  <a:pt x="2051036" y="6512546"/>
                </a:lnTo>
                <a:lnTo>
                  <a:pt x="1965945" y="6512546"/>
                </a:lnTo>
                <a:lnTo>
                  <a:pt x="1880856" y="6512546"/>
                </a:lnTo>
                <a:lnTo>
                  <a:pt x="1880856" y="6515987"/>
                </a:lnTo>
                <a:lnTo>
                  <a:pt x="1879586" y="6515987"/>
                </a:lnTo>
                <a:lnTo>
                  <a:pt x="1879586" y="6512546"/>
                </a:lnTo>
                <a:lnTo>
                  <a:pt x="1794496" y="6512546"/>
                </a:lnTo>
                <a:lnTo>
                  <a:pt x="1709406" y="6512546"/>
                </a:lnTo>
                <a:lnTo>
                  <a:pt x="1709406" y="6512546"/>
                </a:lnTo>
                <a:lnTo>
                  <a:pt x="1624316" y="6512546"/>
                </a:lnTo>
                <a:lnTo>
                  <a:pt x="1624316" y="6515987"/>
                </a:lnTo>
                <a:lnTo>
                  <a:pt x="1623046" y="6515987"/>
                </a:lnTo>
                <a:lnTo>
                  <a:pt x="1623046" y="6512546"/>
                </a:lnTo>
                <a:lnTo>
                  <a:pt x="1537957" y="6512546"/>
                </a:lnTo>
                <a:lnTo>
                  <a:pt x="1537956" y="6512546"/>
                </a:lnTo>
                <a:lnTo>
                  <a:pt x="1452867" y="6512546"/>
                </a:lnTo>
                <a:lnTo>
                  <a:pt x="1452867" y="6515987"/>
                </a:lnTo>
                <a:lnTo>
                  <a:pt x="1451597" y="6515987"/>
                </a:lnTo>
                <a:lnTo>
                  <a:pt x="1451597" y="6512546"/>
                </a:lnTo>
                <a:lnTo>
                  <a:pt x="1366507" y="6512546"/>
                </a:lnTo>
                <a:lnTo>
                  <a:pt x="1366507" y="6512546"/>
                </a:lnTo>
                <a:lnTo>
                  <a:pt x="1281417" y="6512546"/>
                </a:lnTo>
                <a:lnTo>
                  <a:pt x="1281417" y="6515987"/>
                </a:lnTo>
                <a:lnTo>
                  <a:pt x="1280147" y="6515987"/>
                </a:lnTo>
                <a:lnTo>
                  <a:pt x="1280147" y="6512546"/>
                </a:lnTo>
                <a:lnTo>
                  <a:pt x="1195057" y="6512546"/>
                </a:lnTo>
                <a:lnTo>
                  <a:pt x="1195057" y="6515987"/>
                </a:lnTo>
                <a:lnTo>
                  <a:pt x="1195054" y="6515987"/>
                </a:lnTo>
                <a:lnTo>
                  <a:pt x="1195054" y="6512546"/>
                </a:lnTo>
                <a:lnTo>
                  <a:pt x="1109968" y="6512546"/>
                </a:lnTo>
                <a:lnTo>
                  <a:pt x="1109964" y="6512546"/>
                </a:lnTo>
                <a:lnTo>
                  <a:pt x="1024878" y="6512546"/>
                </a:lnTo>
                <a:lnTo>
                  <a:pt x="1024878" y="6515987"/>
                </a:lnTo>
                <a:lnTo>
                  <a:pt x="1023608" y="6515987"/>
                </a:lnTo>
                <a:lnTo>
                  <a:pt x="1023608" y="6512546"/>
                </a:lnTo>
                <a:lnTo>
                  <a:pt x="938518" y="6512546"/>
                </a:lnTo>
                <a:lnTo>
                  <a:pt x="938518" y="6512546"/>
                </a:lnTo>
                <a:lnTo>
                  <a:pt x="853428" y="6512546"/>
                </a:lnTo>
                <a:lnTo>
                  <a:pt x="853428" y="6515987"/>
                </a:lnTo>
                <a:lnTo>
                  <a:pt x="852158" y="6515987"/>
                </a:lnTo>
                <a:lnTo>
                  <a:pt x="852158" y="6512546"/>
                </a:lnTo>
                <a:lnTo>
                  <a:pt x="767069" y="6512546"/>
                </a:lnTo>
                <a:lnTo>
                  <a:pt x="767068" y="6512546"/>
                </a:lnTo>
                <a:lnTo>
                  <a:pt x="681979" y="6512546"/>
                </a:lnTo>
                <a:lnTo>
                  <a:pt x="681979" y="6512546"/>
                </a:lnTo>
                <a:lnTo>
                  <a:pt x="596889" y="6512546"/>
                </a:lnTo>
                <a:lnTo>
                  <a:pt x="596889" y="6515987"/>
                </a:lnTo>
                <a:lnTo>
                  <a:pt x="595619" y="6515987"/>
                </a:lnTo>
                <a:lnTo>
                  <a:pt x="595619" y="6512546"/>
                </a:lnTo>
                <a:lnTo>
                  <a:pt x="510529" y="6512546"/>
                </a:lnTo>
                <a:lnTo>
                  <a:pt x="510529" y="6512546"/>
                </a:lnTo>
                <a:lnTo>
                  <a:pt x="425440" y="6512546"/>
                </a:lnTo>
                <a:lnTo>
                  <a:pt x="425440" y="6515987"/>
                </a:lnTo>
                <a:lnTo>
                  <a:pt x="424170" y="6515987"/>
                </a:lnTo>
                <a:lnTo>
                  <a:pt x="424170" y="6512546"/>
                </a:lnTo>
                <a:lnTo>
                  <a:pt x="339080" y="6512546"/>
                </a:lnTo>
                <a:lnTo>
                  <a:pt x="339080" y="6512546"/>
                </a:lnTo>
                <a:lnTo>
                  <a:pt x="253990" y="6512546"/>
                </a:lnTo>
                <a:lnTo>
                  <a:pt x="253990" y="6515987"/>
                </a:lnTo>
                <a:lnTo>
                  <a:pt x="252720" y="6515987"/>
                </a:lnTo>
                <a:lnTo>
                  <a:pt x="252720" y="6512546"/>
                </a:lnTo>
                <a:lnTo>
                  <a:pt x="167631" y="6512546"/>
                </a:lnTo>
                <a:lnTo>
                  <a:pt x="167630" y="6512546"/>
                </a:lnTo>
                <a:lnTo>
                  <a:pt x="82541" y="6512546"/>
                </a:lnTo>
                <a:lnTo>
                  <a:pt x="82541" y="6512546"/>
                </a:lnTo>
                <a:lnTo>
                  <a:pt x="0" y="6512546"/>
                </a:lnTo>
                <a:close/>
              </a:path>
            </a:pathLst>
          </a:custGeom>
          <a:solidFill>
            <a:schemeClr val="bg1">
              <a:lumMod val="95000"/>
            </a:schemeClr>
          </a:solidFill>
        </p:spPr>
        <p:txBody>
          <a:bodyPr vert="horz" wrap="square" lIns="90000" tIns="90000" rIns="90000" bIns="90000" rtlCol="0" anchor="ctr">
            <a:noAutofit/>
          </a:bodyPr>
          <a:lstStyle>
            <a:lvl1pPr>
              <a:defRPr lang="nl-NL" sz="3600">
                <a:latin typeface="Rockwell" panose="02060603020205020403" pitchFamily="18" charset="77"/>
              </a:defRPr>
            </a:lvl1pPr>
          </a:lstStyle>
          <a:p>
            <a:pPr marR="0" lvl="0" algn="ctr" fontAlgn="auto">
              <a:spcAft>
                <a:spcPts val="0"/>
              </a:spcAft>
              <a:buClrTx/>
              <a:buSzTx/>
              <a:buNone/>
              <a:tabLst/>
            </a:pPr>
            <a:r>
              <a:rPr lang="nl-NL"/>
              <a:t>Klik op het pictogram als u een afbeelding wilt toevoegen</a:t>
            </a:r>
          </a:p>
        </p:txBody>
      </p:sp>
    </p:spTree>
    <p:extLst>
      <p:ext uri="{BB962C8B-B14F-4D97-AF65-F5344CB8AC3E}">
        <p14:creationId xmlns:p14="http://schemas.microsoft.com/office/powerpoint/2010/main" val="3102022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en object blauw vlak">
    <p:spTree>
      <p:nvGrpSpPr>
        <p:cNvPr id="1" name=""/>
        <p:cNvGrpSpPr/>
        <p:nvPr/>
      </p:nvGrpSpPr>
      <p:grpSpPr>
        <a:xfrm>
          <a:off x="0" y="0"/>
          <a:ext cx="0" cy="0"/>
          <a:chOff x="0" y="0"/>
          <a:chExt cx="0" cy="0"/>
        </a:xfrm>
      </p:grpSpPr>
      <p:sp>
        <p:nvSpPr>
          <p:cNvPr id="5" name="Vrije vorm 4">
            <a:extLst>
              <a:ext uri="{FF2B5EF4-FFF2-40B4-BE49-F238E27FC236}">
                <a16:creationId xmlns:a16="http://schemas.microsoft.com/office/drawing/2014/main" id="{9C3144DA-BBAE-034D-842E-9674CCF9FB6D}"/>
              </a:ext>
            </a:extLst>
          </p:cNvPr>
          <p:cNvSpPr/>
          <p:nvPr userDrawn="1"/>
        </p:nvSpPr>
        <p:spPr>
          <a:xfrm>
            <a:off x="501650" y="501650"/>
            <a:ext cx="11177269" cy="5590540"/>
          </a:xfrm>
          <a:custGeom>
            <a:avLst/>
            <a:gdLst>
              <a:gd name="connsiteX0" fmla="*/ 0 w 11177269"/>
              <a:gd name="connsiteY0" fmla="*/ 0 h 5590540"/>
              <a:gd name="connsiteX1" fmla="*/ 0 w 11177269"/>
              <a:gd name="connsiteY1" fmla="*/ 5590540 h 5590540"/>
              <a:gd name="connsiteX2" fmla="*/ 10457180 w 11177269"/>
              <a:gd name="connsiteY2" fmla="*/ 5590540 h 5590540"/>
              <a:gd name="connsiteX3" fmla="*/ 11177270 w 11177269"/>
              <a:gd name="connsiteY3" fmla="*/ 4870450 h 5590540"/>
              <a:gd name="connsiteX4" fmla="*/ 11177270 w 11177269"/>
              <a:gd name="connsiteY4" fmla="*/ 0 h 5590540"/>
              <a:gd name="connsiteX5" fmla="*/ 0 w 11177269"/>
              <a:gd name="connsiteY5" fmla="*/ 0 h 559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7269" h="5590540">
                <a:moveTo>
                  <a:pt x="0" y="0"/>
                </a:moveTo>
                <a:lnTo>
                  <a:pt x="0" y="5590540"/>
                </a:lnTo>
                <a:lnTo>
                  <a:pt x="10457180" y="5590540"/>
                </a:lnTo>
                <a:cubicBezTo>
                  <a:pt x="10854690" y="5590540"/>
                  <a:pt x="11177270" y="5267960"/>
                  <a:pt x="11177270" y="4870450"/>
                </a:cubicBezTo>
                <a:lnTo>
                  <a:pt x="11177270" y="0"/>
                </a:lnTo>
                <a:lnTo>
                  <a:pt x="0" y="0"/>
                </a:lnTo>
                <a:close/>
              </a:path>
            </a:pathLst>
          </a:custGeom>
          <a:solidFill>
            <a:srgbClr val="C9EAF8"/>
          </a:solidFill>
          <a:ln w="12700" cap="flat">
            <a:solidFill>
              <a:srgbClr val="C9EAF8"/>
            </a:solidFill>
            <a:prstDash val="solid"/>
            <a:miter/>
          </a:ln>
        </p:spPr>
        <p:txBody>
          <a:bodyPr rtlCol="0" anchor="ctr">
            <a:noAutofit/>
          </a:bodyPr>
          <a:lstStyle/>
          <a:p>
            <a:endParaRPr lang="nl-NL"/>
          </a:p>
        </p:txBody>
      </p:sp>
      <p:sp>
        <p:nvSpPr>
          <p:cNvPr id="6" name="Titel 1">
            <a:extLst>
              <a:ext uri="{FF2B5EF4-FFF2-40B4-BE49-F238E27FC236}">
                <a16:creationId xmlns:a16="http://schemas.microsoft.com/office/drawing/2014/main" id="{C336850E-8D44-04C0-3E7A-6ADDC71F7710}"/>
              </a:ext>
            </a:extLst>
          </p:cNvPr>
          <p:cNvSpPr>
            <a:spLocks noGrp="1"/>
          </p:cNvSpPr>
          <p:nvPr>
            <p:ph type="title"/>
          </p:nvPr>
        </p:nvSpPr>
        <p:spPr>
          <a:xfrm>
            <a:off x="602821" y="588513"/>
            <a:ext cx="10575252" cy="871641"/>
          </a:xfrm>
        </p:spPr>
        <p:txBody>
          <a:bodyPr>
            <a:noAutofit/>
          </a:bodyPr>
          <a:lstStyle>
            <a:lvl1pPr>
              <a:defRPr>
                <a:solidFill>
                  <a:srgbClr val="E30513"/>
                </a:solidFill>
              </a:defRPr>
            </a:lvl1pPr>
          </a:lstStyle>
          <a:p>
            <a:r>
              <a:rPr lang="nl-NL"/>
              <a:t>Klik om stijl te bewerken</a:t>
            </a:r>
          </a:p>
        </p:txBody>
      </p:sp>
      <p:sp>
        <p:nvSpPr>
          <p:cNvPr id="7" name="Tijdelijke aanduiding voor inhoud 2">
            <a:extLst>
              <a:ext uri="{FF2B5EF4-FFF2-40B4-BE49-F238E27FC236}">
                <a16:creationId xmlns:a16="http://schemas.microsoft.com/office/drawing/2014/main" id="{6FED510E-9A67-37A7-6291-4E1F94906C8E}"/>
              </a:ext>
            </a:extLst>
          </p:cNvPr>
          <p:cNvSpPr>
            <a:spLocks noGrp="1"/>
          </p:cNvSpPr>
          <p:nvPr>
            <p:ph idx="1"/>
          </p:nvPr>
        </p:nvSpPr>
        <p:spPr>
          <a:xfrm>
            <a:off x="602821" y="1460154"/>
            <a:ext cx="10575252" cy="4411911"/>
          </a:xfrm>
        </p:spPr>
        <p:txBody>
          <a:bodyPr>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34490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en object groen vlak">
    <p:spTree>
      <p:nvGrpSpPr>
        <p:cNvPr id="1" name=""/>
        <p:cNvGrpSpPr/>
        <p:nvPr/>
      </p:nvGrpSpPr>
      <p:grpSpPr>
        <a:xfrm>
          <a:off x="0" y="0"/>
          <a:ext cx="0" cy="0"/>
          <a:chOff x="0" y="0"/>
          <a:chExt cx="0" cy="0"/>
        </a:xfrm>
      </p:grpSpPr>
      <p:sp>
        <p:nvSpPr>
          <p:cNvPr id="5" name="Vrije vorm 4">
            <a:extLst>
              <a:ext uri="{FF2B5EF4-FFF2-40B4-BE49-F238E27FC236}">
                <a16:creationId xmlns:a16="http://schemas.microsoft.com/office/drawing/2014/main" id="{BDE3EBE8-1A92-D24E-8814-BF36B532CE13}"/>
              </a:ext>
            </a:extLst>
          </p:cNvPr>
          <p:cNvSpPr/>
          <p:nvPr userDrawn="1"/>
        </p:nvSpPr>
        <p:spPr>
          <a:xfrm>
            <a:off x="501650" y="501650"/>
            <a:ext cx="11177269" cy="5590540"/>
          </a:xfrm>
          <a:custGeom>
            <a:avLst/>
            <a:gdLst>
              <a:gd name="connsiteX0" fmla="*/ 0 w 11177269"/>
              <a:gd name="connsiteY0" fmla="*/ 0 h 5590540"/>
              <a:gd name="connsiteX1" fmla="*/ 0 w 11177269"/>
              <a:gd name="connsiteY1" fmla="*/ 5590540 h 5590540"/>
              <a:gd name="connsiteX2" fmla="*/ 10457180 w 11177269"/>
              <a:gd name="connsiteY2" fmla="*/ 5590540 h 5590540"/>
              <a:gd name="connsiteX3" fmla="*/ 11177270 w 11177269"/>
              <a:gd name="connsiteY3" fmla="*/ 4870450 h 5590540"/>
              <a:gd name="connsiteX4" fmla="*/ 11177270 w 11177269"/>
              <a:gd name="connsiteY4" fmla="*/ 0 h 5590540"/>
              <a:gd name="connsiteX5" fmla="*/ 0 w 11177269"/>
              <a:gd name="connsiteY5" fmla="*/ 0 h 559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7269" h="5590540">
                <a:moveTo>
                  <a:pt x="0" y="0"/>
                </a:moveTo>
                <a:lnTo>
                  <a:pt x="0" y="5590540"/>
                </a:lnTo>
                <a:lnTo>
                  <a:pt x="10457180" y="5590540"/>
                </a:lnTo>
                <a:cubicBezTo>
                  <a:pt x="10854690" y="5590540"/>
                  <a:pt x="11177270" y="5267960"/>
                  <a:pt x="11177270" y="4870450"/>
                </a:cubicBezTo>
                <a:lnTo>
                  <a:pt x="11177270" y="0"/>
                </a:lnTo>
                <a:lnTo>
                  <a:pt x="0" y="0"/>
                </a:lnTo>
                <a:close/>
              </a:path>
            </a:pathLst>
          </a:custGeom>
          <a:solidFill>
            <a:srgbClr val="D3EED1"/>
          </a:solidFill>
          <a:ln w="12700" cap="flat">
            <a:solidFill>
              <a:srgbClr val="D3EED1"/>
            </a:solidFill>
            <a:prstDash val="solid"/>
            <a:miter/>
          </a:ln>
        </p:spPr>
        <p:txBody>
          <a:bodyPr rtlCol="0" anchor="ctr">
            <a:noAutofit/>
          </a:bodyPr>
          <a:lstStyle/>
          <a:p>
            <a:endParaRPr lang="nl-NL"/>
          </a:p>
        </p:txBody>
      </p:sp>
      <p:sp>
        <p:nvSpPr>
          <p:cNvPr id="6" name="Titel 1">
            <a:extLst>
              <a:ext uri="{FF2B5EF4-FFF2-40B4-BE49-F238E27FC236}">
                <a16:creationId xmlns:a16="http://schemas.microsoft.com/office/drawing/2014/main" id="{D61C5FBD-41B3-7262-7854-017E5F37070B}"/>
              </a:ext>
            </a:extLst>
          </p:cNvPr>
          <p:cNvSpPr>
            <a:spLocks noGrp="1"/>
          </p:cNvSpPr>
          <p:nvPr>
            <p:ph type="title"/>
          </p:nvPr>
        </p:nvSpPr>
        <p:spPr>
          <a:xfrm>
            <a:off x="602821" y="588513"/>
            <a:ext cx="10575252" cy="871641"/>
          </a:xfrm>
        </p:spPr>
        <p:txBody>
          <a:bodyPr>
            <a:noAutofit/>
          </a:bodyPr>
          <a:lstStyle>
            <a:lvl1pPr>
              <a:defRPr>
                <a:solidFill>
                  <a:srgbClr val="50B848"/>
                </a:solidFill>
              </a:defRPr>
            </a:lvl1pPr>
          </a:lstStyle>
          <a:p>
            <a:r>
              <a:rPr lang="nl-NL"/>
              <a:t>Klik om stijl te bewerken</a:t>
            </a:r>
          </a:p>
        </p:txBody>
      </p:sp>
      <p:sp>
        <p:nvSpPr>
          <p:cNvPr id="7" name="Tijdelijke aanduiding voor inhoud 2">
            <a:extLst>
              <a:ext uri="{FF2B5EF4-FFF2-40B4-BE49-F238E27FC236}">
                <a16:creationId xmlns:a16="http://schemas.microsoft.com/office/drawing/2014/main" id="{8CA384A2-0504-C5F8-95CF-7C0D49809446}"/>
              </a:ext>
            </a:extLst>
          </p:cNvPr>
          <p:cNvSpPr>
            <a:spLocks noGrp="1"/>
          </p:cNvSpPr>
          <p:nvPr>
            <p:ph idx="1"/>
          </p:nvPr>
        </p:nvSpPr>
        <p:spPr>
          <a:xfrm>
            <a:off x="602821" y="1460154"/>
            <a:ext cx="10575252" cy="4411911"/>
          </a:xfrm>
        </p:spPr>
        <p:txBody>
          <a:bodyPr>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25683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object groen vlak rech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84C73AA-CD13-2DD2-C205-0D1A0F4C4B29}"/>
              </a:ext>
            </a:extLst>
          </p:cNvPr>
          <p:cNvSpPr/>
          <p:nvPr userDrawn="1"/>
        </p:nvSpPr>
        <p:spPr>
          <a:xfrm>
            <a:off x="10045610" y="6400800"/>
            <a:ext cx="2085623" cy="4188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38" name="Rechthoek 37">
            <a:extLst>
              <a:ext uri="{FF2B5EF4-FFF2-40B4-BE49-F238E27FC236}">
                <a16:creationId xmlns:a16="http://schemas.microsoft.com/office/drawing/2014/main" id="{F46006CA-1729-B34F-99DB-BE0BEBA29DD9}"/>
              </a:ext>
            </a:extLst>
          </p:cNvPr>
          <p:cNvSpPr/>
          <p:nvPr userDrawn="1"/>
        </p:nvSpPr>
        <p:spPr>
          <a:xfrm>
            <a:off x="6413075" y="368214"/>
            <a:ext cx="5409350" cy="4946351"/>
          </a:xfrm>
          <a:prstGeom prst="rect">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2" name="Titel 1">
            <a:extLst>
              <a:ext uri="{FF2B5EF4-FFF2-40B4-BE49-F238E27FC236}">
                <a16:creationId xmlns:a16="http://schemas.microsoft.com/office/drawing/2014/main" id="{4703C248-F9CA-074F-B513-4877F934C15B}"/>
              </a:ext>
            </a:extLst>
          </p:cNvPr>
          <p:cNvSpPr>
            <a:spLocks noGrp="1"/>
          </p:cNvSpPr>
          <p:nvPr>
            <p:ph type="title"/>
          </p:nvPr>
        </p:nvSpPr>
        <p:spPr>
          <a:xfrm>
            <a:off x="6789600" y="775120"/>
            <a:ext cx="4586400" cy="2052000"/>
          </a:xfrm>
        </p:spPr>
        <p:txBody>
          <a:bodyPr vert="horz" lIns="91440" tIns="45720" rIns="91440" bIns="45720" rtlCol="0" anchor="t">
            <a:noAutofit/>
          </a:bodyPr>
          <a:lstStyle>
            <a:lvl1pPr marL="0" indent="0" algn="l">
              <a:buFont typeface="Arial" panose="020B0604020202020204" pitchFamily="34" charset="0"/>
              <a:buNone/>
              <a:defRPr lang="nl-NL">
                <a:solidFill>
                  <a:schemeClr val="bg1"/>
                </a:solidFill>
              </a:defRPr>
            </a:lvl1pPr>
          </a:lstStyle>
          <a:p>
            <a:pPr marL="0" lvl="0">
              <a:lnSpc>
                <a:spcPct val="105000"/>
              </a:lnSpc>
            </a:pPr>
            <a:r>
              <a:rPr lang="nl-NL"/>
              <a:t>Klik om stijl te bewerken</a:t>
            </a:r>
          </a:p>
        </p:txBody>
      </p:sp>
      <p:sp>
        <p:nvSpPr>
          <p:cNvPr id="5" name="Tijdelijke aanduiding voor tekst 3">
            <a:extLst>
              <a:ext uri="{FF2B5EF4-FFF2-40B4-BE49-F238E27FC236}">
                <a16:creationId xmlns:a16="http://schemas.microsoft.com/office/drawing/2014/main" id="{DD1E1259-1C3B-F143-8ECE-125188B4CDE8}"/>
              </a:ext>
            </a:extLst>
          </p:cNvPr>
          <p:cNvSpPr>
            <a:spLocks noGrp="1"/>
          </p:cNvSpPr>
          <p:nvPr>
            <p:ph type="body" sz="quarter" idx="11"/>
          </p:nvPr>
        </p:nvSpPr>
        <p:spPr>
          <a:xfrm>
            <a:off x="6814917" y="4003965"/>
            <a:ext cx="4585856" cy="956254"/>
          </a:xfrm>
        </p:spPr>
        <p:txBody>
          <a:bodyPr anchor="b">
            <a:noAutofit/>
          </a:bodyPr>
          <a:lstStyle>
            <a:lvl1pPr marL="0" indent="0" algn="l">
              <a:lnSpc>
                <a:spcPct val="105000"/>
              </a:lnSpc>
              <a:buFont typeface="Arial" panose="020B0604020202020204" pitchFamily="34" charset="0"/>
              <a:buNone/>
              <a:defRPr sz="2400">
                <a:solidFill>
                  <a:schemeClr val="bg1"/>
                </a:solidFill>
                <a:latin typeface="Rockwell" panose="020606030202050204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6" name="Tijdelijke aanduiding voor afbeelding 5">
            <a:extLst>
              <a:ext uri="{FF2B5EF4-FFF2-40B4-BE49-F238E27FC236}">
                <a16:creationId xmlns:a16="http://schemas.microsoft.com/office/drawing/2014/main" id="{3B98DCB7-C980-BC9C-DFCE-7AE28B3D6ABB}"/>
              </a:ext>
            </a:extLst>
          </p:cNvPr>
          <p:cNvSpPr>
            <a:spLocks noGrp="1"/>
          </p:cNvSpPr>
          <p:nvPr>
            <p:ph type="pic" sz="quarter" idx="10"/>
          </p:nvPr>
        </p:nvSpPr>
        <p:spPr>
          <a:xfrm>
            <a:off x="2" y="2"/>
            <a:ext cx="12188778" cy="6857998"/>
          </a:xfrm>
          <a:custGeom>
            <a:avLst/>
            <a:gdLst>
              <a:gd name="connsiteX0" fmla="*/ 10814595 w 12188778"/>
              <a:gd name="connsiteY0" fmla="*/ 6526528 h 6857998"/>
              <a:gd name="connsiteX1" fmla="*/ 10836185 w 12188778"/>
              <a:gd name="connsiteY1" fmla="*/ 6557008 h 6857998"/>
              <a:gd name="connsiteX2" fmla="*/ 10813325 w 12188778"/>
              <a:gd name="connsiteY2" fmla="*/ 6588758 h 6857998"/>
              <a:gd name="connsiteX3" fmla="*/ 10790465 w 12188778"/>
              <a:gd name="connsiteY3" fmla="*/ 6558278 h 6857998"/>
              <a:gd name="connsiteX4" fmla="*/ 10814595 w 12188778"/>
              <a:gd name="connsiteY4" fmla="*/ 6526528 h 6857998"/>
              <a:gd name="connsiteX5" fmla="*/ 10517415 w 12188778"/>
              <a:gd name="connsiteY5" fmla="*/ 6526528 h 6857998"/>
              <a:gd name="connsiteX6" fmla="*/ 10541544 w 12188778"/>
              <a:gd name="connsiteY6" fmla="*/ 6558278 h 6857998"/>
              <a:gd name="connsiteX7" fmla="*/ 10518684 w 12188778"/>
              <a:gd name="connsiteY7" fmla="*/ 6590028 h 6857998"/>
              <a:gd name="connsiteX8" fmla="*/ 10495824 w 12188778"/>
              <a:gd name="connsiteY8" fmla="*/ 6558278 h 6857998"/>
              <a:gd name="connsiteX9" fmla="*/ 10517415 w 12188778"/>
              <a:gd name="connsiteY9" fmla="*/ 6526528 h 6857998"/>
              <a:gd name="connsiteX10" fmla="*/ 10293894 w 12188778"/>
              <a:gd name="connsiteY10" fmla="*/ 6526527 h 6857998"/>
              <a:gd name="connsiteX11" fmla="*/ 10319294 w 12188778"/>
              <a:gd name="connsiteY11" fmla="*/ 6555737 h 6857998"/>
              <a:gd name="connsiteX12" fmla="*/ 10293894 w 12188778"/>
              <a:gd name="connsiteY12" fmla="*/ 6590027 h 6857998"/>
              <a:gd name="connsiteX13" fmla="*/ 10268494 w 12188778"/>
              <a:gd name="connsiteY13" fmla="*/ 6555737 h 6857998"/>
              <a:gd name="connsiteX14" fmla="*/ 10293894 w 12188778"/>
              <a:gd name="connsiteY14" fmla="*/ 6526527 h 6857998"/>
              <a:gd name="connsiteX15" fmla="*/ 11105425 w 12188778"/>
              <a:gd name="connsiteY15" fmla="*/ 6525257 h 6857998"/>
              <a:gd name="connsiteX16" fmla="*/ 11127015 w 12188778"/>
              <a:gd name="connsiteY16" fmla="*/ 6548117 h 6857998"/>
              <a:gd name="connsiteX17" fmla="*/ 11082565 w 12188778"/>
              <a:gd name="connsiteY17" fmla="*/ 6548117 h 6857998"/>
              <a:gd name="connsiteX18" fmla="*/ 11105425 w 12188778"/>
              <a:gd name="connsiteY18" fmla="*/ 6525257 h 6857998"/>
              <a:gd name="connsiteX19" fmla="*/ 10408195 w 12188778"/>
              <a:gd name="connsiteY19" fmla="*/ 6525257 h 6857998"/>
              <a:gd name="connsiteX20" fmla="*/ 10429785 w 12188778"/>
              <a:gd name="connsiteY20" fmla="*/ 6548117 h 6857998"/>
              <a:gd name="connsiteX21" fmla="*/ 10385335 w 12188778"/>
              <a:gd name="connsiteY21" fmla="*/ 6548117 h 6857998"/>
              <a:gd name="connsiteX22" fmla="*/ 10408195 w 12188778"/>
              <a:gd name="connsiteY22" fmla="*/ 6525257 h 6857998"/>
              <a:gd name="connsiteX23" fmla="*/ 10596154 w 12188778"/>
              <a:gd name="connsiteY23" fmla="*/ 6508748 h 6857998"/>
              <a:gd name="connsiteX24" fmla="*/ 10596154 w 12188778"/>
              <a:gd name="connsiteY24" fmla="*/ 6607808 h 6857998"/>
              <a:gd name="connsiteX25" fmla="*/ 10622824 w 12188778"/>
              <a:gd name="connsiteY25" fmla="*/ 6607808 h 6857998"/>
              <a:gd name="connsiteX26" fmla="*/ 10622824 w 12188778"/>
              <a:gd name="connsiteY26" fmla="*/ 6508748 h 6857998"/>
              <a:gd name="connsiteX27" fmla="*/ 11510554 w 12188778"/>
              <a:gd name="connsiteY27" fmla="*/ 6507478 h 6857998"/>
              <a:gd name="connsiteX28" fmla="*/ 11510554 w 12188778"/>
              <a:gd name="connsiteY28" fmla="*/ 6555738 h 6857998"/>
              <a:gd name="connsiteX29" fmla="*/ 11487695 w 12188778"/>
              <a:gd name="connsiteY29" fmla="*/ 6588758 h 6857998"/>
              <a:gd name="connsiteX30" fmla="*/ 11471185 w 12188778"/>
              <a:gd name="connsiteY30" fmla="*/ 6560817 h 6857998"/>
              <a:gd name="connsiteX31" fmla="*/ 11471185 w 12188778"/>
              <a:gd name="connsiteY31" fmla="*/ 6508748 h 6857998"/>
              <a:gd name="connsiteX32" fmla="*/ 11444515 w 12188778"/>
              <a:gd name="connsiteY32" fmla="*/ 6508748 h 6857998"/>
              <a:gd name="connsiteX33" fmla="*/ 11444515 w 12188778"/>
              <a:gd name="connsiteY33" fmla="*/ 6570978 h 6857998"/>
              <a:gd name="connsiteX34" fmla="*/ 11478804 w 12188778"/>
              <a:gd name="connsiteY34" fmla="*/ 6609078 h 6857998"/>
              <a:gd name="connsiteX35" fmla="*/ 11511825 w 12188778"/>
              <a:gd name="connsiteY35" fmla="*/ 6593838 h 6857998"/>
              <a:gd name="connsiteX36" fmla="*/ 11511825 w 12188778"/>
              <a:gd name="connsiteY36" fmla="*/ 6607808 h 6857998"/>
              <a:gd name="connsiteX37" fmla="*/ 11537225 w 12188778"/>
              <a:gd name="connsiteY37" fmla="*/ 6607808 h 6857998"/>
              <a:gd name="connsiteX38" fmla="*/ 11537225 w 12188778"/>
              <a:gd name="connsiteY38" fmla="*/ 6507478 h 6857998"/>
              <a:gd name="connsiteX39" fmla="*/ 11419114 w 12188778"/>
              <a:gd name="connsiteY39" fmla="*/ 6507478 h 6857998"/>
              <a:gd name="connsiteX40" fmla="*/ 11391174 w 12188778"/>
              <a:gd name="connsiteY40" fmla="*/ 6531608 h 6857998"/>
              <a:gd name="connsiteX41" fmla="*/ 11391174 w 12188778"/>
              <a:gd name="connsiteY41" fmla="*/ 6508748 h 6857998"/>
              <a:gd name="connsiteX42" fmla="*/ 11368314 w 12188778"/>
              <a:gd name="connsiteY42" fmla="*/ 6508748 h 6857998"/>
              <a:gd name="connsiteX43" fmla="*/ 11367044 w 12188778"/>
              <a:gd name="connsiteY43" fmla="*/ 6508748 h 6857998"/>
              <a:gd name="connsiteX44" fmla="*/ 11367044 w 12188778"/>
              <a:gd name="connsiteY44" fmla="*/ 6607808 h 6857998"/>
              <a:gd name="connsiteX45" fmla="*/ 11393714 w 12188778"/>
              <a:gd name="connsiteY45" fmla="*/ 6607808 h 6857998"/>
              <a:gd name="connsiteX46" fmla="*/ 11393714 w 12188778"/>
              <a:gd name="connsiteY46" fmla="*/ 6572248 h 6857998"/>
              <a:gd name="connsiteX47" fmla="*/ 11415304 w 12188778"/>
              <a:gd name="connsiteY47" fmla="*/ 6531608 h 6857998"/>
              <a:gd name="connsiteX48" fmla="*/ 11426734 w 12188778"/>
              <a:gd name="connsiteY48" fmla="*/ 6534148 h 6857998"/>
              <a:gd name="connsiteX49" fmla="*/ 11426734 w 12188778"/>
              <a:gd name="connsiteY49" fmla="*/ 6508748 h 6857998"/>
              <a:gd name="connsiteX50" fmla="*/ 11419114 w 12188778"/>
              <a:gd name="connsiteY50" fmla="*/ 6507478 h 6857998"/>
              <a:gd name="connsiteX51" fmla="*/ 11231155 w 12188778"/>
              <a:gd name="connsiteY51" fmla="*/ 6507478 h 6857998"/>
              <a:gd name="connsiteX52" fmla="*/ 11198135 w 12188778"/>
              <a:gd name="connsiteY52" fmla="*/ 6522717 h 6857998"/>
              <a:gd name="connsiteX53" fmla="*/ 11198135 w 12188778"/>
              <a:gd name="connsiteY53" fmla="*/ 6508748 h 6857998"/>
              <a:gd name="connsiteX54" fmla="*/ 11172735 w 12188778"/>
              <a:gd name="connsiteY54" fmla="*/ 6508748 h 6857998"/>
              <a:gd name="connsiteX55" fmla="*/ 11172735 w 12188778"/>
              <a:gd name="connsiteY55" fmla="*/ 6609078 h 6857998"/>
              <a:gd name="connsiteX56" fmla="*/ 11199405 w 12188778"/>
              <a:gd name="connsiteY56" fmla="*/ 6609078 h 6857998"/>
              <a:gd name="connsiteX57" fmla="*/ 11199405 w 12188778"/>
              <a:gd name="connsiteY57" fmla="*/ 6560817 h 6857998"/>
              <a:gd name="connsiteX58" fmla="*/ 11222265 w 12188778"/>
              <a:gd name="connsiteY58" fmla="*/ 6527798 h 6857998"/>
              <a:gd name="connsiteX59" fmla="*/ 11238775 w 12188778"/>
              <a:gd name="connsiteY59" fmla="*/ 6555738 h 6857998"/>
              <a:gd name="connsiteX60" fmla="*/ 11238775 w 12188778"/>
              <a:gd name="connsiteY60" fmla="*/ 6607808 h 6857998"/>
              <a:gd name="connsiteX61" fmla="*/ 11265445 w 12188778"/>
              <a:gd name="connsiteY61" fmla="*/ 6607808 h 6857998"/>
              <a:gd name="connsiteX62" fmla="*/ 11265445 w 12188778"/>
              <a:gd name="connsiteY62" fmla="*/ 6545578 h 6857998"/>
              <a:gd name="connsiteX63" fmla="*/ 11231155 w 12188778"/>
              <a:gd name="connsiteY63" fmla="*/ 6507478 h 6857998"/>
              <a:gd name="connsiteX64" fmla="*/ 11017795 w 12188778"/>
              <a:gd name="connsiteY64" fmla="*/ 6507478 h 6857998"/>
              <a:gd name="connsiteX65" fmla="*/ 10969535 w 12188778"/>
              <a:gd name="connsiteY65" fmla="*/ 6558278 h 6857998"/>
              <a:gd name="connsiteX66" fmla="*/ 11019065 w 12188778"/>
              <a:gd name="connsiteY66" fmla="*/ 6610348 h 6857998"/>
              <a:gd name="connsiteX67" fmla="*/ 11045735 w 12188778"/>
              <a:gd name="connsiteY67" fmla="*/ 6606538 h 6857998"/>
              <a:gd name="connsiteX68" fmla="*/ 11044465 w 12188778"/>
              <a:gd name="connsiteY68" fmla="*/ 6584948 h 6857998"/>
              <a:gd name="connsiteX69" fmla="*/ 11024145 w 12188778"/>
              <a:gd name="connsiteY69" fmla="*/ 6590028 h 6857998"/>
              <a:gd name="connsiteX70" fmla="*/ 10997475 w 12188778"/>
              <a:gd name="connsiteY70" fmla="*/ 6558278 h 6857998"/>
              <a:gd name="connsiteX71" fmla="*/ 11024145 w 12188778"/>
              <a:gd name="connsiteY71" fmla="*/ 6526528 h 6857998"/>
              <a:gd name="connsiteX72" fmla="*/ 11041925 w 12188778"/>
              <a:gd name="connsiteY72" fmla="*/ 6530338 h 6857998"/>
              <a:gd name="connsiteX73" fmla="*/ 11043195 w 12188778"/>
              <a:gd name="connsiteY73" fmla="*/ 6511288 h 6857998"/>
              <a:gd name="connsiteX74" fmla="*/ 11017795 w 12188778"/>
              <a:gd name="connsiteY74" fmla="*/ 6507478 h 6857998"/>
              <a:gd name="connsiteX75" fmla="*/ 10922545 w 12188778"/>
              <a:gd name="connsiteY75" fmla="*/ 6507478 h 6857998"/>
              <a:gd name="connsiteX76" fmla="*/ 10883175 w 12188778"/>
              <a:gd name="connsiteY76" fmla="*/ 6537958 h 6857998"/>
              <a:gd name="connsiteX77" fmla="*/ 10928895 w 12188778"/>
              <a:gd name="connsiteY77" fmla="*/ 6579867 h 6857998"/>
              <a:gd name="connsiteX78" fmla="*/ 10911115 w 12188778"/>
              <a:gd name="connsiteY78" fmla="*/ 6591298 h 6857998"/>
              <a:gd name="connsiteX79" fmla="*/ 10885715 w 12188778"/>
              <a:gd name="connsiteY79" fmla="*/ 6584948 h 6857998"/>
              <a:gd name="connsiteX80" fmla="*/ 10884445 w 12188778"/>
              <a:gd name="connsiteY80" fmla="*/ 6606538 h 6857998"/>
              <a:gd name="connsiteX81" fmla="*/ 10913655 w 12188778"/>
              <a:gd name="connsiteY81" fmla="*/ 6610348 h 6857998"/>
              <a:gd name="connsiteX82" fmla="*/ 10955565 w 12188778"/>
              <a:gd name="connsiteY82" fmla="*/ 6578598 h 6857998"/>
              <a:gd name="connsiteX83" fmla="*/ 10909845 w 12188778"/>
              <a:gd name="connsiteY83" fmla="*/ 6536688 h 6857998"/>
              <a:gd name="connsiteX84" fmla="*/ 10925085 w 12188778"/>
              <a:gd name="connsiteY84" fmla="*/ 6525258 h 6857998"/>
              <a:gd name="connsiteX85" fmla="*/ 10949215 w 12188778"/>
              <a:gd name="connsiteY85" fmla="*/ 6529067 h 6857998"/>
              <a:gd name="connsiteX86" fmla="*/ 10951755 w 12188778"/>
              <a:gd name="connsiteY86" fmla="*/ 6511288 h 6857998"/>
              <a:gd name="connsiteX87" fmla="*/ 10922545 w 12188778"/>
              <a:gd name="connsiteY87" fmla="*/ 6507478 h 6857998"/>
              <a:gd name="connsiteX88" fmla="*/ 10808245 w 12188778"/>
              <a:gd name="connsiteY88" fmla="*/ 6507478 h 6857998"/>
              <a:gd name="connsiteX89" fmla="*/ 10765065 w 12188778"/>
              <a:gd name="connsiteY89" fmla="*/ 6558278 h 6857998"/>
              <a:gd name="connsiteX90" fmla="*/ 10805704 w 12188778"/>
              <a:gd name="connsiteY90" fmla="*/ 6607808 h 6857998"/>
              <a:gd name="connsiteX91" fmla="*/ 10837454 w 12188778"/>
              <a:gd name="connsiteY91" fmla="*/ 6592567 h 6857998"/>
              <a:gd name="connsiteX92" fmla="*/ 10806975 w 12188778"/>
              <a:gd name="connsiteY92" fmla="*/ 6630667 h 6857998"/>
              <a:gd name="connsiteX93" fmla="*/ 10777765 w 12188778"/>
              <a:gd name="connsiteY93" fmla="*/ 6621778 h 6857998"/>
              <a:gd name="connsiteX94" fmla="*/ 10775225 w 12188778"/>
              <a:gd name="connsiteY94" fmla="*/ 6643367 h 6857998"/>
              <a:gd name="connsiteX95" fmla="*/ 10809515 w 12188778"/>
              <a:gd name="connsiteY95" fmla="*/ 6649717 h 6857998"/>
              <a:gd name="connsiteX96" fmla="*/ 10862854 w 12188778"/>
              <a:gd name="connsiteY96" fmla="*/ 6597648 h 6857998"/>
              <a:gd name="connsiteX97" fmla="*/ 10862854 w 12188778"/>
              <a:gd name="connsiteY97" fmla="*/ 6508748 h 6857998"/>
              <a:gd name="connsiteX98" fmla="*/ 10838725 w 12188778"/>
              <a:gd name="connsiteY98" fmla="*/ 6508748 h 6857998"/>
              <a:gd name="connsiteX99" fmla="*/ 10838725 w 12188778"/>
              <a:gd name="connsiteY99" fmla="*/ 6522717 h 6857998"/>
              <a:gd name="connsiteX100" fmla="*/ 10808245 w 12188778"/>
              <a:gd name="connsiteY100" fmla="*/ 6507478 h 6857998"/>
              <a:gd name="connsiteX101" fmla="*/ 10707914 w 12188778"/>
              <a:gd name="connsiteY101" fmla="*/ 6507478 h 6857998"/>
              <a:gd name="connsiteX102" fmla="*/ 10674894 w 12188778"/>
              <a:gd name="connsiteY102" fmla="*/ 6522717 h 6857998"/>
              <a:gd name="connsiteX103" fmla="*/ 10674894 w 12188778"/>
              <a:gd name="connsiteY103" fmla="*/ 6508748 h 6857998"/>
              <a:gd name="connsiteX104" fmla="*/ 10649494 w 12188778"/>
              <a:gd name="connsiteY104" fmla="*/ 6508748 h 6857998"/>
              <a:gd name="connsiteX105" fmla="*/ 10649494 w 12188778"/>
              <a:gd name="connsiteY105" fmla="*/ 6609078 h 6857998"/>
              <a:gd name="connsiteX106" fmla="*/ 10676164 w 12188778"/>
              <a:gd name="connsiteY106" fmla="*/ 6609078 h 6857998"/>
              <a:gd name="connsiteX107" fmla="*/ 10676164 w 12188778"/>
              <a:gd name="connsiteY107" fmla="*/ 6560817 h 6857998"/>
              <a:gd name="connsiteX108" fmla="*/ 10699024 w 12188778"/>
              <a:gd name="connsiteY108" fmla="*/ 6527798 h 6857998"/>
              <a:gd name="connsiteX109" fmla="*/ 10715534 w 12188778"/>
              <a:gd name="connsiteY109" fmla="*/ 6555738 h 6857998"/>
              <a:gd name="connsiteX110" fmla="*/ 10715534 w 12188778"/>
              <a:gd name="connsiteY110" fmla="*/ 6607808 h 6857998"/>
              <a:gd name="connsiteX111" fmla="*/ 10742204 w 12188778"/>
              <a:gd name="connsiteY111" fmla="*/ 6607808 h 6857998"/>
              <a:gd name="connsiteX112" fmla="*/ 10742204 w 12188778"/>
              <a:gd name="connsiteY112" fmla="*/ 6545578 h 6857998"/>
              <a:gd name="connsiteX113" fmla="*/ 10707914 w 12188778"/>
              <a:gd name="connsiteY113" fmla="*/ 6507478 h 6857998"/>
              <a:gd name="connsiteX114" fmla="*/ 11618505 w 12188778"/>
              <a:gd name="connsiteY114" fmla="*/ 6506207 h 6857998"/>
              <a:gd name="connsiteX115" fmla="*/ 11588025 w 12188778"/>
              <a:gd name="connsiteY115" fmla="*/ 6522717 h 6857998"/>
              <a:gd name="connsiteX116" fmla="*/ 11588025 w 12188778"/>
              <a:gd name="connsiteY116" fmla="*/ 6508747 h 6857998"/>
              <a:gd name="connsiteX117" fmla="*/ 11563895 w 12188778"/>
              <a:gd name="connsiteY117" fmla="*/ 6508747 h 6857998"/>
              <a:gd name="connsiteX118" fmla="*/ 11562625 w 12188778"/>
              <a:gd name="connsiteY118" fmla="*/ 6508747 h 6857998"/>
              <a:gd name="connsiteX119" fmla="*/ 11562625 w 12188778"/>
              <a:gd name="connsiteY119" fmla="*/ 6609077 h 6857998"/>
              <a:gd name="connsiteX120" fmla="*/ 11589295 w 12188778"/>
              <a:gd name="connsiteY120" fmla="*/ 6609077 h 6857998"/>
              <a:gd name="connsiteX121" fmla="*/ 11589295 w 12188778"/>
              <a:gd name="connsiteY121" fmla="*/ 6560817 h 6857998"/>
              <a:gd name="connsiteX122" fmla="*/ 11608345 w 12188778"/>
              <a:gd name="connsiteY122" fmla="*/ 6527797 h 6857998"/>
              <a:gd name="connsiteX123" fmla="*/ 11623585 w 12188778"/>
              <a:gd name="connsiteY123" fmla="*/ 6549387 h 6857998"/>
              <a:gd name="connsiteX124" fmla="*/ 11623585 w 12188778"/>
              <a:gd name="connsiteY124" fmla="*/ 6607807 h 6857998"/>
              <a:gd name="connsiteX125" fmla="*/ 11650255 w 12188778"/>
              <a:gd name="connsiteY125" fmla="*/ 6607807 h 6857998"/>
              <a:gd name="connsiteX126" fmla="*/ 11650255 w 12188778"/>
              <a:gd name="connsiteY126" fmla="*/ 6559547 h 6857998"/>
              <a:gd name="connsiteX127" fmla="*/ 11669305 w 12188778"/>
              <a:gd name="connsiteY127" fmla="*/ 6526527 h 6857998"/>
              <a:gd name="connsiteX128" fmla="*/ 11684545 w 12188778"/>
              <a:gd name="connsiteY128" fmla="*/ 6548117 h 6857998"/>
              <a:gd name="connsiteX129" fmla="*/ 11684545 w 12188778"/>
              <a:gd name="connsiteY129" fmla="*/ 6606537 h 6857998"/>
              <a:gd name="connsiteX130" fmla="*/ 11711215 w 12188778"/>
              <a:gd name="connsiteY130" fmla="*/ 6606537 h 6857998"/>
              <a:gd name="connsiteX131" fmla="*/ 11711215 w 12188778"/>
              <a:gd name="connsiteY131" fmla="*/ 6544307 h 6857998"/>
              <a:gd name="connsiteX132" fmla="*/ 11679465 w 12188778"/>
              <a:gd name="connsiteY132" fmla="*/ 6506207 h 6857998"/>
              <a:gd name="connsiteX133" fmla="*/ 11647715 w 12188778"/>
              <a:gd name="connsiteY133" fmla="*/ 6523987 h 6857998"/>
              <a:gd name="connsiteX134" fmla="*/ 11618505 w 12188778"/>
              <a:gd name="connsiteY134" fmla="*/ 6506207 h 6857998"/>
              <a:gd name="connsiteX135" fmla="*/ 11104154 w 12188778"/>
              <a:gd name="connsiteY135" fmla="*/ 6506207 h 6857998"/>
              <a:gd name="connsiteX136" fmla="*/ 11057165 w 12188778"/>
              <a:gd name="connsiteY136" fmla="*/ 6558277 h 6857998"/>
              <a:gd name="connsiteX137" fmla="*/ 11110504 w 12188778"/>
              <a:gd name="connsiteY137" fmla="*/ 6609077 h 6857998"/>
              <a:gd name="connsiteX138" fmla="*/ 11144795 w 12188778"/>
              <a:gd name="connsiteY138" fmla="*/ 6601457 h 6857998"/>
              <a:gd name="connsiteX139" fmla="*/ 11144795 w 12188778"/>
              <a:gd name="connsiteY139" fmla="*/ 6581137 h 6857998"/>
              <a:gd name="connsiteX140" fmla="*/ 11111775 w 12188778"/>
              <a:gd name="connsiteY140" fmla="*/ 6591297 h 6857998"/>
              <a:gd name="connsiteX141" fmla="*/ 11082565 w 12188778"/>
              <a:gd name="connsiteY141" fmla="*/ 6565897 h 6857998"/>
              <a:gd name="connsiteX142" fmla="*/ 11152415 w 12188778"/>
              <a:gd name="connsiteY142" fmla="*/ 6565897 h 6857998"/>
              <a:gd name="connsiteX143" fmla="*/ 11104154 w 12188778"/>
              <a:gd name="connsiteY143" fmla="*/ 6506207 h 6857998"/>
              <a:gd name="connsiteX144" fmla="*/ 10406925 w 12188778"/>
              <a:gd name="connsiteY144" fmla="*/ 6506207 h 6857998"/>
              <a:gd name="connsiteX145" fmla="*/ 10359935 w 12188778"/>
              <a:gd name="connsiteY145" fmla="*/ 6558277 h 6857998"/>
              <a:gd name="connsiteX146" fmla="*/ 10413275 w 12188778"/>
              <a:gd name="connsiteY146" fmla="*/ 6609077 h 6857998"/>
              <a:gd name="connsiteX147" fmla="*/ 10447565 w 12188778"/>
              <a:gd name="connsiteY147" fmla="*/ 6601457 h 6857998"/>
              <a:gd name="connsiteX148" fmla="*/ 10447565 w 12188778"/>
              <a:gd name="connsiteY148" fmla="*/ 6581137 h 6857998"/>
              <a:gd name="connsiteX149" fmla="*/ 10414545 w 12188778"/>
              <a:gd name="connsiteY149" fmla="*/ 6591297 h 6857998"/>
              <a:gd name="connsiteX150" fmla="*/ 10385335 w 12188778"/>
              <a:gd name="connsiteY150" fmla="*/ 6565897 h 6857998"/>
              <a:gd name="connsiteX151" fmla="*/ 10455185 w 12188778"/>
              <a:gd name="connsiteY151" fmla="*/ 6565897 h 6857998"/>
              <a:gd name="connsiteX152" fmla="*/ 10406925 w 12188778"/>
              <a:gd name="connsiteY152" fmla="*/ 6506207 h 6857998"/>
              <a:gd name="connsiteX153" fmla="*/ 10293894 w 12188778"/>
              <a:gd name="connsiteY153" fmla="*/ 6506207 h 6857998"/>
              <a:gd name="connsiteX154" fmla="*/ 10240554 w 12188778"/>
              <a:gd name="connsiteY154" fmla="*/ 6558277 h 6857998"/>
              <a:gd name="connsiteX155" fmla="*/ 10293894 w 12188778"/>
              <a:gd name="connsiteY155" fmla="*/ 6609077 h 6857998"/>
              <a:gd name="connsiteX156" fmla="*/ 10347234 w 12188778"/>
              <a:gd name="connsiteY156" fmla="*/ 6558277 h 6857998"/>
              <a:gd name="connsiteX157" fmla="*/ 10293894 w 12188778"/>
              <a:gd name="connsiteY157" fmla="*/ 6506207 h 6857998"/>
              <a:gd name="connsiteX158" fmla="*/ 11326405 w 12188778"/>
              <a:gd name="connsiteY158" fmla="*/ 6482077 h 6857998"/>
              <a:gd name="connsiteX159" fmla="*/ 11299735 w 12188778"/>
              <a:gd name="connsiteY159" fmla="*/ 6489697 h 6857998"/>
              <a:gd name="connsiteX160" fmla="*/ 11299735 w 12188778"/>
              <a:gd name="connsiteY160" fmla="*/ 6508747 h 6857998"/>
              <a:gd name="connsiteX161" fmla="*/ 11280685 w 12188778"/>
              <a:gd name="connsiteY161" fmla="*/ 6508747 h 6857998"/>
              <a:gd name="connsiteX162" fmla="*/ 11280685 w 12188778"/>
              <a:gd name="connsiteY162" fmla="*/ 6527797 h 6857998"/>
              <a:gd name="connsiteX163" fmla="*/ 11301005 w 12188778"/>
              <a:gd name="connsiteY163" fmla="*/ 6527797 h 6857998"/>
              <a:gd name="connsiteX164" fmla="*/ 11301005 w 12188778"/>
              <a:gd name="connsiteY164" fmla="*/ 6579867 h 6857998"/>
              <a:gd name="connsiteX165" fmla="*/ 11332755 w 12188778"/>
              <a:gd name="connsiteY165" fmla="*/ 6611617 h 6857998"/>
              <a:gd name="connsiteX166" fmla="*/ 11351805 w 12188778"/>
              <a:gd name="connsiteY166" fmla="*/ 6609077 h 6857998"/>
              <a:gd name="connsiteX167" fmla="*/ 11350535 w 12188778"/>
              <a:gd name="connsiteY167" fmla="*/ 6588757 h 6857998"/>
              <a:gd name="connsiteX168" fmla="*/ 11339105 w 12188778"/>
              <a:gd name="connsiteY168" fmla="*/ 6591297 h 6857998"/>
              <a:gd name="connsiteX169" fmla="*/ 11326405 w 12188778"/>
              <a:gd name="connsiteY169" fmla="*/ 6574787 h 6857998"/>
              <a:gd name="connsiteX170" fmla="*/ 11326405 w 12188778"/>
              <a:gd name="connsiteY170" fmla="*/ 6529067 h 6857998"/>
              <a:gd name="connsiteX171" fmla="*/ 11349265 w 12188778"/>
              <a:gd name="connsiteY171" fmla="*/ 6529067 h 6857998"/>
              <a:gd name="connsiteX172" fmla="*/ 11349265 w 12188778"/>
              <a:gd name="connsiteY172" fmla="*/ 6510017 h 6857998"/>
              <a:gd name="connsiteX173" fmla="*/ 11326405 w 12188778"/>
              <a:gd name="connsiteY173" fmla="*/ 6510017 h 6857998"/>
              <a:gd name="connsiteX174" fmla="*/ 10116094 w 12188778"/>
              <a:gd name="connsiteY174" fmla="*/ 6474457 h 6857998"/>
              <a:gd name="connsiteX175" fmla="*/ 10163084 w 12188778"/>
              <a:gd name="connsiteY175" fmla="*/ 6607807 h 6857998"/>
              <a:gd name="connsiteX176" fmla="*/ 10196104 w 12188778"/>
              <a:gd name="connsiteY176" fmla="*/ 6607807 h 6857998"/>
              <a:gd name="connsiteX177" fmla="*/ 10243094 w 12188778"/>
              <a:gd name="connsiteY177" fmla="*/ 6474457 h 6857998"/>
              <a:gd name="connsiteX178" fmla="*/ 10215154 w 12188778"/>
              <a:gd name="connsiteY178" fmla="*/ 6474457 h 6857998"/>
              <a:gd name="connsiteX179" fmla="*/ 10180864 w 12188778"/>
              <a:gd name="connsiteY179" fmla="*/ 6578597 h 6857998"/>
              <a:gd name="connsiteX180" fmla="*/ 10145304 w 12188778"/>
              <a:gd name="connsiteY180" fmla="*/ 6474457 h 6857998"/>
              <a:gd name="connsiteX181" fmla="*/ 10596154 w 12188778"/>
              <a:gd name="connsiteY181" fmla="*/ 6466838 h 6857998"/>
              <a:gd name="connsiteX182" fmla="*/ 10596154 w 12188778"/>
              <a:gd name="connsiteY182" fmla="*/ 6490968 h 6857998"/>
              <a:gd name="connsiteX183" fmla="*/ 10622824 w 12188778"/>
              <a:gd name="connsiteY183" fmla="*/ 6490968 h 6857998"/>
              <a:gd name="connsiteX184" fmla="*/ 10622824 w 12188778"/>
              <a:gd name="connsiteY184" fmla="*/ 6466838 h 6857998"/>
              <a:gd name="connsiteX185" fmla="*/ 10541544 w 12188778"/>
              <a:gd name="connsiteY185" fmla="*/ 6464298 h 6857998"/>
              <a:gd name="connsiteX186" fmla="*/ 10541544 w 12188778"/>
              <a:gd name="connsiteY186" fmla="*/ 6521448 h 6857998"/>
              <a:gd name="connsiteX187" fmla="*/ 10511065 w 12188778"/>
              <a:gd name="connsiteY187" fmla="*/ 6507478 h 6857998"/>
              <a:gd name="connsiteX188" fmla="*/ 10469154 w 12188778"/>
              <a:gd name="connsiteY188" fmla="*/ 6558278 h 6857998"/>
              <a:gd name="connsiteX189" fmla="*/ 10511065 w 12188778"/>
              <a:gd name="connsiteY189" fmla="*/ 6610348 h 6857998"/>
              <a:gd name="connsiteX190" fmla="*/ 10542815 w 12188778"/>
              <a:gd name="connsiteY190" fmla="*/ 6596378 h 6857998"/>
              <a:gd name="connsiteX191" fmla="*/ 10542815 w 12188778"/>
              <a:gd name="connsiteY191" fmla="*/ 6607808 h 6857998"/>
              <a:gd name="connsiteX192" fmla="*/ 10568215 w 12188778"/>
              <a:gd name="connsiteY192" fmla="*/ 6607808 h 6857998"/>
              <a:gd name="connsiteX193" fmla="*/ 10568215 w 12188778"/>
              <a:gd name="connsiteY193" fmla="*/ 6464298 h 6857998"/>
              <a:gd name="connsiteX194" fmla="*/ 6501040 w 12188778"/>
              <a:gd name="connsiteY194" fmla="*/ 507998 h 6857998"/>
              <a:gd name="connsiteX195" fmla="*/ 6501040 w 12188778"/>
              <a:gd name="connsiteY195" fmla="*/ 5196838 h 6857998"/>
              <a:gd name="connsiteX196" fmla="*/ 10939690 w 12188778"/>
              <a:gd name="connsiteY196" fmla="*/ 5196838 h 6857998"/>
              <a:gd name="connsiteX197" fmla="*/ 11659780 w 12188778"/>
              <a:gd name="connsiteY197" fmla="*/ 4476748 h 6857998"/>
              <a:gd name="connsiteX198" fmla="*/ 11659780 w 12188778"/>
              <a:gd name="connsiteY198" fmla="*/ 507998 h 6857998"/>
              <a:gd name="connsiteX199" fmla="*/ 0 w 12188778"/>
              <a:gd name="connsiteY199" fmla="*/ 0 h 6857998"/>
              <a:gd name="connsiteX200" fmla="*/ 12188778 w 12188778"/>
              <a:gd name="connsiteY200" fmla="*/ 0 h 6857998"/>
              <a:gd name="connsiteX201" fmla="*/ 12188778 w 12188778"/>
              <a:gd name="connsiteY201" fmla="*/ 6857998 h 6857998"/>
              <a:gd name="connsiteX202" fmla="*/ 0 w 12188778"/>
              <a:gd name="connsiteY202" fmla="*/ 6857998 h 6857998"/>
              <a:gd name="connsiteX203" fmla="*/ 0 w 12188778"/>
              <a:gd name="connsiteY203" fmla="*/ 6598798 h 6857998"/>
              <a:gd name="connsiteX204" fmla="*/ 9998620 w 12188778"/>
              <a:gd name="connsiteY204" fmla="*/ 6598798 h 6857998"/>
              <a:gd name="connsiteX205" fmla="*/ 9998620 w 12188778"/>
              <a:gd name="connsiteY205" fmla="*/ 6512398 h 6857998"/>
              <a:gd name="connsiteX206" fmla="*/ 0 w 12188778"/>
              <a:gd name="connsiteY206" fmla="*/ 65123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12188778" h="6857998">
                <a:moveTo>
                  <a:pt x="10814595" y="6526528"/>
                </a:moveTo>
                <a:cubicBezTo>
                  <a:pt x="10829835" y="6526528"/>
                  <a:pt x="10836185" y="6540498"/>
                  <a:pt x="10836185" y="6557008"/>
                </a:cubicBezTo>
                <a:cubicBezTo>
                  <a:pt x="10836185" y="6573517"/>
                  <a:pt x="10829835" y="6587488"/>
                  <a:pt x="10813325" y="6588758"/>
                </a:cubicBezTo>
                <a:cubicBezTo>
                  <a:pt x="10798085" y="6588758"/>
                  <a:pt x="10790465" y="6572248"/>
                  <a:pt x="10790465" y="6558278"/>
                </a:cubicBezTo>
                <a:cubicBezTo>
                  <a:pt x="10790465" y="6543038"/>
                  <a:pt x="10796815" y="6526528"/>
                  <a:pt x="10814595" y="6526528"/>
                </a:cubicBezTo>
                <a:close/>
                <a:moveTo>
                  <a:pt x="10517415" y="6526528"/>
                </a:moveTo>
                <a:cubicBezTo>
                  <a:pt x="10535194" y="6526528"/>
                  <a:pt x="10541544" y="6544308"/>
                  <a:pt x="10541544" y="6558278"/>
                </a:cubicBezTo>
                <a:cubicBezTo>
                  <a:pt x="10541544" y="6572248"/>
                  <a:pt x="10536465" y="6590028"/>
                  <a:pt x="10518684" y="6590028"/>
                </a:cubicBezTo>
                <a:cubicBezTo>
                  <a:pt x="10502174" y="6590028"/>
                  <a:pt x="10497094" y="6570978"/>
                  <a:pt x="10495824" y="6558278"/>
                </a:cubicBezTo>
                <a:cubicBezTo>
                  <a:pt x="10495824" y="6544308"/>
                  <a:pt x="10500904" y="6526528"/>
                  <a:pt x="10517415" y="6526528"/>
                </a:cubicBezTo>
                <a:close/>
                <a:moveTo>
                  <a:pt x="10293894" y="6526527"/>
                </a:moveTo>
                <a:cubicBezTo>
                  <a:pt x="10311674" y="6526527"/>
                  <a:pt x="10319294" y="6540497"/>
                  <a:pt x="10319294" y="6555737"/>
                </a:cubicBezTo>
                <a:cubicBezTo>
                  <a:pt x="10319294" y="6572247"/>
                  <a:pt x="10314215" y="6590027"/>
                  <a:pt x="10293894" y="6590027"/>
                </a:cubicBezTo>
                <a:cubicBezTo>
                  <a:pt x="10273574" y="6590027"/>
                  <a:pt x="10268494" y="6572247"/>
                  <a:pt x="10268494" y="6555737"/>
                </a:cubicBezTo>
                <a:cubicBezTo>
                  <a:pt x="10268494" y="6540497"/>
                  <a:pt x="10277384" y="6526527"/>
                  <a:pt x="10293894" y="6526527"/>
                </a:cubicBezTo>
                <a:close/>
                <a:moveTo>
                  <a:pt x="11105425" y="6525257"/>
                </a:moveTo>
                <a:cubicBezTo>
                  <a:pt x="11120665" y="6525257"/>
                  <a:pt x="11125745" y="6535417"/>
                  <a:pt x="11127015" y="6548117"/>
                </a:cubicBezTo>
                <a:lnTo>
                  <a:pt x="11082565" y="6548117"/>
                </a:lnTo>
                <a:cubicBezTo>
                  <a:pt x="11083835" y="6535417"/>
                  <a:pt x="11090185" y="6525257"/>
                  <a:pt x="11105425" y="6525257"/>
                </a:cubicBezTo>
                <a:close/>
                <a:moveTo>
                  <a:pt x="10408195" y="6525257"/>
                </a:moveTo>
                <a:cubicBezTo>
                  <a:pt x="10423435" y="6525257"/>
                  <a:pt x="10428515" y="6535417"/>
                  <a:pt x="10429785" y="6548117"/>
                </a:cubicBezTo>
                <a:lnTo>
                  <a:pt x="10385335" y="6548117"/>
                </a:lnTo>
                <a:cubicBezTo>
                  <a:pt x="10386605" y="6535417"/>
                  <a:pt x="10392955" y="6525257"/>
                  <a:pt x="10408195" y="6525257"/>
                </a:cubicBezTo>
                <a:close/>
                <a:moveTo>
                  <a:pt x="10596154" y="6508748"/>
                </a:moveTo>
                <a:lnTo>
                  <a:pt x="10596154" y="6607808"/>
                </a:lnTo>
                <a:lnTo>
                  <a:pt x="10622824" y="6607808"/>
                </a:lnTo>
                <a:lnTo>
                  <a:pt x="10622824" y="6508748"/>
                </a:lnTo>
                <a:close/>
                <a:moveTo>
                  <a:pt x="11510554" y="6507478"/>
                </a:moveTo>
                <a:lnTo>
                  <a:pt x="11510554" y="6555738"/>
                </a:lnTo>
                <a:cubicBezTo>
                  <a:pt x="11510554" y="6568438"/>
                  <a:pt x="11506745" y="6588758"/>
                  <a:pt x="11487695" y="6588758"/>
                </a:cubicBezTo>
                <a:cubicBezTo>
                  <a:pt x="11471185" y="6588758"/>
                  <a:pt x="11471185" y="6573517"/>
                  <a:pt x="11471185" y="6560817"/>
                </a:cubicBezTo>
                <a:lnTo>
                  <a:pt x="11471185" y="6508748"/>
                </a:lnTo>
                <a:lnTo>
                  <a:pt x="11444515" y="6508748"/>
                </a:lnTo>
                <a:lnTo>
                  <a:pt x="11444515" y="6570978"/>
                </a:lnTo>
                <a:cubicBezTo>
                  <a:pt x="11444515" y="6592567"/>
                  <a:pt x="11454675" y="6609078"/>
                  <a:pt x="11478804" y="6609078"/>
                </a:cubicBezTo>
                <a:cubicBezTo>
                  <a:pt x="11492775" y="6609078"/>
                  <a:pt x="11504204" y="6603998"/>
                  <a:pt x="11511825" y="6593838"/>
                </a:cubicBezTo>
                <a:lnTo>
                  <a:pt x="11511825" y="6607808"/>
                </a:lnTo>
                <a:lnTo>
                  <a:pt x="11537225" y="6607808"/>
                </a:lnTo>
                <a:lnTo>
                  <a:pt x="11537225" y="6507478"/>
                </a:lnTo>
                <a:close/>
                <a:moveTo>
                  <a:pt x="11419114" y="6507478"/>
                </a:moveTo>
                <a:cubicBezTo>
                  <a:pt x="11402604" y="6507478"/>
                  <a:pt x="11392444" y="6522717"/>
                  <a:pt x="11391174" y="6531608"/>
                </a:cubicBezTo>
                <a:lnTo>
                  <a:pt x="11391174" y="6508748"/>
                </a:lnTo>
                <a:lnTo>
                  <a:pt x="11368314" y="6508748"/>
                </a:lnTo>
                <a:lnTo>
                  <a:pt x="11367044" y="6508748"/>
                </a:lnTo>
                <a:lnTo>
                  <a:pt x="11367044" y="6607808"/>
                </a:lnTo>
                <a:lnTo>
                  <a:pt x="11393714" y="6607808"/>
                </a:lnTo>
                <a:lnTo>
                  <a:pt x="11393714" y="6572248"/>
                </a:lnTo>
                <a:cubicBezTo>
                  <a:pt x="11393714" y="6558278"/>
                  <a:pt x="11393714" y="6531608"/>
                  <a:pt x="11415304" y="6531608"/>
                </a:cubicBezTo>
                <a:cubicBezTo>
                  <a:pt x="11419114" y="6531608"/>
                  <a:pt x="11424194" y="6532878"/>
                  <a:pt x="11426734" y="6534148"/>
                </a:cubicBezTo>
                <a:lnTo>
                  <a:pt x="11426734" y="6508748"/>
                </a:lnTo>
                <a:cubicBezTo>
                  <a:pt x="11424194" y="6507478"/>
                  <a:pt x="11421654" y="6507478"/>
                  <a:pt x="11419114" y="6507478"/>
                </a:cubicBezTo>
                <a:close/>
                <a:moveTo>
                  <a:pt x="11231155" y="6507478"/>
                </a:moveTo>
                <a:cubicBezTo>
                  <a:pt x="11217185" y="6507478"/>
                  <a:pt x="11205755" y="6511288"/>
                  <a:pt x="11198135" y="6522717"/>
                </a:cubicBezTo>
                <a:lnTo>
                  <a:pt x="11198135" y="6508748"/>
                </a:lnTo>
                <a:lnTo>
                  <a:pt x="11172735" y="6508748"/>
                </a:lnTo>
                <a:lnTo>
                  <a:pt x="11172735" y="6609078"/>
                </a:lnTo>
                <a:lnTo>
                  <a:pt x="11199405" y="6609078"/>
                </a:lnTo>
                <a:lnTo>
                  <a:pt x="11199405" y="6560817"/>
                </a:lnTo>
                <a:cubicBezTo>
                  <a:pt x="11199405" y="6548117"/>
                  <a:pt x="11203215" y="6527798"/>
                  <a:pt x="11222265" y="6527798"/>
                </a:cubicBezTo>
                <a:cubicBezTo>
                  <a:pt x="11238775" y="6527798"/>
                  <a:pt x="11238775" y="6544308"/>
                  <a:pt x="11238775" y="6555738"/>
                </a:cubicBezTo>
                <a:lnTo>
                  <a:pt x="11238775" y="6607808"/>
                </a:lnTo>
                <a:lnTo>
                  <a:pt x="11265445" y="6607808"/>
                </a:lnTo>
                <a:lnTo>
                  <a:pt x="11265445" y="6545578"/>
                </a:lnTo>
                <a:cubicBezTo>
                  <a:pt x="11265445" y="6523988"/>
                  <a:pt x="11255285" y="6507478"/>
                  <a:pt x="11231155" y="6507478"/>
                </a:cubicBezTo>
                <a:close/>
                <a:moveTo>
                  <a:pt x="11017795" y="6507478"/>
                </a:moveTo>
                <a:cubicBezTo>
                  <a:pt x="10987315" y="6507478"/>
                  <a:pt x="10969535" y="6530338"/>
                  <a:pt x="10969535" y="6558278"/>
                </a:cubicBezTo>
                <a:cubicBezTo>
                  <a:pt x="10969535" y="6588758"/>
                  <a:pt x="10986045" y="6610348"/>
                  <a:pt x="11019065" y="6610348"/>
                </a:cubicBezTo>
                <a:cubicBezTo>
                  <a:pt x="11030495" y="6610348"/>
                  <a:pt x="11038115" y="6609078"/>
                  <a:pt x="11045735" y="6606538"/>
                </a:cubicBezTo>
                <a:lnTo>
                  <a:pt x="11044465" y="6584948"/>
                </a:lnTo>
                <a:cubicBezTo>
                  <a:pt x="11039385" y="6587488"/>
                  <a:pt x="11031765" y="6590028"/>
                  <a:pt x="11024145" y="6590028"/>
                </a:cubicBezTo>
                <a:cubicBezTo>
                  <a:pt x="11006365" y="6590028"/>
                  <a:pt x="10997475" y="6576058"/>
                  <a:pt x="10997475" y="6558278"/>
                </a:cubicBezTo>
                <a:cubicBezTo>
                  <a:pt x="10997475" y="6539228"/>
                  <a:pt x="11007635" y="6526528"/>
                  <a:pt x="11024145" y="6526528"/>
                </a:cubicBezTo>
                <a:cubicBezTo>
                  <a:pt x="11031765" y="6526528"/>
                  <a:pt x="11036845" y="6527798"/>
                  <a:pt x="11041925" y="6530338"/>
                </a:cubicBezTo>
                <a:lnTo>
                  <a:pt x="11043195" y="6511288"/>
                </a:lnTo>
                <a:cubicBezTo>
                  <a:pt x="11035575" y="6508748"/>
                  <a:pt x="11027955" y="6507478"/>
                  <a:pt x="11017795" y="6507478"/>
                </a:cubicBezTo>
                <a:close/>
                <a:moveTo>
                  <a:pt x="10922545" y="6507478"/>
                </a:moveTo>
                <a:cubicBezTo>
                  <a:pt x="10902225" y="6507478"/>
                  <a:pt x="10883175" y="6516367"/>
                  <a:pt x="10883175" y="6537958"/>
                </a:cubicBezTo>
                <a:cubicBezTo>
                  <a:pt x="10883175" y="6573517"/>
                  <a:pt x="10928895" y="6560817"/>
                  <a:pt x="10928895" y="6579867"/>
                </a:cubicBezTo>
                <a:cubicBezTo>
                  <a:pt x="10928895" y="6588758"/>
                  <a:pt x="10917465" y="6591298"/>
                  <a:pt x="10911115" y="6591298"/>
                </a:cubicBezTo>
                <a:cubicBezTo>
                  <a:pt x="10902225" y="6591298"/>
                  <a:pt x="10894605" y="6588758"/>
                  <a:pt x="10885715" y="6584948"/>
                </a:cubicBezTo>
                <a:lnTo>
                  <a:pt x="10884445" y="6606538"/>
                </a:lnTo>
                <a:cubicBezTo>
                  <a:pt x="10893335" y="6609078"/>
                  <a:pt x="10903495" y="6610348"/>
                  <a:pt x="10913655" y="6610348"/>
                </a:cubicBezTo>
                <a:cubicBezTo>
                  <a:pt x="10935245" y="6610348"/>
                  <a:pt x="10955565" y="6601458"/>
                  <a:pt x="10955565" y="6578598"/>
                </a:cubicBezTo>
                <a:cubicBezTo>
                  <a:pt x="10955565" y="6543038"/>
                  <a:pt x="10909845" y="6551928"/>
                  <a:pt x="10909845" y="6536688"/>
                </a:cubicBezTo>
                <a:cubicBezTo>
                  <a:pt x="10909845" y="6527798"/>
                  <a:pt x="10917465" y="6525258"/>
                  <a:pt x="10925085" y="6525258"/>
                </a:cubicBezTo>
                <a:cubicBezTo>
                  <a:pt x="10935245" y="6525258"/>
                  <a:pt x="10941595" y="6526528"/>
                  <a:pt x="10949215" y="6529067"/>
                </a:cubicBezTo>
                <a:lnTo>
                  <a:pt x="10951755" y="6511288"/>
                </a:lnTo>
                <a:cubicBezTo>
                  <a:pt x="10942865" y="6510017"/>
                  <a:pt x="10935245" y="6507478"/>
                  <a:pt x="10922545" y="6507478"/>
                </a:cubicBezTo>
                <a:close/>
                <a:moveTo>
                  <a:pt x="10808245" y="6507478"/>
                </a:moveTo>
                <a:cubicBezTo>
                  <a:pt x="10777765" y="6507478"/>
                  <a:pt x="10765065" y="6534148"/>
                  <a:pt x="10765065" y="6558278"/>
                </a:cubicBezTo>
                <a:cubicBezTo>
                  <a:pt x="10765065" y="6584948"/>
                  <a:pt x="10776495" y="6607808"/>
                  <a:pt x="10805704" y="6607808"/>
                </a:cubicBezTo>
                <a:cubicBezTo>
                  <a:pt x="10820945" y="6607808"/>
                  <a:pt x="10832375" y="6601458"/>
                  <a:pt x="10837454" y="6592567"/>
                </a:cubicBezTo>
                <a:cubicBezTo>
                  <a:pt x="10837454" y="6609078"/>
                  <a:pt x="10836185" y="6630667"/>
                  <a:pt x="10806975" y="6630667"/>
                </a:cubicBezTo>
                <a:cubicBezTo>
                  <a:pt x="10799354" y="6630667"/>
                  <a:pt x="10785385" y="6625588"/>
                  <a:pt x="10777765" y="6621778"/>
                </a:cubicBezTo>
                <a:lnTo>
                  <a:pt x="10775225" y="6643367"/>
                </a:lnTo>
                <a:cubicBezTo>
                  <a:pt x="10786654" y="6648448"/>
                  <a:pt x="10799354" y="6649717"/>
                  <a:pt x="10809515" y="6649717"/>
                </a:cubicBezTo>
                <a:cubicBezTo>
                  <a:pt x="10851425" y="6649717"/>
                  <a:pt x="10862854" y="6624317"/>
                  <a:pt x="10862854" y="6597648"/>
                </a:cubicBezTo>
                <a:lnTo>
                  <a:pt x="10862854" y="6508748"/>
                </a:lnTo>
                <a:lnTo>
                  <a:pt x="10838725" y="6508748"/>
                </a:lnTo>
                <a:lnTo>
                  <a:pt x="10838725" y="6522717"/>
                </a:lnTo>
                <a:cubicBezTo>
                  <a:pt x="10832375" y="6511288"/>
                  <a:pt x="10820945" y="6507478"/>
                  <a:pt x="10808245" y="6507478"/>
                </a:cubicBezTo>
                <a:close/>
                <a:moveTo>
                  <a:pt x="10707914" y="6507478"/>
                </a:moveTo>
                <a:cubicBezTo>
                  <a:pt x="10693944" y="6507478"/>
                  <a:pt x="10682514" y="6511288"/>
                  <a:pt x="10674894" y="6522717"/>
                </a:cubicBezTo>
                <a:lnTo>
                  <a:pt x="10674894" y="6508748"/>
                </a:lnTo>
                <a:lnTo>
                  <a:pt x="10649494" y="6508748"/>
                </a:lnTo>
                <a:lnTo>
                  <a:pt x="10649494" y="6609078"/>
                </a:lnTo>
                <a:lnTo>
                  <a:pt x="10676164" y="6609078"/>
                </a:lnTo>
                <a:lnTo>
                  <a:pt x="10676164" y="6560817"/>
                </a:lnTo>
                <a:cubicBezTo>
                  <a:pt x="10676164" y="6548117"/>
                  <a:pt x="10679974" y="6527798"/>
                  <a:pt x="10699024" y="6527798"/>
                </a:cubicBezTo>
                <a:cubicBezTo>
                  <a:pt x="10715534" y="6527798"/>
                  <a:pt x="10715534" y="6544308"/>
                  <a:pt x="10715534" y="6555738"/>
                </a:cubicBezTo>
                <a:lnTo>
                  <a:pt x="10715534" y="6607808"/>
                </a:lnTo>
                <a:lnTo>
                  <a:pt x="10742204" y="6607808"/>
                </a:lnTo>
                <a:lnTo>
                  <a:pt x="10742204" y="6545578"/>
                </a:lnTo>
                <a:cubicBezTo>
                  <a:pt x="10742204" y="6523988"/>
                  <a:pt x="10732044" y="6507478"/>
                  <a:pt x="10707914" y="6507478"/>
                </a:cubicBezTo>
                <a:close/>
                <a:moveTo>
                  <a:pt x="11618505" y="6506207"/>
                </a:moveTo>
                <a:cubicBezTo>
                  <a:pt x="11608345" y="6506207"/>
                  <a:pt x="11595645" y="6511287"/>
                  <a:pt x="11588025" y="6522717"/>
                </a:cubicBezTo>
                <a:lnTo>
                  <a:pt x="11588025" y="6508747"/>
                </a:lnTo>
                <a:lnTo>
                  <a:pt x="11563895" y="6508747"/>
                </a:lnTo>
                <a:lnTo>
                  <a:pt x="11562625" y="6508747"/>
                </a:lnTo>
                <a:lnTo>
                  <a:pt x="11562625" y="6609077"/>
                </a:lnTo>
                <a:lnTo>
                  <a:pt x="11589295" y="6609077"/>
                </a:lnTo>
                <a:lnTo>
                  <a:pt x="11589295" y="6560817"/>
                </a:lnTo>
                <a:cubicBezTo>
                  <a:pt x="11589295" y="6548117"/>
                  <a:pt x="11590565" y="6527797"/>
                  <a:pt x="11608345" y="6527797"/>
                </a:cubicBezTo>
                <a:cubicBezTo>
                  <a:pt x="11623585" y="6527797"/>
                  <a:pt x="11623585" y="6540497"/>
                  <a:pt x="11623585" y="6549387"/>
                </a:cubicBezTo>
                <a:lnTo>
                  <a:pt x="11623585" y="6607807"/>
                </a:lnTo>
                <a:lnTo>
                  <a:pt x="11650255" y="6607807"/>
                </a:lnTo>
                <a:lnTo>
                  <a:pt x="11650255" y="6559547"/>
                </a:lnTo>
                <a:cubicBezTo>
                  <a:pt x="11650255" y="6546847"/>
                  <a:pt x="11651525" y="6526527"/>
                  <a:pt x="11669305" y="6526527"/>
                </a:cubicBezTo>
                <a:cubicBezTo>
                  <a:pt x="11684545" y="6526527"/>
                  <a:pt x="11684545" y="6539227"/>
                  <a:pt x="11684545" y="6548117"/>
                </a:cubicBezTo>
                <a:lnTo>
                  <a:pt x="11684545" y="6606537"/>
                </a:lnTo>
                <a:lnTo>
                  <a:pt x="11711215" y="6606537"/>
                </a:lnTo>
                <a:lnTo>
                  <a:pt x="11711215" y="6544307"/>
                </a:lnTo>
                <a:cubicBezTo>
                  <a:pt x="11711215" y="6522717"/>
                  <a:pt x="11704865" y="6506207"/>
                  <a:pt x="11679465" y="6506207"/>
                </a:cubicBezTo>
                <a:cubicBezTo>
                  <a:pt x="11666765" y="6506207"/>
                  <a:pt x="11654065" y="6512557"/>
                  <a:pt x="11647715" y="6523987"/>
                </a:cubicBezTo>
                <a:cubicBezTo>
                  <a:pt x="11642635" y="6511287"/>
                  <a:pt x="11632475" y="6506207"/>
                  <a:pt x="11618505" y="6506207"/>
                </a:cubicBezTo>
                <a:close/>
                <a:moveTo>
                  <a:pt x="11104154" y="6506207"/>
                </a:moveTo>
                <a:cubicBezTo>
                  <a:pt x="11072404" y="6506207"/>
                  <a:pt x="11057165" y="6530337"/>
                  <a:pt x="11057165" y="6558277"/>
                </a:cubicBezTo>
                <a:cubicBezTo>
                  <a:pt x="11057165" y="6590027"/>
                  <a:pt x="11077485" y="6609077"/>
                  <a:pt x="11110504" y="6609077"/>
                </a:cubicBezTo>
                <a:cubicBezTo>
                  <a:pt x="11124475" y="6609077"/>
                  <a:pt x="11134635" y="6606537"/>
                  <a:pt x="11144795" y="6601457"/>
                </a:cubicBezTo>
                <a:lnTo>
                  <a:pt x="11144795" y="6581137"/>
                </a:lnTo>
                <a:cubicBezTo>
                  <a:pt x="11135904" y="6586217"/>
                  <a:pt x="11124475" y="6591297"/>
                  <a:pt x="11111775" y="6591297"/>
                </a:cubicBezTo>
                <a:cubicBezTo>
                  <a:pt x="11095265" y="6591297"/>
                  <a:pt x="11083835" y="6581137"/>
                  <a:pt x="11082565" y="6565897"/>
                </a:cubicBezTo>
                <a:lnTo>
                  <a:pt x="11152415" y="6565897"/>
                </a:lnTo>
                <a:cubicBezTo>
                  <a:pt x="11152415" y="6531607"/>
                  <a:pt x="11140985" y="6506207"/>
                  <a:pt x="11104154" y="6506207"/>
                </a:cubicBezTo>
                <a:close/>
                <a:moveTo>
                  <a:pt x="10406925" y="6506207"/>
                </a:moveTo>
                <a:cubicBezTo>
                  <a:pt x="10375175" y="6506207"/>
                  <a:pt x="10359935" y="6530337"/>
                  <a:pt x="10359935" y="6558277"/>
                </a:cubicBezTo>
                <a:cubicBezTo>
                  <a:pt x="10359935" y="6590027"/>
                  <a:pt x="10380255" y="6609077"/>
                  <a:pt x="10413275" y="6609077"/>
                </a:cubicBezTo>
                <a:cubicBezTo>
                  <a:pt x="10427245" y="6609077"/>
                  <a:pt x="10437405" y="6606537"/>
                  <a:pt x="10447565" y="6601457"/>
                </a:cubicBezTo>
                <a:lnTo>
                  <a:pt x="10447565" y="6581137"/>
                </a:lnTo>
                <a:cubicBezTo>
                  <a:pt x="10438675" y="6586217"/>
                  <a:pt x="10427245" y="6591297"/>
                  <a:pt x="10414545" y="6591297"/>
                </a:cubicBezTo>
                <a:cubicBezTo>
                  <a:pt x="10398035" y="6591297"/>
                  <a:pt x="10386605" y="6581137"/>
                  <a:pt x="10385335" y="6565897"/>
                </a:cubicBezTo>
                <a:lnTo>
                  <a:pt x="10455185" y="6565897"/>
                </a:lnTo>
                <a:cubicBezTo>
                  <a:pt x="10455185" y="6531607"/>
                  <a:pt x="10443755" y="6506207"/>
                  <a:pt x="10406925" y="6506207"/>
                </a:cubicBezTo>
                <a:close/>
                <a:moveTo>
                  <a:pt x="10293894" y="6506207"/>
                </a:moveTo>
                <a:cubicBezTo>
                  <a:pt x="10263415" y="6506207"/>
                  <a:pt x="10240554" y="6526527"/>
                  <a:pt x="10240554" y="6558277"/>
                </a:cubicBezTo>
                <a:cubicBezTo>
                  <a:pt x="10240554" y="6586217"/>
                  <a:pt x="10260874" y="6609077"/>
                  <a:pt x="10293894" y="6609077"/>
                </a:cubicBezTo>
                <a:cubicBezTo>
                  <a:pt x="10328184" y="6609077"/>
                  <a:pt x="10347234" y="6586217"/>
                  <a:pt x="10347234" y="6558277"/>
                </a:cubicBezTo>
                <a:cubicBezTo>
                  <a:pt x="10347234" y="6526527"/>
                  <a:pt x="10324374" y="6506207"/>
                  <a:pt x="10293894" y="6506207"/>
                </a:cubicBezTo>
                <a:close/>
                <a:moveTo>
                  <a:pt x="11326405" y="6482077"/>
                </a:moveTo>
                <a:lnTo>
                  <a:pt x="11299735" y="6489697"/>
                </a:lnTo>
                <a:lnTo>
                  <a:pt x="11299735" y="6508747"/>
                </a:lnTo>
                <a:lnTo>
                  <a:pt x="11280685" y="6508747"/>
                </a:lnTo>
                <a:lnTo>
                  <a:pt x="11280685" y="6527797"/>
                </a:lnTo>
                <a:lnTo>
                  <a:pt x="11301005" y="6527797"/>
                </a:lnTo>
                <a:lnTo>
                  <a:pt x="11301005" y="6579867"/>
                </a:lnTo>
                <a:cubicBezTo>
                  <a:pt x="11301005" y="6598917"/>
                  <a:pt x="11312435" y="6611617"/>
                  <a:pt x="11332755" y="6611617"/>
                </a:cubicBezTo>
                <a:cubicBezTo>
                  <a:pt x="11340375" y="6611617"/>
                  <a:pt x="11346725" y="6610347"/>
                  <a:pt x="11351805" y="6609077"/>
                </a:cubicBezTo>
                <a:lnTo>
                  <a:pt x="11350535" y="6588757"/>
                </a:lnTo>
                <a:cubicBezTo>
                  <a:pt x="11347995" y="6590027"/>
                  <a:pt x="11344185" y="6591297"/>
                  <a:pt x="11339105" y="6591297"/>
                </a:cubicBezTo>
                <a:cubicBezTo>
                  <a:pt x="11328945" y="6591297"/>
                  <a:pt x="11326405" y="6583677"/>
                  <a:pt x="11326405" y="6574787"/>
                </a:cubicBezTo>
                <a:lnTo>
                  <a:pt x="11326405" y="6529067"/>
                </a:lnTo>
                <a:lnTo>
                  <a:pt x="11349265" y="6529067"/>
                </a:lnTo>
                <a:lnTo>
                  <a:pt x="11349265" y="6510017"/>
                </a:lnTo>
                <a:lnTo>
                  <a:pt x="11326405" y="6510017"/>
                </a:lnTo>
                <a:close/>
                <a:moveTo>
                  <a:pt x="10116094" y="6474457"/>
                </a:moveTo>
                <a:lnTo>
                  <a:pt x="10163084" y="6607807"/>
                </a:lnTo>
                <a:lnTo>
                  <a:pt x="10196104" y="6607807"/>
                </a:lnTo>
                <a:lnTo>
                  <a:pt x="10243094" y="6474457"/>
                </a:lnTo>
                <a:lnTo>
                  <a:pt x="10215154" y="6474457"/>
                </a:lnTo>
                <a:lnTo>
                  <a:pt x="10180864" y="6578597"/>
                </a:lnTo>
                <a:lnTo>
                  <a:pt x="10145304" y="6474457"/>
                </a:lnTo>
                <a:close/>
                <a:moveTo>
                  <a:pt x="10596154" y="6466838"/>
                </a:moveTo>
                <a:lnTo>
                  <a:pt x="10596154" y="6490968"/>
                </a:lnTo>
                <a:lnTo>
                  <a:pt x="10622824" y="6490968"/>
                </a:lnTo>
                <a:lnTo>
                  <a:pt x="10622824" y="6466838"/>
                </a:lnTo>
                <a:close/>
                <a:moveTo>
                  <a:pt x="10541544" y="6464298"/>
                </a:moveTo>
                <a:lnTo>
                  <a:pt x="10541544" y="6521448"/>
                </a:lnTo>
                <a:cubicBezTo>
                  <a:pt x="10533924" y="6511288"/>
                  <a:pt x="10523765" y="6507478"/>
                  <a:pt x="10511065" y="6507478"/>
                </a:cubicBezTo>
                <a:cubicBezTo>
                  <a:pt x="10480584" y="6507478"/>
                  <a:pt x="10469154" y="6531608"/>
                  <a:pt x="10469154" y="6558278"/>
                </a:cubicBezTo>
                <a:cubicBezTo>
                  <a:pt x="10469154" y="6584948"/>
                  <a:pt x="10480584" y="6610348"/>
                  <a:pt x="10511065" y="6610348"/>
                </a:cubicBezTo>
                <a:cubicBezTo>
                  <a:pt x="10523765" y="6610348"/>
                  <a:pt x="10535194" y="6606538"/>
                  <a:pt x="10542815" y="6596378"/>
                </a:cubicBezTo>
                <a:lnTo>
                  <a:pt x="10542815" y="6607808"/>
                </a:lnTo>
                <a:lnTo>
                  <a:pt x="10568215" y="6607808"/>
                </a:lnTo>
                <a:lnTo>
                  <a:pt x="10568215" y="6464298"/>
                </a:lnTo>
                <a:close/>
                <a:moveTo>
                  <a:pt x="6501040" y="507998"/>
                </a:moveTo>
                <a:lnTo>
                  <a:pt x="6501040" y="5196838"/>
                </a:lnTo>
                <a:lnTo>
                  <a:pt x="10939690" y="5196838"/>
                </a:lnTo>
                <a:cubicBezTo>
                  <a:pt x="11337200" y="5196838"/>
                  <a:pt x="11659780" y="4874258"/>
                  <a:pt x="11659780" y="4476748"/>
                </a:cubicBezTo>
                <a:lnTo>
                  <a:pt x="11659780" y="507998"/>
                </a:lnTo>
                <a:close/>
                <a:moveTo>
                  <a:pt x="0" y="0"/>
                </a:moveTo>
                <a:lnTo>
                  <a:pt x="12188778" y="0"/>
                </a:lnTo>
                <a:lnTo>
                  <a:pt x="12188778" y="6857998"/>
                </a:lnTo>
                <a:lnTo>
                  <a:pt x="0" y="6857998"/>
                </a:lnTo>
                <a:lnTo>
                  <a:pt x="0" y="6598798"/>
                </a:lnTo>
                <a:lnTo>
                  <a:pt x="9998620" y="6598798"/>
                </a:lnTo>
                <a:lnTo>
                  <a:pt x="9998620" y="6512398"/>
                </a:lnTo>
                <a:lnTo>
                  <a:pt x="0" y="6512398"/>
                </a:lnTo>
                <a:close/>
              </a:path>
            </a:pathLst>
          </a:custGeom>
          <a:solidFill>
            <a:schemeClr val="bg1">
              <a:lumMod val="95000"/>
            </a:schemeClr>
          </a:solidFill>
        </p:spPr>
        <p:txBody>
          <a:bodyPr vert="horz" wrap="square" lIns="90000" tIns="46800" rIns="5760000" bIns="45720" rtlCol="0" anchor="ctr">
            <a:noAutofit/>
          </a:bodyPr>
          <a:lstStyle>
            <a:lvl1pPr>
              <a:defRPr lang="nl-NL" sz="3600">
                <a:latin typeface="Rockwell" panose="02060603020205020403" pitchFamily="18" charset="77"/>
              </a:defRPr>
            </a:lvl1pPr>
          </a:lstStyle>
          <a:p>
            <a:pPr marR="0" lvl="0" algn="ctr" fontAlgn="auto">
              <a:spcAft>
                <a:spcPts val="0"/>
              </a:spcAft>
              <a:buClrTx/>
              <a:buSzTx/>
              <a:buNone/>
              <a:tabLst/>
            </a:pPr>
            <a:r>
              <a:rPr lang="nl-NL"/>
              <a:t>Klik op het pictogram als u een afbeelding wilt toevoegen</a:t>
            </a:r>
          </a:p>
        </p:txBody>
      </p:sp>
    </p:spTree>
    <p:extLst>
      <p:ext uri="{BB962C8B-B14F-4D97-AF65-F5344CB8AC3E}">
        <p14:creationId xmlns:p14="http://schemas.microsoft.com/office/powerpoint/2010/main" val="2851045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rood vlak rech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BE8019B-784F-005C-D94A-02F42DC14E75}"/>
              </a:ext>
            </a:extLst>
          </p:cNvPr>
          <p:cNvSpPr/>
          <p:nvPr userDrawn="1"/>
        </p:nvSpPr>
        <p:spPr>
          <a:xfrm>
            <a:off x="10045610" y="6400800"/>
            <a:ext cx="2085623" cy="4188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38" name="Rechthoek 37">
            <a:extLst>
              <a:ext uri="{FF2B5EF4-FFF2-40B4-BE49-F238E27FC236}">
                <a16:creationId xmlns:a16="http://schemas.microsoft.com/office/drawing/2014/main" id="{F46006CA-1729-B34F-99DB-BE0BEBA29DD9}"/>
              </a:ext>
            </a:extLst>
          </p:cNvPr>
          <p:cNvSpPr/>
          <p:nvPr userDrawn="1"/>
        </p:nvSpPr>
        <p:spPr>
          <a:xfrm>
            <a:off x="6413075" y="368214"/>
            <a:ext cx="5409350" cy="4946351"/>
          </a:xfrm>
          <a:prstGeom prst="rect">
            <a:avLst/>
          </a:prstGeom>
          <a:solidFill>
            <a:srgbClr val="E30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2" name="Titel 1">
            <a:extLst>
              <a:ext uri="{FF2B5EF4-FFF2-40B4-BE49-F238E27FC236}">
                <a16:creationId xmlns:a16="http://schemas.microsoft.com/office/drawing/2014/main" id="{F370CB45-AA5B-CD47-8476-773FD9E2B782}"/>
              </a:ext>
            </a:extLst>
          </p:cNvPr>
          <p:cNvSpPr>
            <a:spLocks noGrp="1"/>
          </p:cNvSpPr>
          <p:nvPr>
            <p:ph type="title"/>
          </p:nvPr>
        </p:nvSpPr>
        <p:spPr>
          <a:xfrm>
            <a:off x="6789600" y="775120"/>
            <a:ext cx="4585856" cy="2052000"/>
          </a:xfrm>
        </p:spPr>
        <p:txBody>
          <a:bodyPr vert="horz" lIns="91440" tIns="45720" rIns="91440" bIns="45720" rtlCol="0" anchor="t">
            <a:noAutofit/>
          </a:bodyPr>
          <a:lstStyle>
            <a:lvl1pPr marL="0" indent="0" algn="l">
              <a:buFont typeface="Arial" panose="020B0604020202020204" pitchFamily="34" charset="0"/>
              <a:buNone/>
              <a:defRPr lang="nl-NL">
                <a:solidFill>
                  <a:schemeClr val="bg1"/>
                </a:solidFill>
              </a:defRPr>
            </a:lvl1pPr>
          </a:lstStyle>
          <a:p>
            <a:pPr marL="0" lvl="0">
              <a:lnSpc>
                <a:spcPct val="105000"/>
              </a:lnSpc>
            </a:pPr>
            <a:r>
              <a:rPr lang="nl-NL"/>
              <a:t>Klik om stijl te bewerken</a:t>
            </a:r>
          </a:p>
        </p:txBody>
      </p:sp>
      <p:sp>
        <p:nvSpPr>
          <p:cNvPr id="5" name="Tijdelijke aanduiding voor tekst 3">
            <a:extLst>
              <a:ext uri="{FF2B5EF4-FFF2-40B4-BE49-F238E27FC236}">
                <a16:creationId xmlns:a16="http://schemas.microsoft.com/office/drawing/2014/main" id="{34E3226B-8147-0B42-8659-ACB48068D21A}"/>
              </a:ext>
            </a:extLst>
          </p:cNvPr>
          <p:cNvSpPr>
            <a:spLocks noGrp="1"/>
          </p:cNvSpPr>
          <p:nvPr>
            <p:ph type="body" sz="quarter" idx="11"/>
          </p:nvPr>
        </p:nvSpPr>
        <p:spPr>
          <a:xfrm>
            <a:off x="6814917" y="4003965"/>
            <a:ext cx="4585856" cy="956254"/>
          </a:xfrm>
        </p:spPr>
        <p:txBody>
          <a:bodyPr anchor="b">
            <a:noAutofit/>
          </a:bodyPr>
          <a:lstStyle>
            <a:lvl1pPr marL="0" indent="0" algn="l">
              <a:lnSpc>
                <a:spcPct val="105000"/>
              </a:lnSpc>
              <a:buFont typeface="Arial" panose="020B0604020202020204" pitchFamily="34" charset="0"/>
              <a:buNone/>
              <a:defRPr sz="2400">
                <a:solidFill>
                  <a:schemeClr val="bg1"/>
                </a:solidFill>
                <a:latin typeface="Rockwell" panose="020606030202050204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6" name="Tijdelijke aanduiding voor afbeelding 5">
            <a:extLst>
              <a:ext uri="{FF2B5EF4-FFF2-40B4-BE49-F238E27FC236}">
                <a16:creationId xmlns:a16="http://schemas.microsoft.com/office/drawing/2014/main" id="{615F0CBA-3F65-673C-C731-2EAD8FC271E1}"/>
              </a:ext>
            </a:extLst>
          </p:cNvPr>
          <p:cNvSpPr>
            <a:spLocks noGrp="1"/>
          </p:cNvSpPr>
          <p:nvPr>
            <p:ph type="pic" sz="quarter" idx="10"/>
          </p:nvPr>
        </p:nvSpPr>
        <p:spPr>
          <a:xfrm>
            <a:off x="2" y="2"/>
            <a:ext cx="12188778" cy="6857998"/>
          </a:xfrm>
          <a:custGeom>
            <a:avLst/>
            <a:gdLst>
              <a:gd name="connsiteX0" fmla="*/ 10814595 w 12188778"/>
              <a:gd name="connsiteY0" fmla="*/ 6526528 h 6857998"/>
              <a:gd name="connsiteX1" fmla="*/ 10836185 w 12188778"/>
              <a:gd name="connsiteY1" fmla="*/ 6557008 h 6857998"/>
              <a:gd name="connsiteX2" fmla="*/ 10813325 w 12188778"/>
              <a:gd name="connsiteY2" fmla="*/ 6588758 h 6857998"/>
              <a:gd name="connsiteX3" fmla="*/ 10790465 w 12188778"/>
              <a:gd name="connsiteY3" fmla="*/ 6558278 h 6857998"/>
              <a:gd name="connsiteX4" fmla="*/ 10814595 w 12188778"/>
              <a:gd name="connsiteY4" fmla="*/ 6526528 h 6857998"/>
              <a:gd name="connsiteX5" fmla="*/ 10517415 w 12188778"/>
              <a:gd name="connsiteY5" fmla="*/ 6526528 h 6857998"/>
              <a:gd name="connsiteX6" fmla="*/ 10541544 w 12188778"/>
              <a:gd name="connsiteY6" fmla="*/ 6558278 h 6857998"/>
              <a:gd name="connsiteX7" fmla="*/ 10518684 w 12188778"/>
              <a:gd name="connsiteY7" fmla="*/ 6590028 h 6857998"/>
              <a:gd name="connsiteX8" fmla="*/ 10495824 w 12188778"/>
              <a:gd name="connsiteY8" fmla="*/ 6558278 h 6857998"/>
              <a:gd name="connsiteX9" fmla="*/ 10517415 w 12188778"/>
              <a:gd name="connsiteY9" fmla="*/ 6526528 h 6857998"/>
              <a:gd name="connsiteX10" fmla="*/ 10293894 w 12188778"/>
              <a:gd name="connsiteY10" fmla="*/ 6526527 h 6857998"/>
              <a:gd name="connsiteX11" fmla="*/ 10319294 w 12188778"/>
              <a:gd name="connsiteY11" fmla="*/ 6555737 h 6857998"/>
              <a:gd name="connsiteX12" fmla="*/ 10293894 w 12188778"/>
              <a:gd name="connsiteY12" fmla="*/ 6590027 h 6857998"/>
              <a:gd name="connsiteX13" fmla="*/ 10268494 w 12188778"/>
              <a:gd name="connsiteY13" fmla="*/ 6555737 h 6857998"/>
              <a:gd name="connsiteX14" fmla="*/ 10293894 w 12188778"/>
              <a:gd name="connsiteY14" fmla="*/ 6526527 h 6857998"/>
              <a:gd name="connsiteX15" fmla="*/ 11105425 w 12188778"/>
              <a:gd name="connsiteY15" fmla="*/ 6525257 h 6857998"/>
              <a:gd name="connsiteX16" fmla="*/ 11127015 w 12188778"/>
              <a:gd name="connsiteY16" fmla="*/ 6548117 h 6857998"/>
              <a:gd name="connsiteX17" fmla="*/ 11082565 w 12188778"/>
              <a:gd name="connsiteY17" fmla="*/ 6548117 h 6857998"/>
              <a:gd name="connsiteX18" fmla="*/ 11105425 w 12188778"/>
              <a:gd name="connsiteY18" fmla="*/ 6525257 h 6857998"/>
              <a:gd name="connsiteX19" fmla="*/ 10408195 w 12188778"/>
              <a:gd name="connsiteY19" fmla="*/ 6525257 h 6857998"/>
              <a:gd name="connsiteX20" fmla="*/ 10429785 w 12188778"/>
              <a:gd name="connsiteY20" fmla="*/ 6548117 h 6857998"/>
              <a:gd name="connsiteX21" fmla="*/ 10385335 w 12188778"/>
              <a:gd name="connsiteY21" fmla="*/ 6548117 h 6857998"/>
              <a:gd name="connsiteX22" fmla="*/ 10408195 w 12188778"/>
              <a:gd name="connsiteY22" fmla="*/ 6525257 h 6857998"/>
              <a:gd name="connsiteX23" fmla="*/ 10596154 w 12188778"/>
              <a:gd name="connsiteY23" fmla="*/ 6508748 h 6857998"/>
              <a:gd name="connsiteX24" fmla="*/ 10596154 w 12188778"/>
              <a:gd name="connsiteY24" fmla="*/ 6607808 h 6857998"/>
              <a:gd name="connsiteX25" fmla="*/ 10622824 w 12188778"/>
              <a:gd name="connsiteY25" fmla="*/ 6607808 h 6857998"/>
              <a:gd name="connsiteX26" fmla="*/ 10622824 w 12188778"/>
              <a:gd name="connsiteY26" fmla="*/ 6508748 h 6857998"/>
              <a:gd name="connsiteX27" fmla="*/ 11510554 w 12188778"/>
              <a:gd name="connsiteY27" fmla="*/ 6507478 h 6857998"/>
              <a:gd name="connsiteX28" fmla="*/ 11510554 w 12188778"/>
              <a:gd name="connsiteY28" fmla="*/ 6555738 h 6857998"/>
              <a:gd name="connsiteX29" fmla="*/ 11487695 w 12188778"/>
              <a:gd name="connsiteY29" fmla="*/ 6588758 h 6857998"/>
              <a:gd name="connsiteX30" fmla="*/ 11471185 w 12188778"/>
              <a:gd name="connsiteY30" fmla="*/ 6560817 h 6857998"/>
              <a:gd name="connsiteX31" fmla="*/ 11471185 w 12188778"/>
              <a:gd name="connsiteY31" fmla="*/ 6508748 h 6857998"/>
              <a:gd name="connsiteX32" fmla="*/ 11444515 w 12188778"/>
              <a:gd name="connsiteY32" fmla="*/ 6508748 h 6857998"/>
              <a:gd name="connsiteX33" fmla="*/ 11444515 w 12188778"/>
              <a:gd name="connsiteY33" fmla="*/ 6570978 h 6857998"/>
              <a:gd name="connsiteX34" fmla="*/ 11478804 w 12188778"/>
              <a:gd name="connsiteY34" fmla="*/ 6609078 h 6857998"/>
              <a:gd name="connsiteX35" fmla="*/ 11511825 w 12188778"/>
              <a:gd name="connsiteY35" fmla="*/ 6593838 h 6857998"/>
              <a:gd name="connsiteX36" fmla="*/ 11511825 w 12188778"/>
              <a:gd name="connsiteY36" fmla="*/ 6607808 h 6857998"/>
              <a:gd name="connsiteX37" fmla="*/ 11537225 w 12188778"/>
              <a:gd name="connsiteY37" fmla="*/ 6607808 h 6857998"/>
              <a:gd name="connsiteX38" fmla="*/ 11537225 w 12188778"/>
              <a:gd name="connsiteY38" fmla="*/ 6507478 h 6857998"/>
              <a:gd name="connsiteX39" fmla="*/ 11419114 w 12188778"/>
              <a:gd name="connsiteY39" fmla="*/ 6507478 h 6857998"/>
              <a:gd name="connsiteX40" fmla="*/ 11391174 w 12188778"/>
              <a:gd name="connsiteY40" fmla="*/ 6531608 h 6857998"/>
              <a:gd name="connsiteX41" fmla="*/ 11391174 w 12188778"/>
              <a:gd name="connsiteY41" fmla="*/ 6508748 h 6857998"/>
              <a:gd name="connsiteX42" fmla="*/ 11368314 w 12188778"/>
              <a:gd name="connsiteY42" fmla="*/ 6508748 h 6857998"/>
              <a:gd name="connsiteX43" fmla="*/ 11367044 w 12188778"/>
              <a:gd name="connsiteY43" fmla="*/ 6508748 h 6857998"/>
              <a:gd name="connsiteX44" fmla="*/ 11367044 w 12188778"/>
              <a:gd name="connsiteY44" fmla="*/ 6607808 h 6857998"/>
              <a:gd name="connsiteX45" fmla="*/ 11393714 w 12188778"/>
              <a:gd name="connsiteY45" fmla="*/ 6607808 h 6857998"/>
              <a:gd name="connsiteX46" fmla="*/ 11393714 w 12188778"/>
              <a:gd name="connsiteY46" fmla="*/ 6572248 h 6857998"/>
              <a:gd name="connsiteX47" fmla="*/ 11415304 w 12188778"/>
              <a:gd name="connsiteY47" fmla="*/ 6531608 h 6857998"/>
              <a:gd name="connsiteX48" fmla="*/ 11426734 w 12188778"/>
              <a:gd name="connsiteY48" fmla="*/ 6534148 h 6857998"/>
              <a:gd name="connsiteX49" fmla="*/ 11426734 w 12188778"/>
              <a:gd name="connsiteY49" fmla="*/ 6508748 h 6857998"/>
              <a:gd name="connsiteX50" fmla="*/ 11419114 w 12188778"/>
              <a:gd name="connsiteY50" fmla="*/ 6507478 h 6857998"/>
              <a:gd name="connsiteX51" fmla="*/ 11231155 w 12188778"/>
              <a:gd name="connsiteY51" fmla="*/ 6507478 h 6857998"/>
              <a:gd name="connsiteX52" fmla="*/ 11198135 w 12188778"/>
              <a:gd name="connsiteY52" fmla="*/ 6522717 h 6857998"/>
              <a:gd name="connsiteX53" fmla="*/ 11198135 w 12188778"/>
              <a:gd name="connsiteY53" fmla="*/ 6508748 h 6857998"/>
              <a:gd name="connsiteX54" fmla="*/ 11172735 w 12188778"/>
              <a:gd name="connsiteY54" fmla="*/ 6508748 h 6857998"/>
              <a:gd name="connsiteX55" fmla="*/ 11172735 w 12188778"/>
              <a:gd name="connsiteY55" fmla="*/ 6609078 h 6857998"/>
              <a:gd name="connsiteX56" fmla="*/ 11199405 w 12188778"/>
              <a:gd name="connsiteY56" fmla="*/ 6609078 h 6857998"/>
              <a:gd name="connsiteX57" fmla="*/ 11199405 w 12188778"/>
              <a:gd name="connsiteY57" fmla="*/ 6560817 h 6857998"/>
              <a:gd name="connsiteX58" fmla="*/ 11222265 w 12188778"/>
              <a:gd name="connsiteY58" fmla="*/ 6527798 h 6857998"/>
              <a:gd name="connsiteX59" fmla="*/ 11238775 w 12188778"/>
              <a:gd name="connsiteY59" fmla="*/ 6555738 h 6857998"/>
              <a:gd name="connsiteX60" fmla="*/ 11238775 w 12188778"/>
              <a:gd name="connsiteY60" fmla="*/ 6607808 h 6857998"/>
              <a:gd name="connsiteX61" fmla="*/ 11265445 w 12188778"/>
              <a:gd name="connsiteY61" fmla="*/ 6607808 h 6857998"/>
              <a:gd name="connsiteX62" fmla="*/ 11265445 w 12188778"/>
              <a:gd name="connsiteY62" fmla="*/ 6545578 h 6857998"/>
              <a:gd name="connsiteX63" fmla="*/ 11231155 w 12188778"/>
              <a:gd name="connsiteY63" fmla="*/ 6507478 h 6857998"/>
              <a:gd name="connsiteX64" fmla="*/ 11017795 w 12188778"/>
              <a:gd name="connsiteY64" fmla="*/ 6507478 h 6857998"/>
              <a:gd name="connsiteX65" fmla="*/ 10969535 w 12188778"/>
              <a:gd name="connsiteY65" fmla="*/ 6558278 h 6857998"/>
              <a:gd name="connsiteX66" fmla="*/ 11019065 w 12188778"/>
              <a:gd name="connsiteY66" fmla="*/ 6610348 h 6857998"/>
              <a:gd name="connsiteX67" fmla="*/ 11045735 w 12188778"/>
              <a:gd name="connsiteY67" fmla="*/ 6606538 h 6857998"/>
              <a:gd name="connsiteX68" fmla="*/ 11044465 w 12188778"/>
              <a:gd name="connsiteY68" fmla="*/ 6584948 h 6857998"/>
              <a:gd name="connsiteX69" fmla="*/ 11024145 w 12188778"/>
              <a:gd name="connsiteY69" fmla="*/ 6590028 h 6857998"/>
              <a:gd name="connsiteX70" fmla="*/ 10997475 w 12188778"/>
              <a:gd name="connsiteY70" fmla="*/ 6558278 h 6857998"/>
              <a:gd name="connsiteX71" fmla="*/ 11024145 w 12188778"/>
              <a:gd name="connsiteY71" fmla="*/ 6526528 h 6857998"/>
              <a:gd name="connsiteX72" fmla="*/ 11041925 w 12188778"/>
              <a:gd name="connsiteY72" fmla="*/ 6530338 h 6857998"/>
              <a:gd name="connsiteX73" fmla="*/ 11043195 w 12188778"/>
              <a:gd name="connsiteY73" fmla="*/ 6511288 h 6857998"/>
              <a:gd name="connsiteX74" fmla="*/ 11017795 w 12188778"/>
              <a:gd name="connsiteY74" fmla="*/ 6507478 h 6857998"/>
              <a:gd name="connsiteX75" fmla="*/ 10922545 w 12188778"/>
              <a:gd name="connsiteY75" fmla="*/ 6507478 h 6857998"/>
              <a:gd name="connsiteX76" fmla="*/ 10883175 w 12188778"/>
              <a:gd name="connsiteY76" fmla="*/ 6537958 h 6857998"/>
              <a:gd name="connsiteX77" fmla="*/ 10928895 w 12188778"/>
              <a:gd name="connsiteY77" fmla="*/ 6579867 h 6857998"/>
              <a:gd name="connsiteX78" fmla="*/ 10911115 w 12188778"/>
              <a:gd name="connsiteY78" fmla="*/ 6591298 h 6857998"/>
              <a:gd name="connsiteX79" fmla="*/ 10885715 w 12188778"/>
              <a:gd name="connsiteY79" fmla="*/ 6584948 h 6857998"/>
              <a:gd name="connsiteX80" fmla="*/ 10884445 w 12188778"/>
              <a:gd name="connsiteY80" fmla="*/ 6606538 h 6857998"/>
              <a:gd name="connsiteX81" fmla="*/ 10913655 w 12188778"/>
              <a:gd name="connsiteY81" fmla="*/ 6610348 h 6857998"/>
              <a:gd name="connsiteX82" fmla="*/ 10955565 w 12188778"/>
              <a:gd name="connsiteY82" fmla="*/ 6578598 h 6857998"/>
              <a:gd name="connsiteX83" fmla="*/ 10909845 w 12188778"/>
              <a:gd name="connsiteY83" fmla="*/ 6536688 h 6857998"/>
              <a:gd name="connsiteX84" fmla="*/ 10925085 w 12188778"/>
              <a:gd name="connsiteY84" fmla="*/ 6525258 h 6857998"/>
              <a:gd name="connsiteX85" fmla="*/ 10949215 w 12188778"/>
              <a:gd name="connsiteY85" fmla="*/ 6529067 h 6857998"/>
              <a:gd name="connsiteX86" fmla="*/ 10951755 w 12188778"/>
              <a:gd name="connsiteY86" fmla="*/ 6511288 h 6857998"/>
              <a:gd name="connsiteX87" fmla="*/ 10922545 w 12188778"/>
              <a:gd name="connsiteY87" fmla="*/ 6507478 h 6857998"/>
              <a:gd name="connsiteX88" fmla="*/ 10808245 w 12188778"/>
              <a:gd name="connsiteY88" fmla="*/ 6507478 h 6857998"/>
              <a:gd name="connsiteX89" fmla="*/ 10765065 w 12188778"/>
              <a:gd name="connsiteY89" fmla="*/ 6558278 h 6857998"/>
              <a:gd name="connsiteX90" fmla="*/ 10805704 w 12188778"/>
              <a:gd name="connsiteY90" fmla="*/ 6607808 h 6857998"/>
              <a:gd name="connsiteX91" fmla="*/ 10837454 w 12188778"/>
              <a:gd name="connsiteY91" fmla="*/ 6592567 h 6857998"/>
              <a:gd name="connsiteX92" fmla="*/ 10806975 w 12188778"/>
              <a:gd name="connsiteY92" fmla="*/ 6630667 h 6857998"/>
              <a:gd name="connsiteX93" fmla="*/ 10777765 w 12188778"/>
              <a:gd name="connsiteY93" fmla="*/ 6621778 h 6857998"/>
              <a:gd name="connsiteX94" fmla="*/ 10775225 w 12188778"/>
              <a:gd name="connsiteY94" fmla="*/ 6643367 h 6857998"/>
              <a:gd name="connsiteX95" fmla="*/ 10809515 w 12188778"/>
              <a:gd name="connsiteY95" fmla="*/ 6649717 h 6857998"/>
              <a:gd name="connsiteX96" fmla="*/ 10862854 w 12188778"/>
              <a:gd name="connsiteY96" fmla="*/ 6597648 h 6857998"/>
              <a:gd name="connsiteX97" fmla="*/ 10862854 w 12188778"/>
              <a:gd name="connsiteY97" fmla="*/ 6508748 h 6857998"/>
              <a:gd name="connsiteX98" fmla="*/ 10838725 w 12188778"/>
              <a:gd name="connsiteY98" fmla="*/ 6508748 h 6857998"/>
              <a:gd name="connsiteX99" fmla="*/ 10838725 w 12188778"/>
              <a:gd name="connsiteY99" fmla="*/ 6522717 h 6857998"/>
              <a:gd name="connsiteX100" fmla="*/ 10808245 w 12188778"/>
              <a:gd name="connsiteY100" fmla="*/ 6507478 h 6857998"/>
              <a:gd name="connsiteX101" fmla="*/ 10707914 w 12188778"/>
              <a:gd name="connsiteY101" fmla="*/ 6507478 h 6857998"/>
              <a:gd name="connsiteX102" fmla="*/ 10674894 w 12188778"/>
              <a:gd name="connsiteY102" fmla="*/ 6522717 h 6857998"/>
              <a:gd name="connsiteX103" fmla="*/ 10674894 w 12188778"/>
              <a:gd name="connsiteY103" fmla="*/ 6508748 h 6857998"/>
              <a:gd name="connsiteX104" fmla="*/ 10649494 w 12188778"/>
              <a:gd name="connsiteY104" fmla="*/ 6508748 h 6857998"/>
              <a:gd name="connsiteX105" fmla="*/ 10649494 w 12188778"/>
              <a:gd name="connsiteY105" fmla="*/ 6609078 h 6857998"/>
              <a:gd name="connsiteX106" fmla="*/ 10676164 w 12188778"/>
              <a:gd name="connsiteY106" fmla="*/ 6609078 h 6857998"/>
              <a:gd name="connsiteX107" fmla="*/ 10676164 w 12188778"/>
              <a:gd name="connsiteY107" fmla="*/ 6560817 h 6857998"/>
              <a:gd name="connsiteX108" fmla="*/ 10699024 w 12188778"/>
              <a:gd name="connsiteY108" fmla="*/ 6527798 h 6857998"/>
              <a:gd name="connsiteX109" fmla="*/ 10715534 w 12188778"/>
              <a:gd name="connsiteY109" fmla="*/ 6555738 h 6857998"/>
              <a:gd name="connsiteX110" fmla="*/ 10715534 w 12188778"/>
              <a:gd name="connsiteY110" fmla="*/ 6607808 h 6857998"/>
              <a:gd name="connsiteX111" fmla="*/ 10742204 w 12188778"/>
              <a:gd name="connsiteY111" fmla="*/ 6607808 h 6857998"/>
              <a:gd name="connsiteX112" fmla="*/ 10742204 w 12188778"/>
              <a:gd name="connsiteY112" fmla="*/ 6545578 h 6857998"/>
              <a:gd name="connsiteX113" fmla="*/ 10707914 w 12188778"/>
              <a:gd name="connsiteY113" fmla="*/ 6507478 h 6857998"/>
              <a:gd name="connsiteX114" fmla="*/ 11618505 w 12188778"/>
              <a:gd name="connsiteY114" fmla="*/ 6506207 h 6857998"/>
              <a:gd name="connsiteX115" fmla="*/ 11588025 w 12188778"/>
              <a:gd name="connsiteY115" fmla="*/ 6522717 h 6857998"/>
              <a:gd name="connsiteX116" fmla="*/ 11588025 w 12188778"/>
              <a:gd name="connsiteY116" fmla="*/ 6508747 h 6857998"/>
              <a:gd name="connsiteX117" fmla="*/ 11563895 w 12188778"/>
              <a:gd name="connsiteY117" fmla="*/ 6508747 h 6857998"/>
              <a:gd name="connsiteX118" fmla="*/ 11562625 w 12188778"/>
              <a:gd name="connsiteY118" fmla="*/ 6508747 h 6857998"/>
              <a:gd name="connsiteX119" fmla="*/ 11562625 w 12188778"/>
              <a:gd name="connsiteY119" fmla="*/ 6609077 h 6857998"/>
              <a:gd name="connsiteX120" fmla="*/ 11589295 w 12188778"/>
              <a:gd name="connsiteY120" fmla="*/ 6609077 h 6857998"/>
              <a:gd name="connsiteX121" fmla="*/ 11589295 w 12188778"/>
              <a:gd name="connsiteY121" fmla="*/ 6560817 h 6857998"/>
              <a:gd name="connsiteX122" fmla="*/ 11608345 w 12188778"/>
              <a:gd name="connsiteY122" fmla="*/ 6527797 h 6857998"/>
              <a:gd name="connsiteX123" fmla="*/ 11623585 w 12188778"/>
              <a:gd name="connsiteY123" fmla="*/ 6549387 h 6857998"/>
              <a:gd name="connsiteX124" fmla="*/ 11623585 w 12188778"/>
              <a:gd name="connsiteY124" fmla="*/ 6607807 h 6857998"/>
              <a:gd name="connsiteX125" fmla="*/ 11650255 w 12188778"/>
              <a:gd name="connsiteY125" fmla="*/ 6607807 h 6857998"/>
              <a:gd name="connsiteX126" fmla="*/ 11650255 w 12188778"/>
              <a:gd name="connsiteY126" fmla="*/ 6559547 h 6857998"/>
              <a:gd name="connsiteX127" fmla="*/ 11669305 w 12188778"/>
              <a:gd name="connsiteY127" fmla="*/ 6526527 h 6857998"/>
              <a:gd name="connsiteX128" fmla="*/ 11684545 w 12188778"/>
              <a:gd name="connsiteY128" fmla="*/ 6548117 h 6857998"/>
              <a:gd name="connsiteX129" fmla="*/ 11684545 w 12188778"/>
              <a:gd name="connsiteY129" fmla="*/ 6606537 h 6857998"/>
              <a:gd name="connsiteX130" fmla="*/ 11711215 w 12188778"/>
              <a:gd name="connsiteY130" fmla="*/ 6606537 h 6857998"/>
              <a:gd name="connsiteX131" fmla="*/ 11711215 w 12188778"/>
              <a:gd name="connsiteY131" fmla="*/ 6544307 h 6857998"/>
              <a:gd name="connsiteX132" fmla="*/ 11679465 w 12188778"/>
              <a:gd name="connsiteY132" fmla="*/ 6506207 h 6857998"/>
              <a:gd name="connsiteX133" fmla="*/ 11647715 w 12188778"/>
              <a:gd name="connsiteY133" fmla="*/ 6523987 h 6857998"/>
              <a:gd name="connsiteX134" fmla="*/ 11618505 w 12188778"/>
              <a:gd name="connsiteY134" fmla="*/ 6506207 h 6857998"/>
              <a:gd name="connsiteX135" fmla="*/ 11104154 w 12188778"/>
              <a:gd name="connsiteY135" fmla="*/ 6506207 h 6857998"/>
              <a:gd name="connsiteX136" fmla="*/ 11057165 w 12188778"/>
              <a:gd name="connsiteY136" fmla="*/ 6558277 h 6857998"/>
              <a:gd name="connsiteX137" fmla="*/ 11110504 w 12188778"/>
              <a:gd name="connsiteY137" fmla="*/ 6609077 h 6857998"/>
              <a:gd name="connsiteX138" fmla="*/ 11144795 w 12188778"/>
              <a:gd name="connsiteY138" fmla="*/ 6601457 h 6857998"/>
              <a:gd name="connsiteX139" fmla="*/ 11144795 w 12188778"/>
              <a:gd name="connsiteY139" fmla="*/ 6581137 h 6857998"/>
              <a:gd name="connsiteX140" fmla="*/ 11111775 w 12188778"/>
              <a:gd name="connsiteY140" fmla="*/ 6591297 h 6857998"/>
              <a:gd name="connsiteX141" fmla="*/ 11082565 w 12188778"/>
              <a:gd name="connsiteY141" fmla="*/ 6565897 h 6857998"/>
              <a:gd name="connsiteX142" fmla="*/ 11152415 w 12188778"/>
              <a:gd name="connsiteY142" fmla="*/ 6565897 h 6857998"/>
              <a:gd name="connsiteX143" fmla="*/ 11104154 w 12188778"/>
              <a:gd name="connsiteY143" fmla="*/ 6506207 h 6857998"/>
              <a:gd name="connsiteX144" fmla="*/ 10406925 w 12188778"/>
              <a:gd name="connsiteY144" fmla="*/ 6506207 h 6857998"/>
              <a:gd name="connsiteX145" fmla="*/ 10359935 w 12188778"/>
              <a:gd name="connsiteY145" fmla="*/ 6558277 h 6857998"/>
              <a:gd name="connsiteX146" fmla="*/ 10413275 w 12188778"/>
              <a:gd name="connsiteY146" fmla="*/ 6609077 h 6857998"/>
              <a:gd name="connsiteX147" fmla="*/ 10447565 w 12188778"/>
              <a:gd name="connsiteY147" fmla="*/ 6601457 h 6857998"/>
              <a:gd name="connsiteX148" fmla="*/ 10447565 w 12188778"/>
              <a:gd name="connsiteY148" fmla="*/ 6581137 h 6857998"/>
              <a:gd name="connsiteX149" fmla="*/ 10414545 w 12188778"/>
              <a:gd name="connsiteY149" fmla="*/ 6591297 h 6857998"/>
              <a:gd name="connsiteX150" fmla="*/ 10385335 w 12188778"/>
              <a:gd name="connsiteY150" fmla="*/ 6565897 h 6857998"/>
              <a:gd name="connsiteX151" fmla="*/ 10455185 w 12188778"/>
              <a:gd name="connsiteY151" fmla="*/ 6565897 h 6857998"/>
              <a:gd name="connsiteX152" fmla="*/ 10406925 w 12188778"/>
              <a:gd name="connsiteY152" fmla="*/ 6506207 h 6857998"/>
              <a:gd name="connsiteX153" fmla="*/ 10293894 w 12188778"/>
              <a:gd name="connsiteY153" fmla="*/ 6506207 h 6857998"/>
              <a:gd name="connsiteX154" fmla="*/ 10240554 w 12188778"/>
              <a:gd name="connsiteY154" fmla="*/ 6558277 h 6857998"/>
              <a:gd name="connsiteX155" fmla="*/ 10293894 w 12188778"/>
              <a:gd name="connsiteY155" fmla="*/ 6609077 h 6857998"/>
              <a:gd name="connsiteX156" fmla="*/ 10347234 w 12188778"/>
              <a:gd name="connsiteY156" fmla="*/ 6558277 h 6857998"/>
              <a:gd name="connsiteX157" fmla="*/ 10293894 w 12188778"/>
              <a:gd name="connsiteY157" fmla="*/ 6506207 h 6857998"/>
              <a:gd name="connsiteX158" fmla="*/ 11326405 w 12188778"/>
              <a:gd name="connsiteY158" fmla="*/ 6482077 h 6857998"/>
              <a:gd name="connsiteX159" fmla="*/ 11299735 w 12188778"/>
              <a:gd name="connsiteY159" fmla="*/ 6489697 h 6857998"/>
              <a:gd name="connsiteX160" fmla="*/ 11299735 w 12188778"/>
              <a:gd name="connsiteY160" fmla="*/ 6508747 h 6857998"/>
              <a:gd name="connsiteX161" fmla="*/ 11280685 w 12188778"/>
              <a:gd name="connsiteY161" fmla="*/ 6508747 h 6857998"/>
              <a:gd name="connsiteX162" fmla="*/ 11280685 w 12188778"/>
              <a:gd name="connsiteY162" fmla="*/ 6527797 h 6857998"/>
              <a:gd name="connsiteX163" fmla="*/ 11301005 w 12188778"/>
              <a:gd name="connsiteY163" fmla="*/ 6527797 h 6857998"/>
              <a:gd name="connsiteX164" fmla="*/ 11301005 w 12188778"/>
              <a:gd name="connsiteY164" fmla="*/ 6579867 h 6857998"/>
              <a:gd name="connsiteX165" fmla="*/ 11332755 w 12188778"/>
              <a:gd name="connsiteY165" fmla="*/ 6611617 h 6857998"/>
              <a:gd name="connsiteX166" fmla="*/ 11351805 w 12188778"/>
              <a:gd name="connsiteY166" fmla="*/ 6609077 h 6857998"/>
              <a:gd name="connsiteX167" fmla="*/ 11350535 w 12188778"/>
              <a:gd name="connsiteY167" fmla="*/ 6588757 h 6857998"/>
              <a:gd name="connsiteX168" fmla="*/ 11339105 w 12188778"/>
              <a:gd name="connsiteY168" fmla="*/ 6591297 h 6857998"/>
              <a:gd name="connsiteX169" fmla="*/ 11326405 w 12188778"/>
              <a:gd name="connsiteY169" fmla="*/ 6574787 h 6857998"/>
              <a:gd name="connsiteX170" fmla="*/ 11326405 w 12188778"/>
              <a:gd name="connsiteY170" fmla="*/ 6529067 h 6857998"/>
              <a:gd name="connsiteX171" fmla="*/ 11349265 w 12188778"/>
              <a:gd name="connsiteY171" fmla="*/ 6529067 h 6857998"/>
              <a:gd name="connsiteX172" fmla="*/ 11349265 w 12188778"/>
              <a:gd name="connsiteY172" fmla="*/ 6510017 h 6857998"/>
              <a:gd name="connsiteX173" fmla="*/ 11326405 w 12188778"/>
              <a:gd name="connsiteY173" fmla="*/ 6510017 h 6857998"/>
              <a:gd name="connsiteX174" fmla="*/ 10116094 w 12188778"/>
              <a:gd name="connsiteY174" fmla="*/ 6474457 h 6857998"/>
              <a:gd name="connsiteX175" fmla="*/ 10163084 w 12188778"/>
              <a:gd name="connsiteY175" fmla="*/ 6607807 h 6857998"/>
              <a:gd name="connsiteX176" fmla="*/ 10196104 w 12188778"/>
              <a:gd name="connsiteY176" fmla="*/ 6607807 h 6857998"/>
              <a:gd name="connsiteX177" fmla="*/ 10243094 w 12188778"/>
              <a:gd name="connsiteY177" fmla="*/ 6474457 h 6857998"/>
              <a:gd name="connsiteX178" fmla="*/ 10215154 w 12188778"/>
              <a:gd name="connsiteY178" fmla="*/ 6474457 h 6857998"/>
              <a:gd name="connsiteX179" fmla="*/ 10180864 w 12188778"/>
              <a:gd name="connsiteY179" fmla="*/ 6578597 h 6857998"/>
              <a:gd name="connsiteX180" fmla="*/ 10145304 w 12188778"/>
              <a:gd name="connsiteY180" fmla="*/ 6474457 h 6857998"/>
              <a:gd name="connsiteX181" fmla="*/ 10596154 w 12188778"/>
              <a:gd name="connsiteY181" fmla="*/ 6466838 h 6857998"/>
              <a:gd name="connsiteX182" fmla="*/ 10596154 w 12188778"/>
              <a:gd name="connsiteY182" fmla="*/ 6490968 h 6857998"/>
              <a:gd name="connsiteX183" fmla="*/ 10622824 w 12188778"/>
              <a:gd name="connsiteY183" fmla="*/ 6490968 h 6857998"/>
              <a:gd name="connsiteX184" fmla="*/ 10622824 w 12188778"/>
              <a:gd name="connsiteY184" fmla="*/ 6466838 h 6857998"/>
              <a:gd name="connsiteX185" fmla="*/ 10541544 w 12188778"/>
              <a:gd name="connsiteY185" fmla="*/ 6464298 h 6857998"/>
              <a:gd name="connsiteX186" fmla="*/ 10541544 w 12188778"/>
              <a:gd name="connsiteY186" fmla="*/ 6521448 h 6857998"/>
              <a:gd name="connsiteX187" fmla="*/ 10511065 w 12188778"/>
              <a:gd name="connsiteY187" fmla="*/ 6507478 h 6857998"/>
              <a:gd name="connsiteX188" fmla="*/ 10469154 w 12188778"/>
              <a:gd name="connsiteY188" fmla="*/ 6558278 h 6857998"/>
              <a:gd name="connsiteX189" fmla="*/ 10511065 w 12188778"/>
              <a:gd name="connsiteY189" fmla="*/ 6610348 h 6857998"/>
              <a:gd name="connsiteX190" fmla="*/ 10542815 w 12188778"/>
              <a:gd name="connsiteY190" fmla="*/ 6596378 h 6857998"/>
              <a:gd name="connsiteX191" fmla="*/ 10542815 w 12188778"/>
              <a:gd name="connsiteY191" fmla="*/ 6607808 h 6857998"/>
              <a:gd name="connsiteX192" fmla="*/ 10568215 w 12188778"/>
              <a:gd name="connsiteY192" fmla="*/ 6607808 h 6857998"/>
              <a:gd name="connsiteX193" fmla="*/ 10568215 w 12188778"/>
              <a:gd name="connsiteY193" fmla="*/ 6464298 h 6857998"/>
              <a:gd name="connsiteX194" fmla="*/ 6501040 w 12188778"/>
              <a:gd name="connsiteY194" fmla="*/ 507998 h 6857998"/>
              <a:gd name="connsiteX195" fmla="*/ 6501040 w 12188778"/>
              <a:gd name="connsiteY195" fmla="*/ 5196838 h 6857998"/>
              <a:gd name="connsiteX196" fmla="*/ 10939690 w 12188778"/>
              <a:gd name="connsiteY196" fmla="*/ 5196838 h 6857998"/>
              <a:gd name="connsiteX197" fmla="*/ 11659780 w 12188778"/>
              <a:gd name="connsiteY197" fmla="*/ 4476748 h 6857998"/>
              <a:gd name="connsiteX198" fmla="*/ 11659780 w 12188778"/>
              <a:gd name="connsiteY198" fmla="*/ 507998 h 6857998"/>
              <a:gd name="connsiteX199" fmla="*/ 0 w 12188778"/>
              <a:gd name="connsiteY199" fmla="*/ 0 h 6857998"/>
              <a:gd name="connsiteX200" fmla="*/ 12188778 w 12188778"/>
              <a:gd name="connsiteY200" fmla="*/ 0 h 6857998"/>
              <a:gd name="connsiteX201" fmla="*/ 12188778 w 12188778"/>
              <a:gd name="connsiteY201" fmla="*/ 6857998 h 6857998"/>
              <a:gd name="connsiteX202" fmla="*/ 0 w 12188778"/>
              <a:gd name="connsiteY202" fmla="*/ 6857998 h 6857998"/>
              <a:gd name="connsiteX203" fmla="*/ 0 w 12188778"/>
              <a:gd name="connsiteY203" fmla="*/ 6598798 h 6857998"/>
              <a:gd name="connsiteX204" fmla="*/ 9998620 w 12188778"/>
              <a:gd name="connsiteY204" fmla="*/ 6598798 h 6857998"/>
              <a:gd name="connsiteX205" fmla="*/ 9998620 w 12188778"/>
              <a:gd name="connsiteY205" fmla="*/ 6512398 h 6857998"/>
              <a:gd name="connsiteX206" fmla="*/ 0 w 12188778"/>
              <a:gd name="connsiteY206" fmla="*/ 65123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12188778" h="6857998">
                <a:moveTo>
                  <a:pt x="10814595" y="6526528"/>
                </a:moveTo>
                <a:cubicBezTo>
                  <a:pt x="10829835" y="6526528"/>
                  <a:pt x="10836185" y="6540498"/>
                  <a:pt x="10836185" y="6557008"/>
                </a:cubicBezTo>
                <a:cubicBezTo>
                  <a:pt x="10836185" y="6573517"/>
                  <a:pt x="10829835" y="6587488"/>
                  <a:pt x="10813325" y="6588758"/>
                </a:cubicBezTo>
                <a:cubicBezTo>
                  <a:pt x="10798085" y="6588758"/>
                  <a:pt x="10790465" y="6572248"/>
                  <a:pt x="10790465" y="6558278"/>
                </a:cubicBezTo>
                <a:cubicBezTo>
                  <a:pt x="10790465" y="6543038"/>
                  <a:pt x="10796815" y="6526528"/>
                  <a:pt x="10814595" y="6526528"/>
                </a:cubicBezTo>
                <a:close/>
                <a:moveTo>
                  <a:pt x="10517415" y="6526528"/>
                </a:moveTo>
                <a:cubicBezTo>
                  <a:pt x="10535194" y="6526528"/>
                  <a:pt x="10541544" y="6544308"/>
                  <a:pt x="10541544" y="6558278"/>
                </a:cubicBezTo>
                <a:cubicBezTo>
                  <a:pt x="10541544" y="6572248"/>
                  <a:pt x="10536465" y="6590028"/>
                  <a:pt x="10518684" y="6590028"/>
                </a:cubicBezTo>
                <a:cubicBezTo>
                  <a:pt x="10502174" y="6590028"/>
                  <a:pt x="10497094" y="6570978"/>
                  <a:pt x="10495824" y="6558278"/>
                </a:cubicBezTo>
                <a:cubicBezTo>
                  <a:pt x="10495824" y="6544308"/>
                  <a:pt x="10500904" y="6526528"/>
                  <a:pt x="10517415" y="6526528"/>
                </a:cubicBezTo>
                <a:close/>
                <a:moveTo>
                  <a:pt x="10293894" y="6526527"/>
                </a:moveTo>
                <a:cubicBezTo>
                  <a:pt x="10311674" y="6526527"/>
                  <a:pt x="10319294" y="6540497"/>
                  <a:pt x="10319294" y="6555737"/>
                </a:cubicBezTo>
                <a:cubicBezTo>
                  <a:pt x="10319294" y="6572247"/>
                  <a:pt x="10314215" y="6590027"/>
                  <a:pt x="10293894" y="6590027"/>
                </a:cubicBezTo>
                <a:cubicBezTo>
                  <a:pt x="10273574" y="6590027"/>
                  <a:pt x="10268494" y="6572247"/>
                  <a:pt x="10268494" y="6555737"/>
                </a:cubicBezTo>
                <a:cubicBezTo>
                  <a:pt x="10268494" y="6540497"/>
                  <a:pt x="10277384" y="6526527"/>
                  <a:pt x="10293894" y="6526527"/>
                </a:cubicBezTo>
                <a:close/>
                <a:moveTo>
                  <a:pt x="11105425" y="6525257"/>
                </a:moveTo>
                <a:cubicBezTo>
                  <a:pt x="11120665" y="6525257"/>
                  <a:pt x="11125745" y="6535417"/>
                  <a:pt x="11127015" y="6548117"/>
                </a:cubicBezTo>
                <a:lnTo>
                  <a:pt x="11082565" y="6548117"/>
                </a:lnTo>
                <a:cubicBezTo>
                  <a:pt x="11083835" y="6535417"/>
                  <a:pt x="11090185" y="6525257"/>
                  <a:pt x="11105425" y="6525257"/>
                </a:cubicBezTo>
                <a:close/>
                <a:moveTo>
                  <a:pt x="10408195" y="6525257"/>
                </a:moveTo>
                <a:cubicBezTo>
                  <a:pt x="10423435" y="6525257"/>
                  <a:pt x="10428515" y="6535417"/>
                  <a:pt x="10429785" y="6548117"/>
                </a:cubicBezTo>
                <a:lnTo>
                  <a:pt x="10385335" y="6548117"/>
                </a:lnTo>
                <a:cubicBezTo>
                  <a:pt x="10386605" y="6535417"/>
                  <a:pt x="10392955" y="6525257"/>
                  <a:pt x="10408195" y="6525257"/>
                </a:cubicBezTo>
                <a:close/>
                <a:moveTo>
                  <a:pt x="10596154" y="6508748"/>
                </a:moveTo>
                <a:lnTo>
                  <a:pt x="10596154" y="6607808"/>
                </a:lnTo>
                <a:lnTo>
                  <a:pt x="10622824" y="6607808"/>
                </a:lnTo>
                <a:lnTo>
                  <a:pt x="10622824" y="6508748"/>
                </a:lnTo>
                <a:close/>
                <a:moveTo>
                  <a:pt x="11510554" y="6507478"/>
                </a:moveTo>
                <a:lnTo>
                  <a:pt x="11510554" y="6555738"/>
                </a:lnTo>
                <a:cubicBezTo>
                  <a:pt x="11510554" y="6568438"/>
                  <a:pt x="11506745" y="6588758"/>
                  <a:pt x="11487695" y="6588758"/>
                </a:cubicBezTo>
                <a:cubicBezTo>
                  <a:pt x="11471185" y="6588758"/>
                  <a:pt x="11471185" y="6573517"/>
                  <a:pt x="11471185" y="6560817"/>
                </a:cubicBezTo>
                <a:lnTo>
                  <a:pt x="11471185" y="6508748"/>
                </a:lnTo>
                <a:lnTo>
                  <a:pt x="11444515" y="6508748"/>
                </a:lnTo>
                <a:lnTo>
                  <a:pt x="11444515" y="6570978"/>
                </a:lnTo>
                <a:cubicBezTo>
                  <a:pt x="11444515" y="6592567"/>
                  <a:pt x="11454675" y="6609078"/>
                  <a:pt x="11478804" y="6609078"/>
                </a:cubicBezTo>
                <a:cubicBezTo>
                  <a:pt x="11492775" y="6609078"/>
                  <a:pt x="11504204" y="6603998"/>
                  <a:pt x="11511825" y="6593838"/>
                </a:cubicBezTo>
                <a:lnTo>
                  <a:pt x="11511825" y="6607808"/>
                </a:lnTo>
                <a:lnTo>
                  <a:pt x="11537225" y="6607808"/>
                </a:lnTo>
                <a:lnTo>
                  <a:pt x="11537225" y="6507478"/>
                </a:lnTo>
                <a:close/>
                <a:moveTo>
                  <a:pt x="11419114" y="6507478"/>
                </a:moveTo>
                <a:cubicBezTo>
                  <a:pt x="11402604" y="6507478"/>
                  <a:pt x="11392444" y="6522717"/>
                  <a:pt x="11391174" y="6531608"/>
                </a:cubicBezTo>
                <a:lnTo>
                  <a:pt x="11391174" y="6508748"/>
                </a:lnTo>
                <a:lnTo>
                  <a:pt x="11368314" y="6508748"/>
                </a:lnTo>
                <a:lnTo>
                  <a:pt x="11367044" y="6508748"/>
                </a:lnTo>
                <a:lnTo>
                  <a:pt x="11367044" y="6607808"/>
                </a:lnTo>
                <a:lnTo>
                  <a:pt x="11393714" y="6607808"/>
                </a:lnTo>
                <a:lnTo>
                  <a:pt x="11393714" y="6572248"/>
                </a:lnTo>
                <a:cubicBezTo>
                  <a:pt x="11393714" y="6558278"/>
                  <a:pt x="11393714" y="6531608"/>
                  <a:pt x="11415304" y="6531608"/>
                </a:cubicBezTo>
                <a:cubicBezTo>
                  <a:pt x="11419114" y="6531608"/>
                  <a:pt x="11424194" y="6532878"/>
                  <a:pt x="11426734" y="6534148"/>
                </a:cubicBezTo>
                <a:lnTo>
                  <a:pt x="11426734" y="6508748"/>
                </a:lnTo>
                <a:cubicBezTo>
                  <a:pt x="11424194" y="6507478"/>
                  <a:pt x="11421654" y="6507478"/>
                  <a:pt x="11419114" y="6507478"/>
                </a:cubicBezTo>
                <a:close/>
                <a:moveTo>
                  <a:pt x="11231155" y="6507478"/>
                </a:moveTo>
                <a:cubicBezTo>
                  <a:pt x="11217185" y="6507478"/>
                  <a:pt x="11205755" y="6511288"/>
                  <a:pt x="11198135" y="6522717"/>
                </a:cubicBezTo>
                <a:lnTo>
                  <a:pt x="11198135" y="6508748"/>
                </a:lnTo>
                <a:lnTo>
                  <a:pt x="11172735" y="6508748"/>
                </a:lnTo>
                <a:lnTo>
                  <a:pt x="11172735" y="6609078"/>
                </a:lnTo>
                <a:lnTo>
                  <a:pt x="11199405" y="6609078"/>
                </a:lnTo>
                <a:lnTo>
                  <a:pt x="11199405" y="6560817"/>
                </a:lnTo>
                <a:cubicBezTo>
                  <a:pt x="11199405" y="6548117"/>
                  <a:pt x="11203215" y="6527798"/>
                  <a:pt x="11222265" y="6527798"/>
                </a:cubicBezTo>
                <a:cubicBezTo>
                  <a:pt x="11238775" y="6527798"/>
                  <a:pt x="11238775" y="6544308"/>
                  <a:pt x="11238775" y="6555738"/>
                </a:cubicBezTo>
                <a:lnTo>
                  <a:pt x="11238775" y="6607808"/>
                </a:lnTo>
                <a:lnTo>
                  <a:pt x="11265445" y="6607808"/>
                </a:lnTo>
                <a:lnTo>
                  <a:pt x="11265445" y="6545578"/>
                </a:lnTo>
                <a:cubicBezTo>
                  <a:pt x="11265445" y="6523988"/>
                  <a:pt x="11255285" y="6507478"/>
                  <a:pt x="11231155" y="6507478"/>
                </a:cubicBezTo>
                <a:close/>
                <a:moveTo>
                  <a:pt x="11017795" y="6507478"/>
                </a:moveTo>
                <a:cubicBezTo>
                  <a:pt x="10987315" y="6507478"/>
                  <a:pt x="10969535" y="6530338"/>
                  <a:pt x="10969535" y="6558278"/>
                </a:cubicBezTo>
                <a:cubicBezTo>
                  <a:pt x="10969535" y="6588758"/>
                  <a:pt x="10986045" y="6610348"/>
                  <a:pt x="11019065" y="6610348"/>
                </a:cubicBezTo>
                <a:cubicBezTo>
                  <a:pt x="11030495" y="6610348"/>
                  <a:pt x="11038115" y="6609078"/>
                  <a:pt x="11045735" y="6606538"/>
                </a:cubicBezTo>
                <a:lnTo>
                  <a:pt x="11044465" y="6584948"/>
                </a:lnTo>
                <a:cubicBezTo>
                  <a:pt x="11039385" y="6587488"/>
                  <a:pt x="11031765" y="6590028"/>
                  <a:pt x="11024145" y="6590028"/>
                </a:cubicBezTo>
                <a:cubicBezTo>
                  <a:pt x="11006365" y="6590028"/>
                  <a:pt x="10997475" y="6576058"/>
                  <a:pt x="10997475" y="6558278"/>
                </a:cubicBezTo>
                <a:cubicBezTo>
                  <a:pt x="10997475" y="6539228"/>
                  <a:pt x="11007635" y="6526528"/>
                  <a:pt x="11024145" y="6526528"/>
                </a:cubicBezTo>
                <a:cubicBezTo>
                  <a:pt x="11031765" y="6526528"/>
                  <a:pt x="11036845" y="6527798"/>
                  <a:pt x="11041925" y="6530338"/>
                </a:cubicBezTo>
                <a:lnTo>
                  <a:pt x="11043195" y="6511288"/>
                </a:lnTo>
                <a:cubicBezTo>
                  <a:pt x="11035575" y="6508748"/>
                  <a:pt x="11027955" y="6507478"/>
                  <a:pt x="11017795" y="6507478"/>
                </a:cubicBezTo>
                <a:close/>
                <a:moveTo>
                  <a:pt x="10922545" y="6507478"/>
                </a:moveTo>
                <a:cubicBezTo>
                  <a:pt x="10902225" y="6507478"/>
                  <a:pt x="10883175" y="6516367"/>
                  <a:pt x="10883175" y="6537958"/>
                </a:cubicBezTo>
                <a:cubicBezTo>
                  <a:pt x="10883175" y="6573517"/>
                  <a:pt x="10928895" y="6560817"/>
                  <a:pt x="10928895" y="6579867"/>
                </a:cubicBezTo>
                <a:cubicBezTo>
                  <a:pt x="10928895" y="6588758"/>
                  <a:pt x="10917465" y="6591298"/>
                  <a:pt x="10911115" y="6591298"/>
                </a:cubicBezTo>
                <a:cubicBezTo>
                  <a:pt x="10902225" y="6591298"/>
                  <a:pt x="10894605" y="6588758"/>
                  <a:pt x="10885715" y="6584948"/>
                </a:cubicBezTo>
                <a:lnTo>
                  <a:pt x="10884445" y="6606538"/>
                </a:lnTo>
                <a:cubicBezTo>
                  <a:pt x="10893335" y="6609078"/>
                  <a:pt x="10903495" y="6610348"/>
                  <a:pt x="10913655" y="6610348"/>
                </a:cubicBezTo>
                <a:cubicBezTo>
                  <a:pt x="10935245" y="6610348"/>
                  <a:pt x="10955565" y="6601458"/>
                  <a:pt x="10955565" y="6578598"/>
                </a:cubicBezTo>
                <a:cubicBezTo>
                  <a:pt x="10955565" y="6543038"/>
                  <a:pt x="10909845" y="6551928"/>
                  <a:pt x="10909845" y="6536688"/>
                </a:cubicBezTo>
                <a:cubicBezTo>
                  <a:pt x="10909845" y="6527798"/>
                  <a:pt x="10917465" y="6525258"/>
                  <a:pt x="10925085" y="6525258"/>
                </a:cubicBezTo>
                <a:cubicBezTo>
                  <a:pt x="10935245" y="6525258"/>
                  <a:pt x="10941595" y="6526528"/>
                  <a:pt x="10949215" y="6529067"/>
                </a:cubicBezTo>
                <a:lnTo>
                  <a:pt x="10951755" y="6511288"/>
                </a:lnTo>
                <a:cubicBezTo>
                  <a:pt x="10942865" y="6510017"/>
                  <a:pt x="10935245" y="6507478"/>
                  <a:pt x="10922545" y="6507478"/>
                </a:cubicBezTo>
                <a:close/>
                <a:moveTo>
                  <a:pt x="10808245" y="6507478"/>
                </a:moveTo>
                <a:cubicBezTo>
                  <a:pt x="10777765" y="6507478"/>
                  <a:pt x="10765065" y="6534148"/>
                  <a:pt x="10765065" y="6558278"/>
                </a:cubicBezTo>
                <a:cubicBezTo>
                  <a:pt x="10765065" y="6584948"/>
                  <a:pt x="10776495" y="6607808"/>
                  <a:pt x="10805704" y="6607808"/>
                </a:cubicBezTo>
                <a:cubicBezTo>
                  <a:pt x="10820945" y="6607808"/>
                  <a:pt x="10832375" y="6601458"/>
                  <a:pt x="10837454" y="6592567"/>
                </a:cubicBezTo>
                <a:cubicBezTo>
                  <a:pt x="10837454" y="6609078"/>
                  <a:pt x="10836185" y="6630667"/>
                  <a:pt x="10806975" y="6630667"/>
                </a:cubicBezTo>
                <a:cubicBezTo>
                  <a:pt x="10799354" y="6630667"/>
                  <a:pt x="10785385" y="6625588"/>
                  <a:pt x="10777765" y="6621778"/>
                </a:cubicBezTo>
                <a:lnTo>
                  <a:pt x="10775225" y="6643367"/>
                </a:lnTo>
                <a:cubicBezTo>
                  <a:pt x="10786654" y="6648448"/>
                  <a:pt x="10799354" y="6649717"/>
                  <a:pt x="10809515" y="6649717"/>
                </a:cubicBezTo>
                <a:cubicBezTo>
                  <a:pt x="10851425" y="6649717"/>
                  <a:pt x="10862854" y="6624317"/>
                  <a:pt x="10862854" y="6597648"/>
                </a:cubicBezTo>
                <a:lnTo>
                  <a:pt x="10862854" y="6508748"/>
                </a:lnTo>
                <a:lnTo>
                  <a:pt x="10838725" y="6508748"/>
                </a:lnTo>
                <a:lnTo>
                  <a:pt x="10838725" y="6522717"/>
                </a:lnTo>
                <a:cubicBezTo>
                  <a:pt x="10832375" y="6511288"/>
                  <a:pt x="10820945" y="6507478"/>
                  <a:pt x="10808245" y="6507478"/>
                </a:cubicBezTo>
                <a:close/>
                <a:moveTo>
                  <a:pt x="10707914" y="6507478"/>
                </a:moveTo>
                <a:cubicBezTo>
                  <a:pt x="10693944" y="6507478"/>
                  <a:pt x="10682514" y="6511288"/>
                  <a:pt x="10674894" y="6522717"/>
                </a:cubicBezTo>
                <a:lnTo>
                  <a:pt x="10674894" y="6508748"/>
                </a:lnTo>
                <a:lnTo>
                  <a:pt x="10649494" y="6508748"/>
                </a:lnTo>
                <a:lnTo>
                  <a:pt x="10649494" y="6609078"/>
                </a:lnTo>
                <a:lnTo>
                  <a:pt x="10676164" y="6609078"/>
                </a:lnTo>
                <a:lnTo>
                  <a:pt x="10676164" y="6560817"/>
                </a:lnTo>
                <a:cubicBezTo>
                  <a:pt x="10676164" y="6548117"/>
                  <a:pt x="10679974" y="6527798"/>
                  <a:pt x="10699024" y="6527798"/>
                </a:cubicBezTo>
                <a:cubicBezTo>
                  <a:pt x="10715534" y="6527798"/>
                  <a:pt x="10715534" y="6544308"/>
                  <a:pt x="10715534" y="6555738"/>
                </a:cubicBezTo>
                <a:lnTo>
                  <a:pt x="10715534" y="6607808"/>
                </a:lnTo>
                <a:lnTo>
                  <a:pt x="10742204" y="6607808"/>
                </a:lnTo>
                <a:lnTo>
                  <a:pt x="10742204" y="6545578"/>
                </a:lnTo>
                <a:cubicBezTo>
                  <a:pt x="10742204" y="6523988"/>
                  <a:pt x="10732044" y="6507478"/>
                  <a:pt x="10707914" y="6507478"/>
                </a:cubicBezTo>
                <a:close/>
                <a:moveTo>
                  <a:pt x="11618505" y="6506207"/>
                </a:moveTo>
                <a:cubicBezTo>
                  <a:pt x="11608345" y="6506207"/>
                  <a:pt x="11595645" y="6511287"/>
                  <a:pt x="11588025" y="6522717"/>
                </a:cubicBezTo>
                <a:lnTo>
                  <a:pt x="11588025" y="6508747"/>
                </a:lnTo>
                <a:lnTo>
                  <a:pt x="11563895" y="6508747"/>
                </a:lnTo>
                <a:lnTo>
                  <a:pt x="11562625" y="6508747"/>
                </a:lnTo>
                <a:lnTo>
                  <a:pt x="11562625" y="6609077"/>
                </a:lnTo>
                <a:lnTo>
                  <a:pt x="11589295" y="6609077"/>
                </a:lnTo>
                <a:lnTo>
                  <a:pt x="11589295" y="6560817"/>
                </a:lnTo>
                <a:cubicBezTo>
                  <a:pt x="11589295" y="6548117"/>
                  <a:pt x="11590565" y="6527797"/>
                  <a:pt x="11608345" y="6527797"/>
                </a:cubicBezTo>
                <a:cubicBezTo>
                  <a:pt x="11623585" y="6527797"/>
                  <a:pt x="11623585" y="6540497"/>
                  <a:pt x="11623585" y="6549387"/>
                </a:cubicBezTo>
                <a:lnTo>
                  <a:pt x="11623585" y="6607807"/>
                </a:lnTo>
                <a:lnTo>
                  <a:pt x="11650255" y="6607807"/>
                </a:lnTo>
                <a:lnTo>
                  <a:pt x="11650255" y="6559547"/>
                </a:lnTo>
                <a:cubicBezTo>
                  <a:pt x="11650255" y="6546847"/>
                  <a:pt x="11651525" y="6526527"/>
                  <a:pt x="11669305" y="6526527"/>
                </a:cubicBezTo>
                <a:cubicBezTo>
                  <a:pt x="11684545" y="6526527"/>
                  <a:pt x="11684545" y="6539227"/>
                  <a:pt x="11684545" y="6548117"/>
                </a:cubicBezTo>
                <a:lnTo>
                  <a:pt x="11684545" y="6606537"/>
                </a:lnTo>
                <a:lnTo>
                  <a:pt x="11711215" y="6606537"/>
                </a:lnTo>
                <a:lnTo>
                  <a:pt x="11711215" y="6544307"/>
                </a:lnTo>
                <a:cubicBezTo>
                  <a:pt x="11711215" y="6522717"/>
                  <a:pt x="11704865" y="6506207"/>
                  <a:pt x="11679465" y="6506207"/>
                </a:cubicBezTo>
                <a:cubicBezTo>
                  <a:pt x="11666765" y="6506207"/>
                  <a:pt x="11654065" y="6512557"/>
                  <a:pt x="11647715" y="6523987"/>
                </a:cubicBezTo>
                <a:cubicBezTo>
                  <a:pt x="11642635" y="6511287"/>
                  <a:pt x="11632475" y="6506207"/>
                  <a:pt x="11618505" y="6506207"/>
                </a:cubicBezTo>
                <a:close/>
                <a:moveTo>
                  <a:pt x="11104154" y="6506207"/>
                </a:moveTo>
                <a:cubicBezTo>
                  <a:pt x="11072404" y="6506207"/>
                  <a:pt x="11057165" y="6530337"/>
                  <a:pt x="11057165" y="6558277"/>
                </a:cubicBezTo>
                <a:cubicBezTo>
                  <a:pt x="11057165" y="6590027"/>
                  <a:pt x="11077485" y="6609077"/>
                  <a:pt x="11110504" y="6609077"/>
                </a:cubicBezTo>
                <a:cubicBezTo>
                  <a:pt x="11124475" y="6609077"/>
                  <a:pt x="11134635" y="6606537"/>
                  <a:pt x="11144795" y="6601457"/>
                </a:cubicBezTo>
                <a:lnTo>
                  <a:pt x="11144795" y="6581137"/>
                </a:lnTo>
                <a:cubicBezTo>
                  <a:pt x="11135904" y="6586217"/>
                  <a:pt x="11124475" y="6591297"/>
                  <a:pt x="11111775" y="6591297"/>
                </a:cubicBezTo>
                <a:cubicBezTo>
                  <a:pt x="11095265" y="6591297"/>
                  <a:pt x="11083835" y="6581137"/>
                  <a:pt x="11082565" y="6565897"/>
                </a:cubicBezTo>
                <a:lnTo>
                  <a:pt x="11152415" y="6565897"/>
                </a:lnTo>
                <a:cubicBezTo>
                  <a:pt x="11152415" y="6531607"/>
                  <a:pt x="11140985" y="6506207"/>
                  <a:pt x="11104154" y="6506207"/>
                </a:cubicBezTo>
                <a:close/>
                <a:moveTo>
                  <a:pt x="10406925" y="6506207"/>
                </a:moveTo>
                <a:cubicBezTo>
                  <a:pt x="10375175" y="6506207"/>
                  <a:pt x="10359935" y="6530337"/>
                  <a:pt x="10359935" y="6558277"/>
                </a:cubicBezTo>
                <a:cubicBezTo>
                  <a:pt x="10359935" y="6590027"/>
                  <a:pt x="10380255" y="6609077"/>
                  <a:pt x="10413275" y="6609077"/>
                </a:cubicBezTo>
                <a:cubicBezTo>
                  <a:pt x="10427245" y="6609077"/>
                  <a:pt x="10437405" y="6606537"/>
                  <a:pt x="10447565" y="6601457"/>
                </a:cubicBezTo>
                <a:lnTo>
                  <a:pt x="10447565" y="6581137"/>
                </a:lnTo>
                <a:cubicBezTo>
                  <a:pt x="10438675" y="6586217"/>
                  <a:pt x="10427245" y="6591297"/>
                  <a:pt x="10414545" y="6591297"/>
                </a:cubicBezTo>
                <a:cubicBezTo>
                  <a:pt x="10398035" y="6591297"/>
                  <a:pt x="10386605" y="6581137"/>
                  <a:pt x="10385335" y="6565897"/>
                </a:cubicBezTo>
                <a:lnTo>
                  <a:pt x="10455185" y="6565897"/>
                </a:lnTo>
                <a:cubicBezTo>
                  <a:pt x="10455185" y="6531607"/>
                  <a:pt x="10443755" y="6506207"/>
                  <a:pt x="10406925" y="6506207"/>
                </a:cubicBezTo>
                <a:close/>
                <a:moveTo>
                  <a:pt x="10293894" y="6506207"/>
                </a:moveTo>
                <a:cubicBezTo>
                  <a:pt x="10263415" y="6506207"/>
                  <a:pt x="10240554" y="6526527"/>
                  <a:pt x="10240554" y="6558277"/>
                </a:cubicBezTo>
                <a:cubicBezTo>
                  <a:pt x="10240554" y="6586217"/>
                  <a:pt x="10260874" y="6609077"/>
                  <a:pt x="10293894" y="6609077"/>
                </a:cubicBezTo>
                <a:cubicBezTo>
                  <a:pt x="10328184" y="6609077"/>
                  <a:pt x="10347234" y="6586217"/>
                  <a:pt x="10347234" y="6558277"/>
                </a:cubicBezTo>
                <a:cubicBezTo>
                  <a:pt x="10347234" y="6526527"/>
                  <a:pt x="10324374" y="6506207"/>
                  <a:pt x="10293894" y="6506207"/>
                </a:cubicBezTo>
                <a:close/>
                <a:moveTo>
                  <a:pt x="11326405" y="6482077"/>
                </a:moveTo>
                <a:lnTo>
                  <a:pt x="11299735" y="6489697"/>
                </a:lnTo>
                <a:lnTo>
                  <a:pt x="11299735" y="6508747"/>
                </a:lnTo>
                <a:lnTo>
                  <a:pt x="11280685" y="6508747"/>
                </a:lnTo>
                <a:lnTo>
                  <a:pt x="11280685" y="6527797"/>
                </a:lnTo>
                <a:lnTo>
                  <a:pt x="11301005" y="6527797"/>
                </a:lnTo>
                <a:lnTo>
                  <a:pt x="11301005" y="6579867"/>
                </a:lnTo>
                <a:cubicBezTo>
                  <a:pt x="11301005" y="6598917"/>
                  <a:pt x="11312435" y="6611617"/>
                  <a:pt x="11332755" y="6611617"/>
                </a:cubicBezTo>
                <a:cubicBezTo>
                  <a:pt x="11340375" y="6611617"/>
                  <a:pt x="11346725" y="6610347"/>
                  <a:pt x="11351805" y="6609077"/>
                </a:cubicBezTo>
                <a:lnTo>
                  <a:pt x="11350535" y="6588757"/>
                </a:lnTo>
                <a:cubicBezTo>
                  <a:pt x="11347995" y="6590027"/>
                  <a:pt x="11344185" y="6591297"/>
                  <a:pt x="11339105" y="6591297"/>
                </a:cubicBezTo>
                <a:cubicBezTo>
                  <a:pt x="11328945" y="6591297"/>
                  <a:pt x="11326405" y="6583677"/>
                  <a:pt x="11326405" y="6574787"/>
                </a:cubicBezTo>
                <a:lnTo>
                  <a:pt x="11326405" y="6529067"/>
                </a:lnTo>
                <a:lnTo>
                  <a:pt x="11349265" y="6529067"/>
                </a:lnTo>
                <a:lnTo>
                  <a:pt x="11349265" y="6510017"/>
                </a:lnTo>
                <a:lnTo>
                  <a:pt x="11326405" y="6510017"/>
                </a:lnTo>
                <a:close/>
                <a:moveTo>
                  <a:pt x="10116094" y="6474457"/>
                </a:moveTo>
                <a:lnTo>
                  <a:pt x="10163084" y="6607807"/>
                </a:lnTo>
                <a:lnTo>
                  <a:pt x="10196104" y="6607807"/>
                </a:lnTo>
                <a:lnTo>
                  <a:pt x="10243094" y="6474457"/>
                </a:lnTo>
                <a:lnTo>
                  <a:pt x="10215154" y="6474457"/>
                </a:lnTo>
                <a:lnTo>
                  <a:pt x="10180864" y="6578597"/>
                </a:lnTo>
                <a:lnTo>
                  <a:pt x="10145304" y="6474457"/>
                </a:lnTo>
                <a:close/>
                <a:moveTo>
                  <a:pt x="10596154" y="6466838"/>
                </a:moveTo>
                <a:lnTo>
                  <a:pt x="10596154" y="6490968"/>
                </a:lnTo>
                <a:lnTo>
                  <a:pt x="10622824" y="6490968"/>
                </a:lnTo>
                <a:lnTo>
                  <a:pt x="10622824" y="6466838"/>
                </a:lnTo>
                <a:close/>
                <a:moveTo>
                  <a:pt x="10541544" y="6464298"/>
                </a:moveTo>
                <a:lnTo>
                  <a:pt x="10541544" y="6521448"/>
                </a:lnTo>
                <a:cubicBezTo>
                  <a:pt x="10533924" y="6511288"/>
                  <a:pt x="10523765" y="6507478"/>
                  <a:pt x="10511065" y="6507478"/>
                </a:cubicBezTo>
                <a:cubicBezTo>
                  <a:pt x="10480584" y="6507478"/>
                  <a:pt x="10469154" y="6531608"/>
                  <a:pt x="10469154" y="6558278"/>
                </a:cubicBezTo>
                <a:cubicBezTo>
                  <a:pt x="10469154" y="6584948"/>
                  <a:pt x="10480584" y="6610348"/>
                  <a:pt x="10511065" y="6610348"/>
                </a:cubicBezTo>
                <a:cubicBezTo>
                  <a:pt x="10523765" y="6610348"/>
                  <a:pt x="10535194" y="6606538"/>
                  <a:pt x="10542815" y="6596378"/>
                </a:cubicBezTo>
                <a:lnTo>
                  <a:pt x="10542815" y="6607808"/>
                </a:lnTo>
                <a:lnTo>
                  <a:pt x="10568215" y="6607808"/>
                </a:lnTo>
                <a:lnTo>
                  <a:pt x="10568215" y="6464298"/>
                </a:lnTo>
                <a:close/>
                <a:moveTo>
                  <a:pt x="6501040" y="507998"/>
                </a:moveTo>
                <a:lnTo>
                  <a:pt x="6501040" y="5196838"/>
                </a:lnTo>
                <a:lnTo>
                  <a:pt x="10939690" y="5196838"/>
                </a:lnTo>
                <a:cubicBezTo>
                  <a:pt x="11337200" y="5196838"/>
                  <a:pt x="11659780" y="4874258"/>
                  <a:pt x="11659780" y="4476748"/>
                </a:cubicBezTo>
                <a:lnTo>
                  <a:pt x="11659780" y="507998"/>
                </a:lnTo>
                <a:close/>
                <a:moveTo>
                  <a:pt x="0" y="0"/>
                </a:moveTo>
                <a:lnTo>
                  <a:pt x="12188778" y="0"/>
                </a:lnTo>
                <a:lnTo>
                  <a:pt x="12188778" y="6857998"/>
                </a:lnTo>
                <a:lnTo>
                  <a:pt x="0" y="6857998"/>
                </a:lnTo>
                <a:lnTo>
                  <a:pt x="0" y="6598798"/>
                </a:lnTo>
                <a:lnTo>
                  <a:pt x="9998620" y="6598798"/>
                </a:lnTo>
                <a:lnTo>
                  <a:pt x="9998620" y="6512398"/>
                </a:lnTo>
                <a:lnTo>
                  <a:pt x="0" y="6512398"/>
                </a:lnTo>
                <a:close/>
              </a:path>
            </a:pathLst>
          </a:custGeom>
          <a:solidFill>
            <a:schemeClr val="bg1">
              <a:lumMod val="95000"/>
            </a:schemeClr>
          </a:solidFill>
        </p:spPr>
        <p:txBody>
          <a:bodyPr vert="horz" wrap="square" lIns="90000" tIns="46800" rIns="5760000" bIns="45720" rtlCol="0" anchor="ctr">
            <a:noAutofit/>
          </a:bodyPr>
          <a:lstStyle>
            <a:lvl1pPr>
              <a:defRPr lang="nl-NL" sz="3600">
                <a:latin typeface="Rockwell" panose="02060603020205020403" pitchFamily="18" charset="77"/>
              </a:defRPr>
            </a:lvl1pPr>
          </a:lstStyle>
          <a:p>
            <a:pPr marR="0" lvl="0" algn="ctr" fontAlgn="auto">
              <a:spcAft>
                <a:spcPts val="0"/>
              </a:spcAft>
              <a:buClrTx/>
              <a:buSzTx/>
              <a:buNone/>
              <a:tabLst/>
            </a:pPr>
            <a:r>
              <a:rPr lang="nl-NL"/>
              <a:t>Klik op het pictogram als u een afbeelding wilt toevoegen</a:t>
            </a:r>
          </a:p>
        </p:txBody>
      </p:sp>
    </p:spTree>
    <p:extLst>
      <p:ext uri="{BB962C8B-B14F-4D97-AF65-F5344CB8AC3E}">
        <p14:creationId xmlns:p14="http://schemas.microsoft.com/office/powerpoint/2010/main" val="3312273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blauw vlak rech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4B8589B9-A751-E8FC-B20D-6A0215B0A70B}"/>
              </a:ext>
            </a:extLst>
          </p:cNvPr>
          <p:cNvSpPr/>
          <p:nvPr userDrawn="1"/>
        </p:nvSpPr>
        <p:spPr>
          <a:xfrm>
            <a:off x="10045610" y="6400800"/>
            <a:ext cx="2085623" cy="4188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38" name="Rechthoek 37">
            <a:extLst>
              <a:ext uri="{FF2B5EF4-FFF2-40B4-BE49-F238E27FC236}">
                <a16:creationId xmlns:a16="http://schemas.microsoft.com/office/drawing/2014/main" id="{F46006CA-1729-B34F-99DB-BE0BEBA29DD9}"/>
              </a:ext>
            </a:extLst>
          </p:cNvPr>
          <p:cNvSpPr/>
          <p:nvPr userDrawn="1"/>
        </p:nvSpPr>
        <p:spPr>
          <a:xfrm>
            <a:off x="6413075" y="368214"/>
            <a:ext cx="5409350" cy="4946351"/>
          </a:xfrm>
          <a:prstGeom prst="rect">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2" name="Titel 1">
            <a:extLst>
              <a:ext uri="{FF2B5EF4-FFF2-40B4-BE49-F238E27FC236}">
                <a16:creationId xmlns:a16="http://schemas.microsoft.com/office/drawing/2014/main" id="{A057BA40-5669-F144-A54E-1CD6D04BA09C}"/>
              </a:ext>
            </a:extLst>
          </p:cNvPr>
          <p:cNvSpPr>
            <a:spLocks noGrp="1"/>
          </p:cNvSpPr>
          <p:nvPr>
            <p:ph type="title"/>
          </p:nvPr>
        </p:nvSpPr>
        <p:spPr>
          <a:xfrm>
            <a:off x="6789600" y="775120"/>
            <a:ext cx="4586400" cy="2052000"/>
          </a:xfrm>
        </p:spPr>
        <p:txBody>
          <a:bodyPr vert="horz" lIns="91440" tIns="45720" rIns="91440" bIns="45720" rtlCol="0" anchor="t">
            <a:noAutofit/>
          </a:bodyPr>
          <a:lstStyle>
            <a:lvl1pPr marL="0" indent="0" algn="l">
              <a:buFont typeface="Arial" panose="020B0604020202020204" pitchFamily="34" charset="0"/>
              <a:buNone/>
              <a:defRPr lang="nl-NL">
                <a:solidFill>
                  <a:schemeClr val="bg1"/>
                </a:solidFill>
              </a:defRPr>
            </a:lvl1pPr>
          </a:lstStyle>
          <a:p>
            <a:pPr marL="0" lvl="0">
              <a:lnSpc>
                <a:spcPct val="105000"/>
              </a:lnSpc>
            </a:pPr>
            <a:r>
              <a:rPr lang="nl-NL"/>
              <a:t>Klik om stijl te bewerken</a:t>
            </a:r>
          </a:p>
        </p:txBody>
      </p:sp>
      <p:sp>
        <p:nvSpPr>
          <p:cNvPr id="5" name="Tijdelijke aanduiding voor tekst 3">
            <a:extLst>
              <a:ext uri="{FF2B5EF4-FFF2-40B4-BE49-F238E27FC236}">
                <a16:creationId xmlns:a16="http://schemas.microsoft.com/office/drawing/2014/main" id="{513D6259-5975-B240-B694-1A05E72E3275}"/>
              </a:ext>
            </a:extLst>
          </p:cNvPr>
          <p:cNvSpPr>
            <a:spLocks noGrp="1"/>
          </p:cNvSpPr>
          <p:nvPr>
            <p:ph type="body" sz="quarter" idx="11"/>
          </p:nvPr>
        </p:nvSpPr>
        <p:spPr>
          <a:xfrm>
            <a:off x="6814917" y="4003965"/>
            <a:ext cx="4585856" cy="956254"/>
          </a:xfrm>
        </p:spPr>
        <p:txBody>
          <a:bodyPr anchor="b">
            <a:noAutofit/>
          </a:bodyPr>
          <a:lstStyle>
            <a:lvl1pPr marL="0" indent="0" algn="l">
              <a:lnSpc>
                <a:spcPct val="105000"/>
              </a:lnSpc>
              <a:buFont typeface="Arial" panose="020B0604020202020204" pitchFamily="34" charset="0"/>
              <a:buNone/>
              <a:defRPr sz="2400">
                <a:solidFill>
                  <a:schemeClr val="bg1"/>
                </a:solidFill>
                <a:latin typeface="Rockwell" panose="020606030202050204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6" name="Tijdelijke aanduiding voor afbeelding 5">
            <a:extLst>
              <a:ext uri="{FF2B5EF4-FFF2-40B4-BE49-F238E27FC236}">
                <a16:creationId xmlns:a16="http://schemas.microsoft.com/office/drawing/2014/main" id="{80814B71-514C-FAE2-AB36-336D78479A16}"/>
              </a:ext>
            </a:extLst>
          </p:cNvPr>
          <p:cNvSpPr>
            <a:spLocks noGrp="1"/>
          </p:cNvSpPr>
          <p:nvPr>
            <p:ph type="pic" sz="quarter" idx="10"/>
          </p:nvPr>
        </p:nvSpPr>
        <p:spPr>
          <a:xfrm>
            <a:off x="2" y="2"/>
            <a:ext cx="12188778" cy="6857998"/>
          </a:xfrm>
          <a:custGeom>
            <a:avLst/>
            <a:gdLst>
              <a:gd name="connsiteX0" fmla="*/ 10814595 w 12188778"/>
              <a:gd name="connsiteY0" fmla="*/ 6526528 h 6857998"/>
              <a:gd name="connsiteX1" fmla="*/ 10836185 w 12188778"/>
              <a:gd name="connsiteY1" fmla="*/ 6557008 h 6857998"/>
              <a:gd name="connsiteX2" fmla="*/ 10813325 w 12188778"/>
              <a:gd name="connsiteY2" fmla="*/ 6588758 h 6857998"/>
              <a:gd name="connsiteX3" fmla="*/ 10790465 w 12188778"/>
              <a:gd name="connsiteY3" fmla="*/ 6558278 h 6857998"/>
              <a:gd name="connsiteX4" fmla="*/ 10814595 w 12188778"/>
              <a:gd name="connsiteY4" fmla="*/ 6526528 h 6857998"/>
              <a:gd name="connsiteX5" fmla="*/ 10517415 w 12188778"/>
              <a:gd name="connsiteY5" fmla="*/ 6526528 h 6857998"/>
              <a:gd name="connsiteX6" fmla="*/ 10541544 w 12188778"/>
              <a:gd name="connsiteY6" fmla="*/ 6558278 h 6857998"/>
              <a:gd name="connsiteX7" fmla="*/ 10518684 w 12188778"/>
              <a:gd name="connsiteY7" fmla="*/ 6590028 h 6857998"/>
              <a:gd name="connsiteX8" fmla="*/ 10495824 w 12188778"/>
              <a:gd name="connsiteY8" fmla="*/ 6558278 h 6857998"/>
              <a:gd name="connsiteX9" fmla="*/ 10517415 w 12188778"/>
              <a:gd name="connsiteY9" fmla="*/ 6526528 h 6857998"/>
              <a:gd name="connsiteX10" fmla="*/ 10293894 w 12188778"/>
              <a:gd name="connsiteY10" fmla="*/ 6526527 h 6857998"/>
              <a:gd name="connsiteX11" fmla="*/ 10319294 w 12188778"/>
              <a:gd name="connsiteY11" fmla="*/ 6555737 h 6857998"/>
              <a:gd name="connsiteX12" fmla="*/ 10293894 w 12188778"/>
              <a:gd name="connsiteY12" fmla="*/ 6590027 h 6857998"/>
              <a:gd name="connsiteX13" fmla="*/ 10268494 w 12188778"/>
              <a:gd name="connsiteY13" fmla="*/ 6555737 h 6857998"/>
              <a:gd name="connsiteX14" fmla="*/ 10293894 w 12188778"/>
              <a:gd name="connsiteY14" fmla="*/ 6526527 h 6857998"/>
              <a:gd name="connsiteX15" fmla="*/ 11105425 w 12188778"/>
              <a:gd name="connsiteY15" fmla="*/ 6525257 h 6857998"/>
              <a:gd name="connsiteX16" fmla="*/ 11127015 w 12188778"/>
              <a:gd name="connsiteY16" fmla="*/ 6548117 h 6857998"/>
              <a:gd name="connsiteX17" fmla="*/ 11082565 w 12188778"/>
              <a:gd name="connsiteY17" fmla="*/ 6548117 h 6857998"/>
              <a:gd name="connsiteX18" fmla="*/ 11105425 w 12188778"/>
              <a:gd name="connsiteY18" fmla="*/ 6525257 h 6857998"/>
              <a:gd name="connsiteX19" fmla="*/ 10408195 w 12188778"/>
              <a:gd name="connsiteY19" fmla="*/ 6525257 h 6857998"/>
              <a:gd name="connsiteX20" fmla="*/ 10429785 w 12188778"/>
              <a:gd name="connsiteY20" fmla="*/ 6548117 h 6857998"/>
              <a:gd name="connsiteX21" fmla="*/ 10385335 w 12188778"/>
              <a:gd name="connsiteY21" fmla="*/ 6548117 h 6857998"/>
              <a:gd name="connsiteX22" fmla="*/ 10408195 w 12188778"/>
              <a:gd name="connsiteY22" fmla="*/ 6525257 h 6857998"/>
              <a:gd name="connsiteX23" fmla="*/ 10596154 w 12188778"/>
              <a:gd name="connsiteY23" fmla="*/ 6508748 h 6857998"/>
              <a:gd name="connsiteX24" fmla="*/ 10596154 w 12188778"/>
              <a:gd name="connsiteY24" fmla="*/ 6607808 h 6857998"/>
              <a:gd name="connsiteX25" fmla="*/ 10622824 w 12188778"/>
              <a:gd name="connsiteY25" fmla="*/ 6607808 h 6857998"/>
              <a:gd name="connsiteX26" fmla="*/ 10622824 w 12188778"/>
              <a:gd name="connsiteY26" fmla="*/ 6508748 h 6857998"/>
              <a:gd name="connsiteX27" fmla="*/ 11510554 w 12188778"/>
              <a:gd name="connsiteY27" fmla="*/ 6507478 h 6857998"/>
              <a:gd name="connsiteX28" fmla="*/ 11510554 w 12188778"/>
              <a:gd name="connsiteY28" fmla="*/ 6555738 h 6857998"/>
              <a:gd name="connsiteX29" fmla="*/ 11487695 w 12188778"/>
              <a:gd name="connsiteY29" fmla="*/ 6588758 h 6857998"/>
              <a:gd name="connsiteX30" fmla="*/ 11471185 w 12188778"/>
              <a:gd name="connsiteY30" fmla="*/ 6560817 h 6857998"/>
              <a:gd name="connsiteX31" fmla="*/ 11471185 w 12188778"/>
              <a:gd name="connsiteY31" fmla="*/ 6508748 h 6857998"/>
              <a:gd name="connsiteX32" fmla="*/ 11444515 w 12188778"/>
              <a:gd name="connsiteY32" fmla="*/ 6508748 h 6857998"/>
              <a:gd name="connsiteX33" fmla="*/ 11444515 w 12188778"/>
              <a:gd name="connsiteY33" fmla="*/ 6570978 h 6857998"/>
              <a:gd name="connsiteX34" fmla="*/ 11478804 w 12188778"/>
              <a:gd name="connsiteY34" fmla="*/ 6609078 h 6857998"/>
              <a:gd name="connsiteX35" fmla="*/ 11511825 w 12188778"/>
              <a:gd name="connsiteY35" fmla="*/ 6593838 h 6857998"/>
              <a:gd name="connsiteX36" fmla="*/ 11511825 w 12188778"/>
              <a:gd name="connsiteY36" fmla="*/ 6607808 h 6857998"/>
              <a:gd name="connsiteX37" fmla="*/ 11537225 w 12188778"/>
              <a:gd name="connsiteY37" fmla="*/ 6607808 h 6857998"/>
              <a:gd name="connsiteX38" fmla="*/ 11537225 w 12188778"/>
              <a:gd name="connsiteY38" fmla="*/ 6507478 h 6857998"/>
              <a:gd name="connsiteX39" fmla="*/ 11419114 w 12188778"/>
              <a:gd name="connsiteY39" fmla="*/ 6507478 h 6857998"/>
              <a:gd name="connsiteX40" fmla="*/ 11391174 w 12188778"/>
              <a:gd name="connsiteY40" fmla="*/ 6531608 h 6857998"/>
              <a:gd name="connsiteX41" fmla="*/ 11391174 w 12188778"/>
              <a:gd name="connsiteY41" fmla="*/ 6508748 h 6857998"/>
              <a:gd name="connsiteX42" fmla="*/ 11368314 w 12188778"/>
              <a:gd name="connsiteY42" fmla="*/ 6508748 h 6857998"/>
              <a:gd name="connsiteX43" fmla="*/ 11367044 w 12188778"/>
              <a:gd name="connsiteY43" fmla="*/ 6508748 h 6857998"/>
              <a:gd name="connsiteX44" fmla="*/ 11367044 w 12188778"/>
              <a:gd name="connsiteY44" fmla="*/ 6607808 h 6857998"/>
              <a:gd name="connsiteX45" fmla="*/ 11393714 w 12188778"/>
              <a:gd name="connsiteY45" fmla="*/ 6607808 h 6857998"/>
              <a:gd name="connsiteX46" fmla="*/ 11393714 w 12188778"/>
              <a:gd name="connsiteY46" fmla="*/ 6572248 h 6857998"/>
              <a:gd name="connsiteX47" fmla="*/ 11415304 w 12188778"/>
              <a:gd name="connsiteY47" fmla="*/ 6531608 h 6857998"/>
              <a:gd name="connsiteX48" fmla="*/ 11426734 w 12188778"/>
              <a:gd name="connsiteY48" fmla="*/ 6534148 h 6857998"/>
              <a:gd name="connsiteX49" fmla="*/ 11426734 w 12188778"/>
              <a:gd name="connsiteY49" fmla="*/ 6508748 h 6857998"/>
              <a:gd name="connsiteX50" fmla="*/ 11419114 w 12188778"/>
              <a:gd name="connsiteY50" fmla="*/ 6507478 h 6857998"/>
              <a:gd name="connsiteX51" fmla="*/ 11231155 w 12188778"/>
              <a:gd name="connsiteY51" fmla="*/ 6507478 h 6857998"/>
              <a:gd name="connsiteX52" fmla="*/ 11198135 w 12188778"/>
              <a:gd name="connsiteY52" fmla="*/ 6522717 h 6857998"/>
              <a:gd name="connsiteX53" fmla="*/ 11198135 w 12188778"/>
              <a:gd name="connsiteY53" fmla="*/ 6508748 h 6857998"/>
              <a:gd name="connsiteX54" fmla="*/ 11172735 w 12188778"/>
              <a:gd name="connsiteY54" fmla="*/ 6508748 h 6857998"/>
              <a:gd name="connsiteX55" fmla="*/ 11172735 w 12188778"/>
              <a:gd name="connsiteY55" fmla="*/ 6609078 h 6857998"/>
              <a:gd name="connsiteX56" fmla="*/ 11199405 w 12188778"/>
              <a:gd name="connsiteY56" fmla="*/ 6609078 h 6857998"/>
              <a:gd name="connsiteX57" fmla="*/ 11199405 w 12188778"/>
              <a:gd name="connsiteY57" fmla="*/ 6560817 h 6857998"/>
              <a:gd name="connsiteX58" fmla="*/ 11222265 w 12188778"/>
              <a:gd name="connsiteY58" fmla="*/ 6527798 h 6857998"/>
              <a:gd name="connsiteX59" fmla="*/ 11238775 w 12188778"/>
              <a:gd name="connsiteY59" fmla="*/ 6555738 h 6857998"/>
              <a:gd name="connsiteX60" fmla="*/ 11238775 w 12188778"/>
              <a:gd name="connsiteY60" fmla="*/ 6607808 h 6857998"/>
              <a:gd name="connsiteX61" fmla="*/ 11265445 w 12188778"/>
              <a:gd name="connsiteY61" fmla="*/ 6607808 h 6857998"/>
              <a:gd name="connsiteX62" fmla="*/ 11265445 w 12188778"/>
              <a:gd name="connsiteY62" fmla="*/ 6545578 h 6857998"/>
              <a:gd name="connsiteX63" fmla="*/ 11231155 w 12188778"/>
              <a:gd name="connsiteY63" fmla="*/ 6507478 h 6857998"/>
              <a:gd name="connsiteX64" fmla="*/ 11017795 w 12188778"/>
              <a:gd name="connsiteY64" fmla="*/ 6507478 h 6857998"/>
              <a:gd name="connsiteX65" fmla="*/ 10969535 w 12188778"/>
              <a:gd name="connsiteY65" fmla="*/ 6558278 h 6857998"/>
              <a:gd name="connsiteX66" fmla="*/ 11019065 w 12188778"/>
              <a:gd name="connsiteY66" fmla="*/ 6610348 h 6857998"/>
              <a:gd name="connsiteX67" fmla="*/ 11045735 w 12188778"/>
              <a:gd name="connsiteY67" fmla="*/ 6606538 h 6857998"/>
              <a:gd name="connsiteX68" fmla="*/ 11044465 w 12188778"/>
              <a:gd name="connsiteY68" fmla="*/ 6584948 h 6857998"/>
              <a:gd name="connsiteX69" fmla="*/ 11024145 w 12188778"/>
              <a:gd name="connsiteY69" fmla="*/ 6590028 h 6857998"/>
              <a:gd name="connsiteX70" fmla="*/ 10997475 w 12188778"/>
              <a:gd name="connsiteY70" fmla="*/ 6558278 h 6857998"/>
              <a:gd name="connsiteX71" fmla="*/ 11024145 w 12188778"/>
              <a:gd name="connsiteY71" fmla="*/ 6526528 h 6857998"/>
              <a:gd name="connsiteX72" fmla="*/ 11041925 w 12188778"/>
              <a:gd name="connsiteY72" fmla="*/ 6530338 h 6857998"/>
              <a:gd name="connsiteX73" fmla="*/ 11043195 w 12188778"/>
              <a:gd name="connsiteY73" fmla="*/ 6511288 h 6857998"/>
              <a:gd name="connsiteX74" fmla="*/ 11017795 w 12188778"/>
              <a:gd name="connsiteY74" fmla="*/ 6507478 h 6857998"/>
              <a:gd name="connsiteX75" fmla="*/ 10922545 w 12188778"/>
              <a:gd name="connsiteY75" fmla="*/ 6507478 h 6857998"/>
              <a:gd name="connsiteX76" fmla="*/ 10883175 w 12188778"/>
              <a:gd name="connsiteY76" fmla="*/ 6537958 h 6857998"/>
              <a:gd name="connsiteX77" fmla="*/ 10928895 w 12188778"/>
              <a:gd name="connsiteY77" fmla="*/ 6579867 h 6857998"/>
              <a:gd name="connsiteX78" fmla="*/ 10911115 w 12188778"/>
              <a:gd name="connsiteY78" fmla="*/ 6591298 h 6857998"/>
              <a:gd name="connsiteX79" fmla="*/ 10885715 w 12188778"/>
              <a:gd name="connsiteY79" fmla="*/ 6584948 h 6857998"/>
              <a:gd name="connsiteX80" fmla="*/ 10884445 w 12188778"/>
              <a:gd name="connsiteY80" fmla="*/ 6606538 h 6857998"/>
              <a:gd name="connsiteX81" fmla="*/ 10913655 w 12188778"/>
              <a:gd name="connsiteY81" fmla="*/ 6610348 h 6857998"/>
              <a:gd name="connsiteX82" fmla="*/ 10955565 w 12188778"/>
              <a:gd name="connsiteY82" fmla="*/ 6578598 h 6857998"/>
              <a:gd name="connsiteX83" fmla="*/ 10909845 w 12188778"/>
              <a:gd name="connsiteY83" fmla="*/ 6536688 h 6857998"/>
              <a:gd name="connsiteX84" fmla="*/ 10925085 w 12188778"/>
              <a:gd name="connsiteY84" fmla="*/ 6525258 h 6857998"/>
              <a:gd name="connsiteX85" fmla="*/ 10949215 w 12188778"/>
              <a:gd name="connsiteY85" fmla="*/ 6529067 h 6857998"/>
              <a:gd name="connsiteX86" fmla="*/ 10951755 w 12188778"/>
              <a:gd name="connsiteY86" fmla="*/ 6511288 h 6857998"/>
              <a:gd name="connsiteX87" fmla="*/ 10922545 w 12188778"/>
              <a:gd name="connsiteY87" fmla="*/ 6507478 h 6857998"/>
              <a:gd name="connsiteX88" fmla="*/ 10808245 w 12188778"/>
              <a:gd name="connsiteY88" fmla="*/ 6507478 h 6857998"/>
              <a:gd name="connsiteX89" fmla="*/ 10765065 w 12188778"/>
              <a:gd name="connsiteY89" fmla="*/ 6558278 h 6857998"/>
              <a:gd name="connsiteX90" fmla="*/ 10805704 w 12188778"/>
              <a:gd name="connsiteY90" fmla="*/ 6607808 h 6857998"/>
              <a:gd name="connsiteX91" fmla="*/ 10837454 w 12188778"/>
              <a:gd name="connsiteY91" fmla="*/ 6592567 h 6857998"/>
              <a:gd name="connsiteX92" fmla="*/ 10806975 w 12188778"/>
              <a:gd name="connsiteY92" fmla="*/ 6630667 h 6857998"/>
              <a:gd name="connsiteX93" fmla="*/ 10777765 w 12188778"/>
              <a:gd name="connsiteY93" fmla="*/ 6621778 h 6857998"/>
              <a:gd name="connsiteX94" fmla="*/ 10775225 w 12188778"/>
              <a:gd name="connsiteY94" fmla="*/ 6643367 h 6857998"/>
              <a:gd name="connsiteX95" fmla="*/ 10809515 w 12188778"/>
              <a:gd name="connsiteY95" fmla="*/ 6649717 h 6857998"/>
              <a:gd name="connsiteX96" fmla="*/ 10862854 w 12188778"/>
              <a:gd name="connsiteY96" fmla="*/ 6597648 h 6857998"/>
              <a:gd name="connsiteX97" fmla="*/ 10862854 w 12188778"/>
              <a:gd name="connsiteY97" fmla="*/ 6508748 h 6857998"/>
              <a:gd name="connsiteX98" fmla="*/ 10838725 w 12188778"/>
              <a:gd name="connsiteY98" fmla="*/ 6508748 h 6857998"/>
              <a:gd name="connsiteX99" fmla="*/ 10838725 w 12188778"/>
              <a:gd name="connsiteY99" fmla="*/ 6522717 h 6857998"/>
              <a:gd name="connsiteX100" fmla="*/ 10808245 w 12188778"/>
              <a:gd name="connsiteY100" fmla="*/ 6507478 h 6857998"/>
              <a:gd name="connsiteX101" fmla="*/ 10707914 w 12188778"/>
              <a:gd name="connsiteY101" fmla="*/ 6507478 h 6857998"/>
              <a:gd name="connsiteX102" fmla="*/ 10674894 w 12188778"/>
              <a:gd name="connsiteY102" fmla="*/ 6522717 h 6857998"/>
              <a:gd name="connsiteX103" fmla="*/ 10674894 w 12188778"/>
              <a:gd name="connsiteY103" fmla="*/ 6508748 h 6857998"/>
              <a:gd name="connsiteX104" fmla="*/ 10649494 w 12188778"/>
              <a:gd name="connsiteY104" fmla="*/ 6508748 h 6857998"/>
              <a:gd name="connsiteX105" fmla="*/ 10649494 w 12188778"/>
              <a:gd name="connsiteY105" fmla="*/ 6609078 h 6857998"/>
              <a:gd name="connsiteX106" fmla="*/ 10676164 w 12188778"/>
              <a:gd name="connsiteY106" fmla="*/ 6609078 h 6857998"/>
              <a:gd name="connsiteX107" fmla="*/ 10676164 w 12188778"/>
              <a:gd name="connsiteY107" fmla="*/ 6560817 h 6857998"/>
              <a:gd name="connsiteX108" fmla="*/ 10699024 w 12188778"/>
              <a:gd name="connsiteY108" fmla="*/ 6527798 h 6857998"/>
              <a:gd name="connsiteX109" fmla="*/ 10715534 w 12188778"/>
              <a:gd name="connsiteY109" fmla="*/ 6555738 h 6857998"/>
              <a:gd name="connsiteX110" fmla="*/ 10715534 w 12188778"/>
              <a:gd name="connsiteY110" fmla="*/ 6607808 h 6857998"/>
              <a:gd name="connsiteX111" fmla="*/ 10742204 w 12188778"/>
              <a:gd name="connsiteY111" fmla="*/ 6607808 h 6857998"/>
              <a:gd name="connsiteX112" fmla="*/ 10742204 w 12188778"/>
              <a:gd name="connsiteY112" fmla="*/ 6545578 h 6857998"/>
              <a:gd name="connsiteX113" fmla="*/ 10707914 w 12188778"/>
              <a:gd name="connsiteY113" fmla="*/ 6507478 h 6857998"/>
              <a:gd name="connsiteX114" fmla="*/ 11618505 w 12188778"/>
              <a:gd name="connsiteY114" fmla="*/ 6506207 h 6857998"/>
              <a:gd name="connsiteX115" fmla="*/ 11588025 w 12188778"/>
              <a:gd name="connsiteY115" fmla="*/ 6522717 h 6857998"/>
              <a:gd name="connsiteX116" fmla="*/ 11588025 w 12188778"/>
              <a:gd name="connsiteY116" fmla="*/ 6508747 h 6857998"/>
              <a:gd name="connsiteX117" fmla="*/ 11563895 w 12188778"/>
              <a:gd name="connsiteY117" fmla="*/ 6508747 h 6857998"/>
              <a:gd name="connsiteX118" fmla="*/ 11562625 w 12188778"/>
              <a:gd name="connsiteY118" fmla="*/ 6508747 h 6857998"/>
              <a:gd name="connsiteX119" fmla="*/ 11562625 w 12188778"/>
              <a:gd name="connsiteY119" fmla="*/ 6609077 h 6857998"/>
              <a:gd name="connsiteX120" fmla="*/ 11589295 w 12188778"/>
              <a:gd name="connsiteY120" fmla="*/ 6609077 h 6857998"/>
              <a:gd name="connsiteX121" fmla="*/ 11589295 w 12188778"/>
              <a:gd name="connsiteY121" fmla="*/ 6560817 h 6857998"/>
              <a:gd name="connsiteX122" fmla="*/ 11608345 w 12188778"/>
              <a:gd name="connsiteY122" fmla="*/ 6527797 h 6857998"/>
              <a:gd name="connsiteX123" fmla="*/ 11623585 w 12188778"/>
              <a:gd name="connsiteY123" fmla="*/ 6549387 h 6857998"/>
              <a:gd name="connsiteX124" fmla="*/ 11623585 w 12188778"/>
              <a:gd name="connsiteY124" fmla="*/ 6607807 h 6857998"/>
              <a:gd name="connsiteX125" fmla="*/ 11650255 w 12188778"/>
              <a:gd name="connsiteY125" fmla="*/ 6607807 h 6857998"/>
              <a:gd name="connsiteX126" fmla="*/ 11650255 w 12188778"/>
              <a:gd name="connsiteY126" fmla="*/ 6559547 h 6857998"/>
              <a:gd name="connsiteX127" fmla="*/ 11669305 w 12188778"/>
              <a:gd name="connsiteY127" fmla="*/ 6526527 h 6857998"/>
              <a:gd name="connsiteX128" fmla="*/ 11684545 w 12188778"/>
              <a:gd name="connsiteY128" fmla="*/ 6548117 h 6857998"/>
              <a:gd name="connsiteX129" fmla="*/ 11684545 w 12188778"/>
              <a:gd name="connsiteY129" fmla="*/ 6606537 h 6857998"/>
              <a:gd name="connsiteX130" fmla="*/ 11711215 w 12188778"/>
              <a:gd name="connsiteY130" fmla="*/ 6606537 h 6857998"/>
              <a:gd name="connsiteX131" fmla="*/ 11711215 w 12188778"/>
              <a:gd name="connsiteY131" fmla="*/ 6544307 h 6857998"/>
              <a:gd name="connsiteX132" fmla="*/ 11679465 w 12188778"/>
              <a:gd name="connsiteY132" fmla="*/ 6506207 h 6857998"/>
              <a:gd name="connsiteX133" fmla="*/ 11647715 w 12188778"/>
              <a:gd name="connsiteY133" fmla="*/ 6523987 h 6857998"/>
              <a:gd name="connsiteX134" fmla="*/ 11618505 w 12188778"/>
              <a:gd name="connsiteY134" fmla="*/ 6506207 h 6857998"/>
              <a:gd name="connsiteX135" fmla="*/ 11104154 w 12188778"/>
              <a:gd name="connsiteY135" fmla="*/ 6506207 h 6857998"/>
              <a:gd name="connsiteX136" fmla="*/ 11057165 w 12188778"/>
              <a:gd name="connsiteY136" fmla="*/ 6558277 h 6857998"/>
              <a:gd name="connsiteX137" fmla="*/ 11110504 w 12188778"/>
              <a:gd name="connsiteY137" fmla="*/ 6609077 h 6857998"/>
              <a:gd name="connsiteX138" fmla="*/ 11144795 w 12188778"/>
              <a:gd name="connsiteY138" fmla="*/ 6601457 h 6857998"/>
              <a:gd name="connsiteX139" fmla="*/ 11144795 w 12188778"/>
              <a:gd name="connsiteY139" fmla="*/ 6581137 h 6857998"/>
              <a:gd name="connsiteX140" fmla="*/ 11111775 w 12188778"/>
              <a:gd name="connsiteY140" fmla="*/ 6591297 h 6857998"/>
              <a:gd name="connsiteX141" fmla="*/ 11082565 w 12188778"/>
              <a:gd name="connsiteY141" fmla="*/ 6565897 h 6857998"/>
              <a:gd name="connsiteX142" fmla="*/ 11152415 w 12188778"/>
              <a:gd name="connsiteY142" fmla="*/ 6565897 h 6857998"/>
              <a:gd name="connsiteX143" fmla="*/ 11104154 w 12188778"/>
              <a:gd name="connsiteY143" fmla="*/ 6506207 h 6857998"/>
              <a:gd name="connsiteX144" fmla="*/ 10406925 w 12188778"/>
              <a:gd name="connsiteY144" fmla="*/ 6506207 h 6857998"/>
              <a:gd name="connsiteX145" fmla="*/ 10359935 w 12188778"/>
              <a:gd name="connsiteY145" fmla="*/ 6558277 h 6857998"/>
              <a:gd name="connsiteX146" fmla="*/ 10413275 w 12188778"/>
              <a:gd name="connsiteY146" fmla="*/ 6609077 h 6857998"/>
              <a:gd name="connsiteX147" fmla="*/ 10447565 w 12188778"/>
              <a:gd name="connsiteY147" fmla="*/ 6601457 h 6857998"/>
              <a:gd name="connsiteX148" fmla="*/ 10447565 w 12188778"/>
              <a:gd name="connsiteY148" fmla="*/ 6581137 h 6857998"/>
              <a:gd name="connsiteX149" fmla="*/ 10414545 w 12188778"/>
              <a:gd name="connsiteY149" fmla="*/ 6591297 h 6857998"/>
              <a:gd name="connsiteX150" fmla="*/ 10385335 w 12188778"/>
              <a:gd name="connsiteY150" fmla="*/ 6565897 h 6857998"/>
              <a:gd name="connsiteX151" fmla="*/ 10455185 w 12188778"/>
              <a:gd name="connsiteY151" fmla="*/ 6565897 h 6857998"/>
              <a:gd name="connsiteX152" fmla="*/ 10406925 w 12188778"/>
              <a:gd name="connsiteY152" fmla="*/ 6506207 h 6857998"/>
              <a:gd name="connsiteX153" fmla="*/ 10293894 w 12188778"/>
              <a:gd name="connsiteY153" fmla="*/ 6506207 h 6857998"/>
              <a:gd name="connsiteX154" fmla="*/ 10240554 w 12188778"/>
              <a:gd name="connsiteY154" fmla="*/ 6558277 h 6857998"/>
              <a:gd name="connsiteX155" fmla="*/ 10293894 w 12188778"/>
              <a:gd name="connsiteY155" fmla="*/ 6609077 h 6857998"/>
              <a:gd name="connsiteX156" fmla="*/ 10347234 w 12188778"/>
              <a:gd name="connsiteY156" fmla="*/ 6558277 h 6857998"/>
              <a:gd name="connsiteX157" fmla="*/ 10293894 w 12188778"/>
              <a:gd name="connsiteY157" fmla="*/ 6506207 h 6857998"/>
              <a:gd name="connsiteX158" fmla="*/ 11326405 w 12188778"/>
              <a:gd name="connsiteY158" fmla="*/ 6482077 h 6857998"/>
              <a:gd name="connsiteX159" fmla="*/ 11299735 w 12188778"/>
              <a:gd name="connsiteY159" fmla="*/ 6489697 h 6857998"/>
              <a:gd name="connsiteX160" fmla="*/ 11299735 w 12188778"/>
              <a:gd name="connsiteY160" fmla="*/ 6508747 h 6857998"/>
              <a:gd name="connsiteX161" fmla="*/ 11280685 w 12188778"/>
              <a:gd name="connsiteY161" fmla="*/ 6508747 h 6857998"/>
              <a:gd name="connsiteX162" fmla="*/ 11280685 w 12188778"/>
              <a:gd name="connsiteY162" fmla="*/ 6527797 h 6857998"/>
              <a:gd name="connsiteX163" fmla="*/ 11301005 w 12188778"/>
              <a:gd name="connsiteY163" fmla="*/ 6527797 h 6857998"/>
              <a:gd name="connsiteX164" fmla="*/ 11301005 w 12188778"/>
              <a:gd name="connsiteY164" fmla="*/ 6579867 h 6857998"/>
              <a:gd name="connsiteX165" fmla="*/ 11332755 w 12188778"/>
              <a:gd name="connsiteY165" fmla="*/ 6611617 h 6857998"/>
              <a:gd name="connsiteX166" fmla="*/ 11351805 w 12188778"/>
              <a:gd name="connsiteY166" fmla="*/ 6609077 h 6857998"/>
              <a:gd name="connsiteX167" fmla="*/ 11350535 w 12188778"/>
              <a:gd name="connsiteY167" fmla="*/ 6588757 h 6857998"/>
              <a:gd name="connsiteX168" fmla="*/ 11339105 w 12188778"/>
              <a:gd name="connsiteY168" fmla="*/ 6591297 h 6857998"/>
              <a:gd name="connsiteX169" fmla="*/ 11326405 w 12188778"/>
              <a:gd name="connsiteY169" fmla="*/ 6574787 h 6857998"/>
              <a:gd name="connsiteX170" fmla="*/ 11326405 w 12188778"/>
              <a:gd name="connsiteY170" fmla="*/ 6529067 h 6857998"/>
              <a:gd name="connsiteX171" fmla="*/ 11349265 w 12188778"/>
              <a:gd name="connsiteY171" fmla="*/ 6529067 h 6857998"/>
              <a:gd name="connsiteX172" fmla="*/ 11349265 w 12188778"/>
              <a:gd name="connsiteY172" fmla="*/ 6510017 h 6857998"/>
              <a:gd name="connsiteX173" fmla="*/ 11326405 w 12188778"/>
              <a:gd name="connsiteY173" fmla="*/ 6510017 h 6857998"/>
              <a:gd name="connsiteX174" fmla="*/ 10116094 w 12188778"/>
              <a:gd name="connsiteY174" fmla="*/ 6474457 h 6857998"/>
              <a:gd name="connsiteX175" fmla="*/ 10163084 w 12188778"/>
              <a:gd name="connsiteY175" fmla="*/ 6607807 h 6857998"/>
              <a:gd name="connsiteX176" fmla="*/ 10196104 w 12188778"/>
              <a:gd name="connsiteY176" fmla="*/ 6607807 h 6857998"/>
              <a:gd name="connsiteX177" fmla="*/ 10243094 w 12188778"/>
              <a:gd name="connsiteY177" fmla="*/ 6474457 h 6857998"/>
              <a:gd name="connsiteX178" fmla="*/ 10215154 w 12188778"/>
              <a:gd name="connsiteY178" fmla="*/ 6474457 h 6857998"/>
              <a:gd name="connsiteX179" fmla="*/ 10180864 w 12188778"/>
              <a:gd name="connsiteY179" fmla="*/ 6578597 h 6857998"/>
              <a:gd name="connsiteX180" fmla="*/ 10145304 w 12188778"/>
              <a:gd name="connsiteY180" fmla="*/ 6474457 h 6857998"/>
              <a:gd name="connsiteX181" fmla="*/ 10596154 w 12188778"/>
              <a:gd name="connsiteY181" fmla="*/ 6466838 h 6857998"/>
              <a:gd name="connsiteX182" fmla="*/ 10596154 w 12188778"/>
              <a:gd name="connsiteY182" fmla="*/ 6490968 h 6857998"/>
              <a:gd name="connsiteX183" fmla="*/ 10622824 w 12188778"/>
              <a:gd name="connsiteY183" fmla="*/ 6490968 h 6857998"/>
              <a:gd name="connsiteX184" fmla="*/ 10622824 w 12188778"/>
              <a:gd name="connsiteY184" fmla="*/ 6466838 h 6857998"/>
              <a:gd name="connsiteX185" fmla="*/ 10541544 w 12188778"/>
              <a:gd name="connsiteY185" fmla="*/ 6464298 h 6857998"/>
              <a:gd name="connsiteX186" fmla="*/ 10541544 w 12188778"/>
              <a:gd name="connsiteY186" fmla="*/ 6521448 h 6857998"/>
              <a:gd name="connsiteX187" fmla="*/ 10511065 w 12188778"/>
              <a:gd name="connsiteY187" fmla="*/ 6507478 h 6857998"/>
              <a:gd name="connsiteX188" fmla="*/ 10469154 w 12188778"/>
              <a:gd name="connsiteY188" fmla="*/ 6558278 h 6857998"/>
              <a:gd name="connsiteX189" fmla="*/ 10511065 w 12188778"/>
              <a:gd name="connsiteY189" fmla="*/ 6610348 h 6857998"/>
              <a:gd name="connsiteX190" fmla="*/ 10542815 w 12188778"/>
              <a:gd name="connsiteY190" fmla="*/ 6596378 h 6857998"/>
              <a:gd name="connsiteX191" fmla="*/ 10542815 w 12188778"/>
              <a:gd name="connsiteY191" fmla="*/ 6607808 h 6857998"/>
              <a:gd name="connsiteX192" fmla="*/ 10568215 w 12188778"/>
              <a:gd name="connsiteY192" fmla="*/ 6607808 h 6857998"/>
              <a:gd name="connsiteX193" fmla="*/ 10568215 w 12188778"/>
              <a:gd name="connsiteY193" fmla="*/ 6464298 h 6857998"/>
              <a:gd name="connsiteX194" fmla="*/ 6501040 w 12188778"/>
              <a:gd name="connsiteY194" fmla="*/ 507998 h 6857998"/>
              <a:gd name="connsiteX195" fmla="*/ 6501040 w 12188778"/>
              <a:gd name="connsiteY195" fmla="*/ 5196838 h 6857998"/>
              <a:gd name="connsiteX196" fmla="*/ 10939690 w 12188778"/>
              <a:gd name="connsiteY196" fmla="*/ 5196838 h 6857998"/>
              <a:gd name="connsiteX197" fmla="*/ 11659780 w 12188778"/>
              <a:gd name="connsiteY197" fmla="*/ 4476748 h 6857998"/>
              <a:gd name="connsiteX198" fmla="*/ 11659780 w 12188778"/>
              <a:gd name="connsiteY198" fmla="*/ 507998 h 6857998"/>
              <a:gd name="connsiteX199" fmla="*/ 0 w 12188778"/>
              <a:gd name="connsiteY199" fmla="*/ 0 h 6857998"/>
              <a:gd name="connsiteX200" fmla="*/ 12188778 w 12188778"/>
              <a:gd name="connsiteY200" fmla="*/ 0 h 6857998"/>
              <a:gd name="connsiteX201" fmla="*/ 12188778 w 12188778"/>
              <a:gd name="connsiteY201" fmla="*/ 6857998 h 6857998"/>
              <a:gd name="connsiteX202" fmla="*/ 0 w 12188778"/>
              <a:gd name="connsiteY202" fmla="*/ 6857998 h 6857998"/>
              <a:gd name="connsiteX203" fmla="*/ 0 w 12188778"/>
              <a:gd name="connsiteY203" fmla="*/ 6598798 h 6857998"/>
              <a:gd name="connsiteX204" fmla="*/ 9998620 w 12188778"/>
              <a:gd name="connsiteY204" fmla="*/ 6598798 h 6857998"/>
              <a:gd name="connsiteX205" fmla="*/ 9998620 w 12188778"/>
              <a:gd name="connsiteY205" fmla="*/ 6512398 h 6857998"/>
              <a:gd name="connsiteX206" fmla="*/ 0 w 12188778"/>
              <a:gd name="connsiteY206" fmla="*/ 65123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12188778" h="6857998">
                <a:moveTo>
                  <a:pt x="10814595" y="6526528"/>
                </a:moveTo>
                <a:cubicBezTo>
                  <a:pt x="10829835" y="6526528"/>
                  <a:pt x="10836185" y="6540498"/>
                  <a:pt x="10836185" y="6557008"/>
                </a:cubicBezTo>
                <a:cubicBezTo>
                  <a:pt x="10836185" y="6573517"/>
                  <a:pt x="10829835" y="6587488"/>
                  <a:pt x="10813325" y="6588758"/>
                </a:cubicBezTo>
                <a:cubicBezTo>
                  <a:pt x="10798085" y="6588758"/>
                  <a:pt x="10790465" y="6572248"/>
                  <a:pt x="10790465" y="6558278"/>
                </a:cubicBezTo>
                <a:cubicBezTo>
                  <a:pt x="10790465" y="6543038"/>
                  <a:pt x="10796815" y="6526528"/>
                  <a:pt x="10814595" y="6526528"/>
                </a:cubicBezTo>
                <a:close/>
                <a:moveTo>
                  <a:pt x="10517415" y="6526528"/>
                </a:moveTo>
                <a:cubicBezTo>
                  <a:pt x="10535194" y="6526528"/>
                  <a:pt x="10541544" y="6544308"/>
                  <a:pt x="10541544" y="6558278"/>
                </a:cubicBezTo>
                <a:cubicBezTo>
                  <a:pt x="10541544" y="6572248"/>
                  <a:pt x="10536465" y="6590028"/>
                  <a:pt x="10518684" y="6590028"/>
                </a:cubicBezTo>
                <a:cubicBezTo>
                  <a:pt x="10502174" y="6590028"/>
                  <a:pt x="10497094" y="6570978"/>
                  <a:pt x="10495824" y="6558278"/>
                </a:cubicBezTo>
                <a:cubicBezTo>
                  <a:pt x="10495824" y="6544308"/>
                  <a:pt x="10500904" y="6526528"/>
                  <a:pt x="10517415" y="6526528"/>
                </a:cubicBezTo>
                <a:close/>
                <a:moveTo>
                  <a:pt x="10293894" y="6526527"/>
                </a:moveTo>
                <a:cubicBezTo>
                  <a:pt x="10311674" y="6526527"/>
                  <a:pt x="10319294" y="6540497"/>
                  <a:pt x="10319294" y="6555737"/>
                </a:cubicBezTo>
                <a:cubicBezTo>
                  <a:pt x="10319294" y="6572247"/>
                  <a:pt x="10314215" y="6590027"/>
                  <a:pt x="10293894" y="6590027"/>
                </a:cubicBezTo>
                <a:cubicBezTo>
                  <a:pt x="10273574" y="6590027"/>
                  <a:pt x="10268494" y="6572247"/>
                  <a:pt x="10268494" y="6555737"/>
                </a:cubicBezTo>
                <a:cubicBezTo>
                  <a:pt x="10268494" y="6540497"/>
                  <a:pt x="10277384" y="6526527"/>
                  <a:pt x="10293894" y="6526527"/>
                </a:cubicBezTo>
                <a:close/>
                <a:moveTo>
                  <a:pt x="11105425" y="6525257"/>
                </a:moveTo>
                <a:cubicBezTo>
                  <a:pt x="11120665" y="6525257"/>
                  <a:pt x="11125745" y="6535417"/>
                  <a:pt x="11127015" y="6548117"/>
                </a:cubicBezTo>
                <a:lnTo>
                  <a:pt x="11082565" y="6548117"/>
                </a:lnTo>
                <a:cubicBezTo>
                  <a:pt x="11083835" y="6535417"/>
                  <a:pt x="11090185" y="6525257"/>
                  <a:pt x="11105425" y="6525257"/>
                </a:cubicBezTo>
                <a:close/>
                <a:moveTo>
                  <a:pt x="10408195" y="6525257"/>
                </a:moveTo>
                <a:cubicBezTo>
                  <a:pt x="10423435" y="6525257"/>
                  <a:pt x="10428515" y="6535417"/>
                  <a:pt x="10429785" y="6548117"/>
                </a:cubicBezTo>
                <a:lnTo>
                  <a:pt x="10385335" y="6548117"/>
                </a:lnTo>
                <a:cubicBezTo>
                  <a:pt x="10386605" y="6535417"/>
                  <a:pt x="10392955" y="6525257"/>
                  <a:pt x="10408195" y="6525257"/>
                </a:cubicBezTo>
                <a:close/>
                <a:moveTo>
                  <a:pt x="10596154" y="6508748"/>
                </a:moveTo>
                <a:lnTo>
                  <a:pt x="10596154" y="6607808"/>
                </a:lnTo>
                <a:lnTo>
                  <a:pt x="10622824" y="6607808"/>
                </a:lnTo>
                <a:lnTo>
                  <a:pt x="10622824" y="6508748"/>
                </a:lnTo>
                <a:close/>
                <a:moveTo>
                  <a:pt x="11510554" y="6507478"/>
                </a:moveTo>
                <a:lnTo>
                  <a:pt x="11510554" y="6555738"/>
                </a:lnTo>
                <a:cubicBezTo>
                  <a:pt x="11510554" y="6568438"/>
                  <a:pt x="11506745" y="6588758"/>
                  <a:pt x="11487695" y="6588758"/>
                </a:cubicBezTo>
                <a:cubicBezTo>
                  <a:pt x="11471185" y="6588758"/>
                  <a:pt x="11471185" y="6573517"/>
                  <a:pt x="11471185" y="6560817"/>
                </a:cubicBezTo>
                <a:lnTo>
                  <a:pt x="11471185" y="6508748"/>
                </a:lnTo>
                <a:lnTo>
                  <a:pt x="11444515" y="6508748"/>
                </a:lnTo>
                <a:lnTo>
                  <a:pt x="11444515" y="6570978"/>
                </a:lnTo>
                <a:cubicBezTo>
                  <a:pt x="11444515" y="6592567"/>
                  <a:pt x="11454675" y="6609078"/>
                  <a:pt x="11478804" y="6609078"/>
                </a:cubicBezTo>
                <a:cubicBezTo>
                  <a:pt x="11492775" y="6609078"/>
                  <a:pt x="11504204" y="6603998"/>
                  <a:pt x="11511825" y="6593838"/>
                </a:cubicBezTo>
                <a:lnTo>
                  <a:pt x="11511825" y="6607808"/>
                </a:lnTo>
                <a:lnTo>
                  <a:pt x="11537225" y="6607808"/>
                </a:lnTo>
                <a:lnTo>
                  <a:pt x="11537225" y="6507478"/>
                </a:lnTo>
                <a:close/>
                <a:moveTo>
                  <a:pt x="11419114" y="6507478"/>
                </a:moveTo>
                <a:cubicBezTo>
                  <a:pt x="11402604" y="6507478"/>
                  <a:pt x="11392444" y="6522717"/>
                  <a:pt x="11391174" y="6531608"/>
                </a:cubicBezTo>
                <a:lnTo>
                  <a:pt x="11391174" y="6508748"/>
                </a:lnTo>
                <a:lnTo>
                  <a:pt x="11368314" y="6508748"/>
                </a:lnTo>
                <a:lnTo>
                  <a:pt x="11367044" y="6508748"/>
                </a:lnTo>
                <a:lnTo>
                  <a:pt x="11367044" y="6607808"/>
                </a:lnTo>
                <a:lnTo>
                  <a:pt x="11393714" y="6607808"/>
                </a:lnTo>
                <a:lnTo>
                  <a:pt x="11393714" y="6572248"/>
                </a:lnTo>
                <a:cubicBezTo>
                  <a:pt x="11393714" y="6558278"/>
                  <a:pt x="11393714" y="6531608"/>
                  <a:pt x="11415304" y="6531608"/>
                </a:cubicBezTo>
                <a:cubicBezTo>
                  <a:pt x="11419114" y="6531608"/>
                  <a:pt x="11424194" y="6532878"/>
                  <a:pt x="11426734" y="6534148"/>
                </a:cubicBezTo>
                <a:lnTo>
                  <a:pt x="11426734" y="6508748"/>
                </a:lnTo>
                <a:cubicBezTo>
                  <a:pt x="11424194" y="6507478"/>
                  <a:pt x="11421654" y="6507478"/>
                  <a:pt x="11419114" y="6507478"/>
                </a:cubicBezTo>
                <a:close/>
                <a:moveTo>
                  <a:pt x="11231155" y="6507478"/>
                </a:moveTo>
                <a:cubicBezTo>
                  <a:pt x="11217185" y="6507478"/>
                  <a:pt x="11205755" y="6511288"/>
                  <a:pt x="11198135" y="6522717"/>
                </a:cubicBezTo>
                <a:lnTo>
                  <a:pt x="11198135" y="6508748"/>
                </a:lnTo>
                <a:lnTo>
                  <a:pt x="11172735" y="6508748"/>
                </a:lnTo>
                <a:lnTo>
                  <a:pt x="11172735" y="6609078"/>
                </a:lnTo>
                <a:lnTo>
                  <a:pt x="11199405" y="6609078"/>
                </a:lnTo>
                <a:lnTo>
                  <a:pt x="11199405" y="6560817"/>
                </a:lnTo>
                <a:cubicBezTo>
                  <a:pt x="11199405" y="6548117"/>
                  <a:pt x="11203215" y="6527798"/>
                  <a:pt x="11222265" y="6527798"/>
                </a:cubicBezTo>
                <a:cubicBezTo>
                  <a:pt x="11238775" y="6527798"/>
                  <a:pt x="11238775" y="6544308"/>
                  <a:pt x="11238775" y="6555738"/>
                </a:cubicBezTo>
                <a:lnTo>
                  <a:pt x="11238775" y="6607808"/>
                </a:lnTo>
                <a:lnTo>
                  <a:pt x="11265445" y="6607808"/>
                </a:lnTo>
                <a:lnTo>
                  <a:pt x="11265445" y="6545578"/>
                </a:lnTo>
                <a:cubicBezTo>
                  <a:pt x="11265445" y="6523988"/>
                  <a:pt x="11255285" y="6507478"/>
                  <a:pt x="11231155" y="6507478"/>
                </a:cubicBezTo>
                <a:close/>
                <a:moveTo>
                  <a:pt x="11017795" y="6507478"/>
                </a:moveTo>
                <a:cubicBezTo>
                  <a:pt x="10987315" y="6507478"/>
                  <a:pt x="10969535" y="6530338"/>
                  <a:pt x="10969535" y="6558278"/>
                </a:cubicBezTo>
                <a:cubicBezTo>
                  <a:pt x="10969535" y="6588758"/>
                  <a:pt x="10986045" y="6610348"/>
                  <a:pt x="11019065" y="6610348"/>
                </a:cubicBezTo>
                <a:cubicBezTo>
                  <a:pt x="11030495" y="6610348"/>
                  <a:pt x="11038115" y="6609078"/>
                  <a:pt x="11045735" y="6606538"/>
                </a:cubicBezTo>
                <a:lnTo>
                  <a:pt x="11044465" y="6584948"/>
                </a:lnTo>
                <a:cubicBezTo>
                  <a:pt x="11039385" y="6587488"/>
                  <a:pt x="11031765" y="6590028"/>
                  <a:pt x="11024145" y="6590028"/>
                </a:cubicBezTo>
                <a:cubicBezTo>
                  <a:pt x="11006365" y="6590028"/>
                  <a:pt x="10997475" y="6576058"/>
                  <a:pt x="10997475" y="6558278"/>
                </a:cubicBezTo>
                <a:cubicBezTo>
                  <a:pt x="10997475" y="6539228"/>
                  <a:pt x="11007635" y="6526528"/>
                  <a:pt x="11024145" y="6526528"/>
                </a:cubicBezTo>
                <a:cubicBezTo>
                  <a:pt x="11031765" y="6526528"/>
                  <a:pt x="11036845" y="6527798"/>
                  <a:pt x="11041925" y="6530338"/>
                </a:cubicBezTo>
                <a:lnTo>
                  <a:pt x="11043195" y="6511288"/>
                </a:lnTo>
                <a:cubicBezTo>
                  <a:pt x="11035575" y="6508748"/>
                  <a:pt x="11027955" y="6507478"/>
                  <a:pt x="11017795" y="6507478"/>
                </a:cubicBezTo>
                <a:close/>
                <a:moveTo>
                  <a:pt x="10922545" y="6507478"/>
                </a:moveTo>
                <a:cubicBezTo>
                  <a:pt x="10902225" y="6507478"/>
                  <a:pt x="10883175" y="6516367"/>
                  <a:pt x="10883175" y="6537958"/>
                </a:cubicBezTo>
                <a:cubicBezTo>
                  <a:pt x="10883175" y="6573517"/>
                  <a:pt x="10928895" y="6560817"/>
                  <a:pt x="10928895" y="6579867"/>
                </a:cubicBezTo>
                <a:cubicBezTo>
                  <a:pt x="10928895" y="6588758"/>
                  <a:pt x="10917465" y="6591298"/>
                  <a:pt x="10911115" y="6591298"/>
                </a:cubicBezTo>
                <a:cubicBezTo>
                  <a:pt x="10902225" y="6591298"/>
                  <a:pt x="10894605" y="6588758"/>
                  <a:pt x="10885715" y="6584948"/>
                </a:cubicBezTo>
                <a:lnTo>
                  <a:pt x="10884445" y="6606538"/>
                </a:lnTo>
                <a:cubicBezTo>
                  <a:pt x="10893335" y="6609078"/>
                  <a:pt x="10903495" y="6610348"/>
                  <a:pt x="10913655" y="6610348"/>
                </a:cubicBezTo>
                <a:cubicBezTo>
                  <a:pt x="10935245" y="6610348"/>
                  <a:pt x="10955565" y="6601458"/>
                  <a:pt x="10955565" y="6578598"/>
                </a:cubicBezTo>
                <a:cubicBezTo>
                  <a:pt x="10955565" y="6543038"/>
                  <a:pt x="10909845" y="6551928"/>
                  <a:pt x="10909845" y="6536688"/>
                </a:cubicBezTo>
                <a:cubicBezTo>
                  <a:pt x="10909845" y="6527798"/>
                  <a:pt x="10917465" y="6525258"/>
                  <a:pt x="10925085" y="6525258"/>
                </a:cubicBezTo>
                <a:cubicBezTo>
                  <a:pt x="10935245" y="6525258"/>
                  <a:pt x="10941595" y="6526528"/>
                  <a:pt x="10949215" y="6529067"/>
                </a:cubicBezTo>
                <a:lnTo>
                  <a:pt x="10951755" y="6511288"/>
                </a:lnTo>
                <a:cubicBezTo>
                  <a:pt x="10942865" y="6510017"/>
                  <a:pt x="10935245" y="6507478"/>
                  <a:pt x="10922545" y="6507478"/>
                </a:cubicBezTo>
                <a:close/>
                <a:moveTo>
                  <a:pt x="10808245" y="6507478"/>
                </a:moveTo>
                <a:cubicBezTo>
                  <a:pt x="10777765" y="6507478"/>
                  <a:pt x="10765065" y="6534148"/>
                  <a:pt x="10765065" y="6558278"/>
                </a:cubicBezTo>
                <a:cubicBezTo>
                  <a:pt x="10765065" y="6584948"/>
                  <a:pt x="10776495" y="6607808"/>
                  <a:pt x="10805704" y="6607808"/>
                </a:cubicBezTo>
                <a:cubicBezTo>
                  <a:pt x="10820945" y="6607808"/>
                  <a:pt x="10832375" y="6601458"/>
                  <a:pt x="10837454" y="6592567"/>
                </a:cubicBezTo>
                <a:cubicBezTo>
                  <a:pt x="10837454" y="6609078"/>
                  <a:pt x="10836185" y="6630667"/>
                  <a:pt x="10806975" y="6630667"/>
                </a:cubicBezTo>
                <a:cubicBezTo>
                  <a:pt x="10799354" y="6630667"/>
                  <a:pt x="10785385" y="6625588"/>
                  <a:pt x="10777765" y="6621778"/>
                </a:cubicBezTo>
                <a:lnTo>
                  <a:pt x="10775225" y="6643367"/>
                </a:lnTo>
                <a:cubicBezTo>
                  <a:pt x="10786654" y="6648448"/>
                  <a:pt x="10799354" y="6649717"/>
                  <a:pt x="10809515" y="6649717"/>
                </a:cubicBezTo>
                <a:cubicBezTo>
                  <a:pt x="10851425" y="6649717"/>
                  <a:pt x="10862854" y="6624317"/>
                  <a:pt x="10862854" y="6597648"/>
                </a:cubicBezTo>
                <a:lnTo>
                  <a:pt x="10862854" y="6508748"/>
                </a:lnTo>
                <a:lnTo>
                  <a:pt x="10838725" y="6508748"/>
                </a:lnTo>
                <a:lnTo>
                  <a:pt x="10838725" y="6522717"/>
                </a:lnTo>
                <a:cubicBezTo>
                  <a:pt x="10832375" y="6511288"/>
                  <a:pt x="10820945" y="6507478"/>
                  <a:pt x="10808245" y="6507478"/>
                </a:cubicBezTo>
                <a:close/>
                <a:moveTo>
                  <a:pt x="10707914" y="6507478"/>
                </a:moveTo>
                <a:cubicBezTo>
                  <a:pt x="10693944" y="6507478"/>
                  <a:pt x="10682514" y="6511288"/>
                  <a:pt x="10674894" y="6522717"/>
                </a:cubicBezTo>
                <a:lnTo>
                  <a:pt x="10674894" y="6508748"/>
                </a:lnTo>
                <a:lnTo>
                  <a:pt x="10649494" y="6508748"/>
                </a:lnTo>
                <a:lnTo>
                  <a:pt x="10649494" y="6609078"/>
                </a:lnTo>
                <a:lnTo>
                  <a:pt x="10676164" y="6609078"/>
                </a:lnTo>
                <a:lnTo>
                  <a:pt x="10676164" y="6560817"/>
                </a:lnTo>
                <a:cubicBezTo>
                  <a:pt x="10676164" y="6548117"/>
                  <a:pt x="10679974" y="6527798"/>
                  <a:pt x="10699024" y="6527798"/>
                </a:cubicBezTo>
                <a:cubicBezTo>
                  <a:pt x="10715534" y="6527798"/>
                  <a:pt x="10715534" y="6544308"/>
                  <a:pt x="10715534" y="6555738"/>
                </a:cubicBezTo>
                <a:lnTo>
                  <a:pt x="10715534" y="6607808"/>
                </a:lnTo>
                <a:lnTo>
                  <a:pt x="10742204" y="6607808"/>
                </a:lnTo>
                <a:lnTo>
                  <a:pt x="10742204" y="6545578"/>
                </a:lnTo>
                <a:cubicBezTo>
                  <a:pt x="10742204" y="6523988"/>
                  <a:pt x="10732044" y="6507478"/>
                  <a:pt x="10707914" y="6507478"/>
                </a:cubicBezTo>
                <a:close/>
                <a:moveTo>
                  <a:pt x="11618505" y="6506207"/>
                </a:moveTo>
                <a:cubicBezTo>
                  <a:pt x="11608345" y="6506207"/>
                  <a:pt x="11595645" y="6511287"/>
                  <a:pt x="11588025" y="6522717"/>
                </a:cubicBezTo>
                <a:lnTo>
                  <a:pt x="11588025" y="6508747"/>
                </a:lnTo>
                <a:lnTo>
                  <a:pt x="11563895" y="6508747"/>
                </a:lnTo>
                <a:lnTo>
                  <a:pt x="11562625" y="6508747"/>
                </a:lnTo>
                <a:lnTo>
                  <a:pt x="11562625" y="6609077"/>
                </a:lnTo>
                <a:lnTo>
                  <a:pt x="11589295" y="6609077"/>
                </a:lnTo>
                <a:lnTo>
                  <a:pt x="11589295" y="6560817"/>
                </a:lnTo>
                <a:cubicBezTo>
                  <a:pt x="11589295" y="6548117"/>
                  <a:pt x="11590565" y="6527797"/>
                  <a:pt x="11608345" y="6527797"/>
                </a:cubicBezTo>
                <a:cubicBezTo>
                  <a:pt x="11623585" y="6527797"/>
                  <a:pt x="11623585" y="6540497"/>
                  <a:pt x="11623585" y="6549387"/>
                </a:cubicBezTo>
                <a:lnTo>
                  <a:pt x="11623585" y="6607807"/>
                </a:lnTo>
                <a:lnTo>
                  <a:pt x="11650255" y="6607807"/>
                </a:lnTo>
                <a:lnTo>
                  <a:pt x="11650255" y="6559547"/>
                </a:lnTo>
                <a:cubicBezTo>
                  <a:pt x="11650255" y="6546847"/>
                  <a:pt x="11651525" y="6526527"/>
                  <a:pt x="11669305" y="6526527"/>
                </a:cubicBezTo>
                <a:cubicBezTo>
                  <a:pt x="11684545" y="6526527"/>
                  <a:pt x="11684545" y="6539227"/>
                  <a:pt x="11684545" y="6548117"/>
                </a:cubicBezTo>
                <a:lnTo>
                  <a:pt x="11684545" y="6606537"/>
                </a:lnTo>
                <a:lnTo>
                  <a:pt x="11711215" y="6606537"/>
                </a:lnTo>
                <a:lnTo>
                  <a:pt x="11711215" y="6544307"/>
                </a:lnTo>
                <a:cubicBezTo>
                  <a:pt x="11711215" y="6522717"/>
                  <a:pt x="11704865" y="6506207"/>
                  <a:pt x="11679465" y="6506207"/>
                </a:cubicBezTo>
                <a:cubicBezTo>
                  <a:pt x="11666765" y="6506207"/>
                  <a:pt x="11654065" y="6512557"/>
                  <a:pt x="11647715" y="6523987"/>
                </a:cubicBezTo>
                <a:cubicBezTo>
                  <a:pt x="11642635" y="6511287"/>
                  <a:pt x="11632475" y="6506207"/>
                  <a:pt x="11618505" y="6506207"/>
                </a:cubicBezTo>
                <a:close/>
                <a:moveTo>
                  <a:pt x="11104154" y="6506207"/>
                </a:moveTo>
                <a:cubicBezTo>
                  <a:pt x="11072404" y="6506207"/>
                  <a:pt x="11057165" y="6530337"/>
                  <a:pt x="11057165" y="6558277"/>
                </a:cubicBezTo>
                <a:cubicBezTo>
                  <a:pt x="11057165" y="6590027"/>
                  <a:pt x="11077485" y="6609077"/>
                  <a:pt x="11110504" y="6609077"/>
                </a:cubicBezTo>
                <a:cubicBezTo>
                  <a:pt x="11124475" y="6609077"/>
                  <a:pt x="11134635" y="6606537"/>
                  <a:pt x="11144795" y="6601457"/>
                </a:cubicBezTo>
                <a:lnTo>
                  <a:pt x="11144795" y="6581137"/>
                </a:lnTo>
                <a:cubicBezTo>
                  <a:pt x="11135904" y="6586217"/>
                  <a:pt x="11124475" y="6591297"/>
                  <a:pt x="11111775" y="6591297"/>
                </a:cubicBezTo>
                <a:cubicBezTo>
                  <a:pt x="11095265" y="6591297"/>
                  <a:pt x="11083835" y="6581137"/>
                  <a:pt x="11082565" y="6565897"/>
                </a:cubicBezTo>
                <a:lnTo>
                  <a:pt x="11152415" y="6565897"/>
                </a:lnTo>
                <a:cubicBezTo>
                  <a:pt x="11152415" y="6531607"/>
                  <a:pt x="11140985" y="6506207"/>
                  <a:pt x="11104154" y="6506207"/>
                </a:cubicBezTo>
                <a:close/>
                <a:moveTo>
                  <a:pt x="10406925" y="6506207"/>
                </a:moveTo>
                <a:cubicBezTo>
                  <a:pt x="10375175" y="6506207"/>
                  <a:pt x="10359935" y="6530337"/>
                  <a:pt x="10359935" y="6558277"/>
                </a:cubicBezTo>
                <a:cubicBezTo>
                  <a:pt x="10359935" y="6590027"/>
                  <a:pt x="10380255" y="6609077"/>
                  <a:pt x="10413275" y="6609077"/>
                </a:cubicBezTo>
                <a:cubicBezTo>
                  <a:pt x="10427245" y="6609077"/>
                  <a:pt x="10437405" y="6606537"/>
                  <a:pt x="10447565" y="6601457"/>
                </a:cubicBezTo>
                <a:lnTo>
                  <a:pt x="10447565" y="6581137"/>
                </a:lnTo>
                <a:cubicBezTo>
                  <a:pt x="10438675" y="6586217"/>
                  <a:pt x="10427245" y="6591297"/>
                  <a:pt x="10414545" y="6591297"/>
                </a:cubicBezTo>
                <a:cubicBezTo>
                  <a:pt x="10398035" y="6591297"/>
                  <a:pt x="10386605" y="6581137"/>
                  <a:pt x="10385335" y="6565897"/>
                </a:cubicBezTo>
                <a:lnTo>
                  <a:pt x="10455185" y="6565897"/>
                </a:lnTo>
                <a:cubicBezTo>
                  <a:pt x="10455185" y="6531607"/>
                  <a:pt x="10443755" y="6506207"/>
                  <a:pt x="10406925" y="6506207"/>
                </a:cubicBezTo>
                <a:close/>
                <a:moveTo>
                  <a:pt x="10293894" y="6506207"/>
                </a:moveTo>
                <a:cubicBezTo>
                  <a:pt x="10263415" y="6506207"/>
                  <a:pt x="10240554" y="6526527"/>
                  <a:pt x="10240554" y="6558277"/>
                </a:cubicBezTo>
                <a:cubicBezTo>
                  <a:pt x="10240554" y="6586217"/>
                  <a:pt x="10260874" y="6609077"/>
                  <a:pt x="10293894" y="6609077"/>
                </a:cubicBezTo>
                <a:cubicBezTo>
                  <a:pt x="10328184" y="6609077"/>
                  <a:pt x="10347234" y="6586217"/>
                  <a:pt x="10347234" y="6558277"/>
                </a:cubicBezTo>
                <a:cubicBezTo>
                  <a:pt x="10347234" y="6526527"/>
                  <a:pt x="10324374" y="6506207"/>
                  <a:pt x="10293894" y="6506207"/>
                </a:cubicBezTo>
                <a:close/>
                <a:moveTo>
                  <a:pt x="11326405" y="6482077"/>
                </a:moveTo>
                <a:lnTo>
                  <a:pt x="11299735" y="6489697"/>
                </a:lnTo>
                <a:lnTo>
                  <a:pt x="11299735" y="6508747"/>
                </a:lnTo>
                <a:lnTo>
                  <a:pt x="11280685" y="6508747"/>
                </a:lnTo>
                <a:lnTo>
                  <a:pt x="11280685" y="6527797"/>
                </a:lnTo>
                <a:lnTo>
                  <a:pt x="11301005" y="6527797"/>
                </a:lnTo>
                <a:lnTo>
                  <a:pt x="11301005" y="6579867"/>
                </a:lnTo>
                <a:cubicBezTo>
                  <a:pt x="11301005" y="6598917"/>
                  <a:pt x="11312435" y="6611617"/>
                  <a:pt x="11332755" y="6611617"/>
                </a:cubicBezTo>
                <a:cubicBezTo>
                  <a:pt x="11340375" y="6611617"/>
                  <a:pt x="11346725" y="6610347"/>
                  <a:pt x="11351805" y="6609077"/>
                </a:cubicBezTo>
                <a:lnTo>
                  <a:pt x="11350535" y="6588757"/>
                </a:lnTo>
                <a:cubicBezTo>
                  <a:pt x="11347995" y="6590027"/>
                  <a:pt x="11344185" y="6591297"/>
                  <a:pt x="11339105" y="6591297"/>
                </a:cubicBezTo>
                <a:cubicBezTo>
                  <a:pt x="11328945" y="6591297"/>
                  <a:pt x="11326405" y="6583677"/>
                  <a:pt x="11326405" y="6574787"/>
                </a:cubicBezTo>
                <a:lnTo>
                  <a:pt x="11326405" y="6529067"/>
                </a:lnTo>
                <a:lnTo>
                  <a:pt x="11349265" y="6529067"/>
                </a:lnTo>
                <a:lnTo>
                  <a:pt x="11349265" y="6510017"/>
                </a:lnTo>
                <a:lnTo>
                  <a:pt x="11326405" y="6510017"/>
                </a:lnTo>
                <a:close/>
                <a:moveTo>
                  <a:pt x="10116094" y="6474457"/>
                </a:moveTo>
                <a:lnTo>
                  <a:pt x="10163084" y="6607807"/>
                </a:lnTo>
                <a:lnTo>
                  <a:pt x="10196104" y="6607807"/>
                </a:lnTo>
                <a:lnTo>
                  <a:pt x="10243094" y="6474457"/>
                </a:lnTo>
                <a:lnTo>
                  <a:pt x="10215154" y="6474457"/>
                </a:lnTo>
                <a:lnTo>
                  <a:pt x="10180864" y="6578597"/>
                </a:lnTo>
                <a:lnTo>
                  <a:pt x="10145304" y="6474457"/>
                </a:lnTo>
                <a:close/>
                <a:moveTo>
                  <a:pt x="10596154" y="6466838"/>
                </a:moveTo>
                <a:lnTo>
                  <a:pt x="10596154" y="6490968"/>
                </a:lnTo>
                <a:lnTo>
                  <a:pt x="10622824" y="6490968"/>
                </a:lnTo>
                <a:lnTo>
                  <a:pt x="10622824" y="6466838"/>
                </a:lnTo>
                <a:close/>
                <a:moveTo>
                  <a:pt x="10541544" y="6464298"/>
                </a:moveTo>
                <a:lnTo>
                  <a:pt x="10541544" y="6521448"/>
                </a:lnTo>
                <a:cubicBezTo>
                  <a:pt x="10533924" y="6511288"/>
                  <a:pt x="10523765" y="6507478"/>
                  <a:pt x="10511065" y="6507478"/>
                </a:cubicBezTo>
                <a:cubicBezTo>
                  <a:pt x="10480584" y="6507478"/>
                  <a:pt x="10469154" y="6531608"/>
                  <a:pt x="10469154" y="6558278"/>
                </a:cubicBezTo>
                <a:cubicBezTo>
                  <a:pt x="10469154" y="6584948"/>
                  <a:pt x="10480584" y="6610348"/>
                  <a:pt x="10511065" y="6610348"/>
                </a:cubicBezTo>
                <a:cubicBezTo>
                  <a:pt x="10523765" y="6610348"/>
                  <a:pt x="10535194" y="6606538"/>
                  <a:pt x="10542815" y="6596378"/>
                </a:cubicBezTo>
                <a:lnTo>
                  <a:pt x="10542815" y="6607808"/>
                </a:lnTo>
                <a:lnTo>
                  <a:pt x="10568215" y="6607808"/>
                </a:lnTo>
                <a:lnTo>
                  <a:pt x="10568215" y="6464298"/>
                </a:lnTo>
                <a:close/>
                <a:moveTo>
                  <a:pt x="6501040" y="507998"/>
                </a:moveTo>
                <a:lnTo>
                  <a:pt x="6501040" y="5196838"/>
                </a:lnTo>
                <a:lnTo>
                  <a:pt x="10939690" y="5196838"/>
                </a:lnTo>
                <a:cubicBezTo>
                  <a:pt x="11337200" y="5196838"/>
                  <a:pt x="11659780" y="4874258"/>
                  <a:pt x="11659780" y="4476748"/>
                </a:cubicBezTo>
                <a:lnTo>
                  <a:pt x="11659780" y="507998"/>
                </a:lnTo>
                <a:close/>
                <a:moveTo>
                  <a:pt x="0" y="0"/>
                </a:moveTo>
                <a:lnTo>
                  <a:pt x="12188778" y="0"/>
                </a:lnTo>
                <a:lnTo>
                  <a:pt x="12188778" y="6857998"/>
                </a:lnTo>
                <a:lnTo>
                  <a:pt x="0" y="6857998"/>
                </a:lnTo>
                <a:lnTo>
                  <a:pt x="0" y="6598798"/>
                </a:lnTo>
                <a:lnTo>
                  <a:pt x="9998620" y="6598798"/>
                </a:lnTo>
                <a:lnTo>
                  <a:pt x="9998620" y="6512398"/>
                </a:lnTo>
                <a:lnTo>
                  <a:pt x="0" y="6512398"/>
                </a:lnTo>
                <a:close/>
              </a:path>
            </a:pathLst>
          </a:custGeom>
          <a:solidFill>
            <a:schemeClr val="bg1">
              <a:lumMod val="95000"/>
            </a:schemeClr>
          </a:solidFill>
        </p:spPr>
        <p:txBody>
          <a:bodyPr vert="horz" wrap="square" lIns="90000" tIns="46800" rIns="5760000" bIns="45720" rtlCol="0" anchor="ctr">
            <a:noAutofit/>
          </a:bodyPr>
          <a:lstStyle>
            <a:lvl1pPr>
              <a:defRPr lang="nl-NL" sz="3600">
                <a:latin typeface="Rockwell" panose="02060603020205020403" pitchFamily="18" charset="77"/>
              </a:defRPr>
            </a:lvl1pPr>
          </a:lstStyle>
          <a:p>
            <a:pPr marR="0" lvl="0" algn="ctr" fontAlgn="auto">
              <a:spcAft>
                <a:spcPts val="0"/>
              </a:spcAft>
              <a:buClrTx/>
              <a:buSzTx/>
              <a:buNone/>
              <a:tabLst/>
            </a:pPr>
            <a:r>
              <a:rPr lang="nl-NL"/>
              <a:t>Klik op het pictogram als u een afbeelding wilt toevoegen</a:t>
            </a:r>
          </a:p>
        </p:txBody>
      </p:sp>
    </p:spTree>
    <p:extLst>
      <p:ext uri="{BB962C8B-B14F-4D97-AF65-F5344CB8AC3E}">
        <p14:creationId xmlns:p14="http://schemas.microsoft.com/office/powerpoint/2010/main" val="70160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rood vlak link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DF7A3C74-59DA-4C47-ADDD-F3868F842FAA}"/>
              </a:ext>
            </a:extLst>
          </p:cNvPr>
          <p:cNvSpPr/>
          <p:nvPr userDrawn="1"/>
        </p:nvSpPr>
        <p:spPr>
          <a:xfrm>
            <a:off x="392762" y="392763"/>
            <a:ext cx="6321021" cy="4235994"/>
          </a:xfrm>
          <a:prstGeom prst="rect">
            <a:avLst/>
          </a:prstGeom>
          <a:solidFill>
            <a:srgbClr val="E30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8" name="Rechthoek 7">
            <a:extLst>
              <a:ext uri="{FF2B5EF4-FFF2-40B4-BE49-F238E27FC236}">
                <a16:creationId xmlns:a16="http://schemas.microsoft.com/office/drawing/2014/main" id="{21EC3531-F2FE-6014-C7AD-19A9300B59D2}"/>
              </a:ext>
            </a:extLst>
          </p:cNvPr>
          <p:cNvSpPr/>
          <p:nvPr userDrawn="1"/>
        </p:nvSpPr>
        <p:spPr>
          <a:xfrm>
            <a:off x="10234974" y="6098102"/>
            <a:ext cx="1544276" cy="252792"/>
          </a:xfrm>
          <a:prstGeom prst="rect">
            <a:avLst/>
          </a:prstGeom>
          <a:solidFill>
            <a:srgbClr val="E30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9" name="Rechthoek 8">
            <a:extLst>
              <a:ext uri="{FF2B5EF4-FFF2-40B4-BE49-F238E27FC236}">
                <a16:creationId xmlns:a16="http://schemas.microsoft.com/office/drawing/2014/main" id="{AB37B217-16EF-4052-D356-668BF482F799}"/>
              </a:ext>
            </a:extLst>
          </p:cNvPr>
          <p:cNvSpPr/>
          <p:nvPr userDrawn="1"/>
        </p:nvSpPr>
        <p:spPr>
          <a:xfrm>
            <a:off x="8901474" y="6098102"/>
            <a:ext cx="1333500" cy="2527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10" name="Rechthoek 9">
            <a:extLst>
              <a:ext uri="{FF2B5EF4-FFF2-40B4-BE49-F238E27FC236}">
                <a16:creationId xmlns:a16="http://schemas.microsoft.com/office/drawing/2014/main" id="{DF6A12E4-B0F6-9345-8276-F9C48F2841D6}"/>
              </a:ext>
            </a:extLst>
          </p:cNvPr>
          <p:cNvSpPr/>
          <p:nvPr userDrawn="1"/>
        </p:nvSpPr>
        <p:spPr>
          <a:xfrm>
            <a:off x="8901474" y="6350894"/>
            <a:ext cx="2877776" cy="3293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11" name="Tijdelijke aanduiding voor afbeelding 10">
            <a:extLst>
              <a:ext uri="{FF2B5EF4-FFF2-40B4-BE49-F238E27FC236}">
                <a16:creationId xmlns:a16="http://schemas.microsoft.com/office/drawing/2014/main" id="{67CB4E59-4957-F90C-4CAB-B13B21C4905C}"/>
              </a:ext>
            </a:extLst>
          </p:cNvPr>
          <p:cNvSpPr>
            <a:spLocks noGrp="1"/>
          </p:cNvSpPr>
          <p:nvPr>
            <p:ph type="pic" sz="quarter" idx="10"/>
          </p:nvPr>
        </p:nvSpPr>
        <p:spPr>
          <a:xfrm>
            <a:off x="4" y="2"/>
            <a:ext cx="12191996" cy="6857997"/>
          </a:xfrm>
          <a:custGeom>
            <a:avLst/>
            <a:gdLst/>
            <a:ahLst/>
            <a:cxnLst/>
            <a:rect l="l" t="t" r="r" b="b"/>
            <a:pathLst>
              <a:path w="12191996" h="6857997">
                <a:moveTo>
                  <a:pt x="10153011" y="6435088"/>
                </a:moveTo>
                <a:cubicBezTo>
                  <a:pt x="10179681" y="6435088"/>
                  <a:pt x="10191111" y="6459218"/>
                  <a:pt x="10191111" y="6488428"/>
                </a:cubicBezTo>
                <a:cubicBezTo>
                  <a:pt x="10191111" y="6517638"/>
                  <a:pt x="10179681" y="6541768"/>
                  <a:pt x="10151741" y="6541768"/>
                </a:cubicBezTo>
                <a:cubicBezTo>
                  <a:pt x="10125071" y="6541768"/>
                  <a:pt x="10112371" y="6512558"/>
                  <a:pt x="10112371" y="6489698"/>
                </a:cubicBezTo>
                <a:cubicBezTo>
                  <a:pt x="10112371" y="6463028"/>
                  <a:pt x="10122531" y="6435088"/>
                  <a:pt x="10153011" y="6435088"/>
                </a:cubicBezTo>
                <a:close/>
                <a:moveTo>
                  <a:pt x="9641201" y="6435088"/>
                </a:moveTo>
                <a:cubicBezTo>
                  <a:pt x="9670410" y="6435088"/>
                  <a:pt x="9681840" y="6465568"/>
                  <a:pt x="9681840" y="6489698"/>
                </a:cubicBezTo>
                <a:cubicBezTo>
                  <a:pt x="9681840" y="6513828"/>
                  <a:pt x="9671680" y="6545578"/>
                  <a:pt x="9641201" y="6545578"/>
                </a:cubicBezTo>
                <a:cubicBezTo>
                  <a:pt x="9610720" y="6545578"/>
                  <a:pt x="9603101" y="6513828"/>
                  <a:pt x="9603101" y="6489698"/>
                </a:cubicBezTo>
                <a:cubicBezTo>
                  <a:pt x="9603101" y="6466838"/>
                  <a:pt x="9611990" y="6435088"/>
                  <a:pt x="9641201" y="6435088"/>
                </a:cubicBezTo>
                <a:close/>
                <a:moveTo>
                  <a:pt x="9250040" y="6435088"/>
                </a:moveTo>
                <a:cubicBezTo>
                  <a:pt x="9280521" y="6435088"/>
                  <a:pt x="9294490" y="6459218"/>
                  <a:pt x="9294490" y="6485888"/>
                </a:cubicBezTo>
                <a:cubicBezTo>
                  <a:pt x="9294490" y="6515098"/>
                  <a:pt x="9285601" y="6545578"/>
                  <a:pt x="9250040" y="6545578"/>
                </a:cubicBezTo>
                <a:cubicBezTo>
                  <a:pt x="9214481" y="6545578"/>
                  <a:pt x="9205590" y="6515098"/>
                  <a:pt x="9205590" y="6485888"/>
                </a:cubicBezTo>
                <a:cubicBezTo>
                  <a:pt x="9205590" y="6460488"/>
                  <a:pt x="9220831" y="6435088"/>
                  <a:pt x="9250040" y="6435088"/>
                </a:cubicBezTo>
                <a:close/>
                <a:moveTo>
                  <a:pt x="10659741" y="6433818"/>
                </a:moveTo>
                <a:cubicBezTo>
                  <a:pt x="10685141" y="6433818"/>
                  <a:pt x="10695301" y="6452868"/>
                  <a:pt x="10696571" y="6474458"/>
                </a:cubicBezTo>
                <a:lnTo>
                  <a:pt x="10619101" y="6474458"/>
                </a:lnTo>
                <a:cubicBezTo>
                  <a:pt x="10621641" y="6451598"/>
                  <a:pt x="10634341" y="6433818"/>
                  <a:pt x="10659741" y="6433818"/>
                </a:cubicBezTo>
                <a:close/>
                <a:moveTo>
                  <a:pt x="9450700" y="6433818"/>
                </a:moveTo>
                <a:cubicBezTo>
                  <a:pt x="9476100" y="6433818"/>
                  <a:pt x="9486260" y="6452868"/>
                  <a:pt x="9487530" y="6474458"/>
                </a:cubicBezTo>
                <a:lnTo>
                  <a:pt x="9410060" y="6474458"/>
                </a:lnTo>
                <a:cubicBezTo>
                  <a:pt x="9412600" y="6451598"/>
                  <a:pt x="9425300" y="6433818"/>
                  <a:pt x="9450700" y="6433818"/>
                </a:cubicBezTo>
                <a:close/>
                <a:moveTo>
                  <a:pt x="9774551" y="6404608"/>
                </a:moveTo>
                <a:lnTo>
                  <a:pt x="9774551" y="6576058"/>
                </a:lnTo>
                <a:lnTo>
                  <a:pt x="9820271" y="6576058"/>
                </a:lnTo>
                <a:lnTo>
                  <a:pt x="9820271" y="6404608"/>
                </a:lnTo>
                <a:close/>
                <a:moveTo>
                  <a:pt x="11247751" y="6404607"/>
                </a:moveTo>
                <a:lnTo>
                  <a:pt x="11247751" y="6512557"/>
                </a:lnTo>
                <a:cubicBezTo>
                  <a:pt x="11247751" y="6551927"/>
                  <a:pt x="11265531" y="6579867"/>
                  <a:pt x="11307440" y="6579867"/>
                </a:cubicBezTo>
                <a:cubicBezTo>
                  <a:pt x="11330301" y="6579867"/>
                  <a:pt x="11350621" y="6569707"/>
                  <a:pt x="11364590" y="6553197"/>
                </a:cubicBezTo>
                <a:lnTo>
                  <a:pt x="11365861" y="6553197"/>
                </a:lnTo>
                <a:lnTo>
                  <a:pt x="11365861" y="6576057"/>
                </a:lnTo>
                <a:lnTo>
                  <a:pt x="11409040" y="6576057"/>
                </a:lnTo>
                <a:lnTo>
                  <a:pt x="11409040" y="6404607"/>
                </a:lnTo>
                <a:lnTo>
                  <a:pt x="11363321" y="6404607"/>
                </a:lnTo>
                <a:lnTo>
                  <a:pt x="11363321" y="6488427"/>
                </a:lnTo>
                <a:cubicBezTo>
                  <a:pt x="11363321" y="6511287"/>
                  <a:pt x="11355701" y="6545577"/>
                  <a:pt x="11322681" y="6545577"/>
                </a:cubicBezTo>
                <a:cubicBezTo>
                  <a:pt x="11293471" y="6545577"/>
                  <a:pt x="11293471" y="6517637"/>
                  <a:pt x="11293471" y="6496047"/>
                </a:cubicBezTo>
                <a:lnTo>
                  <a:pt x="11293471" y="6404607"/>
                </a:lnTo>
                <a:close/>
                <a:moveTo>
                  <a:pt x="10657201" y="6402068"/>
                </a:moveTo>
                <a:cubicBezTo>
                  <a:pt x="10602591" y="6402068"/>
                  <a:pt x="10575921" y="6442708"/>
                  <a:pt x="10575921" y="6492238"/>
                </a:cubicBezTo>
                <a:cubicBezTo>
                  <a:pt x="10575921" y="6548118"/>
                  <a:pt x="10608941" y="6581138"/>
                  <a:pt x="10667361" y="6581138"/>
                </a:cubicBezTo>
                <a:cubicBezTo>
                  <a:pt x="10691491" y="6581138"/>
                  <a:pt x="10710541" y="6576058"/>
                  <a:pt x="10727051" y="6567168"/>
                </a:cubicBezTo>
                <a:lnTo>
                  <a:pt x="10728321" y="6567168"/>
                </a:lnTo>
                <a:lnTo>
                  <a:pt x="10728321" y="6530338"/>
                </a:lnTo>
                <a:cubicBezTo>
                  <a:pt x="10710541" y="6540498"/>
                  <a:pt x="10691491" y="6548118"/>
                  <a:pt x="10669901" y="6548118"/>
                </a:cubicBezTo>
                <a:cubicBezTo>
                  <a:pt x="10641961" y="6548118"/>
                  <a:pt x="10622911" y="6532878"/>
                  <a:pt x="10620371" y="6504938"/>
                </a:cubicBezTo>
                <a:lnTo>
                  <a:pt x="10741021" y="6504938"/>
                </a:lnTo>
                <a:cubicBezTo>
                  <a:pt x="10741021" y="6445248"/>
                  <a:pt x="10721971" y="6402068"/>
                  <a:pt x="10657201" y="6402068"/>
                </a:cubicBezTo>
                <a:close/>
                <a:moveTo>
                  <a:pt x="9448160" y="6402068"/>
                </a:moveTo>
                <a:cubicBezTo>
                  <a:pt x="9393550" y="6402068"/>
                  <a:pt x="9366880" y="6442708"/>
                  <a:pt x="9366880" y="6492238"/>
                </a:cubicBezTo>
                <a:cubicBezTo>
                  <a:pt x="9366880" y="6548118"/>
                  <a:pt x="9399900" y="6581138"/>
                  <a:pt x="9458320" y="6581138"/>
                </a:cubicBezTo>
                <a:cubicBezTo>
                  <a:pt x="9482450" y="6581138"/>
                  <a:pt x="9501500" y="6576058"/>
                  <a:pt x="9518010" y="6567168"/>
                </a:cubicBezTo>
                <a:lnTo>
                  <a:pt x="9519280" y="6567168"/>
                </a:lnTo>
                <a:lnTo>
                  <a:pt x="9519280" y="6530338"/>
                </a:lnTo>
                <a:cubicBezTo>
                  <a:pt x="9501500" y="6540498"/>
                  <a:pt x="9482450" y="6548118"/>
                  <a:pt x="9460860" y="6548118"/>
                </a:cubicBezTo>
                <a:cubicBezTo>
                  <a:pt x="9432920" y="6548118"/>
                  <a:pt x="9413870" y="6532878"/>
                  <a:pt x="9411330" y="6504938"/>
                </a:cubicBezTo>
                <a:lnTo>
                  <a:pt x="9531980" y="6504938"/>
                </a:lnTo>
                <a:cubicBezTo>
                  <a:pt x="9531980" y="6445248"/>
                  <a:pt x="9512930" y="6402068"/>
                  <a:pt x="9448160" y="6402068"/>
                </a:cubicBezTo>
                <a:close/>
                <a:moveTo>
                  <a:pt x="11551280" y="6400798"/>
                </a:moveTo>
                <a:cubicBezTo>
                  <a:pt x="11534770" y="6400798"/>
                  <a:pt x="11513180" y="6408418"/>
                  <a:pt x="11499210" y="6428738"/>
                </a:cubicBezTo>
                <a:lnTo>
                  <a:pt x="11497940" y="6428738"/>
                </a:lnTo>
                <a:lnTo>
                  <a:pt x="11497940" y="6404608"/>
                </a:lnTo>
                <a:lnTo>
                  <a:pt x="11454760" y="6404608"/>
                </a:lnTo>
                <a:lnTo>
                  <a:pt x="11453490" y="6404608"/>
                </a:lnTo>
                <a:lnTo>
                  <a:pt x="11453490" y="6576058"/>
                </a:lnTo>
                <a:lnTo>
                  <a:pt x="11499210" y="6576058"/>
                </a:lnTo>
                <a:lnTo>
                  <a:pt x="11499210" y="6493508"/>
                </a:lnTo>
                <a:cubicBezTo>
                  <a:pt x="11499210" y="6471918"/>
                  <a:pt x="11503020" y="6436358"/>
                  <a:pt x="11533501" y="6436358"/>
                </a:cubicBezTo>
                <a:cubicBezTo>
                  <a:pt x="11560170" y="6436358"/>
                  <a:pt x="11560170" y="6457948"/>
                  <a:pt x="11560170" y="6474458"/>
                </a:cubicBezTo>
                <a:lnTo>
                  <a:pt x="11560170" y="6576058"/>
                </a:lnTo>
                <a:lnTo>
                  <a:pt x="11607160" y="6576058"/>
                </a:lnTo>
                <a:lnTo>
                  <a:pt x="11607160" y="6493508"/>
                </a:lnTo>
                <a:cubicBezTo>
                  <a:pt x="11607160" y="6471918"/>
                  <a:pt x="11610970" y="6436358"/>
                  <a:pt x="11641451" y="6436358"/>
                </a:cubicBezTo>
                <a:cubicBezTo>
                  <a:pt x="11668120" y="6436358"/>
                  <a:pt x="11668120" y="6457948"/>
                  <a:pt x="11668120" y="6474458"/>
                </a:cubicBezTo>
                <a:lnTo>
                  <a:pt x="11668120" y="6576058"/>
                </a:lnTo>
                <a:lnTo>
                  <a:pt x="11713840" y="6576058"/>
                </a:lnTo>
                <a:lnTo>
                  <a:pt x="11713840" y="6468108"/>
                </a:lnTo>
                <a:cubicBezTo>
                  <a:pt x="11713840" y="6430008"/>
                  <a:pt x="11701140" y="6400798"/>
                  <a:pt x="11657960" y="6400798"/>
                </a:cubicBezTo>
                <a:cubicBezTo>
                  <a:pt x="11636370" y="6400798"/>
                  <a:pt x="11613510" y="6410958"/>
                  <a:pt x="11603351" y="6431278"/>
                </a:cubicBezTo>
                <a:cubicBezTo>
                  <a:pt x="11593190" y="6409688"/>
                  <a:pt x="11575410" y="6400798"/>
                  <a:pt x="11551280" y="6400798"/>
                </a:cubicBezTo>
                <a:close/>
                <a:moveTo>
                  <a:pt x="11207110" y="6400798"/>
                </a:moveTo>
                <a:cubicBezTo>
                  <a:pt x="11179170" y="6400798"/>
                  <a:pt x="11161390" y="6427468"/>
                  <a:pt x="11158851" y="6443978"/>
                </a:cubicBezTo>
                <a:lnTo>
                  <a:pt x="11157580" y="6443978"/>
                </a:lnTo>
                <a:lnTo>
                  <a:pt x="11157580" y="6404608"/>
                </a:lnTo>
                <a:lnTo>
                  <a:pt x="11118210" y="6404608"/>
                </a:lnTo>
                <a:lnTo>
                  <a:pt x="11118210" y="6574788"/>
                </a:lnTo>
                <a:lnTo>
                  <a:pt x="11163930" y="6574788"/>
                </a:lnTo>
                <a:lnTo>
                  <a:pt x="11163930" y="6512558"/>
                </a:lnTo>
                <a:cubicBezTo>
                  <a:pt x="11163930" y="6488428"/>
                  <a:pt x="11163930" y="6442708"/>
                  <a:pt x="11200760" y="6442708"/>
                </a:cubicBezTo>
                <a:cubicBezTo>
                  <a:pt x="11208380" y="6442708"/>
                  <a:pt x="11217270" y="6443978"/>
                  <a:pt x="11221080" y="6446518"/>
                </a:cubicBezTo>
                <a:lnTo>
                  <a:pt x="11221080" y="6402068"/>
                </a:lnTo>
                <a:cubicBezTo>
                  <a:pt x="11216001" y="6400798"/>
                  <a:pt x="11210920" y="6400798"/>
                  <a:pt x="11207110" y="6400798"/>
                </a:cubicBezTo>
                <a:close/>
                <a:moveTo>
                  <a:pt x="10876911" y="6400798"/>
                </a:moveTo>
                <a:cubicBezTo>
                  <a:pt x="10854051" y="6400798"/>
                  <a:pt x="10833731" y="6408418"/>
                  <a:pt x="10819761" y="6427468"/>
                </a:cubicBezTo>
                <a:lnTo>
                  <a:pt x="10818491" y="6427468"/>
                </a:lnTo>
                <a:lnTo>
                  <a:pt x="10818491" y="6404608"/>
                </a:lnTo>
                <a:lnTo>
                  <a:pt x="10775311" y="6404608"/>
                </a:lnTo>
                <a:lnTo>
                  <a:pt x="10775311" y="6576058"/>
                </a:lnTo>
                <a:lnTo>
                  <a:pt x="10821031" y="6576058"/>
                </a:lnTo>
                <a:lnTo>
                  <a:pt x="10821031" y="6492238"/>
                </a:lnTo>
                <a:cubicBezTo>
                  <a:pt x="10821031" y="6469378"/>
                  <a:pt x="10828651" y="6435088"/>
                  <a:pt x="10861671" y="6435088"/>
                </a:cubicBezTo>
                <a:cubicBezTo>
                  <a:pt x="10890881" y="6435088"/>
                  <a:pt x="10890881" y="6464298"/>
                  <a:pt x="10890881" y="6484618"/>
                </a:cubicBezTo>
                <a:lnTo>
                  <a:pt x="10890881" y="6576058"/>
                </a:lnTo>
                <a:lnTo>
                  <a:pt x="10936601" y="6576058"/>
                </a:lnTo>
                <a:lnTo>
                  <a:pt x="10936601" y="6468108"/>
                </a:lnTo>
                <a:cubicBezTo>
                  <a:pt x="10936601" y="6428738"/>
                  <a:pt x="10918821" y="6400798"/>
                  <a:pt x="10876911" y="6400798"/>
                </a:cubicBezTo>
                <a:close/>
                <a:moveTo>
                  <a:pt x="10511151" y="6400798"/>
                </a:moveTo>
                <a:cubicBezTo>
                  <a:pt x="10456541" y="6400798"/>
                  <a:pt x="10426061" y="6440168"/>
                  <a:pt x="10426061" y="6489698"/>
                </a:cubicBezTo>
                <a:cubicBezTo>
                  <a:pt x="10426061" y="6541768"/>
                  <a:pt x="10455271" y="6579868"/>
                  <a:pt x="10512421" y="6579868"/>
                </a:cubicBezTo>
                <a:cubicBezTo>
                  <a:pt x="10531471" y="6579868"/>
                  <a:pt x="10545441" y="6578598"/>
                  <a:pt x="10558141" y="6574788"/>
                </a:cubicBezTo>
                <a:lnTo>
                  <a:pt x="10555601" y="6537958"/>
                </a:lnTo>
                <a:cubicBezTo>
                  <a:pt x="10546711" y="6540498"/>
                  <a:pt x="10532741" y="6545578"/>
                  <a:pt x="10520041" y="6545578"/>
                </a:cubicBezTo>
                <a:cubicBezTo>
                  <a:pt x="10488291" y="6545578"/>
                  <a:pt x="10473051" y="6521448"/>
                  <a:pt x="10473051" y="6489698"/>
                </a:cubicBezTo>
                <a:cubicBezTo>
                  <a:pt x="10473051" y="6456678"/>
                  <a:pt x="10490831" y="6435088"/>
                  <a:pt x="10518771" y="6435088"/>
                </a:cubicBezTo>
                <a:cubicBezTo>
                  <a:pt x="10532741" y="6435088"/>
                  <a:pt x="10541631" y="6437628"/>
                  <a:pt x="10549251" y="6441438"/>
                </a:cubicBezTo>
                <a:lnTo>
                  <a:pt x="10555601" y="6405878"/>
                </a:lnTo>
                <a:cubicBezTo>
                  <a:pt x="10542901" y="6403338"/>
                  <a:pt x="10528931" y="6400798"/>
                  <a:pt x="10511151" y="6400798"/>
                </a:cubicBezTo>
                <a:close/>
                <a:moveTo>
                  <a:pt x="10340970" y="6400798"/>
                </a:moveTo>
                <a:cubicBezTo>
                  <a:pt x="10305410" y="6400798"/>
                  <a:pt x="10272390" y="6417308"/>
                  <a:pt x="10272390" y="6454138"/>
                </a:cubicBezTo>
                <a:cubicBezTo>
                  <a:pt x="10272390" y="6516368"/>
                  <a:pt x="10351130" y="6493508"/>
                  <a:pt x="10351130" y="6526528"/>
                </a:cubicBezTo>
                <a:cubicBezTo>
                  <a:pt x="10351130" y="6543038"/>
                  <a:pt x="10332080" y="6546848"/>
                  <a:pt x="10320651" y="6546848"/>
                </a:cubicBezTo>
                <a:cubicBezTo>
                  <a:pt x="10305410" y="6546848"/>
                  <a:pt x="10290170" y="6541768"/>
                  <a:pt x="10276201" y="6535418"/>
                </a:cubicBezTo>
                <a:lnTo>
                  <a:pt x="10273660" y="6572248"/>
                </a:lnTo>
                <a:cubicBezTo>
                  <a:pt x="10290170" y="6577328"/>
                  <a:pt x="10307951" y="6579868"/>
                  <a:pt x="10325730" y="6579868"/>
                </a:cubicBezTo>
                <a:cubicBezTo>
                  <a:pt x="10362560" y="6579868"/>
                  <a:pt x="10399390" y="6563358"/>
                  <a:pt x="10399390" y="6523988"/>
                </a:cubicBezTo>
                <a:cubicBezTo>
                  <a:pt x="10399390" y="6463028"/>
                  <a:pt x="10320651" y="6479538"/>
                  <a:pt x="10320651" y="6452868"/>
                </a:cubicBezTo>
                <a:cubicBezTo>
                  <a:pt x="10320651" y="6437628"/>
                  <a:pt x="10334620" y="6433818"/>
                  <a:pt x="10347320" y="6433818"/>
                </a:cubicBezTo>
                <a:cubicBezTo>
                  <a:pt x="10363830" y="6433818"/>
                  <a:pt x="10373990" y="6436358"/>
                  <a:pt x="10387960" y="6441438"/>
                </a:cubicBezTo>
                <a:lnTo>
                  <a:pt x="10390501" y="6407148"/>
                </a:lnTo>
                <a:cubicBezTo>
                  <a:pt x="10376530" y="6404608"/>
                  <a:pt x="10362560" y="6400798"/>
                  <a:pt x="10340970" y="6400798"/>
                </a:cubicBezTo>
                <a:close/>
                <a:moveTo>
                  <a:pt x="10137771" y="6400798"/>
                </a:moveTo>
                <a:cubicBezTo>
                  <a:pt x="10085701" y="6400798"/>
                  <a:pt x="10064111" y="6449058"/>
                  <a:pt x="10064111" y="6489698"/>
                </a:cubicBezTo>
                <a:cubicBezTo>
                  <a:pt x="10064111" y="6535418"/>
                  <a:pt x="10083161" y="6576058"/>
                  <a:pt x="10135231" y="6576058"/>
                </a:cubicBezTo>
                <a:cubicBezTo>
                  <a:pt x="10160631" y="6576058"/>
                  <a:pt x="10180951" y="6564628"/>
                  <a:pt x="10189841" y="6549388"/>
                </a:cubicBezTo>
                <a:lnTo>
                  <a:pt x="10191111" y="6549388"/>
                </a:lnTo>
                <a:cubicBezTo>
                  <a:pt x="10191111" y="6578598"/>
                  <a:pt x="10188571" y="6615428"/>
                  <a:pt x="10137771" y="6615428"/>
                </a:cubicBezTo>
                <a:cubicBezTo>
                  <a:pt x="10123801" y="6615428"/>
                  <a:pt x="10100941" y="6607808"/>
                  <a:pt x="10086971" y="6600188"/>
                </a:cubicBezTo>
                <a:lnTo>
                  <a:pt x="10083161" y="6638288"/>
                </a:lnTo>
                <a:cubicBezTo>
                  <a:pt x="10104751" y="6647178"/>
                  <a:pt x="10126341" y="6649718"/>
                  <a:pt x="10144121" y="6649718"/>
                </a:cubicBezTo>
                <a:cubicBezTo>
                  <a:pt x="10217781" y="6649718"/>
                  <a:pt x="10236831" y="6606538"/>
                  <a:pt x="10236831" y="6559548"/>
                </a:cubicBezTo>
                <a:lnTo>
                  <a:pt x="10236831" y="6404608"/>
                </a:lnTo>
                <a:lnTo>
                  <a:pt x="10192381" y="6404608"/>
                </a:lnTo>
                <a:lnTo>
                  <a:pt x="10192381" y="6427468"/>
                </a:lnTo>
                <a:lnTo>
                  <a:pt x="10191111" y="6427468"/>
                </a:lnTo>
                <a:cubicBezTo>
                  <a:pt x="10178411" y="6408418"/>
                  <a:pt x="10160631" y="6400798"/>
                  <a:pt x="10137771" y="6400798"/>
                </a:cubicBezTo>
                <a:close/>
                <a:moveTo>
                  <a:pt x="9970130" y="6400798"/>
                </a:moveTo>
                <a:cubicBezTo>
                  <a:pt x="9947270" y="6400798"/>
                  <a:pt x="9926950" y="6408418"/>
                  <a:pt x="9912980" y="6427468"/>
                </a:cubicBezTo>
                <a:lnTo>
                  <a:pt x="9911710" y="6427468"/>
                </a:lnTo>
                <a:lnTo>
                  <a:pt x="9911710" y="6404608"/>
                </a:lnTo>
                <a:lnTo>
                  <a:pt x="9868530" y="6404608"/>
                </a:lnTo>
                <a:lnTo>
                  <a:pt x="9868530" y="6576058"/>
                </a:lnTo>
                <a:lnTo>
                  <a:pt x="9914250" y="6576058"/>
                </a:lnTo>
                <a:lnTo>
                  <a:pt x="9914250" y="6492238"/>
                </a:lnTo>
                <a:cubicBezTo>
                  <a:pt x="9914250" y="6469378"/>
                  <a:pt x="9921870" y="6435088"/>
                  <a:pt x="9954890" y="6435088"/>
                </a:cubicBezTo>
                <a:cubicBezTo>
                  <a:pt x="9984100" y="6435088"/>
                  <a:pt x="9984100" y="6464298"/>
                  <a:pt x="9984100" y="6484618"/>
                </a:cubicBezTo>
                <a:lnTo>
                  <a:pt x="9984100" y="6576058"/>
                </a:lnTo>
                <a:lnTo>
                  <a:pt x="10029820" y="6576058"/>
                </a:lnTo>
                <a:lnTo>
                  <a:pt x="10029820" y="6468108"/>
                </a:lnTo>
                <a:cubicBezTo>
                  <a:pt x="10029820" y="6428738"/>
                  <a:pt x="10012040" y="6400798"/>
                  <a:pt x="9970130" y="6400798"/>
                </a:cubicBezTo>
                <a:close/>
                <a:moveTo>
                  <a:pt x="9250040" y="6400798"/>
                </a:moveTo>
                <a:cubicBezTo>
                  <a:pt x="9197971" y="6400798"/>
                  <a:pt x="9158601" y="6435088"/>
                  <a:pt x="9158601" y="6490968"/>
                </a:cubicBezTo>
                <a:cubicBezTo>
                  <a:pt x="9158601" y="6540498"/>
                  <a:pt x="9191621" y="6579868"/>
                  <a:pt x="9250040" y="6579868"/>
                </a:cubicBezTo>
                <a:cubicBezTo>
                  <a:pt x="9308461" y="6579868"/>
                  <a:pt x="9341481" y="6540498"/>
                  <a:pt x="9341481" y="6490968"/>
                </a:cubicBezTo>
                <a:cubicBezTo>
                  <a:pt x="9341481" y="6435088"/>
                  <a:pt x="9302111" y="6400798"/>
                  <a:pt x="9250040" y="6400798"/>
                </a:cubicBezTo>
                <a:close/>
                <a:moveTo>
                  <a:pt x="11043281" y="6356348"/>
                </a:moveTo>
                <a:lnTo>
                  <a:pt x="10997561" y="6370318"/>
                </a:lnTo>
                <a:lnTo>
                  <a:pt x="10997561" y="6404608"/>
                </a:lnTo>
                <a:lnTo>
                  <a:pt x="10963271" y="6404608"/>
                </a:lnTo>
                <a:lnTo>
                  <a:pt x="10963271" y="6437628"/>
                </a:lnTo>
                <a:lnTo>
                  <a:pt x="10996291" y="6437628"/>
                </a:lnTo>
                <a:lnTo>
                  <a:pt x="10996291" y="6523988"/>
                </a:lnTo>
                <a:cubicBezTo>
                  <a:pt x="10996291" y="6558278"/>
                  <a:pt x="11016611" y="6579868"/>
                  <a:pt x="11052171" y="6579868"/>
                </a:cubicBezTo>
                <a:cubicBezTo>
                  <a:pt x="11066141" y="6579868"/>
                  <a:pt x="11077571" y="6578598"/>
                  <a:pt x="11086461" y="6576058"/>
                </a:cubicBezTo>
                <a:lnTo>
                  <a:pt x="11085191" y="6540498"/>
                </a:lnTo>
                <a:cubicBezTo>
                  <a:pt x="11081381" y="6544308"/>
                  <a:pt x="11072491" y="6545578"/>
                  <a:pt x="11064871" y="6545578"/>
                </a:cubicBezTo>
                <a:cubicBezTo>
                  <a:pt x="11047091" y="6545578"/>
                  <a:pt x="11043281" y="6531608"/>
                  <a:pt x="11043281" y="6517638"/>
                </a:cubicBezTo>
                <a:lnTo>
                  <a:pt x="11043281" y="6437628"/>
                </a:lnTo>
                <a:lnTo>
                  <a:pt x="11083921" y="6437628"/>
                </a:lnTo>
                <a:lnTo>
                  <a:pt x="11083921" y="6404608"/>
                </a:lnTo>
                <a:lnTo>
                  <a:pt x="11043281" y="6404608"/>
                </a:lnTo>
                <a:close/>
                <a:moveTo>
                  <a:pt x="8941430" y="6343648"/>
                </a:moveTo>
                <a:lnTo>
                  <a:pt x="9022710" y="6576058"/>
                </a:lnTo>
                <a:lnTo>
                  <a:pt x="9081130" y="6576058"/>
                </a:lnTo>
                <a:lnTo>
                  <a:pt x="9161140" y="6343648"/>
                </a:lnTo>
                <a:lnTo>
                  <a:pt x="9114150" y="6343648"/>
                </a:lnTo>
                <a:lnTo>
                  <a:pt x="9053190" y="6526528"/>
                </a:lnTo>
                <a:lnTo>
                  <a:pt x="8992230" y="6343648"/>
                </a:lnTo>
                <a:close/>
                <a:moveTo>
                  <a:pt x="9774551" y="6330948"/>
                </a:moveTo>
                <a:lnTo>
                  <a:pt x="9774551" y="6374128"/>
                </a:lnTo>
                <a:lnTo>
                  <a:pt x="9820271" y="6374128"/>
                </a:lnTo>
                <a:lnTo>
                  <a:pt x="9820271" y="6330948"/>
                </a:lnTo>
                <a:close/>
                <a:moveTo>
                  <a:pt x="9681840" y="6327138"/>
                </a:moveTo>
                <a:lnTo>
                  <a:pt x="9681840" y="6424928"/>
                </a:lnTo>
                <a:lnTo>
                  <a:pt x="9680570" y="6424928"/>
                </a:lnTo>
                <a:cubicBezTo>
                  <a:pt x="9667870" y="6408418"/>
                  <a:pt x="9651360" y="6400798"/>
                  <a:pt x="9628501" y="6400798"/>
                </a:cubicBezTo>
                <a:cubicBezTo>
                  <a:pt x="9575160" y="6400798"/>
                  <a:pt x="9554840" y="6442708"/>
                  <a:pt x="9554840" y="6489698"/>
                </a:cubicBezTo>
                <a:cubicBezTo>
                  <a:pt x="9554840" y="6536688"/>
                  <a:pt x="9575160" y="6579868"/>
                  <a:pt x="9628501" y="6579868"/>
                </a:cubicBezTo>
                <a:cubicBezTo>
                  <a:pt x="9650090" y="6579868"/>
                  <a:pt x="9669140" y="6573518"/>
                  <a:pt x="9683110" y="6557008"/>
                </a:cubicBezTo>
                <a:lnTo>
                  <a:pt x="9683110" y="6576058"/>
                </a:lnTo>
                <a:lnTo>
                  <a:pt x="9727560" y="6576058"/>
                </a:lnTo>
                <a:lnTo>
                  <a:pt x="9727560" y="6327138"/>
                </a:lnTo>
                <a:close/>
                <a:moveTo>
                  <a:pt x="10969750" y="6227168"/>
                </a:moveTo>
                <a:cubicBezTo>
                  <a:pt x="10984990" y="6227168"/>
                  <a:pt x="10995658" y="6239170"/>
                  <a:pt x="10995658" y="6255934"/>
                </a:cubicBezTo>
                <a:cubicBezTo>
                  <a:pt x="10995658" y="6272698"/>
                  <a:pt x="10984990" y="6284509"/>
                  <a:pt x="10969750" y="6284509"/>
                </a:cubicBezTo>
                <a:cubicBezTo>
                  <a:pt x="10954320" y="6284509"/>
                  <a:pt x="10943652" y="6272698"/>
                  <a:pt x="10943652" y="6255934"/>
                </a:cubicBezTo>
                <a:cubicBezTo>
                  <a:pt x="10943652" y="6239170"/>
                  <a:pt x="10954320" y="6227168"/>
                  <a:pt x="10969750" y="6227168"/>
                </a:cubicBezTo>
                <a:close/>
                <a:moveTo>
                  <a:pt x="11548553" y="6226787"/>
                </a:moveTo>
                <a:cubicBezTo>
                  <a:pt x="11562460" y="6226787"/>
                  <a:pt x="11570460" y="6235741"/>
                  <a:pt x="11571222" y="6248885"/>
                </a:cubicBezTo>
                <a:lnTo>
                  <a:pt x="11525312" y="6248885"/>
                </a:lnTo>
                <a:cubicBezTo>
                  <a:pt x="11527408" y="6234026"/>
                  <a:pt x="11537504" y="6226787"/>
                  <a:pt x="11548553" y="6226787"/>
                </a:cubicBezTo>
                <a:close/>
                <a:moveTo>
                  <a:pt x="11377103" y="6226787"/>
                </a:moveTo>
                <a:cubicBezTo>
                  <a:pt x="11391009" y="6226787"/>
                  <a:pt x="11399010" y="6235741"/>
                  <a:pt x="11399772" y="6248885"/>
                </a:cubicBezTo>
                <a:lnTo>
                  <a:pt x="11353862" y="6248885"/>
                </a:lnTo>
                <a:cubicBezTo>
                  <a:pt x="11355957" y="6234026"/>
                  <a:pt x="11366054" y="6226787"/>
                  <a:pt x="11377103" y="6226787"/>
                </a:cubicBezTo>
                <a:close/>
                <a:moveTo>
                  <a:pt x="11167553" y="6226787"/>
                </a:moveTo>
                <a:cubicBezTo>
                  <a:pt x="11181460" y="6226787"/>
                  <a:pt x="11189460" y="6235741"/>
                  <a:pt x="11190222" y="6248885"/>
                </a:cubicBezTo>
                <a:lnTo>
                  <a:pt x="11144312" y="6248885"/>
                </a:lnTo>
                <a:cubicBezTo>
                  <a:pt x="11146408" y="6234026"/>
                  <a:pt x="11156504" y="6226787"/>
                  <a:pt x="11167553" y="6226787"/>
                </a:cubicBezTo>
                <a:close/>
                <a:moveTo>
                  <a:pt x="10477943" y="6226787"/>
                </a:moveTo>
                <a:cubicBezTo>
                  <a:pt x="10491850" y="6226787"/>
                  <a:pt x="10499850" y="6235741"/>
                  <a:pt x="10500612" y="6248885"/>
                </a:cubicBezTo>
                <a:lnTo>
                  <a:pt x="10454702" y="6248885"/>
                </a:lnTo>
                <a:cubicBezTo>
                  <a:pt x="10456797" y="6234026"/>
                  <a:pt x="10466894" y="6226787"/>
                  <a:pt x="10477943" y="6226787"/>
                </a:cubicBezTo>
                <a:close/>
                <a:moveTo>
                  <a:pt x="10382693" y="6226787"/>
                </a:moveTo>
                <a:cubicBezTo>
                  <a:pt x="10396600" y="6226787"/>
                  <a:pt x="10404600" y="6235741"/>
                  <a:pt x="10405362" y="6248885"/>
                </a:cubicBezTo>
                <a:lnTo>
                  <a:pt x="10359452" y="6248885"/>
                </a:lnTo>
                <a:cubicBezTo>
                  <a:pt x="10361548" y="6234026"/>
                  <a:pt x="10371644" y="6226787"/>
                  <a:pt x="10382693" y="6226787"/>
                </a:cubicBezTo>
                <a:close/>
                <a:moveTo>
                  <a:pt x="11025186" y="6214786"/>
                </a:moveTo>
                <a:lnTo>
                  <a:pt x="11025186" y="6228883"/>
                </a:lnTo>
                <a:lnTo>
                  <a:pt x="11035473" y="6228883"/>
                </a:lnTo>
                <a:lnTo>
                  <a:pt x="11069192" y="6299177"/>
                </a:lnTo>
                <a:lnTo>
                  <a:pt x="11079669" y="6299177"/>
                </a:lnTo>
                <a:lnTo>
                  <a:pt x="11113388" y="6228883"/>
                </a:lnTo>
                <a:lnTo>
                  <a:pt x="11123674" y="6228883"/>
                </a:lnTo>
                <a:lnTo>
                  <a:pt x="11123674" y="6214786"/>
                </a:lnTo>
                <a:lnTo>
                  <a:pt x="11083860" y="6214786"/>
                </a:lnTo>
                <a:lnTo>
                  <a:pt x="11083860" y="6228311"/>
                </a:lnTo>
                <a:lnTo>
                  <a:pt x="11097004" y="6228311"/>
                </a:lnTo>
                <a:lnTo>
                  <a:pt x="11074716" y="6277651"/>
                </a:lnTo>
                <a:lnTo>
                  <a:pt x="11052428" y="6228311"/>
                </a:lnTo>
                <a:lnTo>
                  <a:pt x="11065000" y="6228311"/>
                </a:lnTo>
                <a:lnTo>
                  <a:pt x="11065000" y="6214786"/>
                </a:lnTo>
                <a:close/>
                <a:moveTo>
                  <a:pt x="10724386" y="6214786"/>
                </a:moveTo>
                <a:lnTo>
                  <a:pt x="10724386" y="6228883"/>
                </a:lnTo>
                <a:lnTo>
                  <a:pt x="10740008" y="6228883"/>
                </a:lnTo>
                <a:lnTo>
                  <a:pt x="10740008" y="6296510"/>
                </a:lnTo>
                <a:cubicBezTo>
                  <a:pt x="10740008" y="6302225"/>
                  <a:pt x="10739436" y="6307369"/>
                  <a:pt x="10738103" y="6311750"/>
                </a:cubicBezTo>
                <a:cubicBezTo>
                  <a:pt x="10736007" y="6317846"/>
                  <a:pt x="10732388" y="6321847"/>
                  <a:pt x="10727054" y="6322037"/>
                </a:cubicBezTo>
                <a:lnTo>
                  <a:pt x="10727054" y="6321466"/>
                </a:lnTo>
                <a:cubicBezTo>
                  <a:pt x="10727054" y="6315751"/>
                  <a:pt x="10723244" y="6311369"/>
                  <a:pt x="10717528" y="6311369"/>
                </a:cubicBezTo>
                <a:cubicBezTo>
                  <a:pt x="10711814" y="6311369"/>
                  <a:pt x="10707622" y="6316132"/>
                  <a:pt x="10707622" y="6321466"/>
                </a:cubicBezTo>
                <a:cubicBezTo>
                  <a:pt x="10707622" y="6328324"/>
                  <a:pt x="10713909" y="6334991"/>
                  <a:pt x="10726292" y="6334991"/>
                </a:cubicBezTo>
                <a:cubicBezTo>
                  <a:pt x="10737531" y="6334991"/>
                  <a:pt x="10747246" y="6329657"/>
                  <a:pt x="10752200" y="6318037"/>
                </a:cubicBezTo>
                <a:cubicBezTo>
                  <a:pt x="10754866" y="6312131"/>
                  <a:pt x="10756390" y="6304702"/>
                  <a:pt x="10756390" y="6295177"/>
                </a:cubicBezTo>
                <a:lnTo>
                  <a:pt x="10756390" y="6214786"/>
                </a:lnTo>
                <a:close/>
                <a:moveTo>
                  <a:pt x="10668697" y="6214786"/>
                </a:moveTo>
                <a:lnTo>
                  <a:pt x="10668697" y="6228883"/>
                </a:lnTo>
                <a:lnTo>
                  <a:pt x="10682032" y="6228883"/>
                </a:lnTo>
                <a:lnTo>
                  <a:pt x="10682032" y="6283175"/>
                </a:lnTo>
                <a:lnTo>
                  <a:pt x="10668697" y="6283175"/>
                </a:lnTo>
                <a:lnTo>
                  <a:pt x="10668697" y="6296891"/>
                </a:lnTo>
                <a:lnTo>
                  <a:pt x="10711560" y="6296891"/>
                </a:lnTo>
                <a:lnTo>
                  <a:pt x="10711560" y="6283175"/>
                </a:lnTo>
                <a:lnTo>
                  <a:pt x="10698415" y="6283175"/>
                </a:lnTo>
                <a:lnTo>
                  <a:pt x="10698415" y="6214786"/>
                </a:lnTo>
                <a:close/>
                <a:moveTo>
                  <a:pt x="11661519" y="6213262"/>
                </a:moveTo>
                <a:cubicBezTo>
                  <a:pt x="11649708" y="6213262"/>
                  <a:pt x="11639422" y="6220691"/>
                  <a:pt x="11631611" y="6229073"/>
                </a:cubicBezTo>
                <a:lnTo>
                  <a:pt x="11631611" y="6214786"/>
                </a:lnTo>
                <a:lnTo>
                  <a:pt x="11603226" y="6214786"/>
                </a:lnTo>
                <a:lnTo>
                  <a:pt x="11603226" y="6228883"/>
                </a:lnTo>
                <a:lnTo>
                  <a:pt x="11615990" y="6228883"/>
                </a:lnTo>
                <a:lnTo>
                  <a:pt x="11615990" y="6283175"/>
                </a:lnTo>
                <a:lnTo>
                  <a:pt x="11603226" y="6283175"/>
                </a:lnTo>
                <a:lnTo>
                  <a:pt x="11603226" y="6296891"/>
                </a:lnTo>
                <a:lnTo>
                  <a:pt x="11644374" y="6296891"/>
                </a:lnTo>
                <a:lnTo>
                  <a:pt x="11644374" y="6283175"/>
                </a:lnTo>
                <a:lnTo>
                  <a:pt x="11632182" y="6283175"/>
                </a:lnTo>
                <a:lnTo>
                  <a:pt x="11632182" y="6240694"/>
                </a:lnTo>
                <a:cubicBezTo>
                  <a:pt x="11639231" y="6233645"/>
                  <a:pt x="11647804" y="6228311"/>
                  <a:pt x="11656757" y="6228311"/>
                </a:cubicBezTo>
                <a:cubicBezTo>
                  <a:pt x="11662662" y="6228311"/>
                  <a:pt x="11666663" y="6230407"/>
                  <a:pt x="11668949" y="6234788"/>
                </a:cubicBezTo>
                <a:cubicBezTo>
                  <a:pt x="11670282" y="6237265"/>
                  <a:pt x="11670854" y="6240503"/>
                  <a:pt x="11670854" y="6244504"/>
                </a:cubicBezTo>
                <a:lnTo>
                  <a:pt x="11670854" y="6283175"/>
                </a:lnTo>
                <a:lnTo>
                  <a:pt x="11658662" y="6283175"/>
                </a:lnTo>
                <a:lnTo>
                  <a:pt x="11658662" y="6296891"/>
                </a:lnTo>
                <a:lnTo>
                  <a:pt x="11700000" y="6296891"/>
                </a:lnTo>
                <a:lnTo>
                  <a:pt x="11700000" y="6283175"/>
                </a:lnTo>
                <a:lnTo>
                  <a:pt x="11687237" y="6283175"/>
                </a:lnTo>
                <a:lnTo>
                  <a:pt x="11687237" y="6240884"/>
                </a:lnTo>
                <a:cubicBezTo>
                  <a:pt x="11687237" y="6234026"/>
                  <a:pt x="11685713" y="6228311"/>
                  <a:pt x="11683046" y="6223739"/>
                </a:cubicBezTo>
                <a:cubicBezTo>
                  <a:pt x="11678855" y="6217262"/>
                  <a:pt x="11671806" y="6213262"/>
                  <a:pt x="11661519" y="6213262"/>
                </a:cubicBezTo>
                <a:close/>
                <a:moveTo>
                  <a:pt x="11548934" y="6213262"/>
                </a:moveTo>
                <a:cubicBezTo>
                  <a:pt x="11523979" y="6213262"/>
                  <a:pt x="11508167" y="6233074"/>
                  <a:pt x="11508167" y="6256124"/>
                </a:cubicBezTo>
                <a:cubicBezTo>
                  <a:pt x="11508167" y="6281270"/>
                  <a:pt x="11526074" y="6298415"/>
                  <a:pt x="11552554" y="6298415"/>
                </a:cubicBezTo>
                <a:cubicBezTo>
                  <a:pt x="11563793" y="6298415"/>
                  <a:pt x="11574270" y="6295939"/>
                  <a:pt x="11582843" y="6290605"/>
                </a:cubicBezTo>
                <a:lnTo>
                  <a:pt x="11584176" y="6275555"/>
                </a:lnTo>
                <a:cubicBezTo>
                  <a:pt x="11574461" y="6281080"/>
                  <a:pt x="11565508" y="6284318"/>
                  <a:pt x="11555030" y="6284318"/>
                </a:cubicBezTo>
                <a:cubicBezTo>
                  <a:pt x="11539028" y="6284318"/>
                  <a:pt x="11527598" y="6276698"/>
                  <a:pt x="11525312" y="6261077"/>
                </a:cubicBezTo>
                <a:lnTo>
                  <a:pt x="11586843" y="6261077"/>
                </a:lnTo>
                <a:cubicBezTo>
                  <a:pt x="11587224" y="6258601"/>
                  <a:pt x="11587605" y="6255362"/>
                  <a:pt x="11587605" y="6252314"/>
                </a:cubicBezTo>
                <a:cubicBezTo>
                  <a:pt x="11587605" y="6231359"/>
                  <a:pt x="11574270" y="6213262"/>
                  <a:pt x="11548934" y="6213262"/>
                </a:cubicBezTo>
                <a:close/>
                <a:moveTo>
                  <a:pt x="11377484" y="6213262"/>
                </a:moveTo>
                <a:cubicBezTo>
                  <a:pt x="11352528" y="6213262"/>
                  <a:pt x="11336717" y="6233074"/>
                  <a:pt x="11336717" y="6256124"/>
                </a:cubicBezTo>
                <a:cubicBezTo>
                  <a:pt x="11336717" y="6281270"/>
                  <a:pt x="11354624" y="6298415"/>
                  <a:pt x="11381104" y="6298415"/>
                </a:cubicBezTo>
                <a:cubicBezTo>
                  <a:pt x="11392343" y="6298415"/>
                  <a:pt x="11402820" y="6295939"/>
                  <a:pt x="11411393" y="6290605"/>
                </a:cubicBezTo>
                <a:lnTo>
                  <a:pt x="11412726" y="6275555"/>
                </a:lnTo>
                <a:cubicBezTo>
                  <a:pt x="11403011" y="6281080"/>
                  <a:pt x="11394057" y="6284318"/>
                  <a:pt x="11383580" y="6284318"/>
                </a:cubicBezTo>
                <a:cubicBezTo>
                  <a:pt x="11367578" y="6284318"/>
                  <a:pt x="11356148" y="6276698"/>
                  <a:pt x="11353862" y="6261077"/>
                </a:cubicBezTo>
                <a:lnTo>
                  <a:pt x="11415394" y="6261077"/>
                </a:lnTo>
                <a:cubicBezTo>
                  <a:pt x="11415774" y="6258601"/>
                  <a:pt x="11416155" y="6255362"/>
                  <a:pt x="11416155" y="6252314"/>
                </a:cubicBezTo>
                <a:cubicBezTo>
                  <a:pt x="11416155" y="6231359"/>
                  <a:pt x="11402820" y="6213262"/>
                  <a:pt x="11377484" y="6213262"/>
                </a:cubicBezTo>
                <a:close/>
                <a:moveTo>
                  <a:pt x="11276138" y="6213262"/>
                </a:moveTo>
                <a:cubicBezTo>
                  <a:pt x="11266613" y="6213262"/>
                  <a:pt x="11257088" y="6222215"/>
                  <a:pt x="11250611" y="6233455"/>
                </a:cubicBezTo>
                <a:lnTo>
                  <a:pt x="11250611" y="6214786"/>
                </a:lnTo>
                <a:lnTo>
                  <a:pt x="11222226" y="6214786"/>
                </a:lnTo>
                <a:lnTo>
                  <a:pt x="11222226" y="6228883"/>
                </a:lnTo>
                <a:lnTo>
                  <a:pt x="11234990" y="6228883"/>
                </a:lnTo>
                <a:lnTo>
                  <a:pt x="11234990" y="6283175"/>
                </a:lnTo>
                <a:lnTo>
                  <a:pt x="11222226" y="6283175"/>
                </a:lnTo>
                <a:lnTo>
                  <a:pt x="11222226" y="6296891"/>
                </a:lnTo>
                <a:lnTo>
                  <a:pt x="11266232" y="6296891"/>
                </a:lnTo>
                <a:lnTo>
                  <a:pt x="11266232" y="6283175"/>
                </a:lnTo>
                <a:lnTo>
                  <a:pt x="11251182" y="6283175"/>
                </a:lnTo>
                <a:lnTo>
                  <a:pt x="11251182" y="6245837"/>
                </a:lnTo>
                <a:cubicBezTo>
                  <a:pt x="11255183" y="6238027"/>
                  <a:pt x="11262231" y="6231169"/>
                  <a:pt x="11268328" y="6229264"/>
                </a:cubicBezTo>
                <a:cubicBezTo>
                  <a:pt x="11269852" y="6232883"/>
                  <a:pt x="11273662" y="6236312"/>
                  <a:pt x="11279186" y="6236312"/>
                </a:cubicBezTo>
                <a:cubicBezTo>
                  <a:pt x="11284901" y="6236312"/>
                  <a:pt x="11289664" y="6231169"/>
                  <a:pt x="11289664" y="6225263"/>
                </a:cubicBezTo>
                <a:cubicBezTo>
                  <a:pt x="11289664" y="6218786"/>
                  <a:pt x="11285092" y="6213262"/>
                  <a:pt x="11276138" y="6213262"/>
                </a:cubicBezTo>
                <a:close/>
                <a:moveTo>
                  <a:pt x="11167934" y="6213262"/>
                </a:moveTo>
                <a:cubicBezTo>
                  <a:pt x="11142979" y="6213262"/>
                  <a:pt x="11127167" y="6233074"/>
                  <a:pt x="11127167" y="6256124"/>
                </a:cubicBezTo>
                <a:cubicBezTo>
                  <a:pt x="11127167" y="6281270"/>
                  <a:pt x="11145074" y="6298415"/>
                  <a:pt x="11171554" y="6298415"/>
                </a:cubicBezTo>
                <a:cubicBezTo>
                  <a:pt x="11182793" y="6298415"/>
                  <a:pt x="11193271" y="6295939"/>
                  <a:pt x="11201843" y="6290605"/>
                </a:cubicBezTo>
                <a:lnTo>
                  <a:pt x="11203176" y="6275555"/>
                </a:lnTo>
                <a:cubicBezTo>
                  <a:pt x="11193461" y="6281080"/>
                  <a:pt x="11184507" y="6284318"/>
                  <a:pt x="11174030" y="6284318"/>
                </a:cubicBezTo>
                <a:cubicBezTo>
                  <a:pt x="11158028" y="6284318"/>
                  <a:pt x="11146598" y="6276698"/>
                  <a:pt x="11144312" y="6261077"/>
                </a:cubicBezTo>
                <a:lnTo>
                  <a:pt x="11205844" y="6261077"/>
                </a:lnTo>
                <a:cubicBezTo>
                  <a:pt x="11206224" y="6258601"/>
                  <a:pt x="11206605" y="6255362"/>
                  <a:pt x="11206605" y="6252314"/>
                </a:cubicBezTo>
                <a:cubicBezTo>
                  <a:pt x="11206605" y="6231359"/>
                  <a:pt x="11193271" y="6213262"/>
                  <a:pt x="11167934" y="6213262"/>
                </a:cubicBezTo>
                <a:close/>
                <a:moveTo>
                  <a:pt x="10969750" y="6213262"/>
                </a:moveTo>
                <a:cubicBezTo>
                  <a:pt x="10943652" y="6213262"/>
                  <a:pt x="10926888" y="6232883"/>
                  <a:pt x="10926888" y="6255934"/>
                </a:cubicBezTo>
                <a:cubicBezTo>
                  <a:pt x="10926888" y="6278984"/>
                  <a:pt x="10943462" y="6298415"/>
                  <a:pt x="10969750" y="6298415"/>
                </a:cubicBezTo>
                <a:cubicBezTo>
                  <a:pt x="10995658" y="6298415"/>
                  <a:pt x="11012613" y="6278794"/>
                  <a:pt x="11012613" y="6255934"/>
                </a:cubicBezTo>
                <a:cubicBezTo>
                  <a:pt x="11012613" y="6232693"/>
                  <a:pt x="10995849" y="6213262"/>
                  <a:pt x="10969750" y="6213262"/>
                </a:cubicBezTo>
                <a:close/>
                <a:moveTo>
                  <a:pt x="10586528" y="6213262"/>
                </a:moveTo>
                <a:cubicBezTo>
                  <a:pt x="10577003" y="6213262"/>
                  <a:pt x="10567478" y="6222215"/>
                  <a:pt x="10561001" y="6233455"/>
                </a:cubicBezTo>
                <a:lnTo>
                  <a:pt x="10561001" y="6214786"/>
                </a:lnTo>
                <a:lnTo>
                  <a:pt x="10532616" y="6214786"/>
                </a:lnTo>
                <a:lnTo>
                  <a:pt x="10532616" y="6228883"/>
                </a:lnTo>
                <a:lnTo>
                  <a:pt x="10545380" y="6228883"/>
                </a:lnTo>
                <a:lnTo>
                  <a:pt x="10545380" y="6283175"/>
                </a:lnTo>
                <a:lnTo>
                  <a:pt x="10532616" y="6283175"/>
                </a:lnTo>
                <a:lnTo>
                  <a:pt x="10532616" y="6296891"/>
                </a:lnTo>
                <a:lnTo>
                  <a:pt x="10576622" y="6296891"/>
                </a:lnTo>
                <a:lnTo>
                  <a:pt x="10576622" y="6283175"/>
                </a:lnTo>
                <a:lnTo>
                  <a:pt x="10561572" y="6283175"/>
                </a:lnTo>
                <a:lnTo>
                  <a:pt x="10561572" y="6245837"/>
                </a:lnTo>
                <a:cubicBezTo>
                  <a:pt x="10565573" y="6238027"/>
                  <a:pt x="10572621" y="6231169"/>
                  <a:pt x="10578718" y="6229264"/>
                </a:cubicBezTo>
                <a:cubicBezTo>
                  <a:pt x="10580242" y="6232883"/>
                  <a:pt x="10584051" y="6236312"/>
                  <a:pt x="10589576" y="6236312"/>
                </a:cubicBezTo>
                <a:cubicBezTo>
                  <a:pt x="10595291" y="6236312"/>
                  <a:pt x="10600053" y="6231169"/>
                  <a:pt x="10600053" y="6225263"/>
                </a:cubicBezTo>
                <a:cubicBezTo>
                  <a:pt x="10600053" y="6218786"/>
                  <a:pt x="10595482" y="6213262"/>
                  <a:pt x="10586528" y="6213262"/>
                </a:cubicBezTo>
                <a:close/>
                <a:moveTo>
                  <a:pt x="10478324" y="6213262"/>
                </a:moveTo>
                <a:cubicBezTo>
                  <a:pt x="10453368" y="6213262"/>
                  <a:pt x="10437557" y="6233074"/>
                  <a:pt x="10437557" y="6256124"/>
                </a:cubicBezTo>
                <a:cubicBezTo>
                  <a:pt x="10437557" y="6281270"/>
                  <a:pt x="10455464" y="6298415"/>
                  <a:pt x="10481944" y="6298415"/>
                </a:cubicBezTo>
                <a:cubicBezTo>
                  <a:pt x="10493183" y="6298415"/>
                  <a:pt x="10503660" y="6295939"/>
                  <a:pt x="10512233" y="6290605"/>
                </a:cubicBezTo>
                <a:lnTo>
                  <a:pt x="10513566" y="6275555"/>
                </a:lnTo>
                <a:cubicBezTo>
                  <a:pt x="10503851" y="6281080"/>
                  <a:pt x="10494897" y="6284318"/>
                  <a:pt x="10484420" y="6284318"/>
                </a:cubicBezTo>
                <a:cubicBezTo>
                  <a:pt x="10468418" y="6284318"/>
                  <a:pt x="10456988" y="6276698"/>
                  <a:pt x="10454702" y="6261077"/>
                </a:cubicBezTo>
                <a:lnTo>
                  <a:pt x="10516234" y="6261077"/>
                </a:lnTo>
                <a:cubicBezTo>
                  <a:pt x="10516614" y="6258601"/>
                  <a:pt x="10516996" y="6255362"/>
                  <a:pt x="10516996" y="6252314"/>
                </a:cubicBezTo>
                <a:cubicBezTo>
                  <a:pt x="10516996" y="6231359"/>
                  <a:pt x="10503660" y="6213262"/>
                  <a:pt x="10478324" y="6213262"/>
                </a:cubicBezTo>
                <a:close/>
                <a:moveTo>
                  <a:pt x="10383074" y="6213262"/>
                </a:moveTo>
                <a:cubicBezTo>
                  <a:pt x="10358119" y="6213262"/>
                  <a:pt x="10342307" y="6233074"/>
                  <a:pt x="10342307" y="6256124"/>
                </a:cubicBezTo>
                <a:cubicBezTo>
                  <a:pt x="10342307" y="6281270"/>
                  <a:pt x="10360214" y="6298415"/>
                  <a:pt x="10386694" y="6298415"/>
                </a:cubicBezTo>
                <a:cubicBezTo>
                  <a:pt x="10397933" y="6298415"/>
                  <a:pt x="10408411" y="6295939"/>
                  <a:pt x="10416983" y="6290605"/>
                </a:cubicBezTo>
                <a:lnTo>
                  <a:pt x="10418316" y="6275555"/>
                </a:lnTo>
                <a:cubicBezTo>
                  <a:pt x="10408601" y="6281080"/>
                  <a:pt x="10399648" y="6284318"/>
                  <a:pt x="10389170" y="6284318"/>
                </a:cubicBezTo>
                <a:cubicBezTo>
                  <a:pt x="10373168" y="6284318"/>
                  <a:pt x="10361738" y="6276698"/>
                  <a:pt x="10359452" y="6261077"/>
                </a:cubicBezTo>
                <a:lnTo>
                  <a:pt x="10420983" y="6261077"/>
                </a:lnTo>
                <a:cubicBezTo>
                  <a:pt x="10421364" y="6258601"/>
                  <a:pt x="10421745" y="6255362"/>
                  <a:pt x="10421745" y="6252314"/>
                </a:cubicBezTo>
                <a:cubicBezTo>
                  <a:pt x="10421745" y="6231359"/>
                  <a:pt x="10408411" y="6213262"/>
                  <a:pt x="10383074" y="6213262"/>
                </a:cubicBezTo>
                <a:close/>
                <a:moveTo>
                  <a:pt x="11467908" y="6189259"/>
                </a:moveTo>
                <a:lnTo>
                  <a:pt x="11451525" y="6195926"/>
                </a:lnTo>
                <a:lnTo>
                  <a:pt x="11451525" y="6214786"/>
                </a:lnTo>
                <a:lnTo>
                  <a:pt x="11436094" y="6214786"/>
                </a:lnTo>
                <a:lnTo>
                  <a:pt x="11436094" y="6228883"/>
                </a:lnTo>
                <a:lnTo>
                  <a:pt x="11451525" y="6228883"/>
                </a:lnTo>
                <a:lnTo>
                  <a:pt x="11451525" y="6276127"/>
                </a:lnTo>
                <a:cubicBezTo>
                  <a:pt x="11451525" y="6280699"/>
                  <a:pt x="11452478" y="6284890"/>
                  <a:pt x="11454002" y="6288128"/>
                </a:cubicBezTo>
                <a:cubicBezTo>
                  <a:pt x="11457621" y="6295177"/>
                  <a:pt x="11464670" y="6298415"/>
                  <a:pt x="11473814" y="6298415"/>
                </a:cubicBezTo>
                <a:cubicBezTo>
                  <a:pt x="11481434" y="6298415"/>
                  <a:pt x="11487530" y="6296129"/>
                  <a:pt x="11492292" y="6293653"/>
                </a:cubicBezTo>
                <a:lnTo>
                  <a:pt x="11494006" y="6278984"/>
                </a:lnTo>
                <a:cubicBezTo>
                  <a:pt x="11489244" y="6281270"/>
                  <a:pt x="11483338" y="6283556"/>
                  <a:pt x="11478386" y="6283556"/>
                </a:cubicBezTo>
                <a:cubicBezTo>
                  <a:pt x="11473623" y="6283556"/>
                  <a:pt x="11470575" y="6282223"/>
                  <a:pt x="11469051" y="6279556"/>
                </a:cubicBezTo>
                <a:cubicBezTo>
                  <a:pt x="11468289" y="6277841"/>
                  <a:pt x="11467908" y="6275936"/>
                  <a:pt x="11467908" y="6273269"/>
                </a:cubicBezTo>
                <a:lnTo>
                  <a:pt x="11467908" y="6228883"/>
                </a:lnTo>
                <a:lnTo>
                  <a:pt x="11492864" y="6228883"/>
                </a:lnTo>
                <a:lnTo>
                  <a:pt x="11492864" y="6214786"/>
                </a:lnTo>
                <a:lnTo>
                  <a:pt x="11467908" y="6214786"/>
                </a:lnTo>
                <a:close/>
                <a:moveTo>
                  <a:pt x="10745532" y="6173638"/>
                </a:moveTo>
                <a:cubicBezTo>
                  <a:pt x="10739055" y="6173638"/>
                  <a:pt x="10733530" y="6178972"/>
                  <a:pt x="10733530" y="6185449"/>
                </a:cubicBezTo>
                <a:cubicBezTo>
                  <a:pt x="10733530" y="6192116"/>
                  <a:pt x="10738865" y="6197450"/>
                  <a:pt x="10745342" y="6197450"/>
                </a:cubicBezTo>
                <a:cubicBezTo>
                  <a:pt x="10751628" y="6197450"/>
                  <a:pt x="10757343" y="6192116"/>
                  <a:pt x="10757343" y="6185449"/>
                </a:cubicBezTo>
                <a:cubicBezTo>
                  <a:pt x="10757343" y="6178972"/>
                  <a:pt x="10751818" y="6173638"/>
                  <a:pt x="10745532" y="6173638"/>
                </a:cubicBezTo>
                <a:close/>
                <a:moveTo>
                  <a:pt x="10688509" y="6173638"/>
                </a:moveTo>
                <a:cubicBezTo>
                  <a:pt x="10682032" y="6173638"/>
                  <a:pt x="10676508" y="6178972"/>
                  <a:pt x="10676508" y="6185449"/>
                </a:cubicBezTo>
                <a:cubicBezTo>
                  <a:pt x="10676508" y="6192116"/>
                  <a:pt x="10681842" y="6197450"/>
                  <a:pt x="10688318" y="6197450"/>
                </a:cubicBezTo>
                <a:cubicBezTo>
                  <a:pt x="10694605" y="6197450"/>
                  <a:pt x="10700320" y="6192116"/>
                  <a:pt x="10700320" y="6185449"/>
                </a:cubicBezTo>
                <a:cubicBezTo>
                  <a:pt x="10700320" y="6178972"/>
                  <a:pt x="10694796" y="6173638"/>
                  <a:pt x="10688509" y="6173638"/>
                </a:cubicBezTo>
                <a:close/>
                <a:moveTo>
                  <a:pt x="10770488" y="6157445"/>
                </a:moveTo>
                <a:lnTo>
                  <a:pt x="10770488" y="6171542"/>
                </a:lnTo>
                <a:lnTo>
                  <a:pt x="10783251" y="6171542"/>
                </a:lnTo>
                <a:lnTo>
                  <a:pt x="10783251" y="6283175"/>
                </a:lnTo>
                <a:lnTo>
                  <a:pt x="10770488" y="6283175"/>
                </a:lnTo>
                <a:lnTo>
                  <a:pt x="10770488" y="6296891"/>
                </a:lnTo>
                <a:lnTo>
                  <a:pt x="10811636" y="6296891"/>
                </a:lnTo>
                <a:lnTo>
                  <a:pt x="10811636" y="6283366"/>
                </a:lnTo>
                <a:lnTo>
                  <a:pt x="10799634" y="6283366"/>
                </a:lnTo>
                <a:lnTo>
                  <a:pt x="10799634" y="6269078"/>
                </a:lnTo>
                <a:lnTo>
                  <a:pt x="10812969" y="6257648"/>
                </a:lnTo>
                <a:lnTo>
                  <a:pt x="10838686" y="6296891"/>
                </a:lnTo>
                <a:lnTo>
                  <a:pt x="10862689" y="6296891"/>
                </a:lnTo>
                <a:lnTo>
                  <a:pt x="10862689" y="6282794"/>
                </a:lnTo>
                <a:lnTo>
                  <a:pt x="10848402" y="6282794"/>
                </a:lnTo>
                <a:lnTo>
                  <a:pt x="10824970" y="6248504"/>
                </a:lnTo>
                <a:lnTo>
                  <a:pt x="10847830" y="6228883"/>
                </a:lnTo>
                <a:lnTo>
                  <a:pt x="10862689" y="6228883"/>
                </a:lnTo>
                <a:lnTo>
                  <a:pt x="10862689" y="6214786"/>
                </a:lnTo>
                <a:lnTo>
                  <a:pt x="10815446" y="6214786"/>
                </a:lnTo>
                <a:lnTo>
                  <a:pt x="10815446" y="6228121"/>
                </a:lnTo>
                <a:lnTo>
                  <a:pt x="10829352" y="6228121"/>
                </a:lnTo>
                <a:lnTo>
                  <a:pt x="10799634" y="6254029"/>
                </a:lnTo>
                <a:lnTo>
                  <a:pt x="10799634" y="6157445"/>
                </a:lnTo>
                <a:close/>
                <a:moveTo>
                  <a:pt x="10607483" y="6157445"/>
                </a:moveTo>
                <a:lnTo>
                  <a:pt x="10607483" y="6171542"/>
                </a:lnTo>
                <a:lnTo>
                  <a:pt x="10620818" y="6171542"/>
                </a:lnTo>
                <a:lnTo>
                  <a:pt x="10620818" y="6283175"/>
                </a:lnTo>
                <a:lnTo>
                  <a:pt x="10607483" y="6283175"/>
                </a:lnTo>
                <a:lnTo>
                  <a:pt x="10607483" y="6296891"/>
                </a:lnTo>
                <a:lnTo>
                  <a:pt x="10650345" y="6296891"/>
                </a:lnTo>
                <a:lnTo>
                  <a:pt x="10650345" y="6283175"/>
                </a:lnTo>
                <a:lnTo>
                  <a:pt x="10637201" y="6283175"/>
                </a:lnTo>
                <a:lnTo>
                  <a:pt x="10637201" y="6157445"/>
                </a:lnTo>
                <a:close/>
                <a:moveTo>
                  <a:pt x="513076" y="507998"/>
                </a:moveTo>
                <a:lnTo>
                  <a:pt x="513076" y="4495798"/>
                </a:lnTo>
                <a:lnTo>
                  <a:pt x="5587996" y="4495798"/>
                </a:lnTo>
                <a:cubicBezTo>
                  <a:pt x="5938516" y="4495798"/>
                  <a:pt x="6222996" y="4211318"/>
                  <a:pt x="6222996" y="3860798"/>
                </a:cubicBezTo>
                <a:lnTo>
                  <a:pt x="6222996" y="507998"/>
                </a:lnTo>
                <a:close/>
                <a:moveTo>
                  <a:pt x="0" y="0"/>
                </a:moveTo>
                <a:lnTo>
                  <a:pt x="12191996" y="0"/>
                </a:lnTo>
                <a:lnTo>
                  <a:pt x="12191996" y="6857997"/>
                </a:lnTo>
                <a:lnTo>
                  <a:pt x="0" y="6857997"/>
                </a:lnTo>
                <a:lnTo>
                  <a:pt x="0" y="6567168"/>
                </a:lnTo>
                <a:lnTo>
                  <a:pt x="8829036" y="6567168"/>
                </a:lnTo>
                <a:lnTo>
                  <a:pt x="8829036" y="6417308"/>
                </a:lnTo>
                <a:lnTo>
                  <a:pt x="0" y="6417308"/>
                </a:lnTo>
                <a:close/>
              </a:path>
            </a:pathLst>
          </a:custGeom>
          <a:solidFill>
            <a:schemeClr val="bg1">
              <a:lumMod val="95000"/>
            </a:schemeClr>
          </a:solidFill>
        </p:spPr>
        <p:txBody>
          <a:bodyPr vert="horz" wrap="square" lIns="6480000" tIns="45720" rIns="90000" bIns="45720" rtlCol="0" anchor="ctr">
            <a:noAutofit/>
          </a:bodyPr>
          <a:lstStyle>
            <a:lvl1pPr>
              <a:defRPr lang="nl-NL" sz="3600">
                <a:latin typeface="Rockwell" panose="02060603020205020403" pitchFamily="18" charset="77"/>
              </a:defRPr>
            </a:lvl1pPr>
          </a:lstStyle>
          <a:p>
            <a:pPr marR="0" lvl="0" algn="ctr" fontAlgn="auto">
              <a:spcAft>
                <a:spcPts val="0"/>
              </a:spcAft>
              <a:buClrTx/>
              <a:buSzTx/>
              <a:buNone/>
              <a:tabLst/>
            </a:pPr>
            <a:r>
              <a:rPr lang="nl-NL"/>
              <a:t>Klik op het pictogram als u een afbeelding wilt toevoegen</a:t>
            </a:r>
          </a:p>
        </p:txBody>
      </p:sp>
      <p:sp>
        <p:nvSpPr>
          <p:cNvPr id="12" name="Tijdelijke aanduiding voor tekst 3">
            <a:extLst>
              <a:ext uri="{FF2B5EF4-FFF2-40B4-BE49-F238E27FC236}">
                <a16:creationId xmlns:a16="http://schemas.microsoft.com/office/drawing/2014/main" id="{9A797B60-51F8-48CD-4384-1C94DCC7AA3E}"/>
              </a:ext>
            </a:extLst>
          </p:cNvPr>
          <p:cNvSpPr>
            <a:spLocks noGrp="1"/>
          </p:cNvSpPr>
          <p:nvPr>
            <p:ph type="body" sz="quarter" idx="11" hasCustomPrompt="1"/>
          </p:nvPr>
        </p:nvSpPr>
        <p:spPr>
          <a:xfrm>
            <a:off x="801688" y="3435924"/>
            <a:ext cx="5057539" cy="694071"/>
          </a:xfrm>
        </p:spPr>
        <p:txBody>
          <a:bodyPr>
            <a:noAutofit/>
          </a:bodyPr>
          <a:lstStyle>
            <a:lvl1pPr marL="0" indent="0">
              <a:lnSpc>
                <a:spcPct val="105000"/>
              </a:lnSpc>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Onder </a:t>
            </a:r>
          </a:p>
        </p:txBody>
      </p:sp>
      <p:sp>
        <p:nvSpPr>
          <p:cNvPr id="13" name="Titel 1">
            <a:extLst>
              <a:ext uri="{FF2B5EF4-FFF2-40B4-BE49-F238E27FC236}">
                <a16:creationId xmlns:a16="http://schemas.microsoft.com/office/drawing/2014/main" id="{7DBD8ECF-EE83-BE68-A38A-05F92F8B12E6}"/>
              </a:ext>
            </a:extLst>
          </p:cNvPr>
          <p:cNvSpPr>
            <a:spLocks noGrp="1"/>
          </p:cNvSpPr>
          <p:nvPr>
            <p:ph type="title"/>
          </p:nvPr>
        </p:nvSpPr>
        <p:spPr>
          <a:xfrm>
            <a:off x="745200" y="676800"/>
            <a:ext cx="5114027" cy="2051206"/>
          </a:xfrm>
        </p:spPr>
        <p:txBody>
          <a:bodyPr vert="horz" lIns="91440" tIns="45720" rIns="91440" bIns="45720" rtlCol="0" anchor="t">
            <a:noAutofit/>
          </a:bodyPr>
          <a:lstStyle>
            <a:lvl1pPr>
              <a:defRPr lang="nl-NL">
                <a:solidFill>
                  <a:schemeClr val="bg1"/>
                </a:solidFill>
              </a:defRPr>
            </a:lvl1pPr>
          </a:lstStyle>
          <a:p>
            <a:pPr marL="0" lvl="0">
              <a:lnSpc>
                <a:spcPct val="105000"/>
              </a:lnSpc>
            </a:pPr>
            <a:r>
              <a:rPr lang="nl-NL"/>
              <a:t>Klik om stijl te bewerken</a:t>
            </a:r>
          </a:p>
        </p:txBody>
      </p:sp>
    </p:spTree>
    <p:extLst>
      <p:ext uri="{BB962C8B-B14F-4D97-AF65-F5344CB8AC3E}">
        <p14:creationId xmlns:p14="http://schemas.microsoft.com/office/powerpoint/2010/main" val="203773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to 1 en object groen vlak rech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1" name="Vrije vorm 180">
            <a:extLst>
              <a:ext uri="{FF2B5EF4-FFF2-40B4-BE49-F238E27FC236}">
                <a16:creationId xmlns:a16="http://schemas.microsoft.com/office/drawing/2014/main" id="{A0D31194-441B-4F41-AF6C-AA957C41B8C2}"/>
              </a:ext>
            </a:extLst>
          </p:cNvPr>
          <p:cNvSpPr/>
          <p:nvPr/>
        </p:nvSpPr>
        <p:spPr>
          <a:xfrm>
            <a:off x="6526530" y="508000"/>
            <a:ext cx="5158739" cy="4688840"/>
          </a:xfrm>
          <a:custGeom>
            <a:avLst/>
            <a:gdLst>
              <a:gd name="connsiteX0" fmla="*/ 0 w 5158739"/>
              <a:gd name="connsiteY0" fmla="*/ 0 h 4688840"/>
              <a:gd name="connsiteX1" fmla="*/ 0 w 5158739"/>
              <a:gd name="connsiteY1" fmla="*/ 4688840 h 4688840"/>
              <a:gd name="connsiteX2" fmla="*/ 4438650 w 5158739"/>
              <a:gd name="connsiteY2" fmla="*/ 4688840 h 4688840"/>
              <a:gd name="connsiteX3" fmla="*/ 5158740 w 5158739"/>
              <a:gd name="connsiteY3" fmla="*/ 3968750 h 4688840"/>
              <a:gd name="connsiteX4" fmla="*/ 5158740 w 5158739"/>
              <a:gd name="connsiteY4" fmla="*/ 0 h 4688840"/>
              <a:gd name="connsiteX5" fmla="*/ 0 w 5158739"/>
              <a:gd name="connsiteY5" fmla="*/ 0 h 468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8739" h="4688840">
                <a:moveTo>
                  <a:pt x="0" y="0"/>
                </a:moveTo>
                <a:lnTo>
                  <a:pt x="0" y="4688840"/>
                </a:lnTo>
                <a:lnTo>
                  <a:pt x="4438650" y="4688840"/>
                </a:lnTo>
                <a:cubicBezTo>
                  <a:pt x="4836160" y="4688840"/>
                  <a:pt x="5158740" y="4366260"/>
                  <a:pt x="5158740" y="3968750"/>
                </a:cubicBezTo>
                <a:lnTo>
                  <a:pt x="5158740" y="0"/>
                </a:lnTo>
                <a:lnTo>
                  <a:pt x="0" y="0"/>
                </a:lnTo>
                <a:close/>
              </a:path>
            </a:pathLst>
          </a:custGeom>
          <a:solidFill>
            <a:srgbClr val="50B848"/>
          </a:solidFill>
          <a:ln w="12700" cap="flat">
            <a:noFill/>
            <a:prstDash val="solid"/>
            <a:miter/>
          </a:ln>
        </p:spPr>
        <p:txBody>
          <a:bodyPr rtlCol="0" anchor="ctr">
            <a:noAutofit/>
          </a:bodyPr>
          <a:lstStyle/>
          <a:p>
            <a:endParaRPr lang="nl-NL"/>
          </a:p>
        </p:txBody>
      </p:sp>
      <p:sp>
        <p:nvSpPr>
          <p:cNvPr id="2" name="Titel 1">
            <a:extLst>
              <a:ext uri="{FF2B5EF4-FFF2-40B4-BE49-F238E27FC236}">
                <a16:creationId xmlns:a16="http://schemas.microsoft.com/office/drawing/2014/main" id="{F370CB45-AA5B-CD47-8476-773FD9E2B782}"/>
              </a:ext>
            </a:extLst>
          </p:cNvPr>
          <p:cNvSpPr>
            <a:spLocks noGrp="1"/>
          </p:cNvSpPr>
          <p:nvPr>
            <p:ph type="title"/>
          </p:nvPr>
        </p:nvSpPr>
        <p:spPr>
          <a:xfrm>
            <a:off x="6789600" y="775120"/>
            <a:ext cx="4585856" cy="2052000"/>
          </a:xfrm>
        </p:spPr>
        <p:txBody>
          <a:bodyPr vert="horz" lIns="91440" tIns="45720" rIns="91440" bIns="45720" rtlCol="0" anchor="t">
            <a:noAutofit/>
          </a:bodyPr>
          <a:lstStyle>
            <a:lvl1pPr marL="0" indent="0" algn="l">
              <a:buFont typeface="Arial" panose="020B0604020202020204" pitchFamily="34" charset="0"/>
              <a:buNone/>
              <a:defRPr lang="nl-NL">
                <a:solidFill>
                  <a:schemeClr val="bg1"/>
                </a:solidFill>
              </a:defRPr>
            </a:lvl1pPr>
          </a:lstStyle>
          <a:p>
            <a:pPr marL="0" lvl="0">
              <a:lnSpc>
                <a:spcPct val="105000"/>
              </a:lnSpc>
            </a:pPr>
            <a:r>
              <a:rPr lang="nl-NL"/>
              <a:t>Klik om stijl te bewerken</a:t>
            </a:r>
          </a:p>
        </p:txBody>
      </p:sp>
      <p:sp>
        <p:nvSpPr>
          <p:cNvPr id="5" name="Tijdelijke aanduiding voor tekst 3">
            <a:extLst>
              <a:ext uri="{FF2B5EF4-FFF2-40B4-BE49-F238E27FC236}">
                <a16:creationId xmlns:a16="http://schemas.microsoft.com/office/drawing/2014/main" id="{34E3226B-8147-0B42-8659-ACB48068D21A}"/>
              </a:ext>
            </a:extLst>
          </p:cNvPr>
          <p:cNvSpPr>
            <a:spLocks noGrp="1"/>
          </p:cNvSpPr>
          <p:nvPr>
            <p:ph type="body" sz="quarter" idx="11"/>
          </p:nvPr>
        </p:nvSpPr>
        <p:spPr>
          <a:xfrm>
            <a:off x="6814917" y="4003965"/>
            <a:ext cx="4585856" cy="956254"/>
          </a:xfrm>
        </p:spPr>
        <p:txBody>
          <a:bodyPr anchor="b">
            <a:noAutofit/>
          </a:bodyPr>
          <a:lstStyle>
            <a:lvl1pPr marL="0" indent="0" algn="l">
              <a:lnSpc>
                <a:spcPct val="105000"/>
              </a:lnSpc>
              <a:buFont typeface="Arial" panose="020B0604020202020204" pitchFamily="34" charset="0"/>
              <a:buNone/>
              <a:defRPr sz="2400">
                <a:solidFill>
                  <a:schemeClr val="bg1"/>
                </a:solidFill>
                <a:latin typeface="Rockwell" panose="020606030202050204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pic>
        <p:nvPicPr>
          <p:cNvPr id="4" name="Afbeelding 3">
            <a:extLst>
              <a:ext uri="{FF2B5EF4-FFF2-40B4-BE49-F238E27FC236}">
                <a16:creationId xmlns:a16="http://schemas.microsoft.com/office/drawing/2014/main" id="{32FC89A9-99BA-39AC-8CC8-04F2CA78F2C4}"/>
              </a:ext>
            </a:extLst>
          </p:cNvPr>
          <p:cNvPicPr>
            <a:picLocks noChangeAspect="1"/>
          </p:cNvPicPr>
          <p:nvPr userDrawn="1"/>
        </p:nvPicPr>
        <p:blipFill>
          <a:blip r:embed="rId3"/>
          <a:stretch>
            <a:fillRect/>
          </a:stretch>
        </p:blipFill>
        <p:spPr>
          <a:xfrm>
            <a:off x="0" y="3568"/>
            <a:ext cx="12192000" cy="6850864"/>
          </a:xfrm>
          <a:prstGeom prst="rect">
            <a:avLst/>
          </a:prstGeom>
        </p:spPr>
      </p:pic>
    </p:spTree>
    <p:extLst>
      <p:ext uri="{BB962C8B-B14F-4D97-AF65-F5344CB8AC3E}">
        <p14:creationId xmlns:p14="http://schemas.microsoft.com/office/powerpoint/2010/main" val="1617399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 2 en object groen vlak rech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1" name="Vrije vorm 180">
            <a:extLst>
              <a:ext uri="{FF2B5EF4-FFF2-40B4-BE49-F238E27FC236}">
                <a16:creationId xmlns:a16="http://schemas.microsoft.com/office/drawing/2014/main" id="{A0D31194-441B-4F41-AF6C-AA957C41B8C2}"/>
              </a:ext>
            </a:extLst>
          </p:cNvPr>
          <p:cNvSpPr/>
          <p:nvPr/>
        </p:nvSpPr>
        <p:spPr>
          <a:xfrm>
            <a:off x="6526530" y="508000"/>
            <a:ext cx="5158739" cy="4688840"/>
          </a:xfrm>
          <a:custGeom>
            <a:avLst/>
            <a:gdLst>
              <a:gd name="connsiteX0" fmla="*/ 0 w 5158739"/>
              <a:gd name="connsiteY0" fmla="*/ 0 h 4688840"/>
              <a:gd name="connsiteX1" fmla="*/ 0 w 5158739"/>
              <a:gd name="connsiteY1" fmla="*/ 4688840 h 4688840"/>
              <a:gd name="connsiteX2" fmla="*/ 4438650 w 5158739"/>
              <a:gd name="connsiteY2" fmla="*/ 4688840 h 4688840"/>
              <a:gd name="connsiteX3" fmla="*/ 5158740 w 5158739"/>
              <a:gd name="connsiteY3" fmla="*/ 3968750 h 4688840"/>
              <a:gd name="connsiteX4" fmla="*/ 5158740 w 5158739"/>
              <a:gd name="connsiteY4" fmla="*/ 0 h 4688840"/>
              <a:gd name="connsiteX5" fmla="*/ 0 w 5158739"/>
              <a:gd name="connsiteY5" fmla="*/ 0 h 468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8739" h="4688840">
                <a:moveTo>
                  <a:pt x="0" y="0"/>
                </a:moveTo>
                <a:lnTo>
                  <a:pt x="0" y="4688840"/>
                </a:lnTo>
                <a:lnTo>
                  <a:pt x="4438650" y="4688840"/>
                </a:lnTo>
                <a:cubicBezTo>
                  <a:pt x="4836160" y="4688840"/>
                  <a:pt x="5158740" y="4366260"/>
                  <a:pt x="5158740" y="3968750"/>
                </a:cubicBezTo>
                <a:lnTo>
                  <a:pt x="5158740" y="0"/>
                </a:lnTo>
                <a:lnTo>
                  <a:pt x="0" y="0"/>
                </a:lnTo>
                <a:close/>
              </a:path>
            </a:pathLst>
          </a:custGeom>
          <a:solidFill>
            <a:srgbClr val="50B848"/>
          </a:solidFill>
          <a:ln w="12700" cap="flat">
            <a:noFill/>
            <a:prstDash val="solid"/>
            <a:miter/>
          </a:ln>
        </p:spPr>
        <p:txBody>
          <a:bodyPr rtlCol="0" anchor="ctr">
            <a:noAutofit/>
          </a:bodyPr>
          <a:lstStyle/>
          <a:p>
            <a:endParaRPr lang="nl-NL"/>
          </a:p>
        </p:txBody>
      </p:sp>
      <p:sp>
        <p:nvSpPr>
          <p:cNvPr id="2" name="Titel 1">
            <a:extLst>
              <a:ext uri="{FF2B5EF4-FFF2-40B4-BE49-F238E27FC236}">
                <a16:creationId xmlns:a16="http://schemas.microsoft.com/office/drawing/2014/main" id="{F370CB45-AA5B-CD47-8476-773FD9E2B782}"/>
              </a:ext>
            </a:extLst>
          </p:cNvPr>
          <p:cNvSpPr>
            <a:spLocks noGrp="1"/>
          </p:cNvSpPr>
          <p:nvPr>
            <p:ph type="title"/>
          </p:nvPr>
        </p:nvSpPr>
        <p:spPr>
          <a:xfrm>
            <a:off x="6789600" y="775120"/>
            <a:ext cx="4585856" cy="2052000"/>
          </a:xfrm>
        </p:spPr>
        <p:txBody>
          <a:bodyPr vert="horz" lIns="91440" tIns="45720" rIns="91440" bIns="45720" rtlCol="0" anchor="t">
            <a:noAutofit/>
          </a:bodyPr>
          <a:lstStyle>
            <a:lvl1pPr marL="0" indent="0" algn="l">
              <a:buFont typeface="Arial" panose="020B0604020202020204" pitchFamily="34" charset="0"/>
              <a:buNone/>
              <a:defRPr lang="nl-NL">
                <a:solidFill>
                  <a:schemeClr val="bg1"/>
                </a:solidFill>
              </a:defRPr>
            </a:lvl1pPr>
          </a:lstStyle>
          <a:p>
            <a:pPr marL="0" lvl="0">
              <a:lnSpc>
                <a:spcPct val="105000"/>
              </a:lnSpc>
            </a:pPr>
            <a:r>
              <a:rPr lang="nl-NL"/>
              <a:t>Klik om stijl te bewerken</a:t>
            </a:r>
          </a:p>
        </p:txBody>
      </p:sp>
      <p:sp>
        <p:nvSpPr>
          <p:cNvPr id="5" name="Tijdelijke aanduiding voor tekst 3">
            <a:extLst>
              <a:ext uri="{FF2B5EF4-FFF2-40B4-BE49-F238E27FC236}">
                <a16:creationId xmlns:a16="http://schemas.microsoft.com/office/drawing/2014/main" id="{34E3226B-8147-0B42-8659-ACB48068D21A}"/>
              </a:ext>
            </a:extLst>
          </p:cNvPr>
          <p:cNvSpPr>
            <a:spLocks noGrp="1"/>
          </p:cNvSpPr>
          <p:nvPr>
            <p:ph type="body" sz="quarter" idx="11"/>
          </p:nvPr>
        </p:nvSpPr>
        <p:spPr>
          <a:xfrm>
            <a:off x="6814917" y="4003965"/>
            <a:ext cx="4585856" cy="956254"/>
          </a:xfrm>
        </p:spPr>
        <p:txBody>
          <a:bodyPr anchor="b">
            <a:noAutofit/>
          </a:bodyPr>
          <a:lstStyle>
            <a:lvl1pPr marL="0" indent="0" algn="l">
              <a:lnSpc>
                <a:spcPct val="105000"/>
              </a:lnSpc>
              <a:buFont typeface="Arial" panose="020B0604020202020204" pitchFamily="34" charset="0"/>
              <a:buNone/>
              <a:defRPr sz="2400">
                <a:solidFill>
                  <a:schemeClr val="bg1"/>
                </a:solidFill>
                <a:latin typeface="Rockwell" panose="020606030202050204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pic>
        <p:nvPicPr>
          <p:cNvPr id="4" name="Afbeelding 3">
            <a:extLst>
              <a:ext uri="{FF2B5EF4-FFF2-40B4-BE49-F238E27FC236}">
                <a16:creationId xmlns:a16="http://schemas.microsoft.com/office/drawing/2014/main" id="{8A6A7D7A-F623-060B-6E07-F15DEE459765}"/>
              </a:ext>
            </a:extLst>
          </p:cNvPr>
          <p:cNvPicPr>
            <a:picLocks noChangeAspect="1"/>
          </p:cNvPicPr>
          <p:nvPr userDrawn="1"/>
        </p:nvPicPr>
        <p:blipFill>
          <a:blip r:embed="rId3"/>
          <a:stretch>
            <a:fillRect/>
          </a:stretch>
        </p:blipFill>
        <p:spPr>
          <a:xfrm>
            <a:off x="0" y="3568"/>
            <a:ext cx="12192000" cy="6850864"/>
          </a:xfrm>
          <a:prstGeom prst="rect">
            <a:avLst/>
          </a:prstGeom>
        </p:spPr>
      </p:pic>
    </p:spTree>
    <p:extLst>
      <p:ext uri="{BB962C8B-B14F-4D97-AF65-F5344CB8AC3E}">
        <p14:creationId xmlns:p14="http://schemas.microsoft.com/office/powerpoint/2010/main" val="4209780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 3 en object rood vlak rech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1" name="Vrije vorm 180">
            <a:extLst>
              <a:ext uri="{FF2B5EF4-FFF2-40B4-BE49-F238E27FC236}">
                <a16:creationId xmlns:a16="http://schemas.microsoft.com/office/drawing/2014/main" id="{A0D31194-441B-4F41-AF6C-AA957C41B8C2}"/>
              </a:ext>
            </a:extLst>
          </p:cNvPr>
          <p:cNvSpPr/>
          <p:nvPr/>
        </p:nvSpPr>
        <p:spPr>
          <a:xfrm>
            <a:off x="6526530" y="508000"/>
            <a:ext cx="5158739" cy="4688840"/>
          </a:xfrm>
          <a:custGeom>
            <a:avLst/>
            <a:gdLst>
              <a:gd name="connsiteX0" fmla="*/ 0 w 5158739"/>
              <a:gd name="connsiteY0" fmla="*/ 0 h 4688840"/>
              <a:gd name="connsiteX1" fmla="*/ 0 w 5158739"/>
              <a:gd name="connsiteY1" fmla="*/ 4688840 h 4688840"/>
              <a:gd name="connsiteX2" fmla="*/ 4438650 w 5158739"/>
              <a:gd name="connsiteY2" fmla="*/ 4688840 h 4688840"/>
              <a:gd name="connsiteX3" fmla="*/ 5158740 w 5158739"/>
              <a:gd name="connsiteY3" fmla="*/ 3968750 h 4688840"/>
              <a:gd name="connsiteX4" fmla="*/ 5158740 w 5158739"/>
              <a:gd name="connsiteY4" fmla="*/ 0 h 4688840"/>
              <a:gd name="connsiteX5" fmla="*/ 0 w 5158739"/>
              <a:gd name="connsiteY5" fmla="*/ 0 h 468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8739" h="4688840">
                <a:moveTo>
                  <a:pt x="0" y="0"/>
                </a:moveTo>
                <a:lnTo>
                  <a:pt x="0" y="4688840"/>
                </a:lnTo>
                <a:lnTo>
                  <a:pt x="4438650" y="4688840"/>
                </a:lnTo>
                <a:cubicBezTo>
                  <a:pt x="4836160" y="4688840"/>
                  <a:pt x="5158740" y="4366260"/>
                  <a:pt x="5158740" y="3968750"/>
                </a:cubicBezTo>
                <a:lnTo>
                  <a:pt x="5158740" y="0"/>
                </a:lnTo>
                <a:lnTo>
                  <a:pt x="0" y="0"/>
                </a:lnTo>
                <a:close/>
              </a:path>
            </a:pathLst>
          </a:custGeom>
          <a:solidFill>
            <a:srgbClr val="E30513"/>
          </a:solidFill>
          <a:ln w="12700" cap="flat">
            <a:noFill/>
            <a:prstDash val="solid"/>
            <a:miter/>
          </a:ln>
        </p:spPr>
        <p:txBody>
          <a:bodyPr rtlCol="0" anchor="ctr">
            <a:noAutofit/>
          </a:bodyPr>
          <a:lstStyle/>
          <a:p>
            <a:endParaRPr lang="nl-NL"/>
          </a:p>
        </p:txBody>
      </p:sp>
      <p:sp>
        <p:nvSpPr>
          <p:cNvPr id="2" name="Titel 1">
            <a:extLst>
              <a:ext uri="{FF2B5EF4-FFF2-40B4-BE49-F238E27FC236}">
                <a16:creationId xmlns:a16="http://schemas.microsoft.com/office/drawing/2014/main" id="{F370CB45-AA5B-CD47-8476-773FD9E2B782}"/>
              </a:ext>
            </a:extLst>
          </p:cNvPr>
          <p:cNvSpPr>
            <a:spLocks noGrp="1"/>
          </p:cNvSpPr>
          <p:nvPr>
            <p:ph type="title"/>
          </p:nvPr>
        </p:nvSpPr>
        <p:spPr>
          <a:xfrm>
            <a:off x="6789600" y="775120"/>
            <a:ext cx="4585856" cy="2052000"/>
          </a:xfrm>
        </p:spPr>
        <p:txBody>
          <a:bodyPr vert="horz" lIns="91440" tIns="45720" rIns="91440" bIns="45720" rtlCol="0" anchor="t">
            <a:noAutofit/>
          </a:bodyPr>
          <a:lstStyle>
            <a:lvl1pPr marL="0" indent="0" algn="l">
              <a:buFont typeface="Arial" panose="020B0604020202020204" pitchFamily="34" charset="0"/>
              <a:buNone/>
              <a:defRPr lang="nl-NL">
                <a:solidFill>
                  <a:schemeClr val="bg1"/>
                </a:solidFill>
              </a:defRPr>
            </a:lvl1pPr>
          </a:lstStyle>
          <a:p>
            <a:pPr marL="0" lvl="0">
              <a:lnSpc>
                <a:spcPct val="105000"/>
              </a:lnSpc>
            </a:pPr>
            <a:r>
              <a:rPr lang="nl-NL"/>
              <a:t>Klik om stijl te bewerken</a:t>
            </a:r>
          </a:p>
        </p:txBody>
      </p:sp>
      <p:sp>
        <p:nvSpPr>
          <p:cNvPr id="5" name="Tijdelijke aanduiding voor tekst 3">
            <a:extLst>
              <a:ext uri="{FF2B5EF4-FFF2-40B4-BE49-F238E27FC236}">
                <a16:creationId xmlns:a16="http://schemas.microsoft.com/office/drawing/2014/main" id="{34E3226B-8147-0B42-8659-ACB48068D21A}"/>
              </a:ext>
            </a:extLst>
          </p:cNvPr>
          <p:cNvSpPr>
            <a:spLocks noGrp="1"/>
          </p:cNvSpPr>
          <p:nvPr>
            <p:ph type="body" sz="quarter" idx="11"/>
          </p:nvPr>
        </p:nvSpPr>
        <p:spPr>
          <a:xfrm>
            <a:off x="6814917" y="4003965"/>
            <a:ext cx="4585856" cy="956254"/>
          </a:xfrm>
        </p:spPr>
        <p:txBody>
          <a:bodyPr anchor="b">
            <a:noAutofit/>
          </a:bodyPr>
          <a:lstStyle>
            <a:lvl1pPr marL="0" indent="0" algn="l">
              <a:lnSpc>
                <a:spcPct val="105000"/>
              </a:lnSpc>
              <a:buFont typeface="Arial" panose="020B0604020202020204" pitchFamily="34" charset="0"/>
              <a:buNone/>
              <a:defRPr sz="2400">
                <a:solidFill>
                  <a:schemeClr val="bg1"/>
                </a:solidFill>
                <a:latin typeface="Rockwell" panose="020606030202050204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pic>
        <p:nvPicPr>
          <p:cNvPr id="4" name="Afbeelding 3">
            <a:extLst>
              <a:ext uri="{FF2B5EF4-FFF2-40B4-BE49-F238E27FC236}">
                <a16:creationId xmlns:a16="http://schemas.microsoft.com/office/drawing/2014/main" id="{09D8F360-4486-CCB9-B692-27DAB5DF47B7}"/>
              </a:ext>
            </a:extLst>
          </p:cNvPr>
          <p:cNvPicPr>
            <a:picLocks noChangeAspect="1"/>
          </p:cNvPicPr>
          <p:nvPr userDrawn="1"/>
        </p:nvPicPr>
        <p:blipFill>
          <a:blip r:embed="rId3"/>
          <a:stretch>
            <a:fillRect/>
          </a:stretch>
        </p:blipFill>
        <p:spPr>
          <a:xfrm>
            <a:off x="0" y="3568"/>
            <a:ext cx="12192000" cy="6850864"/>
          </a:xfrm>
          <a:prstGeom prst="rect">
            <a:avLst/>
          </a:prstGeom>
        </p:spPr>
      </p:pic>
    </p:spTree>
    <p:extLst>
      <p:ext uri="{BB962C8B-B14F-4D97-AF65-F5344CB8AC3E}">
        <p14:creationId xmlns:p14="http://schemas.microsoft.com/office/powerpoint/2010/main" val="309144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 4 en object blauw vlak rech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1" name="Vrije vorm 180">
            <a:extLst>
              <a:ext uri="{FF2B5EF4-FFF2-40B4-BE49-F238E27FC236}">
                <a16:creationId xmlns:a16="http://schemas.microsoft.com/office/drawing/2014/main" id="{A0D31194-441B-4F41-AF6C-AA957C41B8C2}"/>
              </a:ext>
            </a:extLst>
          </p:cNvPr>
          <p:cNvSpPr/>
          <p:nvPr/>
        </p:nvSpPr>
        <p:spPr>
          <a:xfrm>
            <a:off x="6526530" y="508000"/>
            <a:ext cx="5158739" cy="4688840"/>
          </a:xfrm>
          <a:custGeom>
            <a:avLst/>
            <a:gdLst>
              <a:gd name="connsiteX0" fmla="*/ 0 w 5158739"/>
              <a:gd name="connsiteY0" fmla="*/ 0 h 4688840"/>
              <a:gd name="connsiteX1" fmla="*/ 0 w 5158739"/>
              <a:gd name="connsiteY1" fmla="*/ 4688840 h 4688840"/>
              <a:gd name="connsiteX2" fmla="*/ 4438650 w 5158739"/>
              <a:gd name="connsiteY2" fmla="*/ 4688840 h 4688840"/>
              <a:gd name="connsiteX3" fmla="*/ 5158740 w 5158739"/>
              <a:gd name="connsiteY3" fmla="*/ 3968750 h 4688840"/>
              <a:gd name="connsiteX4" fmla="*/ 5158740 w 5158739"/>
              <a:gd name="connsiteY4" fmla="*/ 0 h 4688840"/>
              <a:gd name="connsiteX5" fmla="*/ 0 w 5158739"/>
              <a:gd name="connsiteY5" fmla="*/ 0 h 468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8739" h="4688840">
                <a:moveTo>
                  <a:pt x="0" y="0"/>
                </a:moveTo>
                <a:lnTo>
                  <a:pt x="0" y="4688840"/>
                </a:lnTo>
                <a:lnTo>
                  <a:pt x="4438650" y="4688840"/>
                </a:lnTo>
                <a:cubicBezTo>
                  <a:pt x="4836160" y="4688840"/>
                  <a:pt x="5158740" y="4366260"/>
                  <a:pt x="5158740" y="3968750"/>
                </a:cubicBezTo>
                <a:lnTo>
                  <a:pt x="5158740" y="0"/>
                </a:lnTo>
                <a:lnTo>
                  <a:pt x="0" y="0"/>
                </a:lnTo>
                <a:close/>
              </a:path>
            </a:pathLst>
          </a:custGeom>
          <a:solidFill>
            <a:srgbClr val="27AAE1"/>
          </a:solidFill>
          <a:ln w="12700" cap="flat">
            <a:noFill/>
            <a:prstDash val="solid"/>
            <a:miter/>
          </a:ln>
        </p:spPr>
        <p:txBody>
          <a:bodyPr rtlCol="0" anchor="ctr">
            <a:noAutofit/>
          </a:bodyPr>
          <a:lstStyle/>
          <a:p>
            <a:endParaRPr lang="nl-NL"/>
          </a:p>
        </p:txBody>
      </p:sp>
      <p:sp>
        <p:nvSpPr>
          <p:cNvPr id="2" name="Titel 1">
            <a:extLst>
              <a:ext uri="{FF2B5EF4-FFF2-40B4-BE49-F238E27FC236}">
                <a16:creationId xmlns:a16="http://schemas.microsoft.com/office/drawing/2014/main" id="{F370CB45-AA5B-CD47-8476-773FD9E2B782}"/>
              </a:ext>
            </a:extLst>
          </p:cNvPr>
          <p:cNvSpPr>
            <a:spLocks noGrp="1"/>
          </p:cNvSpPr>
          <p:nvPr>
            <p:ph type="title"/>
          </p:nvPr>
        </p:nvSpPr>
        <p:spPr>
          <a:xfrm>
            <a:off x="6789600" y="775120"/>
            <a:ext cx="4585856" cy="2052000"/>
          </a:xfrm>
        </p:spPr>
        <p:txBody>
          <a:bodyPr vert="horz" lIns="91440" tIns="45720" rIns="91440" bIns="45720" rtlCol="0" anchor="t">
            <a:noAutofit/>
          </a:bodyPr>
          <a:lstStyle>
            <a:lvl1pPr marL="0" indent="0" algn="l">
              <a:buFont typeface="Arial" panose="020B0604020202020204" pitchFamily="34" charset="0"/>
              <a:buNone/>
              <a:defRPr lang="nl-NL">
                <a:solidFill>
                  <a:schemeClr val="bg1"/>
                </a:solidFill>
              </a:defRPr>
            </a:lvl1pPr>
          </a:lstStyle>
          <a:p>
            <a:pPr marL="0" lvl="0">
              <a:lnSpc>
                <a:spcPct val="105000"/>
              </a:lnSpc>
            </a:pPr>
            <a:r>
              <a:rPr lang="nl-NL"/>
              <a:t>Klik om stijl te bewerken</a:t>
            </a:r>
          </a:p>
        </p:txBody>
      </p:sp>
      <p:sp>
        <p:nvSpPr>
          <p:cNvPr id="5" name="Tijdelijke aanduiding voor tekst 3">
            <a:extLst>
              <a:ext uri="{FF2B5EF4-FFF2-40B4-BE49-F238E27FC236}">
                <a16:creationId xmlns:a16="http://schemas.microsoft.com/office/drawing/2014/main" id="{34E3226B-8147-0B42-8659-ACB48068D21A}"/>
              </a:ext>
            </a:extLst>
          </p:cNvPr>
          <p:cNvSpPr>
            <a:spLocks noGrp="1"/>
          </p:cNvSpPr>
          <p:nvPr>
            <p:ph type="body" sz="quarter" idx="11"/>
          </p:nvPr>
        </p:nvSpPr>
        <p:spPr>
          <a:xfrm>
            <a:off x="6814917" y="4003965"/>
            <a:ext cx="4585856" cy="956254"/>
          </a:xfrm>
        </p:spPr>
        <p:txBody>
          <a:bodyPr anchor="b">
            <a:noAutofit/>
          </a:bodyPr>
          <a:lstStyle>
            <a:lvl1pPr marL="0" indent="0" algn="l">
              <a:lnSpc>
                <a:spcPct val="105000"/>
              </a:lnSpc>
              <a:buFont typeface="Arial" panose="020B0604020202020204" pitchFamily="34" charset="0"/>
              <a:buNone/>
              <a:defRPr sz="2400">
                <a:solidFill>
                  <a:schemeClr val="bg1"/>
                </a:solidFill>
                <a:latin typeface="Rockwell" panose="020606030202050204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pic>
        <p:nvPicPr>
          <p:cNvPr id="4" name="Afbeelding 3">
            <a:extLst>
              <a:ext uri="{FF2B5EF4-FFF2-40B4-BE49-F238E27FC236}">
                <a16:creationId xmlns:a16="http://schemas.microsoft.com/office/drawing/2014/main" id="{878167D3-B174-4DD2-2183-74856953FC74}"/>
              </a:ext>
            </a:extLst>
          </p:cNvPr>
          <p:cNvPicPr>
            <a:picLocks noChangeAspect="1"/>
          </p:cNvPicPr>
          <p:nvPr userDrawn="1"/>
        </p:nvPicPr>
        <p:blipFill>
          <a:blip r:embed="rId3"/>
          <a:stretch>
            <a:fillRect/>
          </a:stretch>
        </p:blipFill>
        <p:spPr>
          <a:xfrm>
            <a:off x="0" y="3568"/>
            <a:ext cx="12192000" cy="6850864"/>
          </a:xfrm>
          <a:prstGeom prst="rect">
            <a:avLst/>
          </a:prstGeom>
        </p:spPr>
      </p:pic>
    </p:spTree>
    <p:extLst>
      <p:ext uri="{BB962C8B-B14F-4D97-AF65-F5344CB8AC3E}">
        <p14:creationId xmlns:p14="http://schemas.microsoft.com/office/powerpoint/2010/main" val="3200092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ders Groen">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A7AA1B95-B049-B1F4-B632-900E20A4432C}"/>
              </a:ext>
            </a:extLst>
          </p:cNvPr>
          <p:cNvSpPr/>
          <p:nvPr userDrawn="1"/>
        </p:nvSpPr>
        <p:spPr>
          <a:xfrm>
            <a:off x="7962115" y="398107"/>
            <a:ext cx="4005949" cy="3754874"/>
          </a:xfrm>
          <a:prstGeom prst="rect">
            <a:avLst/>
          </a:prstGeom>
        </p:spPr>
        <p:txBody>
          <a:bodyPr wrap="square">
            <a:noAutofit/>
          </a:bodyPr>
          <a:lstStyle/>
          <a:p>
            <a:r>
              <a:rPr lang="nl-NL" sz="1700" b="0" i="1">
                <a:solidFill>
                  <a:srgbClr val="4D4D4D"/>
                </a:solidFill>
                <a:latin typeface="Bierstadt" panose="020B0004020202020204" pitchFamily="34" charset="0"/>
              </a:rPr>
              <a:t>Extra sheet met kaders waar je uit kunt kiezen. Gebruik deze met mate.</a:t>
            </a:r>
          </a:p>
          <a:p>
            <a:endParaRPr lang="nl-NL" sz="1700" b="0" i="1">
              <a:solidFill>
                <a:srgbClr val="4D4D4D"/>
              </a:solidFill>
              <a:latin typeface="Bierstadt" panose="020B0004020202020204" pitchFamily="34" charset="0"/>
            </a:endParaRPr>
          </a:p>
          <a:p>
            <a:r>
              <a:rPr lang="nl-NL" sz="1700" b="0" i="1">
                <a:solidFill>
                  <a:srgbClr val="4D4D4D"/>
                </a:solidFill>
                <a:latin typeface="Bierstadt" panose="020B0004020202020204" pitchFamily="34" charset="0"/>
              </a:rPr>
              <a:t>De eerste 2 zijn bedoeld voor een extra verduidelijking, kan ook over een groot beeld heen. Deze heeft lettertype van de koppen: Rockwell.</a:t>
            </a:r>
          </a:p>
          <a:p>
            <a:r>
              <a:rPr lang="nl-NL" sz="1700" b="0" i="1">
                <a:solidFill>
                  <a:srgbClr val="4D4D4D"/>
                </a:solidFill>
                <a:latin typeface="Bierstadt" panose="020B0004020202020204" pitchFamily="34" charset="0"/>
              </a:rPr>
              <a:t>De 3e kun je gebruiken als je er meerdere bij elkaar wil zetten; deze heeft het lettertype Bierstadt, die is voor alle lopende teksten.</a:t>
            </a:r>
          </a:p>
          <a:p>
            <a:r>
              <a:rPr lang="nl-NL" sz="1700" b="0" i="1">
                <a:solidFill>
                  <a:srgbClr val="4D4D4D"/>
                </a:solidFill>
                <a:latin typeface="Bierstadt" panose="020B0004020202020204" pitchFamily="34" charset="0"/>
              </a:rPr>
              <a:t>De basiskleuren zijn groen en blauw. Mocht je de kleur toch willen aanpassen, neem dan altijd een huisstijlkleur!</a:t>
            </a:r>
          </a:p>
        </p:txBody>
      </p:sp>
    </p:spTree>
    <p:extLst>
      <p:ext uri="{BB962C8B-B14F-4D97-AF65-F5344CB8AC3E}">
        <p14:creationId xmlns:p14="http://schemas.microsoft.com/office/powerpoint/2010/main" val="209264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blauw vlak link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DF7A3C74-59DA-4C47-ADDD-F3868F842FAA}"/>
              </a:ext>
            </a:extLst>
          </p:cNvPr>
          <p:cNvSpPr/>
          <p:nvPr userDrawn="1"/>
        </p:nvSpPr>
        <p:spPr>
          <a:xfrm>
            <a:off x="392763" y="392762"/>
            <a:ext cx="6020650" cy="4273831"/>
          </a:xfrm>
          <a:prstGeom prst="rect">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7" name="Rechthoek 6">
            <a:extLst>
              <a:ext uri="{FF2B5EF4-FFF2-40B4-BE49-F238E27FC236}">
                <a16:creationId xmlns:a16="http://schemas.microsoft.com/office/drawing/2014/main" id="{8EE00880-9727-506C-E0E6-9EB917BF5B4F}"/>
              </a:ext>
            </a:extLst>
          </p:cNvPr>
          <p:cNvSpPr/>
          <p:nvPr userDrawn="1"/>
        </p:nvSpPr>
        <p:spPr>
          <a:xfrm>
            <a:off x="10234974" y="6098102"/>
            <a:ext cx="1544276" cy="252792"/>
          </a:xfrm>
          <a:prstGeom prst="rect">
            <a:avLst/>
          </a:prstGeom>
          <a:solidFill>
            <a:srgbClr val="E30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8" name="Rechthoek 7">
            <a:extLst>
              <a:ext uri="{FF2B5EF4-FFF2-40B4-BE49-F238E27FC236}">
                <a16:creationId xmlns:a16="http://schemas.microsoft.com/office/drawing/2014/main" id="{D73E9C74-122E-2DD9-01A0-F1D74D4AC5FF}"/>
              </a:ext>
            </a:extLst>
          </p:cNvPr>
          <p:cNvSpPr/>
          <p:nvPr userDrawn="1"/>
        </p:nvSpPr>
        <p:spPr>
          <a:xfrm>
            <a:off x="8901474" y="6098102"/>
            <a:ext cx="1333500" cy="2527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9" name="Rechthoek 8">
            <a:extLst>
              <a:ext uri="{FF2B5EF4-FFF2-40B4-BE49-F238E27FC236}">
                <a16:creationId xmlns:a16="http://schemas.microsoft.com/office/drawing/2014/main" id="{B222BDB0-4214-FC73-BCE7-4011D8FCBC0C}"/>
              </a:ext>
            </a:extLst>
          </p:cNvPr>
          <p:cNvSpPr/>
          <p:nvPr userDrawn="1"/>
        </p:nvSpPr>
        <p:spPr>
          <a:xfrm>
            <a:off x="8901474" y="6350894"/>
            <a:ext cx="2877776" cy="3293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10" name="Tijdelijke aanduiding voor afbeelding 9">
            <a:extLst>
              <a:ext uri="{FF2B5EF4-FFF2-40B4-BE49-F238E27FC236}">
                <a16:creationId xmlns:a16="http://schemas.microsoft.com/office/drawing/2014/main" id="{E83D48D0-49E2-7717-A5AE-7A008CB11AA7}"/>
              </a:ext>
            </a:extLst>
          </p:cNvPr>
          <p:cNvSpPr>
            <a:spLocks noGrp="1"/>
          </p:cNvSpPr>
          <p:nvPr>
            <p:ph type="pic" sz="quarter" idx="10"/>
          </p:nvPr>
        </p:nvSpPr>
        <p:spPr>
          <a:xfrm>
            <a:off x="4" y="2"/>
            <a:ext cx="12191996" cy="6857997"/>
          </a:xfrm>
          <a:custGeom>
            <a:avLst/>
            <a:gdLst/>
            <a:ahLst/>
            <a:cxnLst/>
            <a:rect l="l" t="t" r="r" b="b"/>
            <a:pathLst>
              <a:path w="12191996" h="6857997">
                <a:moveTo>
                  <a:pt x="10153011" y="6435088"/>
                </a:moveTo>
                <a:cubicBezTo>
                  <a:pt x="10179681" y="6435088"/>
                  <a:pt x="10191111" y="6459218"/>
                  <a:pt x="10191111" y="6488428"/>
                </a:cubicBezTo>
                <a:cubicBezTo>
                  <a:pt x="10191111" y="6517638"/>
                  <a:pt x="10179681" y="6541768"/>
                  <a:pt x="10151741" y="6541768"/>
                </a:cubicBezTo>
                <a:cubicBezTo>
                  <a:pt x="10125071" y="6541768"/>
                  <a:pt x="10112371" y="6512558"/>
                  <a:pt x="10112371" y="6489698"/>
                </a:cubicBezTo>
                <a:cubicBezTo>
                  <a:pt x="10112371" y="6463028"/>
                  <a:pt x="10122531" y="6435088"/>
                  <a:pt x="10153011" y="6435088"/>
                </a:cubicBezTo>
                <a:close/>
                <a:moveTo>
                  <a:pt x="9641201" y="6435088"/>
                </a:moveTo>
                <a:cubicBezTo>
                  <a:pt x="9670410" y="6435088"/>
                  <a:pt x="9681840" y="6465568"/>
                  <a:pt x="9681840" y="6489698"/>
                </a:cubicBezTo>
                <a:cubicBezTo>
                  <a:pt x="9681840" y="6513828"/>
                  <a:pt x="9671680" y="6545578"/>
                  <a:pt x="9641201" y="6545578"/>
                </a:cubicBezTo>
                <a:cubicBezTo>
                  <a:pt x="9610720" y="6545578"/>
                  <a:pt x="9603101" y="6513828"/>
                  <a:pt x="9603101" y="6489698"/>
                </a:cubicBezTo>
                <a:cubicBezTo>
                  <a:pt x="9603101" y="6466838"/>
                  <a:pt x="9611990" y="6435088"/>
                  <a:pt x="9641201" y="6435088"/>
                </a:cubicBezTo>
                <a:close/>
                <a:moveTo>
                  <a:pt x="9250040" y="6435088"/>
                </a:moveTo>
                <a:cubicBezTo>
                  <a:pt x="9280521" y="6435088"/>
                  <a:pt x="9294490" y="6459218"/>
                  <a:pt x="9294490" y="6485888"/>
                </a:cubicBezTo>
                <a:cubicBezTo>
                  <a:pt x="9294490" y="6515098"/>
                  <a:pt x="9285601" y="6545578"/>
                  <a:pt x="9250040" y="6545578"/>
                </a:cubicBezTo>
                <a:cubicBezTo>
                  <a:pt x="9214481" y="6545578"/>
                  <a:pt x="9205590" y="6515098"/>
                  <a:pt x="9205590" y="6485888"/>
                </a:cubicBezTo>
                <a:cubicBezTo>
                  <a:pt x="9205590" y="6460488"/>
                  <a:pt x="9220831" y="6435088"/>
                  <a:pt x="9250040" y="6435088"/>
                </a:cubicBezTo>
                <a:close/>
                <a:moveTo>
                  <a:pt x="10659741" y="6433818"/>
                </a:moveTo>
                <a:cubicBezTo>
                  <a:pt x="10685141" y="6433818"/>
                  <a:pt x="10695301" y="6452868"/>
                  <a:pt x="10696571" y="6474458"/>
                </a:cubicBezTo>
                <a:lnTo>
                  <a:pt x="10619101" y="6474458"/>
                </a:lnTo>
                <a:cubicBezTo>
                  <a:pt x="10621641" y="6451598"/>
                  <a:pt x="10634341" y="6433818"/>
                  <a:pt x="10659741" y="6433818"/>
                </a:cubicBezTo>
                <a:close/>
                <a:moveTo>
                  <a:pt x="9450700" y="6433818"/>
                </a:moveTo>
                <a:cubicBezTo>
                  <a:pt x="9476100" y="6433818"/>
                  <a:pt x="9486260" y="6452868"/>
                  <a:pt x="9487530" y="6474458"/>
                </a:cubicBezTo>
                <a:lnTo>
                  <a:pt x="9410060" y="6474458"/>
                </a:lnTo>
                <a:cubicBezTo>
                  <a:pt x="9412600" y="6451598"/>
                  <a:pt x="9425300" y="6433818"/>
                  <a:pt x="9450700" y="6433818"/>
                </a:cubicBezTo>
                <a:close/>
                <a:moveTo>
                  <a:pt x="9774551" y="6404608"/>
                </a:moveTo>
                <a:lnTo>
                  <a:pt x="9774551" y="6576058"/>
                </a:lnTo>
                <a:lnTo>
                  <a:pt x="9820271" y="6576058"/>
                </a:lnTo>
                <a:lnTo>
                  <a:pt x="9820271" y="6404608"/>
                </a:lnTo>
                <a:close/>
                <a:moveTo>
                  <a:pt x="11247751" y="6404607"/>
                </a:moveTo>
                <a:lnTo>
                  <a:pt x="11247751" y="6512557"/>
                </a:lnTo>
                <a:cubicBezTo>
                  <a:pt x="11247751" y="6551927"/>
                  <a:pt x="11265531" y="6579867"/>
                  <a:pt x="11307440" y="6579867"/>
                </a:cubicBezTo>
                <a:cubicBezTo>
                  <a:pt x="11330301" y="6579867"/>
                  <a:pt x="11350621" y="6569707"/>
                  <a:pt x="11364590" y="6553197"/>
                </a:cubicBezTo>
                <a:lnTo>
                  <a:pt x="11365861" y="6553197"/>
                </a:lnTo>
                <a:lnTo>
                  <a:pt x="11365861" y="6576057"/>
                </a:lnTo>
                <a:lnTo>
                  <a:pt x="11409040" y="6576057"/>
                </a:lnTo>
                <a:lnTo>
                  <a:pt x="11409040" y="6404607"/>
                </a:lnTo>
                <a:lnTo>
                  <a:pt x="11363321" y="6404607"/>
                </a:lnTo>
                <a:lnTo>
                  <a:pt x="11363321" y="6488427"/>
                </a:lnTo>
                <a:cubicBezTo>
                  <a:pt x="11363321" y="6511287"/>
                  <a:pt x="11355701" y="6545577"/>
                  <a:pt x="11322681" y="6545577"/>
                </a:cubicBezTo>
                <a:cubicBezTo>
                  <a:pt x="11293471" y="6545577"/>
                  <a:pt x="11293471" y="6517637"/>
                  <a:pt x="11293471" y="6496047"/>
                </a:cubicBezTo>
                <a:lnTo>
                  <a:pt x="11293471" y="6404607"/>
                </a:lnTo>
                <a:close/>
                <a:moveTo>
                  <a:pt x="10657201" y="6402068"/>
                </a:moveTo>
                <a:cubicBezTo>
                  <a:pt x="10602591" y="6402068"/>
                  <a:pt x="10575921" y="6442708"/>
                  <a:pt x="10575921" y="6492238"/>
                </a:cubicBezTo>
                <a:cubicBezTo>
                  <a:pt x="10575921" y="6548118"/>
                  <a:pt x="10608941" y="6581138"/>
                  <a:pt x="10667361" y="6581138"/>
                </a:cubicBezTo>
                <a:cubicBezTo>
                  <a:pt x="10691491" y="6581138"/>
                  <a:pt x="10710541" y="6576058"/>
                  <a:pt x="10727051" y="6567168"/>
                </a:cubicBezTo>
                <a:lnTo>
                  <a:pt x="10728321" y="6567168"/>
                </a:lnTo>
                <a:lnTo>
                  <a:pt x="10728321" y="6530338"/>
                </a:lnTo>
                <a:cubicBezTo>
                  <a:pt x="10710541" y="6540498"/>
                  <a:pt x="10691491" y="6548118"/>
                  <a:pt x="10669901" y="6548118"/>
                </a:cubicBezTo>
                <a:cubicBezTo>
                  <a:pt x="10641961" y="6548118"/>
                  <a:pt x="10622911" y="6532878"/>
                  <a:pt x="10620371" y="6504938"/>
                </a:cubicBezTo>
                <a:lnTo>
                  <a:pt x="10741021" y="6504938"/>
                </a:lnTo>
                <a:cubicBezTo>
                  <a:pt x="10741021" y="6445248"/>
                  <a:pt x="10721971" y="6402068"/>
                  <a:pt x="10657201" y="6402068"/>
                </a:cubicBezTo>
                <a:close/>
                <a:moveTo>
                  <a:pt x="9448160" y="6402068"/>
                </a:moveTo>
                <a:cubicBezTo>
                  <a:pt x="9393550" y="6402068"/>
                  <a:pt x="9366880" y="6442708"/>
                  <a:pt x="9366880" y="6492238"/>
                </a:cubicBezTo>
                <a:cubicBezTo>
                  <a:pt x="9366880" y="6548118"/>
                  <a:pt x="9399900" y="6581138"/>
                  <a:pt x="9458320" y="6581138"/>
                </a:cubicBezTo>
                <a:cubicBezTo>
                  <a:pt x="9482450" y="6581138"/>
                  <a:pt x="9501500" y="6576058"/>
                  <a:pt x="9518010" y="6567168"/>
                </a:cubicBezTo>
                <a:lnTo>
                  <a:pt x="9519280" y="6567168"/>
                </a:lnTo>
                <a:lnTo>
                  <a:pt x="9519280" y="6530338"/>
                </a:lnTo>
                <a:cubicBezTo>
                  <a:pt x="9501500" y="6540498"/>
                  <a:pt x="9482450" y="6548118"/>
                  <a:pt x="9460860" y="6548118"/>
                </a:cubicBezTo>
                <a:cubicBezTo>
                  <a:pt x="9432920" y="6548118"/>
                  <a:pt x="9413870" y="6532878"/>
                  <a:pt x="9411330" y="6504938"/>
                </a:cubicBezTo>
                <a:lnTo>
                  <a:pt x="9531980" y="6504938"/>
                </a:lnTo>
                <a:cubicBezTo>
                  <a:pt x="9531980" y="6445248"/>
                  <a:pt x="9512930" y="6402068"/>
                  <a:pt x="9448160" y="6402068"/>
                </a:cubicBezTo>
                <a:close/>
                <a:moveTo>
                  <a:pt x="11551280" y="6400798"/>
                </a:moveTo>
                <a:cubicBezTo>
                  <a:pt x="11534770" y="6400798"/>
                  <a:pt x="11513180" y="6408418"/>
                  <a:pt x="11499210" y="6428738"/>
                </a:cubicBezTo>
                <a:lnTo>
                  <a:pt x="11497940" y="6428738"/>
                </a:lnTo>
                <a:lnTo>
                  <a:pt x="11497940" y="6404608"/>
                </a:lnTo>
                <a:lnTo>
                  <a:pt x="11454760" y="6404608"/>
                </a:lnTo>
                <a:lnTo>
                  <a:pt x="11453490" y="6404608"/>
                </a:lnTo>
                <a:lnTo>
                  <a:pt x="11453490" y="6576058"/>
                </a:lnTo>
                <a:lnTo>
                  <a:pt x="11499210" y="6576058"/>
                </a:lnTo>
                <a:lnTo>
                  <a:pt x="11499210" y="6493508"/>
                </a:lnTo>
                <a:cubicBezTo>
                  <a:pt x="11499210" y="6471918"/>
                  <a:pt x="11503020" y="6436358"/>
                  <a:pt x="11533501" y="6436358"/>
                </a:cubicBezTo>
                <a:cubicBezTo>
                  <a:pt x="11560170" y="6436358"/>
                  <a:pt x="11560170" y="6457948"/>
                  <a:pt x="11560170" y="6474458"/>
                </a:cubicBezTo>
                <a:lnTo>
                  <a:pt x="11560170" y="6576058"/>
                </a:lnTo>
                <a:lnTo>
                  <a:pt x="11607160" y="6576058"/>
                </a:lnTo>
                <a:lnTo>
                  <a:pt x="11607160" y="6493508"/>
                </a:lnTo>
                <a:cubicBezTo>
                  <a:pt x="11607160" y="6471918"/>
                  <a:pt x="11610970" y="6436358"/>
                  <a:pt x="11641451" y="6436358"/>
                </a:cubicBezTo>
                <a:cubicBezTo>
                  <a:pt x="11668120" y="6436358"/>
                  <a:pt x="11668120" y="6457948"/>
                  <a:pt x="11668120" y="6474458"/>
                </a:cubicBezTo>
                <a:lnTo>
                  <a:pt x="11668120" y="6576058"/>
                </a:lnTo>
                <a:lnTo>
                  <a:pt x="11713840" y="6576058"/>
                </a:lnTo>
                <a:lnTo>
                  <a:pt x="11713840" y="6468108"/>
                </a:lnTo>
                <a:cubicBezTo>
                  <a:pt x="11713840" y="6430008"/>
                  <a:pt x="11701140" y="6400798"/>
                  <a:pt x="11657960" y="6400798"/>
                </a:cubicBezTo>
                <a:cubicBezTo>
                  <a:pt x="11636370" y="6400798"/>
                  <a:pt x="11613510" y="6410958"/>
                  <a:pt x="11603351" y="6431278"/>
                </a:cubicBezTo>
                <a:cubicBezTo>
                  <a:pt x="11593190" y="6409688"/>
                  <a:pt x="11575410" y="6400798"/>
                  <a:pt x="11551280" y="6400798"/>
                </a:cubicBezTo>
                <a:close/>
                <a:moveTo>
                  <a:pt x="11207110" y="6400798"/>
                </a:moveTo>
                <a:cubicBezTo>
                  <a:pt x="11179170" y="6400798"/>
                  <a:pt x="11161390" y="6427468"/>
                  <a:pt x="11158851" y="6443978"/>
                </a:cubicBezTo>
                <a:lnTo>
                  <a:pt x="11157580" y="6443978"/>
                </a:lnTo>
                <a:lnTo>
                  <a:pt x="11157580" y="6404608"/>
                </a:lnTo>
                <a:lnTo>
                  <a:pt x="11118210" y="6404608"/>
                </a:lnTo>
                <a:lnTo>
                  <a:pt x="11118210" y="6574788"/>
                </a:lnTo>
                <a:lnTo>
                  <a:pt x="11163930" y="6574788"/>
                </a:lnTo>
                <a:lnTo>
                  <a:pt x="11163930" y="6512558"/>
                </a:lnTo>
                <a:cubicBezTo>
                  <a:pt x="11163930" y="6488428"/>
                  <a:pt x="11163930" y="6442708"/>
                  <a:pt x="11200760" y="6442708"/>
                </a:cubicBezTo>
                <a:cubicBezTo>
                  <a:pt x="11208380" y="6442708"/>
                  <a:pt x="11217270" y="6443978"/>
                  <a:pt x="11221080" y="6446518"/>
                </a:cubicBezTo>
                <a:lnTo>
                  <a:pt x="11221080" y="6402068"/>
                </a:lnTo>
                <a:cubicBezTo>
                  <a:pt x="11216001" y="6400798"/>
                  <a:pt x="11210920" y="6400798"/>
                  <a:pt x="11207110" y="6400798"/>
                </a:cubicBezTo>
                <a:close/>
                <a:moveTo>
                  <a:pt x="10876911" y="6400798"/>
                </a:moveTo>
                <a:cubicBezTo>
                  <a:pt x="10854051" y="6400798"/>
                  <a:pt x="10833731" y="6408418"/>
                  <a:pt x="10819761" y="6427468"/>
                </a:cubicBezTo>
                <a:lnTo>
                  <a:pt x="10818491" y="6427468"/>
                </a:lnTo>
                <a:lnTo>
                  <a:pt x="10818491" y="6404608"/>
                </a:lnTo>
                <a:lnTo>
                  <a:pt x="10775311" y="6404608"/>
                </a:lnTo>
                <a:lnTo>
                  <a:pt x="10775311" y="6576058"/>
                </a:lnTo>
                <a:lnTo>
                  <a:pt x="10821031" y="6576058"/>
                </a:lnTo>
                <a:lnTo>
                  <a:pt x="10821031" y="6492238"/>
                </a:lnTo>
                <a:cubicBezTo>
                  <a:pt x="10821031" y="6469378"/>
                  <a:pt x="10828651" y="6435088"/>
                  <a:pt x="10861671" y="6435088"/>
                </a:cubicBezTo>
                <a:cubicBezTo>
                  <a:pt x="10890881" y="6435088"/>
                  <a:pt x="10890881" y="6464298"/>
                  <a:pt x="10890881" y="6484618"/>
                </a:cubicBezTo>
                <a:lnTo>
                  <a:pt x="10890881" y="6576058"/>
                </a:lnTo>
                <a:lnTo>
                  <a:pt x="10936601" y="6576058"/>
                </a:lnTo>
                <a:lnTo>
                  <a:pt x="10936601" y="6468108"/>
                </a:lnTo>
                <a:cubicBezTo>
                  <a:pt x="10936601" y="6428738"/>
                  <a:pt x="10918821" y="6400798"/>
                  <a:pt x="10876911" y="6400798"/>
                </a:cubicBezTo>
                <a:close/>
                <a:moveTo>
                  <a:pt x="10511151" y="6400798"/>
                </a:moveTo>
                <a:cubicBezTo>
                  <a:pt x="10456541" y="6400798"/>
                  <a:pt x="10426061" y="6440168"/>
                  <a:pt x="10426061" y="6489698"/>
                </a:cubicBezTo>
                <a:cubicBezTo>
                  <a:pt x="10426061" y="6541768"/>
                  <a:pt x="10455271" y="6579868"/>
                  <a:pt x="10512421" y="6579868"/>
                </a:cubicBezTo>
                <a:cubicBezTo>
                  <a:pt x="10531471" y="6579868"/>
                  <a:pt x="10545441" y="6578598"/>
                  <a:pt x="10558141" y="6574788"/>
                </a:cubicBezTo>
                <a:lnTo>
                  <a:pt x="10555601" y="6537958"/>
                </a:lnTo>
                <a:cubicBezTo>
                  <a:pt x="10546711" y="6540498"/>
                  <a:pt x="10532741" y="6545578"/>
                  <a:pt x="10520041" y="6545578"/>
                </a:cubicBezTo>
                <a:cubicBezTo>
                  <a:pt x="10488291" y="6545578"/>
                  <a:pt x="10473051" y="6521448"/>
                  <a:pt x="10473051" y="6489698"/>
                </a:cubicBezTo>
                <a:cubicBezTo>
                  <a:pt x="10473051" y="6456678"/>
                  <a:pt x="10490831" y="6435088"/>
                  <a:pt x="10518771" y="6435088"/>
                </a:cubicBezTo>
                <a:cubicBezTo>
                  <a:pt x="10532741" y="6435088"/>
                  <a:pt x="10541631" y="6437628"/>
                  <a:pt x="10549251" y="6441438"/>
                </a:cubicBezTo>
                <a:lnTo>
                  <a:pt x="10555601" y="6405878"/>
                </a:lnTo>
                <a:cubicBezTo>
                  <a:pt x="10542901" y="6403338"/>
                  <a:pt x="10528931" y="6400798"/>
                  <a:pt x="10511151" y="6400798"/>
                </a:cubicBezTo>
                <a:close/>
                <a:moveTo>
                  <a:pt x="10340970" y="6400798"/>
                </a:moveTo>
                <a:cubicBezTo>
                  <a:pt x="10305410" y="6400798"/>
                  <a:pt x="10272390" y="6417308"/>
                  <a:pt x="10272390" y="6454138"/>
                </a:cubicBezTo>
                <a:cubicBezTo>
                  <a:pt x="10272390" y="6516368"/>
                  <a:pt x="10351130" y="6493508"/>
                  <a:pt x="10351130" y="6526528"/>
                </a:cubicBezTo>
                <a:cubicBezTo>
                  <a:pt x="10351130" y="6543038"/>
                  <a:pt x="10332080" y="6546848"/>
                  <a:pt x="10320651" y="6546848"/>
                </a:cubicBezTo>
                <a:cubicBezTo>
                  <a:pt x="10305410" y="6546848"/>
                  <a:pt x="10290170" y="6541768"/>
                  <a:pt x="10276201" y="6535418"/>
                </a:cubicBezTo>
                <a:lnTo>
                  <a:pt x="10273660" y="6572248"/>
                </a:lnTo>
                <a:cubicBezTo>
                  <a:pt x="10290170" y="6577328"/>
                  <a:pt x="10307951" y="6579868"/>
                  <a:pt x="10325730" y="6579868"/>
                </a:cubicBezTo>
                <a:cubicBezTo>
                  <a:pt x="10362560" y="6579868"/>
                  <a:pt x="10399390" y="6563358"/>
                  <a:pt x="10399390" y="6523988"/>
                </a:cubicBezTo>
                <a:cubicBezTo>
                  <a:pt x="10399390" y="6463028"/>
                  <a:pt x="10320651" y="6479538"/>
                  <a:pt x="10320651" y="6452868"/>
                </a:cubicBezTo>
                <a:cubicBezTo>
                  <a:pt x="10320651" y="6437628"/>
                  <a:pt x="10334620" y="6433818"/>
                  <a:pt x="10347320" y="6433818"/>
                </a:cubicBezTo>
                <a:cubicBezTo>
                  <a:pt x="10363830" y="6433818"/>
                  <a:pt x="10373990" y="6436358"/>
                  <a:pt x="10387960" y="6441438"/>
                </a:cubicBezTo>
                <a:lnTo>
                  <a:pt x="10390501" y="6407148"/>
                </a:lnTo>
                <a:cubicBezTo>
                  <a:pt x="10376530" y="6404608"/>
                  <a:pt x="10362560" y="6400798"/>
                  <a:pt x="10340970" y="6400798"/>
                </a:cubicBezTo>
                <a:close/>
                <a:moveTo>
                  <a:pt x="10137771" y="6400798"/>
                </a:moveTo>
                <a:cubicBezTo>
                  <a:pt x="10085701" y="6400798"/>
                  <a:pt x="10064111" y="6449058"/>
                  <a:pt x="10064111" y="6489698"/>
                </a:cubicBezTo>
                <a:cubicBezTo>
                  <a:pt x="10064111" y="6535418"/>
                  <a:pt x="10083161" y="6576058"/>
                  <a:pt x="10135231" y="6576058"/>
                </a:cubicBezTo>
                <a:cubicBezTo>
                  <a:pt x="10160631" y="6576058"/>
                  <a:pt x="10180951" y="6564628"/>
                  <a:pt x="10189841" y="6549388"/>
                </a:cubicBezTo>
                <a:lnTo>
                  <a:pt x="10191111" y="6549388"/>
                </a:lnTo>
                <a:cubicBezTo>
                  <a:pt x="10191111" y="6578598"/>
                  <a:pt x="10188571" y="6615428"/>
                  <a:pt x="10137771" y="6615428"/>
                </a:cubicBezTo>
                <a:cubicBezTo>
                  <a:pt x="10123801" y="6615428"/>
                  <a:pt x="10100941" y="6607808"/>
                  <a:pt x="10086971" y="6600188"/>
                </a:cubicBezTo>
                <a:lnTo>
                  <a:pt x="10083161" y="6638288"/>
                </a:lnTo>
                <a:cubicBezTo>
                  <a:pt x="10104751" y="6647178"/>
                  <a:pt x="10126341" y="6649718"/>
                  <a:pt x="10144121" y="6649718"/>
                </a:cubicBezTo>
                <a:cubicBezTo>
                  <a:pt x="10217781" y="6649718"/>
                  <a:pt x="10236831" y="6606538"/>
                  <a:pt x="10236831" y="6559548"/>
                </a:cubicBezTo>
                <a:lnTo>
                  <a:pt x="10236831" y="6404608"/>
                </a:lnTo>
                <a:lnTo>
                  <a:pt x="10192381" y="6404608"/>
                </a:lnTo>
                <a:lnTo>
                  <a:pt x="10192381" y="6427468"/>
                </a:lnTo>
                <a:lnTo>
                  <a:pt x="10191111" y="6427468"/>
                </a:lnTo>
                <a:cubicBezTo>
                  <a:pt x="10178411" y="6408418"/>
                  <a:pt x="10160631" y="6400798"/>
                  <a:pt x="10137771" y="6400798"/>
                </a:cubicBezTo>
                <a:close/>
                <a:moveTo>
                  <a:pt x="9970130" y="6400798"/>
                </a:moveTo>
                <a:cubicBezTo>
                  <a:pt x="9947270" y="6400798"/>
                  <a:pt x="9926950" y="6408418"/>
                  <a:pt x="9912980" y="6427468"/>
                </a:cubicBezTo>
                <a:lnTo>
                  <a:pt x="9911710" y="6427468"/>
                </a:lnTo>
                <a:lnTo>
                  <a:pt x="9911710" y="6404608"/>
                </a:lnTo>
                <a:lnTo>
                  <a:pt x="9868530" y="6404608"/>
                </a:lnTo>
                <a:lnTo>
                  <a:pt x="9868530" y="6576058"/>
                </a:lnTo>
                <a:lnTo>
                  <a:pt x="9914250" y="6576058"/>
                </a:lnTo>
                <a:lnTo>
                  <a:pt x="9914250" y="6492238"/>
                </a:lnTo>
                <a:cubicBezTo>
                  <a:pt x="9914250" y="6469378"/>
                  <a:pt x="9921870" y="6435088"/>
                  <a:pt x="9954890" y="6435088"/>
                </a:cubicBezTo>
                <a:cubicBezTo>
                  <a:pt x="9984100" y="6435088"/>
                  <a:pt x="9984100" y="6464298"/>
                  <a:pt x="9984100" y="6484618"/>
                </a:cubicBezTo>
                <a:lnTo>
                  <a:pt x="9984100" y="6576058"/>
                </a:lnTo>
                <a:lnTo>
                  <a:pt x="10029820" y="6576058"/>
                </a:lnTo>
                <a:lnTo>
                  <a:pt x="10029820" y="6468108"/>
                </a:lnTo>
                <a:cubicBezTo>
                  <a:pt x="10029820" y="6428738"/>
                  <a:pt x="10012040" y="6400798"/>
                  <a:pt x="9970130" y="6400798"/>
                </a:cubicBezTo>
                <a:close/>
                <a:moveTo>
                  <a:pt x="9250040" y="6400798"/>
                </a:moveTo>
                <a:cubicBezTo>
                  <a:pt x="9197971" y="6400798"/>
                  <a:pt x="9158601" y="6435088"/>
                  <a:pt x="9158601" y="6490968"/>
                </a:cubicBezTo>
                <a:cubicBezTo>
                  <a:pt x="9158601" y="6540498"/>
                  <a:pt x="9191621" y="6579868"/>
                  <a:pt x="9250040" y="6579868"/>
                </a:cubicBezTo>
                <a:cubicBezTo>
                  <a:pt x="9308461" y="6579868"/>
                  <a:pt x="9341481" y="6540498"/>
                  <a:pt x="9341481" y="6490968"/>
                </a:cubicBezTo>
                <a:cubicBezTo>
                  <a:pt x="9341481" y="6435088"/>
                  <a:pt x="9302111" y="6400798"/>
                  <a:pt x="9250040" y="6400798"/>
                </a:cubicBezTo>
                <a:close/>
                <a:moveTo>
                  <a:pt x="11043281" y="6356348"/>
                </a:moveTo>
                <a:lnTo>
                  <a:pt x="10997561" y="6370318"/>
                </a:lnTo>
                <a:lnTo>
                  <a:pt x="10997561" y="6404608"/>
                </a:lnTo>
                <a:lnTo>
                  <a:pt x="10963271" y="6404608"/>
                </a:lnTo>
                <a:lnTo>
                  <a:pt x="10963271" y="6437628"/>
                </a:lnTo>
                <a:lnTo>
                  <a:pt x="10996291" y="6437628"/>
                </a:lnTo>
                <a:lnTo>
                  <a:pt x="10996291" y="6523988"/>
                </a:lnTo>
                <a:cubicBezTo>
                  <a:pt x="10996291" y="6558278"/>
                  <a:pt x="11016611" y="6579868"/>
                  <a:pt x="11052171" y="6579868"/>
                </a:cubicBezTo>
                <a:cubicBezTo>
                  <a:pt x="11066141" y="6579868"/>
                  <a:pt x="11077571" y="6578598"/>
                  <a:pt x="11086461" y="6576058"/>
                </a:cubicBezTo>
                <a:lnTo>
                  <a:pt x="11085191" y="6540498"/>
                </a:lnTo>
                <a:cubicBezTo>
                  <a:pt x="11081381" y="6544308"/>
                  <a:pt x="11072491" y="6545578"/>
                  <a:pt x="11064871" y="6545578"/>
                </a:cubicBezTo>
                <a:cubicBezTo>
                  <a:pt x="11047091" y="6545578"/>
                  <a:pt x="11043281" y="6531608"/>
                  <a:pt x="11043281" y="6517638"/>
                </a:cubicBezTo>
                <a:lnTo>
                  <a:pt x="11043281" y="6437628"/>
                </a:lnTo>
                <a:lnTo>
                  <a:pt x="11083921" y="6437628"/>
                </a:lnTo>
                <a:lnTo>
                  <a:pt x="11083921" y="6404608"/>
                </a:lnTo>
                <a:lnTo>
                  <a:pt x="11043281" y="6404608"/>
                </a:lnTo>
                <a:close/>
                <a:moveTo>
                  <a:pt x="8941430" y="6343648"/>
                </a:moveTo>
                <a:lnTo>
                  <a:pt x="9022710" y="6576058"/>
                </a:lnTo>
                <a:lnTo>
                  <a:pt x="9081130" y="6576058"/>
                </a:lnTo>
                <a:lnTo>
                  <a:pt x="9161140" y="6343648"/>
                </a:lnTo>
                <a:lnTo>
                  <a:pt x="9114150" y="6343648"/>
                </a:lnTo>
                <a:lnTo>
                  <a:pt x="9053190" y="6526528"/>
                </a:lnTo>
                <a:lnTo>
                  <a:pt x="8992230" y="6343648"/>
                </a:lnTo>
                <a:close/>
                <a:moveTo>
                  <a:pt x="9774551" y="6330948"/>
                </a:moveTo>
                <a:lnTo>
                  <a:pt x="9774551" y="6374128"/>
                </a:lnTo>
                <a:lnTo>
                  <a:pt x="9820271" y="6374128"/>
                </a:lnTo>
                <a:lnTo>
                  <a:pt x="9820271" y="6330948"/>
                </a:lnTo>
                <a:close/>
                <a:moveTo>
                  <a:pt x="9681840" y="6327138"/>
                </a:moveTo>
                <a:lnTo>
                  <a:pt x="9681840" y="6424928"/>
                </a:lnTo>
                <a:lnTo>
                  <a:pt x="9680570" y="6424928"/>
                </a:lnTo>
                <a:cubicBezTo>
                  <a:pt x="9667870" y="6408418"/>
                  <a:pt x="9651360" y="6400798"/>
                  <a:pt x="9628501" y="6400798"/>
                </a:cubicBezTo>
                <a:cubicBezTo>
                  <a:pt x="9575160" y="6400798"/>
                  <a:pt x="9554840" y="6442708"/>
                  <a:pt x="9554840" y="6489698"/>
                </a:cubicBezTo>
                <a:cubicBezTo>
                  <a:pt x="9554840" y="6536688"/>
                  <a:pt x="9575160" y="6579868"/>
                  <a:pt x="9628501" y="6579868"/>
                </a:cubicBezTo>
                <a:cubicBezTo>
                  <a:pt x="9650090" y="6579868"/>
                  <a:pt x="9669140" y="6573518"/>
                  <a:pt x="9683110" y="6557008"/>
                </a:cubicBezTo>
                <a:lnTo>
                  <a:pt x="9683110" y="6576058"/>
                </a:lnTo>
                <a:lnTo>
                  <a:pt x="9727560" y="6576058"/>
                </a:lnTo>
                <a:lnTo>
                  <a:pt x="9727560" y="6327138"/>
                </a:lnTo>
                <a:close/>
                <a:moveTo>
                  <a:pt x="10969750" y="6227168"/>
                </a:moveTo>
                <a:cubicBezTo>
                  <a:pt x="10984990" y="6227168"/>
                  <a:pt x="10995658" y="6239170"/>
                  <a:pt x="10995658" y="6255934"/>
                </a:cubicBezTo>
                <a:cubicBezTo>
                  <a:pt x="10995658" y="6272698"/>
                  <a:pt x="10984990" y="6284509"/>
                  <a:pt x="10969750" y="6284509"/>
                </a:cubicBezTo>
                <a:cubicBezTo>
                  <a:pt x="10954320" y="6284509"/>
                  <a:pt x="10943652" y="6272698"/>
                  <a:pt x="10943652" y="6255934"/>
                </a:cubicBezTo>
                <a:cubicBezTo>
                  <a:pt x="10943652" y="6239170"/>
                  <a:pt x="10954320" y="6227168"/>
                  <a:pt x="10969750" y="6227168"/>
                </a:cubicBezTo>
                <a:close/>
                <a:moveTo>
                  <a:pt x="11548553" y="6226787"/>
                </a:moveTo>
                <a:cubicBezTo>
                  <a:pt x="11562460" y="6226787"/>
                  <a:pt x="11570460" y="6235741"/>
                  <a:pt x="11571222" y="6248885"/>
                </a:cubicBezTo>
                <a:lnTo>
                  <a:pt x="11525312" y="6248885"/>
                </a:lnTo>
                <a:cubicBezTo>
                  <a:pt x="11527408" y="6234026"/>
                  <a:pt x="11537504" y="6226787"/>
                  <a:pt x="11548553" y="6226787"/>
                </a:cubicBezTo>
                <a:close/>
                <a:moveTo>
                  <a:pt x="11377103" y="6226787"/>
                </a:moveTo>
                <a:cubicBezTo>
                  <a:pt x="11391009" y="6226787"/>
                  <a:pt x="11399010" y="6235741"/>
                  <a:pt x="11399772" y="6248885"/>
                </a:cubicBezTo>
                <a:lnTo>
                  <a:pt x="11353862" y="6248885"/>
                </a:lnTo>
                <a:cubicBezTo>
                  <a:pt x="11355957" y="6234026"/>
                  <a:pt x="11366054" y="6226787"/>
                  <a:pt x="11377103" y="6226787"/>
                </a:cubicBezTo>
                <a:close/>
                <a:moveTo>
                  <a:pt x="11167553" y="6226787"/>
                </a:moveTo>
                <a:cubicBezTo>
                  <a:pt x="11181460" y="6226787"/>
                  <a:pt x="11189460" y="6235741"/>
                  <a:pt x="11190222" y="6248885"/>
                </a:cubicBezTo>
                <a:lnTo>
                  <a:pt x="11144312" y="6248885"/>
                </a:lnTo>
                <a:cubicBezTo>
                  <a:pt x="11146408" y="6234026"/>
                  <a:pt x="11156504" y="6226787"/>
                  <a:pt x="11167553" y="6226787"/>
                </a:cubicBezTo>
                <a:close/>
                <a:moveTo>
                  <a:pt x="10477943" y="6226787"/>
                </a:moveTo>
                <a:cubicBezTo>
                  <a:pt x="10491850" y="6226787"/>
                  <a:pt x="10499850" y="6235741"/>
                  <a:pt x="10500612" y="6248885"/>
                </a:cubicBezTo>
                <a:lnTo>
                  <a:pt x="10454702" y="6248885"/>
                </a:lnTo>
                <a:cubicBezTo>
                  <a:pt x="10456797" y="6234026"/>
                  <a:pt x="10466894" y="6226787"/>
                  <a:pt x="10477943" y="6226787"/>
                </a:cubicBezTo>
                <a:close/>
                <a:moveTo>
                  <a:pt x="10382693" y="6226787"/>
                </a:moveTo>
                <a:cubicBezTo>
                  <a:pt x="10396600" y="6226787"/>
                  <a:pt x="10404600" y="6235741"/>
                  <a:pt x="10405362" y="6248885"/>
                </a:cubicBezTo>
                <a:lnTo>
                  <a:pt x="10359452" y="6248885"/>
                </a:lnTo>
                <a:cubicBezTo>
                  <a:pt x="10361548" y="6234026"/>
                  <a:pt x="10371644" y="6226787"/>
                  <a:pt x="10382693" y="6226787"/>
                </a:cubicBezTo>
                <a:close/>
                <a:moveTo>
                  <a:pt x="11025186" y="6214786"/>
                </a:moveTo>
                <a:lnTo>
                  <a:pt x="11025186" y="6228883"/>
                </a:lnTo>
                <a:lnTo>
                  <a:pt x="11035473" y="6228883"/>
                </a:lnTo>
                <a:lnTo>
                  <a:pt x="11069192" y="6299177"/>
                </a:lnTo>
                <a:lnTo>
                  <a:pt x="11079669" y="6299177"/>
                </a:lnTo>
                <a:lnTo>
                  <a:pt x="11113388" y="6228883"/>
                </a:lnTo>
                <a:lnTo>
                  <a:pt x="11123674" y="6228883"/>
                </a:lnTo>
                <a:lnTo>
                  <a:pt x="11123674" y="6214786"/>
                </a:lnTo>
                <a:lnTo>
                  <a:pt x="11083860" y="6214786"/>
                </a:lnTo>
                <a:lnTo>
                  <a:pt x="11083860" y="6228311"/>
                </a:lnTo>
                <a:lnTo>
                  <a:pt x="11097004" y="6228311"/>
                </a:lnTo>
                <a:lnTo>
                  <a:pt x="11074716" y="6277651"/>
                </a:lnTo>
                <a:lnTo>
                  <a:pt x="11052428" y="6228311"/>
                </a:lnTo>
                <a:lnTo>
                  <a:pt x="11065000" y="6228311"/>
                </a:lnTo>
                <a:lnTo>
                  <a:pt x="11065000" y="6214786"/>
                </a:lnTo>
                <a:close/>
                <a:moveTo>
                  <a:pt x="10724386" y="6214786"/>
                </a:moveTo>
                <a:lnTo>
                  <a:pt x="10724386" y="6228883"/>
                </a:lnTo>
                <a:lnTo>
                  <a:pt x="10740008" y="6228883"/>
                </a:lnTo>
                <a:lnTo>
                  <a:pt x="10740008" y="6296510"/>
                </a:lnTo>
                <a:cubicBezTo>
                  <a:pt x="10740008" y="6302225"/>
                  <a:pt x="10739436" y="6307369"/>
                  <a:pt x="10738103" y="6311750"/>
                </a:cubicBezTo>
                <a:cubicBezTo>
                  <a:pt x="10736007" y="6317846"/>
                  <a:pt x="10732388" y="6321847"/>
                  <a:pt x="10727054" y="6322037"/>
                </a:cubicBezTo>
                <a:lnTo>
                  <a:pt x="10727054" y="6321466"/>
                </a:lnTo>
                <a:cubicBezTo>
                  <a:pt x="10727054" y="6315751"/>
                  <a:pt x="10723244" y="6311369"/>
                  <a:pt x="10717528" y="6311369"/>
                </a:cubicBezTo>
                <a:cubicBezTo>
                  <a:pt x="10711814" y="6311369"/>
                  <a:pt x="10707622" y="6316132"/>
                  <a:pt x="10707622" y="6321466"/>
                </a:cubicBezTo>
                <a:cubicBezTo>
                  <a:pt x="10707622" y="6328324"/>
                  <a:pt x="10713909" y="6334991"/>
                  <a:pt x="10726292" y="6334991"/>
                </a:cubicBezTo>
                <a:cubicBezTo>
                  <a:pt x="10737531" y="6334991"/>
                  <a:pt x="10747246" y="6329657"/>
                  <a:pt x="10752200" y="6318037"/>
                </a:cubicBezTo>
                <a:cubicBezTo>
                  <a:pt x="10754866" y="6312131"/>
                  <a:pt x="10756390" y="6304702"/>
                  <a:pt x="10756390" y="6295177"/>
                </a:cubicBezTo>
                <a:lnTo>
                  <a:pt x="10756390" y="6214786"/>
                </a:lnTo>
                <a:close/>
                <a:moveTo>
                  <a:pt x="10668697" y="6214786"/>
                </a:moveTo>
                <a:lnTo>
                  <a:pt x="10668697" y="6228883"/>
                </a:lnTo>
                <a:lnTo>
                  <a:pt x="10682032" y="6228883"/>
                </a:lnTo>
                <a:lnTo>
                  <a:pt x="10682032" y="6283175"/>
                </a:lnTo>
                <a:lnTo>
                  <a:pt x="10668697" y="6283175"/>
                </a:lnTo>
                <a:lnTo>
                  <a:pt x="10668697" y="6296891"/>
                </a:lnTo>
                <a:lnTo>
                  <a:pt x="10711560" y="6296891"/>
                </a:lnTo>
                <a:lnTo>
                  <a:pt x="10711560" y="6283175"/>
                </a:lnTo>
                <a:lnTo>
                  <a:pt x="10698415" y="6283175"/>
                </a:lnTo>
                <a:lnTo>
                  <a:pt x="10698415" y="6214786"/>
                </a:lnTo>
                <a:close/>
                <a:moveTo>
                  <a:pt x="11661519" y="6213262"/>
                </a:moveTo>
                <a:cubicBezTo>
                  <a:pt x="11649708" y="6213262"/>
                  <a:pt x="11639422" y="6220691"/>
                  <a:pt x="11631611" y="6229073"/>
                </a:cubicBezTo>
                <a:lnTo>
                  <a:pt x="11631611" y="6214786"/>
                </a:lnTo>
                <a:lnTo>
                  <a:pt x="11603226" y="6214786"/>
                </a:lnTo>
                <a:lnTo>
                  <a:pt x="11603226" y="6228883"/>
                </a:lnTo>
                <a:lnTo>
                  <a:pt x="11615990" y="6228883"/>
                </a:lnTo>
                <a:lnTo>
                  <a:pt x="11615990" y="6283175"/>
                </a:lnTo>
                <a:lnTo>
                  <a:pt x="11603226" y="6283175"/>
                </a:lnTo>
                <a:lnTo>
                  <a:pt x="11603226" y="6296891"/>
                </a:lnTo>
                <a:lnTo>
                  <a:pt x="11644374" y="6296891"/>
                </a:lnTo>
                <a:lnTo>
                  <a:pt x="11644374" y="6283175"/>
                </a:lnTo>
                <a:lnTo>
                  <a:pt x="11632182" y="6283175"/>
                </a:lnTo>
                <a:lnTo>
                  <a:pt x="11632182" y="6240694"/>
                </a:lnTo>
                <a:cubicBezTo>
                  <a:pt x="11639231" y="6233645"/>
                  <a:pt x="11647804" y="6228311"/>
                  <a:pt x="11656757" y="6228311"/>
                </a:cubicBezTo>
                <a:cubicBezTo>
                  <a:pt x="11662662" y="6228311"/>
                  <a:pt x="11666663" y="6230407"/>
                  <a:pt x="11668949" y="6234788"/>
                </a:cubicBezTo>
                <a:cubicBezTo>
                  <a:pt x="11670282" y="6237265"/>
                  <a:pt x="11670854" y="6240503"/>
                  <a:pt x="11670854" y="6244504"/>
                </a:cubicBezTo>
                <a:lnTo>
                  <a:pt x="11670854" y="6283175"/>
                </a:lnTo>
                <a:lnTo>
                  <a:pt x="11658662" y="6283175"/>
                </a:lnTo>
                <a:lnTo>
                  <a:pt x="11658662" y="6296891"/>
                </a:lnTo>
                <a:lnTo>
                  <a:pt x="11700000" y="6296891"/>
                </a:lnTo>
                <a:lnTo>
                  <a:pt x="11700000" y="6283175"/>
                </a:lnTo>
                <a:lnTo>
                  <a:pt x="11687237" y="6283175"/>
                </a:lnTo>
                <a:lnTo>
                  <a:pt x="11687237" y="6240884"/>
                </a:lnTo>
                <a:cubicBezTo>
                  <a:pt x="11687237" y="6234026"/>
                  <a:pt x="11685713" y="6228311"/>
                  <a:pt x="11683046" y="6223739"/>
                </a:cubicBezTo>
                <a:cubicBezTo>
                  <a:pt x="11678855" y="6217262"/>
                  <a:pt x="11671806" y="6213262"/>
                  <a:pt x="11661519" y="6213262"/>
                </a:cubicBezTo>
                <a:close/>
                <a:moveTo>
                  <a:pt x="11548934" y="6213262"/>
                </a:moveTo>
                <a:cubicBezTo>
                  <a:pt x="11523979" y="6213262"/>
                  <a:pt x="11508167" y="6233074"/>
                  <a:pt x="11508167" y="6256124"/>
                </a:cubicBezTo>
                <a:cubicBezTo>
                  <a:pt x="11508167" y="6281270"/>
                  <a:pt x="11526074" y="6298415"/>
                  <a:pt x="11552554" y="6298415"/>
                </a:cubicBezTo>
                <a:cubicBezTo>
                  <a:pt x="11563793" y="6298415"/>
                  <a:pt x="11574270" y="6295939"/>
                  <a:pt x="11582843" y="6290605"/>
                </a:cubicBezTo>
                <a:lnTo>
                  <a:pt x="11584176" y="6275555"/>
                </a:lnTo>
                <a:cubicBezTo>
                  <a:pt x="11574461" y="6281080"/>
                  <a:pt x="11565508" y="6284318"/>
                  <a:pt x="11555030" y="6284318"/>
                </a:cubicBezTo>
                <a:cubicBezTo>
                  <a:pt x="11539028" y="6284318"/>
                  <a:pt x="11527598" y="6276698"/>
                  <a:pt x="11525312" y="6261077"/>
                </a:cubicBezTo>
                <a:lnTo>
                  <a:pt x="11586843" y="6261077"/>
                </a:lnTo>
                <a:cubicBezTo>
                  <a:pt x="11587224" y="6258601"/>
                  <a:pt x="11587605" y="6255362"/>
                  <a:pt x="11587605" y="6252314"/>
                </a:cubicBezTo>
                <a:cubicBezTo>
                  <a:pt x="11587605" y="6231359"/>
                  <a:pt x="11574270" y="6213262"/>
                  <a:pt x="11548934" y="6213262"/>
                </a:cubicBezTo>
                <a:close/>
                <a:moveTo>
                  <a:pt x="11377484" y="6213262"/>
                </a:moveTo>
                <a:cubicBezTo>
                  <a:pt x="11352528" y="6213262"/>
                  <a:pt x="11336717" y="6233074"/>
                  <a:pt x="11336717" y="6256124"/>
                </a:cubicBezTo>
                <a:cubicBezTo>
                  <a:pt x="11336717" y="6281270"/>
                  <a:pt x="11354624" y="6298415"/>
                  <a:pt x="11381104" y="6298415"/>
                </a:cubicBezTo>
                <a:cubicBezTo>
                  <a:pt x="11392343" y="6298415"/>
                  <a:pt x="11402820" y="6295939"/>
                  <a:pt x="11411393" y="6290605"/>
                </a:cubicBezTo>
                <a:lnTo>
                  <a:pt x="11412726" y="6275555"/>
                </a:lnTo>
                <a:cubicBezTo>
                  <a:pt x="11403011" y="6281080"/>
                  <a:pt x="11394057" y="6284318"/>
                  <a:pt x="11383580" y="6284318"/>
                </a:cubicBezTo>
                <a:cubicBezTo>
                  <a:pt x="11367578" y="6284318"/>
                  <a:pt x="11356148" y="6276698"/>
                  <a:pt x="11353862" y="6261077"/>
                </a:cubicBezTo>
                <a:lnTo>
                  <a:pt x="11415394" y="6261077"/>
                </a:lnTo>
                <a:cubicBezTo>
                  <a:pt x="11415774" y="6258601"/>
                  <a:pt x="11416155" y="6255362"/>
                  <a:pt x="11416155" y="6252314"/>
                </a:cubicBezTo>
                <a:cubicBezTo>
                  <a:pt x="11416155" y="6231359"/>
                  <a:pt x="11402820" y="6213262"/>
                  <a:pt x="11377484" y="6213262"/>
                </a:cubicBezTo>
                <a:close/>
                <a:moveTo>
                  <a:pt x="11276138" y="6213262"/>
                </a:moveTo>
                <a:cubicBezTo>
                  <a:pt x="11266613" y="6213262"/>
                  <a:pt x="11257088" y="6222215"/>
                  <a:pt x="11250611" y="6233455"/>
                </a:cubicBezTo>
                <a:lnTo>
                  <a:pt x="11250611" y="6214786"/>
                </a:lnTo>
                <a:lnTo>
                  <a:pt x="11222226" y="6214786"/>
                </a:lnTo>
                <a:lnTo>
                  <a:pt x="11222226" y="6228883"/>
                </a:lnTo>
                <a:lnTo>
                  <a:pt x="11234990" y="6228883"/>
                </a:lnTo>
                <a:lnTo>
                  <a:pt x="11234990" y="6283175"/>
                </a:lnTo>
                <a:lnTo>
                  <a:pt x="11222226" y="6283175"/>
                </a:lnTo>
                <a:lnTo>
                  <a:pt x="11222226" y="6296891"/>
                </a:lnTo>
                <a:lnTo>
                  <a:pt x="11266232" y="6296891"/>
                </a:lnTo>
                <a:lnTo>
                  <a:pt x="11266232" y="6283175"/>
                </a:lnTo>
                <a:lnTo>
                  <a:pt x="11251182" y="6283175"/>
                </a:lnTo>
                <a:lnTo>
                  <a:pt x="11251182" y="6245837"/>
                </a:lnTo>
                <a:cubicBezTo>
                  <a:pt x="11255183" y="6238027"/>
                  <a:pt x="11262231" y="6231169"/>
                  <a:pt x="11268328" y="6229264"/>
                </a:cubicBezTo>
                <a:cubicBezTo>
                  <a:pt x="11269852" y="6232883"/>
                  <a:pt x="11273662" y="6236312"/>
                  <a:pt x="11279186" y="6236312"/>
                </a:cubicBezTo>
                <a:cubicBezTo>
                  <a:pt x="11284901" y="6236312"/>
                  <a:pt x="11289664" y="6231169"/>
                  <a:pt x="11289664" y="6225263"/>
                </a:cubicBezTo>
                <a:cubicBezTo>
                  <a:pt x="11289664" y="6218786"/>
                  <a:pt x="11285092" y="6213262"/>
                  <a:pt x="11276138" y="6213262"/>
                </a:cubicBezTo>
                <a:close/>
                <a:moveTo>
                  <a:pt x="11167934" y="6213262"/>
                </a:moveTo>
                <a:cubicBezTo>
                  <a:pt x="11142979" y="6213262"/>
                  <a:pt x="11127167" y="6233074"/>
                  <a:pt x="11127167" y="6256124"/>
                </a:cubicBezTo>
                <a:cubicBezTo>
                  <a:pt x="11127167" y="6281270"/>
                  <a:pt x="11145074" y="6298415"/>
                  <a:pt x="11171554" y="6298415"/>
                </a:cubicBezTo>
                <a:cubicBezTo>
                  <a:pt x="11182793" y="6298415"/>
                  <a:pt x="11193271" y="6295939"/>
                  <a:pt x="11201843" y="6290605"/>
                </a:cubicBezTo>
                <a:lnTo>
                  <a:pt x="11203176" y="6275555"/>
                </a:lnTo>
                <a:cubicBezTo>
                  <a:pt x="11193461" y="6281080"/>
                  <a:pt x="11184507" y="6284318"/>
                  <a:pt x="11174030" y="6284318"/>
                </a:cubicBezTo>
                <a:cubicBezTo>
                  <a:pt x="11158028" y="6284318"/>
                  <a:pt x="11146598" y="6276698"/>
                  <a:pt x="11144312" y="6261077"/>
                </a:cubicBezTo>
                <a:lnTo>
                  <a:pt x="11205844" y="6261077"/>
                </a:lnTo>
                <a:cubicBezTo>
                  <a:pt x="11206224" y="6258601"/>
                  <a:pt x="11206605" y="6255362"/>
                  <a:pt x="11206605" y="6252314"/>
                </a:cubicBezTo>
                <a:cubicBezTo>
                  <a:pt x="11206605" y="6231359"/>
                  <a:pt x="11193271" y="6213262"/>
                  <a:pt x="11167934" y="6213262"/>
                </a:cubicBezTo>
                <a:close/>
                <a:moveTo>
                  <a:pt x="10969750" y="6213262"/>
                </a:moveTo>
                <a:cubicBezTo>
                  <a:pt x="10943652" y="6213262"/>
                  <a:pt x="10926888" y="6232883"/>
                  <a:pt x="10926888" y="6255934"/>
                </a:cubicBezTo>
                <a:cubicBezTo>
                  <a:pt x="10926888" y="6278984"/>
                  <a:pt x="10943462" y="6298415"/>
                  <a:pt x="10969750" y="6298415"/>
                </a:cubicBezTo>
                <a:cubicBezTo>
                  <a:pt x="10995658" y="6298415"/>
                  <a:pt x="11012613" y="6278794"/>
                  <a:pt x="11012613" y="6255934"/>
                </a:cubicBezTo>
                <a:cubicBezTo>
                  <a:pt x="11012613" y="6232693"/>
                  <a:pt x="10995849" y="6213262"/>
                  <a:pt x="10969750" y="6213262"/>
                </a:cubicBezTo>
                <a:close/>
                <a:moveTo>
                  <a:pt x="10586528" y="6213262"/>
                </a:moveTo>
                <a:cubicBezTo>
                  <a:pt x="10577003" y="6213262"/>
                  <a:pt x="10567478" y="6222215"/>
                  <a:pt x="10561001" y="6233455"/>
                </a:cubicBezTo>
                <a:lnTo>
                  <a:pt x="10561001" y="6214786"/>
                </a:lnTo>
                <a:lnTo>
                  <a:pt x="10532616" y="6214786"/>
                </a:lnTo>
                <a:lnTo>
                  <a:pt x="10532616" y="6228883"/>
                </a:lnTo>
                <a:lnTo>
                  <a:pt x="10545380" y="6228883"/>
                </a:lnTo>
                <a:lnTo>
                  <a:pt x="10545380" y="6283175"/>
                </a:lnTo>
                <a:lnTo>
                  <a:pt x="10532616" y="6283175"/>
                </a:lnTo>
                <a:lnTo>
                  <a:pt x="10532616" y="6296891"/>
                </a:lnTo>
                <a:lnTo>
                  <a:pt x="10576622" y="6296891"/>
                </a:lnTo>
                <a:lnTo>
                  <a:pt x="10576622" y="6283175"/>
                </a:lnTo>
                <a:lnTo>
                  <a:pt x="10561572" y="6283175"/>
                </a:lnTo>
                <a:lnTo>
                  <a:pt x="10561572" y="6245837"/>
                </a:lnTo>
                <a:cubicBezTo>
                  <a:pt x="10565573" y="6238027"/>
                  <a:pt x="10572621" y="6231169"/>
                  <a:pt x="10578718" y="6229264"/>
                </a:cubicBezTo>
                <a:cubicBezTo>
                  <a:pt x="10580242" y="6232883"/>
                  <a:pt x="10584051" y="6236312"/>
                  <a:pt x="10589576" y="6236312"/>
                </a:cubicBezTo>
                <a:cubicBezTo>
                  <a:pt x="10595291" y="6236312"/>
                  <a:pt x="10600053" y="6231169"/>
                  <a:pt x="10600053" y="6225263"/>
                </a:cubicBezTo>
                <a:cubicBezTo>
                  <a:pt x="10600053" y="6218786"/>
                  <a:pt x="10595482" y="6213262"/>
                  <a:pt x="10586528" y="6213262"/>
                </a:cubicBezTo>
                <a:close/>
                <a:moveTo>
                  <a:pt x="10478324" y="6213262"/>
                </a:moveTo>
                <a:cubicBezTo>
                  <a:pt x="10453368" y="6213262"/>
                  <a:pt x="10437557" y="6233074"/>
                  <a:pt x="10437557" y="6256124"/>
                </a:cubicBezTo>
                <a:cubicBezTo>
                  <a:pt x="10437557" y="6281270"/>
                  <a:pt x="10455464" y="6298415"/>
                  <a:pt x="10481944" y="6298415"/>
                </a:cubicBezTo>
                <a:cubicBezTo>
                  <a:pt x="10493183" y="6298415"/>
                  <a:pt x="10503660" y="6295939"/>
                  <a:pt x="10512233" y="6290605"/>
                </a:cubicBezTo>
                <a:lnTo>
                  <a:pt x="10513566" y="6275555"/>
                </a:lnTo>
                <a:cubicBezTo>
                  <a:pt x="10503851" y="6281080"/>
                  <a:pt x="10494897" y="6284318"/>
                  <a:pt x="10484420" y="6284318"/>
                </a:cubicBezTo>
                <a:cubicBezTo>
                  <a:pt x="10468418" y="6284318"/>
                  <a:pt x="10456988" y="6276698"/>
                  <a:pt x="10454702" y="6261077"/>
                </a:cubicBezTo>
                <a:lnTo>
                  <a:pt x="10516234" y="6261077"/>
                </a:lnTo>
                <a:cubicBezTo>
                  <a:pt x="10516614" y="6258601"/>
                  <a:pt x="10516996" y="6255362"/>
                  <a:pt x="10516996" y="6252314"/>
                </a:cubicBezTo>
                <a:cubicBezTo>
                  <a:pt x="10516996" y="6231359"/>
                  <a:pt x="10503660" y="6213262"/>
                  <a:pt x="10478324" y="6213262"/>
                </a:cubicBezTo>
                <a:close/>
                <a:moveTo>
                  <a:pt x="10383074" y="6213262"/>
                </a:moveTo>
                <a:cubicBezTo>
                  <a:pt x="10358119" y="6213262"/>
                  <a:pt x="10342307" y="6233074"/>
                  <a:pt x="10342307" y="6256124"/>
                </a:cubicBezTo>
                <a:cubicBezTo>
                  <a:pt x="10342307" y="6281270"/>
                  <a:pt x="10360214" y="6298415"/>
                  <a:pt x="10386694" y="6298415"/>
                </a:cubicBezTo>
                <a:cubicBezTo>
                  <a:pt x="10397933" y="6298415"/>
                  <a:pt x="10408411" y="6295939"/>
                  <a:pt x="10416983" y="6290605"/>
                </a:cubicBezTo>
                <a:lnTo>
                  <a:pt x="10418316" y="6275555"/>
                </a:lnTo>
                <a:cubicBezTo>
                  <a:pt x="10408601" y="6281080"/>
                  <a:pt x="10399648" y="6284318"/>
                  <a:pt x="10389170" y="6284318"/>
                </a:cubicBezTo>
                <a:cubicBezTo>
                  <a:pt x="10373168" y="6284318"/>
                  <a:pt x="10361738" y="6276698"/>
                  <a:pt x="10359452" y="6261077"/>
                </a:cubicBezTo>
                <a:lnTo>
                  <a:pt x="10420983" y="6261077"/>
                </a:lnTo>
                <a:cubicBezTo>
                  <a:pt x="10421364" y="6258601"/>
                  <a:pt x="10421745" y="6255362"/>
                  <a:pt x="10421745" y="6252314"/>
                </a:cubicBezTo>
                <a:cubicBezTo>
                  <a:pt x="10421745" y="6231359"/>
                  <a:pt x="10408411" y="6213262"/>
                  <a:pt x="10383074" y="6213262"/>
                </a:cubicBezTo>
                <a:close/>
                <a:moveTo>
                  <a:pt x="11467908" y="6189259"/>
                </a:moveTo>
                <a:lnTo>
                  <a:pt x="11451525" y="6195926"/>
                </a:lnTo>
                <a:lnTo>
                  <a:pt x="11451525" y="6214786"/>
                </a:lnTo>
                <a:lnTo>
                  <a:pt x="11436094" y="6214786"/>
                </a:lnTo>
                <a:lnTo>
                  <a:pt x="11436094" y="6228883"/>
                </a:lnTo>
                <a:lnTo>
                  <a:pt x="11451525" y="6228883"/>
                </a:lnTo>
                <a:lnTo>
                  <a:pt x="11451525" y="6276127"/>
                </a:lnTo>
                <a:cubicBezTo>
                  <a:pt x="11451525" y="6280699"/>
                  <a:pt x="11452478" y="6284890"/>
                  <a:pt x="11454002" y="6288128"/>
                </a:cubicBezTo>
                <a:cubicBezTo>
                  <a:pt x="11457621" y="6295177"/>
                  <a:pt x="11464670" y="6298415"/>
                  <a:pt x="11473814" y="6298415"/>
                </a:cubicBezTo>
                <a:cubicBezTo>
                  <a:pt x="11481434" y="6298415"/>
                  <a:pt x="11487530" y="6296129"/>
                  <a:pt x="11492292" y="6293653"/>
                </a:cubicBezTo>
                <a:lnTo>
                  <a:pt x="11494006" y="6278984"/>
                </a:lnTo>
                <a:cubicBezTo>
                  <a:pt x="11489244" y="6281270"/>
                  <a:pt x="11483338" y="6283556"/>
                  <a:pt x="11478386" y="6283556"/>
                </a:cubicBezTo>
                <a:cubicBezTo>
                  <a:pt x="11473623" y="6283556"/>
                  <a:pt x="11470575" y="6282223"/>
                  <a:pt x="11469051" y="6279556"/>
                </a:cubicBezTo>
                <a:cubicBezTo>
                  <a:pt x="11468289" y="6277841"/>
                  <a:pt x="11467908" y="6275936"/>
                  <a:pt x="11467908" y="6273269"/>
                </a:cubicBezTo>
                <a:lnTo>
                  <a:pt x="11467908" y="6228883"/>
                </a:lnTo>
                <a:lnTo>
                  <a:pt x="11492864" y="6228883"/>
                </a:lnTo>
                <a:lnTo>
                  <a:pt x="11492864" y="6214786"/>
                </a:lnTo>
                <a:lnTo>
                  <a:pt x="11467908" y="6214786"/>
                </a:lnTo>
                <a:close/>
                <a:moveTo>
                  <a:pt x="10745532" y="6173638"/>
                </a:moveTo>
                <a:cubicBezTo>
                  <a:pt x="10739055" y="6173638"/>
                  <a:pt x="10733530" y="6178972"/>
                  <a:pt x="10733530" y="6185449"/>
                </a:cubicBezTo>
                <a:cubicBezTo>
                  <a:pt x="10733530" y="6192116"/>
                  <a:pt x="10738865" y="6197450"/>
                  <a:pt x="10745342" y="6197450"/>
                </a:cubicBezTo>
                <a:cubicBezTo>
                  <a:pt x="10751628" y="6197450"/>
                  <a:pt x="10757343" y="6192116"/>
                  <a:pt x="10757343" y="6185449"/>
                </a:cubicBezTo>
                <a:cubicBezTo>
                  <a:pt x="10757343" y="6178972"/>
                  <a:pt x="10751818" y="6173638"/>
                  <a:pt x="10745532" y="6173638"/>
                </a:cubicBezTo>
                <a:close/>
                <a:moveTo>
                  <a:pt x="10688509" y="6173638"/>
                </a:moveTo>
                <a:cubicBezTo>
                  <a:pt x="10682032" y="6173638"/>
                  <a:pt x="10676508" y="6178972"/>
                  <a:pt x="10676508" y="6185449"/>
                </a:cubicBezTo>
                <a:cubicBezTo>
                  <a:pt x="10676508" y="6192116"/>
                  <a:pt x="10681842" y="6197450"/>
                  <a:pt x="10688318" y="6197450"/>
                </a:cubicBezTo>
                <a:cubicBezTo>
                  <a:pt x="10694605" y="6197450"/>
                  <a:pt x="10700320" y="6192116"/>
                  <a:pt x="10700320" y="6185449"/>
                </a:cubicBezTo>
                <a:cubicBezTo>
                  <a:pt x="10700320" y="6178972"/>
                  <a:pt x="10694796" y="6173638"/>
                  <a:pt x="10688509" y="6173638"/>
                </a:cubicBezTo>
                <a:close/>
                <a:moveTo>
                  <a:pt x="10770488" y="6157445"/>
                </a:moveTo>
                <a:lnTo>
                  <a:pt x="10770488" y="6171542"/>
                </a:lnTo>
                <a:lnTo>
                  <a:pt x="10783251" y="6171542"/>
                </a:lnTo>
                <a:lnTo>
                  <a:pt x="10783251" y="6283175"/>
                </a:lnTo>
                <a:lnTo>
                  <a:pt x="10770488" y="6283175"/>
                </a:lnTo>
                <a:lnTo>
                  <a:pt x="10770488" y="6296891"/>
                </a:lnTo>
                <a:lnTo>
                  <a:pt x="10811636" y="6296891"/>
                </a:lnTo>
                <a:lnTo>
                  <a:pt x="10811636" y="6283366"/>
                </a:lnTo>
                <a:lnTo>
                  <a:pt x="10799634" y="6283366"/>
                </a:lnTo>
                <a:lnTo>
                  <a:pt x="10799634" y="6269078"/>
                </a:lnTo>
                <a:lnTo>
                  <a:pt x="10812969" y="6257648"/>
                </a:lnTo>
                <a:lnTo>
                  <a:pt x="10838686" y="6296891"/>
                </a:lnTo>
                <a:lnTo>
                  <a:pt x="10862689" y="6296891"/>
                </a:lnTo>
                <a:lnTo>
                  <a:pt x="10862689" y="6282794"/>
                </a:lnTo>
                <a:lnTo>
                  <a:pt x="10848402" y="6282794"/>
                </a:lnTo>
                <a:lnTo>
                  <a:pt x="10824970" y="6248504"/>
                </a:lnTo>
                <a:lnTo>
                  <a:pt x="10847830" y="6228883"/>
                </a:lnTo>
                <a:lnTo>
                  <a:pt x="10862689" y="6228883"/>
                </a:lnTo>
                <a:lnTo>
                  <a:pt x="10862689" y="6214786"/>
                </a:lnTo>
                <a:lnTo>
                  <a:pt x="10815446" y="6214786"/>
                </a:lnTo>
                <a:lnTo>
                  <a:pt x="10815446" y="6228121"/>
                </a:lnTo>
                <a:lnTo>
                  <a:pt x="10829352" y="6228121"/>
                </a:lnTo>
                <a:lnTo>
                  <a:pt x="10799634" y="6254029"/>
                </a:lnTo>
                <a:lnTo>
                  <a:pt x="10799634" y="6157445"/>
                </a:lnTo>
                <a:close/>
                <a:moveTo>
                  <a:pt x="10607483" y="6157445"/>
                </a:moveTo>
                <a:lnTo>
                  <a:pt x="10607483" y="6171542"/>
                </a:lnTo>
                <a:lnTo>
                  <a:pt x="10620818" y="6171542"/>
                </a:lnTo>
                <a:lnTo>
                  <a:pt x="10620818" y="6283175"/>
                </a:lnTo>
                <a:lnTo>
                  <a:pt x="10607483" y="6283175"/>
                </a:lnTo>
                <a:lnTo>
                  <a:pt x="10607483" y="6296891"/>
                </a:lnTo>
                <a:lnTo>
                  <a:pt x="10650345" y="6296891"/>
                </a:lnTo>
                <a:lnTo>
                  <a:pt x="10650345" y="6283175"/>
                </a:lnTo>
                <a:lnTo>
                  <a:pt x="10637201" y="6283175"/>
                </a:lnTo>
                <a:lnTo>
                  <a:pt x="10637201" y="6157445"/>
                </a:lnTo>
                <a:close/>
                <a:moveTo>
                  <a:pt x="513076" y="507998"/>
                </a:moveTo>
                <a:lnTo>
                  <a:pt x="513076" y="4495798"/>
                </a:lnTo>
                <a:lnTo>
                  <a:pt x="5587996" y="4495798"/>
                </a:lnTo>
                <a:cubicBezTo>
                  <a:pt x="5938516" y="4495798"/>
                  <a:pt x="6222996" y="4211318"/>
                  <a:pt x="6222996" y="3860798"/>
                </a:cubicBezTo>
                <a:lnTo>
                  <a:pt x="6222996" y="507998"/>
                </a:lnTo>
                <a:close/>
                <a:moveTo>
                  <a:pt x="0" y="0"/>
                </a:moveTo>
                <a:lnTo>
                  <a:pt x="12191996" y="0"/>
                </a:lnTo>
                <a:lnTo>
                  <a:pt x="12191996" y="6857997"/>
                </a:lnTo>
                <a:lnTo>
                  <a:pt x="0" y="6857997"/>
                </a:lnTo>
                <a:lnTo>
                  <a:pt x="0" y="6567168"/>
                </a:lnTo>
                <a:lnTo>
                  <a:pt x="8829036" y="6567168"/>
                </a:lnTo>
                <a:lnTo>
                  <a:pt x="8829036" y="6417308"/>
                </a:lnTo>
                <a:lnTo>
                  <a:pt x="0" y="6417308"/>
                </a:lnTo>
                <a:close/>
              </a:path>
            </a:pathLst>
          </a:custGeom>
          <a:solidFill>
            <a:schemeClr val="bg1">
              <a:lumMod val="95000"/>
            </a:schemeClr>
          </a:solidFill>
        </p:spPr>
        <p:txBody>
          <a:bodyPr vert="horz" wrap="square" lIns="6480000" tIns="45720" rIns="90000" bIns="45720" rtlCol="0" anchor="ctr">
            <a:noAutofit/>
          </a:bodyPr>
          <a:lstStyle>
            <a:lvl1pPr>
              <a:defRPr lang="nl-NL" sz="3600">
                <a:latin typeface="Rockwell" panose="02060603020205020403" pitchFamily="18" charset="77"/>
              </a:defRPr>
            </a:lvl1pPr>
          </a:lstStyle>
          <a:p>
            <a:pPr marR="0" lvl="0" algn="ctr" fontAlgn="auto">
              <a:spcAft>
                <a:spcPts val="0"/>
              </a:spcAft>
              <a:buClrTx/>
              <a:buSzTx/>
              <a:buNone/>
              <a:tabLst/>
            </a:pPr>
            <a:r>
              <a:rPr lang="nl-NL"/>
              <a:t>Klik op het pictogram als u een afbeelding wilt toevoegen</a:t>
            </a:r>
          </a:p>
        </p:txBody>
      </p:sp>
      <p:sp>
        <p:nvSpPr>
          <p:cNvPr id="11" name="Tijdelijke aanduiding voor tekst 3">
            <a:extLst>
              <a:ext uri="{FF2B5EF4-FFF2-40B4-BE49-F238E27FC236}">
                <a16:creationId xmlns:a16="http://schemas.microsoft.com/office/drawing/2014/main" id="{9DBC7176-30CC-C063-6E85-BA5735B33ED1}"/>
              </a:ext>
            </a:extLst>
          </p:cNvPr>
          <p:cNvSpPr>
            <a:spLocks noGrp="1"/>
          </p:cNvSpPr>
          <p:nvPr>
            <p:ph type="body" sz="quarter" idx="11" hasCustomPrompt="1"/>
          </p:nvPr>
        </p:nvSpPr>
        <p:spPr>
          <a:xfrm>
            <a:off x="801688" y="3435924"/>
            <a:ext cx="5057539" cy="694071"/>
          </a:xfrm>
        </p:spPr>
        <p:txBody>
          <a:bodyPr>
            <a:noAutofit/>
          </a:bodyPr>
          <a:lstStyle>
            <a:lvl1pPr marL="0" indent="0">
              <a:lnSpc>
                <a:spcPct val="105000"/>
              </a:lnSpc>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Onder </a:t>
            </a:r>
          </a:p>
        </p:txBody>
      </p:sp>
      <p:sp>
        <p:nvSpPr>
          <p:cNvPr id="12" name="Titel 1">
            <a:extLst>
              <a:ext uri="{FF2B5EF4-FFF2-40B4-BE49-F238E27FC236}">
                <a16:creationId xmlns:a16="http://schemas.microsoft.com/office/drawing/2014/main" id="{4C801290-84C9-CA16-45E0-A13129E82366}"/>
              </a:ext>
            </a:extLst>
          </p:cNvPr>
          <p:cNvSpPr>
            <a:spLocks noGrp="1"/>
          </p:cNvSpPr>
          <p:nvPr>
            <p:ph type="title"/>
          </p:nvPr>
        </p:nvSpPr>
        <p:spPr>
          <a:xfrm>
            <a:off x="745200" y="676800"/>
            <a:ext cx="5114027" cy="2051206"/>
          </a:xfrm>
        </p:spPr>
        <p:txBody>
          <a:bodyPr vert="horz" lIns="91440" tIns="45720" rIns="91440" bIns="45720" rtlCol="0" anchor="t">
            <a:noAutofit/>
          </a:bodyPr>
          <a:lstStyle>
            <a:lvl1pPr>
              <a:defRPr lang="nl-NL">
                <a:solidFill>
                  <a:schemeClr val="bg1"/>
                </a:solidFill>
              </a:defRPr>
            </a:lvl1pPr>
          </a:lstStyle>
          <a:p>
            <a:pPr marL="0" lvl="0">
              <a:lnSpc>
                <a:spcPct val="105000"/>
              </a:lnSpc>
            </a:pPr>
            <a:r>
              <a:rPr lang="nl-NL"/>
              <a:t>Klik om stijl te bewerken</a:t>
            </a:r>
          </a:p>
        </p:txBody>
      </p:sp>
    </p:spTree>
    <p:extLst>
      <p:ext uri="{BB962C8B-B14F-4D97-AF65-F5344CB8AC3E}">
        <p14:creationId xmlns:p14="http://schemas.microsoft.com/office/powerpoint/2010/main" val="1182968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to 1 en object groen vlak li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5858376-75C9-194E-898A-F9DDB9F7B7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Vrije vorm 6">
            <a:extLst>
              <a:ext uri="{FF2B5EF4-FFF2-40B4-BE49-F238E27FC236}">
                <a16:creationId xmlns:a16="http://schemas.microsoft.com/office/drawing/2014/main" id="{15B0D7E1-4BDE-3D5D-43D9-5C2331DDBFD1}"/>
              </a:ext>
            </a:extLst>
          </p:cNvPr>
          <p:cNvSpPr/>
          <p:nvPr userDrawn="1"/>
        </p:nvSpPr>
        <p:spPr>
          <a:xfrm>
            <a:off x="513080" y="508000"/>
            <a:ext cx="5709919" cy="3987800"/>
          </a:xfrm>
          <a:custGeom>
            <a:avLst/>
            <a:gdLst>
              <a:gd name="connsiteX0" fmla="*/ 0 w 5709919"/>
              <a:gd name="connsiteY0" fmla="*/ 0 h 3987800"/>
              <a:gd name="connsiteX1" fmla="*/ 0 w 5709919"/>
              <a:gd name="connsiteY1" fmla="*/ 3987800 h 3987800"/>
              <a:gd name="connsiteX2" fmla="*/ 5074920 w 5709919"/>
              <a:gd name="connsiteY2" fmla="*/ 3987800 h 3987800"/>
              <a:gd name="connsiteX3" fmla="*/ 5709920 w 5709919"/>
              <a:gd name="connsiteY3" fmla="*/ 3352800 h 3987800"/>
              <a:gd name="connsiteX4" fmla="*/ 5709920 w 5709919"/>
              <a:gd name="connsiteY4" fmla="*/ 0 h 3987800"/>
              <a:gd name="connsiteX5" fmla="*/ 0 w 5709919"/>
              <a:gd name="connsiteY5" fmla="*/ 0 h 398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9919" h="3987800">
                <a:moveTo>
                  <a:pt x="0" y="0"/>
                </a:moveTo>
                <a:lnTo>
                  <a:pt x="0" y="3987800"/>
                </a:lnTo>
                <a:lnTo>
                  <a:pt x="5074920" y="3987800"/>
                </a:lnTo>
                <a:cubicBezTo>
                  <a:pt x="5425440" y="3987800"/>
                  <a:pt x="5709920" y="3703320"/>
                  <a:pt x="5709920" y="3352800"/>
                </a:cubicBezTo>
                <a:lnTo>
                  <a:pt x="5709920" y="0"/>
                </a:lnTo>
                <a:lnTo>
                  <a:pt x="0" y="0"/>
                </a:lnTo>
                <a:close/>
              </a:path>
            </a:pathLst>
          </a:custGeom>
          <a:solidFill>
            <a:srgbClr val="50B848"/>
          </a:solidFill>
          <a:ln w="12700" cap="flat">
            <a:noFill/>
            <a:prstDash val="solid"/>
            <a:miter/>
          </a:ln>
        </p:spPr>
        <p:txBody>
          <a:bodyPr rtlCol="0" anchor="ctr">
            <a:noAutofit/>
          </a:bodyPr>
          <a:lstStyle/>
          <a:p>
            <a:endParaRPr lang="nl-NL"/>
          </a:p>
        </p:txBody>
      </p:sp>
      <p:sp>
        <p:nvSpPr>
          <p:cNvPr id="8" name="Tijdelijke aanduiding voor tekst 3">
            <a:extLst>
              <a:ext uri="{FF2B5EF4-FFF2-40B4-BE49-F238E27FC236}">
                <a16:creationId xmlns:a16="http://schemas.microsoft.com/office/drawing/2014/main" id="{4137B4E2-0E62-A3C2-E982-16EC71146486}"/>
              </a:ext>
            </a:extLst>
          </p:cNvPr>
          <p:cNvSpPr>
            <a:spLocks noGrp="1"/>
          </p:cNvSpPr>
          <p:nvPr>
            <p:ph type="body" sz="quarter" idx="11" hasCustomPrompt="1"/>
          </p:nvPr>
        </p:nvSpPr>
        <p:spPr>
          <a:xfrm>
            <a:off x="801688" y="3435924"/>
            <a:ext cx="5057539" cy="694071"/>
          </a:xfrm>
        </p:spPr>
        <p:txBody>
          <a:bodyPr>
            <a:noAutofit/>
          </a:bodyPr>
          <a:lstStyle>
            <a:lvl1pPr marL="0" indent="0">
              <a:lnSpc>
                <a:spcPct val="105000"/>
              </a:lnSpc>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Onder </a:t>
            </a:r>
          </a:p>
        </p:txBody>
      </p:sp>
      <p:sp>
        <p:nvSpPr>
          <p:cNvPr id="9" name="Titel 1">
            <a:extLst>
              <a:ext uri="{FF2B5EF4-FFF2-40B4-BE49-F238E27FC236}">
                <a16:creationId xmlns:a16="http://schemas.microsoft.com/office/drawing/2014/main" id="{10EA49D5-A8E8-B37E-5BBC-324413C53182}"/>
              </a:ext>
            </a:extLst>
          </p:cNvPr>
          <p:cNvSpPr>
            <a:spLocks noGrp="1"/>
          </p:cNvSpPr>
          <p:nvPr>
            <p:ph type="title"/>
          </p:nvPr>
        </p:nvSpPr>
        <p:spPr>
          <a:xfrm>
            <a:off x="745200" y="676800"/>
            <a:ext cx="5114027" cy="2051206"/>
          </a:xfrm>
        </p:spPr>
        <p:txBody>
          <a:bodyPr vert="horz" lIns="91440" tIns="45720" rIns="91440" bIns="45720" rtlCol="0" anchor="t">
            <a:noAutofit/>
          </a:bodyPr>
          <a:lstStyle>
            <a:lvl1pPr>
              <a:defRPr lang="nl-NL">
                <a:solidFill>
                  <a:schemeClr val="bg1"/>
                </a:solidFill>
              </a:defRPr>
            </a:lvl1pPr>
          </a:lstStyle>
          <a:p>
            <a:pPr marL="0" lvl="0">
              <a:lnSpc>
                <a:spcPct val="105000"/>
              </a:lnSpc>
            </a:pPr>
            <a:r>
              <a:rPr lang="nl-NL"/>
              <a:t>Klik om stijl te bewerken</a:t>
            </a:r>
          </a:p>
        </p:txBody>
      </p:sp>
    </p:spTree>
    <p:extLst>
      <p:ext uri="{BB962C8B-B14F-4D97-AF65-F5344CB8AC3E}">
        <p14:creationId xmlns:p14="http://schemas.microsoft.com/office/powerpoint/2010/main" val="1595783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2 en object groen vlak li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960EF7A-3303-2F47-B0E8-2A6452557C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Vrije vorm 6">
            <a:extLst>
              <a:ext uri="{FF2B5EF4-FFF2-40B4-BE49-F238E27FC236}">
                <a16:creationId xmlns:a16="http://schemas.microsoft.com/office/drawing/2014/main" id="{EEF9E3D5-ED17-DF7C-19EE-5753161C723D}"/>
              </a:ext>
            </a:extLst>
          </p:cNvPr>
          <p:cNvSpPr/>
          <p:nvPr userDrawn="1"/>
        </p:nvSpPr>
        <p:spPr>
          <a:xfrm>
            <a:off x="513080" y="508000"/>
            <a:ext cx="5709919" cy="3987800"/>
          </a:xfrm>
          <a:custGeom>
            <a:avLst/>
            <a:gdLst>
              <a:gd name="connsiteX0" fmla="*/ 0 w 5709919"/>
              <a:gd name="connsiteY0" fmla="*/ 0 h 3987800"/>
              <a:gd name="connsiteX1" fmla="*/ 0 w 5709919"/>
              <a:gd name="connsiteY1" fmla="*/ 3987800 h 3987800"/>
              <a:gd name="connsiteX2" fmla="*/ 5074920 w 5709919"/>
              <a:gd name="connsiteY2" fmla="*/ 3987800 h 3987800"/>
              <a:gd name="connsiteX3" fmla="*/ 5709920 w 5709919"/>
              <a:gd name="connsiteY3" fmla="*/ 3352800 h 3987800"/>
              <a:gd name="connsiteX4" fmla="*/ 5709920 w 5709919"/>
              <a:gd name="connsiteY4" fmla="*/ 0 h 3987800"/>
              <a:gd name="connsiteX5" fmla="*/ 0 w 5709919"/>
              <a:gd name="connsiteY5" fmla="*/ 0 h 398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9919" h="3987800">
                <a:moveTo>
                  <a:pt x="0" y="0"/>
                </a:moveTo>
                <a:lnTo>
                  <a:pt x="0" y="3987800"/>
                </a:lnTo>
                <a:lnTo>
                  <a:pt x="5074920" y="3987800"/>
                </a:lnTo>
                <a:cubicBezTo>
                  <a:pt x="5425440" y="3987800"/>
                  <a:pt x="5709920" y="3703320"/>
                  <a:pt x="5709920" y="3352800"/>
                </a:cubicBezTo>
                <a:lnTo>
                  <a:pt x="5709920" y="0"/>
                </a:lnTo>
                <a:lnTo>
                  <a:pt x="0" y="0"/>
                </a:lnTo>
                <a:close/>
              </a:path>
            </a:pathLst>
          </a:custGeom>
          <a:solidFill>
            <a:srgbClr val="50B848"/>
          </a:solidFill>
          <a:ln w="12700" cap="flat">
            <a:noFill/>
            <a:prstDash val="solid"/>
            <a:miter/>
          </a:ln>
        </p:spPr>
        <p:txBody>
          <a:bodyPr rtlCol="0" anchor="ctr">
            <a:noAutofit/>
          </a:bodyPr>
          <a:lstStyle/>
          <a:p>
            <a:endParaRPr lang="nl-NL"/>
          </a:p>
        </p:txBody>
      </p:sp>
      <p:sp>
        <p:nvSpPr>
          <p:cNvPr id="8" name="Tijdelijke aanduiding voor tekst 3">
            <a:extLst>
              <a:ext uri="{FF2B5EF4-FFF2-40B4-BE49-F238E27FC236}">
                <a16:creationId xmlns:a16="http://schemas.microsoft.com/office/drawing/2014/main" id="{F8E8520A-17CA-D8B2-9552-19DDBA8091C2}"/>
              </a:ext>
            </a:extLst>
          </p:cNvPr>
          <p:cNvSpPr>
            <a:spLocks noGrp="1"/>
          </p:cNvSpPr>
          <p:nvPr>
            <p:ph type="body" sz="quarter" idx="11" hasCustomPrompt="1"/>
          </p:nvPr>
        </p:nvSpPr>
        <p:spPr>
          <a:xfrm>
            <a:off x="801688" y="3435924"/>
            <a:ext cx="5057539" cy="694071"/>
          </a:xfrm>
        </p:spPr>
        <p:txBody>
          <a:bodyPr>
            <a:noAutofit/>
          </a:bodyPr>
          <a:lstStyle>
            <a:lvl1pPr marL="0" indent="0">
              <a:lnSpc>
                <a:spcPct val="105000"/>
              </a:lnSpc>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Onder </a:t>
            </a:r>
          </a:p>
        </p:txBody>
      </p:sp>
      <p:sp>
        <p:nvSpPr>
          <p:cNvPr id="9" name="Titel 1">
            <a:extLst>
              <a:ext uri="{FF2B5EF4-FFF2-40B4-BE49-F238E27FC236}">
                <a16:creationId xmlns:a16="http://schemas.microsoft.com/office/drawing/2014/main" id="{56BA9CF3-8EE5-C06C-3B57-E39443B817C7}"/>
              </a:ext>
            </a:extLst>
          </p:cNvPr>
          <p:cNvSpPr>
            <a:spLocks noGrp="1"/>
          </p:cNvSpPr>
          <p:nvPr>
            <p:ph type="title"/>
          </p:nvPr>
        </p:nvSpPr>
        <p:spPr>
          <a:xfrm>
            <a:off x="745200" y="676800"/>
            <a:ext cx="5114027" cy="2051206"/>
          </a:xfrm>
        </p:spPr>
        <p:txBody>
          <a:bodyPr vert="horz" lIns="91440" tIns="45720" rIns="91440" bIns="45720" rtlCol="0" anchor="t">
            <a:noAutofit/>
          </a:bodyPr>
          <a:lstStyle>
            <a:lvl1pPr>
              <a:defRPr lang="nl-NL">
                <a:solidFill>
                  <a:schemeClr val="bg1"/>
                </a:solidFill>
              </a:defRPr>
            </a:lvl1pPr>
          </a:lstStyle>
          <a:p>
            <a:pPr marL="0" lvl="0">
              <a:lnSpc>
                <a:spcPct val="105000"/>
              </a:lnSpc>
            </a:pPr>
            <a:r>
              <a:rPr lang="nl-NL"/>
              <a:t>Klik om stijl te bewerken</a:t>
            </a:r>
          </a:p>
        </p:txBody>
      </p:sp>
    </p:spTree>
    <p:extLst>
      <p:ext uri="{BB962C8B-B14F-4D97-AF65-F5344CB8AC3E}">
        <p14:creationId xmlns:p14="http://schemas.microsoft.com/office/powerpoint/2010/main" val="3756016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3 en object groen vlak li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92AFDFE-EA48-E841-A8EB-5255702848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Vrije vorm 6">
            <a:extLst>
              <a:ext uri="{FF2B5EF4-FFF2-40B4-BE49-F238E27FC236}">
                <a16:creationId xmlns:a16="http://schemas.microsoft.com/office/drawing/2014/main" id="{64D2868E-1C95-1006-B823-6C50458B3436}"/>
              </a:ext>
            </a:extLst>
          </p:cNvPr>
          <p:cNvSpPr/>
          <p:nvPr userDrawn="1"/>
        </p:nvSpPr>
        <p:spPr>
          <a:xfrm>
            <a:off x="513080" y="508000"/>
            <a:ext cx="5709919" cy="3987800"/>
          </a:xfrm>
          <a:custGeom>
            <a:avLst/>
            <a:gdLst>
              <a:gd name="connsiteX0" fmla="*/ 0 w 5709919"/>
              <a:gd name="connsiteY0" fmla="*/ 0 h 3987800"/>
              <a:gd name="connsiteX1" fmla="*/ 0 w 5709919"/>
              <a:gd name="connsiteY1" fmla="*/ 3987800 h 3987800"/>
              <a:gd name="connsiteX2" fmla="*/ 5074920 w 5709919"/>
              <a:gd name="connsiteY2" fmla="*/ 3987800 h 3987800"/>
              <a:gd name="connsiteX3" fmla="*/ 5709920 w 5709919"/>
              <a:gd name="connsiteY3" fmla="*/ 3352800 h 3987800"/>
              <a:gd name="connsiteX4" fmla="*/ 5709920 w 5709919"/>
              <a:gd name="connsiteY4" fmla="*/ 0 h 3987800"/>
              <a:gd name="connsiteX5" fmla="*/ 0 w 5709919"/>
              <a:gd name="connsiteY5" fmla="*/ 0 h 398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9919" h="3987800">
                <a:moveTo>
                  <a:pt x="0" y="0"/>
                </a:moveTo>
                <a:lnTo>
                  <a:pt x="0" y="3987800"/>
                </a:lnTo>
                <a:lnTo>
                  <a:pt x="5074920" y="3987800"/>
                </a:lnTo>
                <a:cubicBezTo>
                  <a:pt x="5425440" y="3987800"/>
                  <a:pt x="5709920" y="3703320"/>
                  <a:pt x="5709920" y="3352800"/>
                </a:cubicBezTo>
                <a:lnTo>
                  <a:pt x="5709920" y="0"/>
                </a:lnTo>
                <a:lnTo>
                  <a:pt x="0" y="0"/>
                </a:lnTo>
                <a:close/>
              </a:path>
            </a:pathLst>
          </a:custGeom>
          <a:solidFill>
            <a:srgbClr val="50B848"/>
          </a:solidFill>
          <a:ln w="12700" cap="flat">
            <a:noFill/>
            <a:prstDash val="solid"/>
            <a:miter/>
          </a:ln>
        </p:spPr>
        <p:txBody>
          <a:bodyPr rtlCol="0" anchor="ctr">
            <a:noAutofit/>
          </a:bodyPr>
          <a:lstStyle/>
          <a:p>
            <a:endParaRPr lang="nl-NL"/>
          </a:p>
        </p:txBody>
      </p:sp>
      <p:sp>
        <p:nvSpPr>
          <p:cNvPr id="8" name="Tijdelijke aanduiding voor tekst 3">
            <a:extLst>
              <a:ext uri="{FF2B5EF4-FFF2-40B4-BE49-F238E27FC236}">
                <a16:creationId xmlns:a16="http://schemas.microsoft.com/office/drawing/2014/main" id="{D14CC88F-56C2-38DE-6061-BD0063711D89}"/>
              </a:ext>
            </a:extLst>
          </p:cNvPr>
          <p:cNvSpPr>
            <a:spLocks noGrp="1"/>
          </p:cNvSpPr>
          <p:nvPr>
            <p:ph type="body" sz="quarter" idx="11" hasCustomPrompt="1"/>
          </p:nvPr>
        </p:nvSpPr>
        <p:spPr>
          <a:xfrm>
            <a:off x="801688" y="3435924"/>
            <a:ext cx="5057539" cy="694071"/>
          </a:xfrm>
        </p:spPr>
        <p:txBody>
          <a:bodyPr>
            <a:noAutofit/>
          </a:bodyPr>
          <a:lstStyle>
            <a:lvl1pPr marL="0" indent="0">
              <a:lnSpc>
                <a:spcPct val="105000"/>
              </a:lnSpc>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Onder </a:t>
            </a:r>
          </a:p>
        </p:txBody>
      </p:sp>
      <p:sp>
        <p:nvSpPr>
          <p:cNvPr id="9" name="Titel 1">
            <a:extLst>
              <a:ext uri="{FF2B5EF4-FFF2-40B4-BE49-F238E27FC236}">
                <a16:creationId xmlns:a16="http://schemas.microsoft.com/office/drawing/2014/main" id="{42965194-367E-737D-E0A7-3E82E285D558}"/>
              </a:ext>
            </a:extLst>
          </p:cNvPr>
          <p:cNvSpPr>
            <a:spLocks noGrp="1"/>
          </p:cNvSpPr>
          <p:nvPr>
            <p:ph type="title"/>
          </p:nvPr>
        </p:nvSpPr>
        <p:spPr>
          <a:xfrm>
            <a:off x="745200" y="676800"/>
            <a:ext cx="5114027" cy="2051206"/>
          </a:xfrm>
        </p:spPr>
        <p:txBody>
          <a:bodyPr vert="horz" lIns="91440" tIns="45720" rIns="91440" bIns="45720" rtlCol="0" anchor="t">
            <a:noAutofit/>
          </a:bodyPr>
          <a:lstStyle>
            <a:lvl1pPr>
              <a:defRPr lang="nl-NL">
                <a:solidFill>
                  <a:schemeClr val="bg1"/>
                </a:solidFill>
              </a:defRPr>
            </a:lvl1pPr>
          </a:lstStyle>
          <a:p>
            <a:pPr marL="0" lvl="0">
              <a:lnSpc>
                <a:spcPct val="105000"/>
              </a:lnSpc>
            </a:pPr>
            <a:r>
              <a:rPr lang="nl-NL"/>
              <a:t>Klik om stijl te bewerken</a:t>
            </a:r>
          </a:p>
        </p:txBody>
      </p:sp>
    </p:spTree>
    <p:extLst>
      <p:ext uri="{BB962C8B-B14F-4D97-AF65-F5344CB8AC3E}">
        <p14:creationId xmlns:p14="http://schemas.microsoft.com/office/powerpoint/2010/main" val="141345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4 en object groen vlak li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9B413D2-654B-7F45-9364-15648077467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Vrije vorm 6">
            <a:extLst>
              <a:ext uri="{FF2B5EF4-FFF2-40B4-BE49-F238E27FC236}">
                <a16:creationId xmlns:a16="http://schemas.microsoft.com/office/drawing/2014/main" id="{71373AEF-1E0B-0934-5E37-807BE2093ED2}"/>
              </a:ext>
            </a:extLst>
          </p:cNvPr>
          <p:cNvSpPr/>
          <p:nvPr userDrawn="1"/>
        </p:nvSpPr>
        <p:spPr>
          <a:xfrm>
            <a:off x="513080" y="508000"/>
            <a:ext cx="5709919" cy="3987800"/>
          </a:xfrm>
          <a:custGeom>
            <a:avLst/>
            <a:gdLst>
              <a:gd name="connsiteX0" fmla="*/ 0 w 5709919"/>
              <a:gd name="connsiteY0" fmla="*/ 0 h 3987800"/>
              <a:gd name="connsiteX1" fmla="*/ 0 w 5709919"/>
              <a:gd name="connsiteY1" fmla="*/ 3987800 h 3987800"/>
              <a:gd name="connsiteX2" fmla="*/ 5074920 w 5709919"/>
              <a:gd name="connsiteY2" fmla="*/ 3987800 h 3987800"/>
              <a:gd name="connsiteX3" fmla="*/ 5709920 w 5709919"/>
              <a:gd name="connsiteY3" fmla="*/ 3352800 h 3987800"/>
              <a:gd name="connsiteX4" fmla="*/ 5709920 w 5709919"/>
              <a:gd name="connsiteY4" fmla="*/ 0 h 3987800"/>
              <a:gd name="connsiteX5" fmla="*/ 0 w 5709919"/>
              <a:gd name="connsiteY5" fmla="*/ 0 h 398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9919" h="3987800">
                <a:moveTo>
                  <a:pt x="0" y="0"/>
                </a:moveTo>
                <a:lnTo>
                  <a:pt x="0" y="3987800"/>
                </a:lnTo>
                <a:lnTo>
                  <a:pt x="5074920" y="3987800"/>
                </a:lnTo>
                <a:cubicBezTo>
                  <a:pt x="5425440" y="3987800"/>
                  <a:pt x="5709920" y="3703320"/>
                  <a:pt x="5709920" y="3352800"/>
                </a:cubicBezTo>
                <a:lnTo>
                  <a:pt x="5709920" y="0"/>
                </a:lnTo>
                <a:lnTo>
                  <a:pt x="0" y="0"/>
                </a:lnTo>
                <a:close/>
              </a:path>
            </a:pathLst>
          </a:custGeom>
          <a:solidFill>
            <a:srgbClr val="50B848"/>
          </a:solidFill>
          <a:ln w="12700" cap="flat">
            <a:noFill/>
            <a:prstDash val="solid"/>
            <a:miter/>
          </a:ln>
        </p:spPr>
        <p:txBody>
          <a:bodyPr rtlCol="0" anchor="ctr">
            <a:noAutofit/>
          </a:bodyPr>
          <a:lstStyle/>
          <a:p>
            <a:endParaRPr lang="nl-NL"/>
          </a:p>
        </p:txBody>
      </p:sp>
      <p:sp>
        <p:nvSpPr>
          <p:cNvPr id="8" name="Tijdelijke aanduiding voor tekst 3">
            <a:extLst>
              <a:ext uri="{FF2B5EF4-FFF2-40B4-BE49-F238E27FC236}">
                <a16:creationId xmlns:a16="http://schemas.microsoft.com/office/drawing/2014/main" id="{8F5D7CCF-1EB4-FE5C-D099-381D1586B75A}"/>
              </a:ext>
            </a:extLst>
          </p:cNvPr>
          <p:cNvSpPr>
            <a:spLocks noGrp="1"/>
          </p:cNvSpPr>
          <p:nvPr>
            <p:ph type="body" sz="quarter" idx="11" hasCustomPrompt="1"/>
          </p:nvPr>
        </p:nvSpPr>
        <p:spPr>
          <a:xfrm>
            <a:off x="801688" y="3435924"/>
            <a:ext cx="5057539" cy="694071"/>
          </a:xfrm>
        </p:spPr>
        <p:txBody>
          <a:bodyPr>
            <a:noAutofit/>
          </a:bodyPr>
          <a:lstStyle>
            <a:lvl1pPr marL="0" indent="0">
              <a:lnSpc>
                <a:spcPct val="105000"/>
              </a:lnSpc>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Onder </a:t>
            </a:r>
          </a:p>
        </p:txBody>
      </p:sp>
      <p:sp>
        <p:nvSpPr>
          <p:cNvPr id="9" name="Titel 1">
            <a:extLst>
              <a:ext uri="{FF2B5EF4-FFF2-40B4-BE49-F238E27FC236}">
                <a16:creationId xmlns:a16="http://schemas.microsoft.com/office/drawing/2014/main" id="{7DF32992-7389-C80B-B4AF-3B4863937E9D}"/>
              </a:ext>
            </a:extLst>
          </p:cNvPr>
          <p:cNvSpPr>
            <a:spLocks noGrp="1"/>
          </p:cNvSpPr>
          <p:nvPr>
            <p:ph type="title"/>
          </p:nvPr>
        </p:nvSpPr>
        <p:spPr>
          <a:xfrm>
            <a:off x="745200" y="676800"/>
            <a:ext cx="5114027" cy="2051206"/>
          </a:xfrm>
        </p:spPr>
        <p:txBody>
          <a:bodyPr vert="horz" lIns="91440" tIns="45720" rIns="91440" bIns="45720" rtlCol="0" anchor="t">
            <a:noAutofit/>
          </a:bodyPr>
          <a:lstStyle>
            <a:lvl1pPr>
              <a:defRPr lang="nl-NL">
                <a:solidFill>
                  <a:schemeClr val="bg1"/>
                </a:solidFill>
              </a:defRPr>
            </a:lvl1pPr>
          </a:lstStyle>
          <a:p>
            <a:pPr marL="0" lvl="0">
              <a:lnSpc>
                <a:spcPct val="105000"/>
              </a:lnSpc>
            </a:pPr>
            <a:r>
              <a:rPr lang="nl-NL"/>
              <a:t>Klik om stijl te bewerken</a:t>
            </a:r>
          </a:p>
        </p:txBody>
      </p:sp>
    </p:spTree>
    <p:extLst>
      <p:ext uri="{BB962C8B-B14F-4D97-AF65-F5344CB8AC3E}">
        <p14:creationId xmlns:p14="http://schemas.microsoft.com/office/powerpoint/2010/main" val="124388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5 en object rood vlak li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DEAAB42-6157-AD47-849B-F6A7121E2A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Vrije vorm 6">
            <a:extLst>
              <a:ext uri="{FF2B5EF4-FFF2-40B4-BE49-F238E27FC236}">
                <a16:creationId xmlns:a16="http://schemas.microsoft.com/office/drawing/2014/main" id="{A1B6BB00-5ADC-98A6-1930-15FE3B74FF76}"/>
              </a:ext>
            </a:extLst>
          </p:cNvPr>
          <p:cNvSpPr/>
          <p:nvPr userDrawn="1"/>
        </p:nvSpPr>
        <p:spPr>
          <a:xfrm>
            <a:off x="513080" y="508000"/>
            <a:ext cx="5709919" cy="3987800"/>
          </a:xfrm>
          <a:custGeom>
            <a:avLst/>
            <a:gdLst>
              <a:gd name="connsiteX0" fmla="*/ 0 w 5709919"/>
              <a:gd name="connsiteY0" fmla="*/ 0 h 3987800"/>
              <a:gd name="connsiteX1" fmla="*/ 0 w 5709919"/>
              <a:gd name="connsiteY1" fmla="*/ 3987800 h 3987800"/>
              <a:gd name="connsiteX2" fmla="*/ 5074920 w 5709919"/>
              <a:gd name="connsiteY2" fmla="*/ 3987800 h 3987800"/>
              <a:gd name="connsiteX3" fmla="*/ 5709920 w 5709919"/>
              <a:gd name="connsiteY3" fmla="*/ 3352800 h 3987800"/>
              <a:gd name="connsiteX4" fmla="*/ 5709920 w 5709919"/>
              <a:gd name="connsiteY4" fmla="*/ 0 h 3987800"/>
              <a:gd name="connsiteX5" fmla="*/ 0 w 5709919"/>
              <a:gd name="connsiteY5" fmla="*/ 0 h 398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9919" h="3987800">
                <a:moveTo>
                  <a:pt x="0" y="0"/>
                </a:moveTo>
                <a:lnTo>
                  <a:pt x="0" y="3987800"/>
                </a:lnTo>
                <a:lnTo>
                  <a:pt x="5074920" y="3987800"/>
                </a:lnTo>
                <a:cubicBezTo>
                  <a:pt x="5425440" y="3987800"/>
                  <a:pt x="5709920" y="3703320"/>
                  <a:pt x="5709920" y="3352800"/>
                </a:cubicBezTo>
                <a:lnTo>
                  <a:pt x="5709920" y="0"/>
                </a:lnTo>
                <a:lnTo>
                  <a:pt x="0" y="0"/>
                </a:lnTo>
                <a:close/>
              </a:path>
            </a:pathLst>
          </a:custGeom>
          <a:solidFill>
            <a:srgbClr val="E30513"/>
          </a:solidFill>
          <a:ln w="12700" cap="flat">
            <a:noFill/>
            <a:prstDash val="solid"/>
            <a:miter/>
          </a:ln>
        </p:spPr>
        <p:txBody>
          <a:bodyPr rtlCol="0" anchor="ctr">
            <a:noAutofit/>
          </a:bodyPr>
          <a:lstStyle/>
          <a:p>
            <a:pPr lvl="0"/>
            <a:endParaRPr lang="nl-NL"/>
          </a:p>
        </p:txBody>
      </p:sp>
      <p:sp>
        <p:nvSpPr>
          <p:cNvPr id="8" name="Tijdelijke aanduiding voor tekst 3">
            <a:extLst>
              <a:ext uri="{FF2B5EF4-FFF2-40B4-BE49-F238E27FC236}">
                <a16:creationId xmlns:a16="http://schemas.microsoft.com/office/drawing/2014/main" id="{0A6C44C8-03EC-DB17-EE27-B36008C05522}"/>
              </a:ext>
            </a:extLst>
          </p:cNvPr>
          <p:cNvSpPr>
            <a:spLocks noGrp="1"/>
          </p:cNvSpPr>
          <p:nvPr>
            <p:ph type="body" sz="quarter" idx="11" hasCustomPrompt="1"/>
          </p:nvPr>
        </p:nvSpPr>
        <p:spPr>
          <a:xfrm>
            <a:off x="801688" y="3435924"/>
            <a:ext cx="5057539" cy="694071"/>
          </a:xfrm>
        </p:spPr>
        <p:txBody>
          <a:bodyPr>
            <a:noAutofit/>
          </a:bodyPr>
          <a:lstStyle>
            <a:lvl1pPr marL="0" indent="0">
              <a:lnSpc>
                <a:spcPct val="105000"/>
              </a:lnSpc>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Onder </a:t>
            </a:r>
          </a:p>
        </p:txBody>
      </p:sp>
      <p:sp>
        <p:nvSpPr>
          <p:cNvPr id="9" name="Titel 1">
            <a:extLst>
              <a:ext uri="{FF2B5EF4-FFF2-40B4-BE49-F238E27FC236}">
                <a16:creationId xmlns:a16="http://schemas.microsoft.com/office/drawing/2014/main" id="{A859D646-DEB4-067D-85E5-70E75E51DFC5}"/>
              </a:ext>
            </a:extLst>
          </p:cNvPr>
          <p:cNvSpPr>
            <a:spLocks noGrp="1"/>
          </p:cNvSpPr>
          <p:nvPr>
            <p:ph type="title"/>
          </p:nvPr>
        </p:nvSpPr>
        <p:spPr>
          <a:xfrm>
            <a:off x="745200" y="676800"/>
            <a:ext cx="5114027" cy="2051206"/>
          </a:xfrm>
        </p:spPr>
        <p:txBody>
          <a:bodyPr vert="horz" lIns="91440" tIns="45720" rIns="91440" bIns="45720" rtlCol="0" anchor="t">
            <a:noAutofit/>
          </a:bodyPr>
          <a:lstStyle>
            <a:lvl1pPr>
              <a:defRPr lang="nl-NL">
                <a:solidFill>
                  <a:schemeClr val="bg1"/>
                </a:solidFill>
              </a:defRPr>
            </a:lvl1pPr>
          </a:lstStyle>
          <a:p>
            <a:pPr marL="0" lvl="0">
              <a:lnSpc>
                <a:spcPct val="105000"/>
              </a:lnSpc>
            </a:pPr>
            <a:r>
              <a:rPr lang="nl-NL"/>
              <a:t>Klik om stijl te bewerken</a:t>
            </a:r>
          </a:p>
        </p:txBody>
      </p:sp>
    </p:spTree>
    <p:extLst>
      <p:ext uri="{BB962C8B-B14F-4D97-AF65-F5344CB8AC3E}">
        <p14:creationId xmlns:p14="http://schemas.microsoft.com/office/powerpoint/2010/main" val="28300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 6 en object blauw vlak li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5" name="Graphic 114">
            <a:extLst>
              <a:ext uri="{FF2B5EF4-FFF2-40B4-BE49-F238E27FC236}">
                <a16:creationId xmlns:a16="http://schemas.microsoft.com/office/drawing/2014/main" id="{4CD165C3-9CA7-6045-98A6-7EDD16DF22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Vrije vorm 6">
            <a:extLst>
              <a:ext uri="{FF2B5EF4-FFF2-40B4-BE49-F238E27FC236}">
                <a16:creationId xmlns:a16="http://schemas.microsoft.com/office/drawing/2014/main" id="{5E5047E3-0E5F-5155-5950-98A21E3BA21B}"/>
              </a:ext>
            </a:extLst>
          </p:cNvPr>
          <p:cNvSpPr/>
          <p:nvPr userDrawn="1"/>
        </p:nvSpPr>
        <p:spPr>
          <a:xfrm>
            <a:off x="513080" y="508000"/>
            <a:ext cx="5709919" cy="3987800"/>
          </a:xfrm>
          <a:custGeom>
            <a:avLst/>
            <a:gdLst>
              <a:gd name="connsiteX0" fmla="*/ 0 w 5709919"/>
              <a:gd name="connsiteY0" fmla="*/ 0 h 3987800"/>
              <a:gd name="connsiteX1" fmla="*/ 0 w 5709919"/>
              <a:gd name="connsiteY1" fmla="*/ 3987800 h 3987800"/>
              <a:gd name="connsiteX2" fmla="*/ 5074920 w 5709919"/>
              <a:gd name="connsiteY2" fmla="*/ 3987800 h 3987800"/>
              <a:gd name="connsiteX3" fmla="*/ 5709920 w 5709919"/>
              <a:gd name="connsiteY3" fmla="*/ 3352800 h 3987800"/>
              <a:gd name="connsiteX4" fmla="*/ 5709920 w 5709919"/>
              <a:gd name="connsiteY4" fmla="*/ 0 h 3987800"/>
              <a:gd name="connsiteX5" fmla="*/ 0 w 5709919"/>
              <a:gd name="connsiteY5" fmla="*/ 0 h 398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9919" h="3987800">
                <a:moveTo>
                  <a:pt x="0" y="0"/>
                </a:moveTo>
                <a:lnTo>
                  <a:pt x="0" y="3987800"/>
                </a:lnTo>
                <a:lnTo>
                  <a:pt x="5074920" y="3987800"/>
                </a:lnTo>
                <a:cubicBezTo>
                  <a:pt x="5425440" y="3987800"/>
                  <a:pt x="5709920" y="3703320"/>
                  <a:pt x="5709920" y="3352800"/>
                </a:cubicBezTo>
                <a:lnTo>
                  <a:pt x="5709920" y="0"/>
                </a:lnTo>
                <a:lnTo>
                  <a:pt x="0" y="0"/>
                </a:lnTo>
                <a:close/>
              </a:path>
            </a:pathLst>
          </a:custGeom>
          <a:solidFill>
            <a:srgbClr val="27AAE1"/>
          </a:solidFill>
          <a:ln w="12700" cap="flat">
            <a:noFill/>
            <a:prstDash val="solid"/>
            <a:miter/>
          </a:ln>
        </p:spPr>
        <p:txBody>
          <a:bodyPr rtlCol="0" anchor="ctr">
            <a:noAutofit/>
          </a:bodyPr>
          <a:lstStyle/>
          <a:p>
            <a:pPr lvl="0"/>
            <a:endParaRPr lang="nl-NL"/>
          </a:p>
        </p:txBody>
      </p:sp>
      <p:sp>
        <p:nvSpPr>
          <p:cNvPr id="8" name="Tijdelijke aanduiding voor tekst 3">
            <a:extLst>
              <a:ext uri="{FF2B5EF4-FFF2-40B4-BE49-F238E27FC236}">
                <a16:creationId xmlns:a16="http://schemas.microsoft.com/office/drawing/2014/main" id="{6340BC9F-150A-276F-A298-D334B1F60DE0}"/>
              </a:ext>
            </a:extLst>
          </p:cNvPr>
          <p:cNvSpPr>
            <a:spLocks noGrp="1"/>
          </p:cNvSpPr>
          <p:nvPr>
            <p:ph type="body" sz="quarter" idx="11" hasCustomPrompt="1"/>
          </p:nvPr>
        </p:nvSpPr>
        <p:spPr>
          <a:xfrm>
            <a:off x="801688" y="3435924"/>
            <a:ext cx="5057539" cy="694071"/>
          </a:xfrm>
        </p:spPr>
        <p:txBody>
          <a:bodyPr>
            <a:noAutofit/>
          </a:bodyPr>
          <a:lstStyle>
            <a:lvl1pPr marL="0" indent="0">
              <a:lnSpc>
                <a:spcPct val="105000"/>
              </a:lnSpc>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Onder </a:t>
            </a:r>
          </a:p>
        </p:txBody>
      </p:sp>
      <p:sp>
        <p:nvSpPr>
          <p:cNvPr id="9" name="Titel 1">
            <a:extLst>
              <a:ext uri="{FF2B5EF4-FFF2-40B4-BE49-F238E27FC236}">
                <a16:creationId xmlns:a16="http://schemas.microsoft.com/office/drawing/2014/main" id="{9B6BE186-ECDB-75BC-712A-9A957A446BC5}"/>
              </a:ext>
            </a:extLst>
          </p:cNvPr>
          <p:cNvSpPr>
            <a:spLocks noGrp="1"/>
          </p:cNvSpPr>
          <p:nvPr>
            <p:ph type="title"/>
          </p:nvPr>
        </p:nvSpPr>
        <p:spPr>
          <a:xfrm>
            <a:off x="745200" y="676800"/>
            <a:ext cx="5114027" cy="2051206"/>
          </a:xfrm>
        </p:spPr>
        <p:txBody>
          <a:bodyPr vert="horz" lIns="91440" tIns="45720" rIns="91440" bIns="45720" rtlCol="0" anchor="t">
            <a:noAutofit/>
          </a:bodyPr>
          <a:lstStyle>
            <a:lvl1pPr>
              <a:defRPr lang="nl-NL">
                <a:solidFill>
                  <a:schemeClr val="bg1"/>
                </a:solidFill>
              </a:defRPr>
            </a:lvl1pPr>
          </a:lstStyle>
          <a:p>
            <a:pPr marL="0" lvl="0">
              <a:lnSpc>
                <a:spcPct val="105000"/>
              </a:lnSpc>
            </a:pPr>
            <a:r>
              <a:rPr lang="nl-NL"/>
              <a:t>Klik om stijl te bewerken</a:t>
            </a:r>
          </a:p>
        </p:txBody>
      </p:sp>
    </p:spTree>
    <p:extLst>
      <p:ext uri="{BB962C8B-B14F-4D97-AF65-F5344CB8AC3E}">
        <p14:creationId xmlns:p14="http://schemas.microsoft.com/office/powerpoint/2010/main" val="2986841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29645BE-C587-734C-9606-96D0921116AA}"/>
              </a:ext>
            </a:extLst>
          </p:cNvPr>
          <p:cNvSpPr>
            <a:spLocks noGrp="1"/>
          </p:cNvSpPr>
          <p:nvPr>
            <p:ph type="title"/>
          </p:nvPr>
        </p:nvSpPr>
        <p:spPr>
          <a:xfrm>
            <a:off x="801864" y="775121"/>
            <a:ext cx="10176992" cy="871641"/>
          </a:xfrm>
          <a:prstGeom prst="rect">
            <a:avLst/>
          </a:prstGeom>
        </p:spPr>
        <p:txBody>
          <a:bodyPr vert="horz" lIns="91440" tIns="45720" rIns="91440" bIns="45720" rtlCol="0" anchor="t">
            <a:noAutofit/>
          </a:bodyPr>
          <a:lstStyle/>
          <a:p>
            <a:r>
              <a:rPr lang="nl-NL"/>
              <a:t>Klik om stijl te bewerken</a:t>
            </a:r>
          </a:p>
        </p:txBody>
      </p:sp>
      <p:sp>
        <p:nvSpPr>
          <p:cNvPr id="3" name="Tijdelijke aanduiding voor tekst 2">
            <a:extLst>
              <a:ext uri="{FF2B5EF4-FFF2-40B4-BE49-F238E27FC236}">
                <a16:creationId xmlns:a16="http://schemas.microsoft.com/office/drawing/2014/main" id="{D07B0D7D-1A4A-F846-A99F-4B8723222EAF}"/>
              </a:ext>
            </a:extLst>
          </p:cNvPr>
          <p:cNvSpPr>
            <a:spLocks noGrp="1"/>
          </p:cNvSpPr>
          <p:nvPr>
            <p:ph type="body" idx="1"/>
          </p:nvPr>
        </p:nvSpPr>
        <p:spPr>
          <a:xfrm>
            <a:off x="801864" y="1646762"/>
            <a:ext cx="10176992" cy="4221143"/>
          </a:xfrm>
          <a:prstGeom prst="rect">
            <a:avLst/>
          </a:prstGeom>
        </p:spPr>
        <p:txBody>
          <a:bodyPr vert="horz" lIns="91440" tIns="45720" rIns="91440" bIns="4572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2890931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5" r:id="rId3"/>
    <p:sldLayoutId id="2147483695" r:id="rId4"/>
    <p:sldLayoutId id="2147483698" r:id="rId5"/>
    <p:sldLayoutId id="2147483699" r:id="rId6"/>
    <p:sldLayoutId id="2147483700" r:id="rId7"/>
    <p:sldLayoutId id="2147483696" r:id="rId8"/>
    <p:sldLayoutId id="2147483691" r:id="rId9"/>
    <p:sldLayoutId id="2147483685" r:id="rId10"/>
    <p:sldLayoutId id="2147483684" r:id="rId11"/>
    <p:sldLayoutId id="2147483650" r:id="rId12"/>
    <p:sldLayoutId id="2147483690" r:id="rId13"/>
    <p:sldLayoutId id="2147483666" r:id="rId14"/>
    <p:sldLayoutId id="2147483688" r:id="rId15"/>
    <p:sldLayoutId id="2147483689" r:id="rId16"/>
    <p:sldLayoutId id="2147483681" r:id="rId17"/>
    <p:sldLayoutId id="2147483682" r:id="rId18"/>
    <p:sldLayoutId id="2147483680" r:id="rId19"/>
    <p:sldLayoutId id="2147483693" r:id="rId20"/>
    <p:sldLayoutId id="2147483697" r:id="rId21"/>
    <p:sldLayoutId id="2147483694" r:id="rId22"/>
    <p:sldLayoutId id="2147483692" r:id="rId23"/>
    <p:sldLayoutId id="2147483702" r:id="rId24"/>
  </p:sldLayoutIdLst>
  <p:txStyles>
    <p:titleStyle>
      <a:lvl1pPr algn="l" defTabSz="914400" rtl="0" eaLnBrk="1" latinLnBrk="0" hangingPunct="1">
        <a:lnSpc>
          <a:spcPct val="90000"/>
        </a:lnSpc>
        <a:spcBef>
          <a:spcPct val="0"/>
        </a:spcBef>
        <a:buNone/>
        <a:defRPr sz="3500" kern="1200">
          <a:solidFill>
            <a:schemeClr val="tx1"/>
          </a:solidFill>
          <a:latin typeface="Rockwell" panose="02060603020205020403" pitchFamily="18" charset="77"/>
          <a:ea typeface="+mj-ea"/>
          <a:cs typeface="+mj-cs"/>
        </a:defRPr>
      </a:lvl1pPr>
    </p:titleStyle>
    <p:bodyStyle>
      <a:lvl1pPr marL="228600" indent="-228600" algn="l" defTabSz="914400" rtl="0" eaLnBrk="1" latinLnBrk="0" hangingPunct="1">
        <a:lnSpc>
          <a:spcPct val="135000"/>
        </a:lnSpc>
        <a:spcBef>
          <a:spcPts val="0"/>
        </a:spcBef>
        <a:buFont typeface="Arial" panose="020B0604020202020204" pitchFamily="34" charset="0"/>
        <a:buChar char="•"/>
        <a:defRPr sz="2000" kern="1200">
          <a:solidFill>
            <a:schemeClr val="tx1"/>
          </a:solidFill>
          <a:latin typeface="Bierstadt" panose="020B0004020202020204" pitchFamily="34" charset="0"/>
          <a:ea typeface="+mn-ea"/>
          <a:cs typeface="+mn-cs"/>
        </a:defRPr>
      </a:lvl1pPr>
      <a:lvl2pPr marL="538163" indent="-269875" algn="l" defTabSz="914400" rtl="0" eaLnBrk="1" latinLnBrk="0" hangingPunct="1">
        <a:lnSpc>
          <a:spcPct val="135000"/>
        </a:lnSpc>
        <a:spcBef>
          <a:spcPts val="0"/>
        </a:spcBef>
        <a:buFont typeface="Arial" panose="020B0604020202020204" pitchFamily="34" charset="0"/>
        <a:buChar char="•"/>
        <a:tabLst/>
        <a:defRPr sz="1600" kern="1200">
          <a:solidFill>
            <a:schemeClr val="tx1"/>
          </a:solidFill>
          <a:latin typeface="Bierstadt" panose="020B0004020202020204" pitchFamily="34" charset="0"/>
          <a:ea typeface="+mn-ea"/>
          <a:cs typeface="+mn-cs"/>
        </a:defRPr>
      </a:lvl2pPr>
      <a:lvl3pPr marL="801688" indent="-263525" algn="l" defTabSz="914400" rtl="0" eaLnBrk="1" latinLnBrk="0" hangingPunct="1">
        <a:lnSpc>
          <a:spcPct val="135000"/>
        </a:lnSpc>
        <a:spcBef>
          <a:spcPts val="0"/>
        </a:spcBef>
        <a:buFont typeface="Arial" panose="020B0604020202020204" pitchFamily="34" charset="0"/>
        <a:buChar char="•"/>
        <a:tabLst/>
        <a:defRPr sz="1400" kern="1200">
          <a:solidFill>
            <a:schemeClr val="tx1"/>
          </a:solidFill>
          <a:latin typeface="Bierstadt" panose="020B0004020202020204" pitchFamily="34" charset="0"/>
          <a:ea typeface="+mn-ea"/>
          <a:cs typeface="+mn-cs"/>
        </a:defRPr>
      </a:lvl3pPr>
      <a:lvl4pPr marL="1069975" indent="-268288" algn="l" defTabSz="914400" rtl="0" eaLnBrk="1" latinLnBrk="0" hangingPunct="1">
        <a:lnSpc>
          <a:spcPct val="135000"/>
        </a:lnSpc>
        <a:spcBef>
          <a:spcPts val="0"/>
        </a:spcBef>
        <a:buFont typeface="Arial" panose="020B0604020202020204" pitchFamily="34" charset="0"/>
        <a:buChar char="•"/>
        <a:tabLst/>
        <a:defRPr sz="1400" kern="1200">
          <a:solidFill>
            <a:schemeClr val="tx1"/>
          </a:solidFill>
          <a:latin typeface="Bierstadt" panose="020B0004020202020204" pitchFamily="34" charset="0"/>
          <a:ea typeface="+mn-ea"/>
          <a:cs typeface="+mn-cs"/>
        </a:defRPr>
      </a:lvl4pPr>
      <a:lvl5pPr marL="1333500" indent="-263525" algn="l" defTabSz="914400" rtl="0" eaLnBrk="1" latinLnBrk="0" hangingPunct="1">
        <a:lnSpc>
          <a:spcPct val="135000"/>
        </a:lnSpc>
        <a:spcBef>
          <a:spcPts val="0"/>
        </a:spcBef>
        <a:buFont typeface="Arial" panose="020B0604020202020204" pitchFamily="34" charset="0"/>
        <a:buChar char="•"/>
        <a:tabLst/>
        <a:defRPr sz="1400" kern="1200">
          <a:solidFill>
            <a:schemeClr val="tx1"/>
          </a:solidFill>
          <a:latin typeface="Bierstad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1.xml"/><Relationship Id="rId1" Type="http://schemas.openxmlformats.org/officeDocument/2006/relationships/video" Target="https://www.youtube.com/embed/1vj5bhFd7xQ?feature=oembed" TargetMode="External"/></Relationships>
</file>

<file path=ppt/slides/_rels/slide11.xml.rels><?xml version="1.0" encoding="UTF-8" standalone="yes"?>
<Relationships xmlns="http://schemas.openxmlformats.org/package/2006/relationships"><Relationship Id="rId3" Type="http://schemas.microsoft.com/office/2018/10/relationships/comments" Target="../comments/modernComment_7FE4DBAD_4CF0A8A2.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hyperlink" Target="https://www.voedingscentrum.nl/lesinspiratie" TargetMode="External"/><Relationship Id="rId4" Type="http://schemas.openxmlformats.org/officeDocument/2006/relationships/hyperlink" Target="http://www.voedingscentrum.nl/actievewerkvorme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hyperlink" Target="http://www.voedingscentrum.nl/onderwijs"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4.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video" Target="https://www.youtube.com/embed/jUCXKaSKo-k?feature=oembed" TargetMode="Externa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microsoft.com/office/2018/10/relationships/comments" Target="../comments/modernComment_119_AED4A536.xm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1A_7E414287.xml"/><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microsoft.com/office/2018/10/relationships/comments" Target="../comments/modernComment_7FE4DBB0_4228D1FA.xml"/><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hyperlink" Target="http://www.voedingscentrum.nl/onderwij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5.xml"/><Relationship Id="rId1" Type="http://schemas.openxmlformats.org/officeDocument/2006/relationships/video" Target="https://www.youtube.com/embed/dEGbgsM8-aM?start=186&amp;feature=oembed"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png"/><Relationship Id="rId2" Type="http://schemas.openxmlformats.org/officeDocument/2006/relationships/slideLayout" Target="../slideLayouts/slideLayout11.xml"/><Relationship Id="rId16" Type="http://schemas.openxmlformats.org/officeDocument/2006/relationships/image" Target="../media/image30.jpeg"/><Relationship Id="rId20" Type="http://schemas.openxmlformats.org/officeDocument/2006/relationships/image" Target="../media/image34.png"/><Relationship Id="rId1" Type="http://schemas.openxmlformats.org/officeDocument/2006/relationships/video" Target="https://www.youtube.com/embed/xyHth9YtSBs?feature=oembed" TargetMode="Externa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image" Target="../media/image29.png"/><Relationship Id="rId23" Type="http://schemas.openxmlformats.org/officeDocument/2006/relationships/image" Target="../media/image37.jpe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F50DAB8B-0B2B-C8ED-1575-2189C7783307}"/>
              </a:ext>
            </a:extLst>
          </p:cNvPr>
          <p:cNvSpPr>
            <a:spLocks noGrp="1"/>
          </p:cNvSpPr>
          <p:nvPr>
            <p:ph type="body" sz="quarter" idx="11"/>
          </p:nvPr>
        </p:nvSpPr>
        <p:spPr>
          <a:xfrm>
            <a:off x="775991" y="3226604"/>
            <a:ext cx="5057539" cy="694071"/>
          </a:xfrm>
        </p:spPr>
        <p:txBody>
          <a:bodyPr vert="horz" lIns="91440" tIns="45720" rIns="91440" bIns="45720" rtlCol="0" anchor="t">
            <a:noAutofit/>
          </a:bodyPr>
          <a:lstStyle/>
          <a:p>
            <a:r>
              <a:rPr lang="nl-NL" dirty="0">
                <a:latin typeface="Bierstadt"/>
              </a:rPr>
              <a:t>Maryam Shekoh </a:t>
            </a:r>
          </a:p>
          <a:p>
            <a:r>
              <a:rPr lang="nl-NL" dirty="0">
                <a:latin typeface="Bierstadt"/>
              </a:rPr>
              <a:t>Voedingscentrum</a:t>
            </a:r>
          </a:p>
          <a:p>
            <a:r>
              <a:rPr lang="nl-NL" dirty="0">
                <a:latin typeface="Bierstadt"/>
              </a:rPr>
              <a:t>24 mei 2024</a:t>
            </a:r>
            <a:endParaRPr lang="nl-NL" dirty="0"/>
          </a:p>
        </p:txBody>
      </p:sp>
      <p:sp>
        <p:nvSpPr>
          <p:cNvPr id="2" name="Titel 1">
            <a:extLst>
              <a:ext uri="{FF2B5EF4-FFF2-40B4-BE49-F238E27FC236}">
                <a16:creationId xmlns:a16="http://schemas.microsoft.com/office/drawing/2014/main" id="{72E6A7B2-A23E-CF79-CE31-FBC8D841AF55}"/>
              </a:ext>
            </a:extLst>
          </p:cNvPr>
          <p:cNvSpPr>
            <a:spLocks noGrp="1"/>
          </p:cNvSpPr>
          <p:nvPr>
            <p:ph type="title"/>
          </p:nvPr>
        </p:nvSpPr>
        <p:spPr>
          <a:xfrm>
            <a:off x="719503" y="653462"/>
            <a:ext cx="5114027" cy="2051206"/>
          </a:xfrm>
        </p:spPr>
        <p:txBody>
          <a:bodyPr/>
          <a:lstStyle/>
          <a:p>
            <a:r>
              <a:rPr lang="nl-NL" dirty="0">
                <a:latin typeface="Rockwell"/>
              </a:rPr>
              <a:t>Voedseleducatie in de klas</a:t>
            </a:r>
            <a:endParaRPr lang="en-US" dirty="0"/>
          </a:p>
        </p:txBody>
      </p:sp>
    </p:spTree>
    <p:extLst>
      <p:ext uri="{BB962C8B-B14F-4D97-AF65-F5344CB8AC3E}">
        <p14:creationId xmlns:p14="http://schemas.microsoft.com/office/powerpoint/2010/main" val="1298370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Hoe gaan gezond en duurzaam samen in de Schijf van Vijf?">
            <a:hlinkClick r:id="" action="ppaction://media"/>
            <a:extLst>
              <a:ext uri="{FF2B5EF4-FFF2-40B4-BE49-F238E27FC236}">
                <a16:creationId xmlns:a16="http://schemas.microsoft.com/office/drawing/2014/main" id="{507CFC9A-907C-6BF1-B6CD-03D6769D12CA}"/>
              </a:ext>
            </a:extLst>
          </p:cNvPr>
          <p:cNvPicPr>
            <a:picLocks noRot="1" noChangeAspect="1"/>
          </p:cNvPicPr>
          <p:nvPr>
            <a:videoFile r:link="rId1"/>
          </p:nvPr>
        </p:nvPicPr>
        <p:blipFill>
          <a:blip r:embed="rId3"/>
          <a:stretch>
            <a:fillRect/>
          </a:stretch>
        </p:blipFill>
        <p:spPr>
          <a:xfrm>
            <a:off x="978916" y="637171"/>
            <a:ext cx="9536685" cy="5388451"/>
          </a:xfrm>
          <a:prstGeom prst="rect">
            <a:avLst/>
          </a:prstGeom>
        </p:spPr>
      </p:pic>
    </p:spTree>
    <p:extLst>
      <p:ext uri="{BB962C8B-B14F-4D97-AF65-F5344CB8AC3E}">
        <p14:creationId xmlns:p14="http://schemas.microsoft.com/office/powerpoint/2010/main" val="299071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F7AC93-8C7A-5A6B-2E02-9CCA1E8803F7}"/>
              </a:ext>
            </a:extLst>
          </p:cNvPr>
          <p:cNvSpPr>
            <a:spLocks noGrp="1"/>
          </p:cNvSpPr>
          <p:nvPr>
            <p:ph type="title"/>
          </p:nvPr>
        </p:nvSpPr>
        <p:spPr/>
        <p:txBody>
          <a:bodyPr/>
          <a:lstStyle/>
          <a:p>
            <a:r>
              <a:rPr lang="nl-NL" dirty="0">
                <a:latin typeface="Rockwell"/>
              </a:rPr>
              <a:t>Nu aan de slag met de Schijf van Vijf!</a:t>
            </a:r>
            <a:endParaRPr lang="nl-NL" dirty="0"/>
          </a:p>
        </p:txBody>
      </p:sp>
      <p:sp>
        <p:nvSpPr>
          <p:cNvPr id="3" name="Tijdelijke aanduiding voor inhoud 2">
            <a:extLst>
              <a:ext uri="{FF2B5EF4-FFF2-40B4-BE49-F238E27FC236}">
                <a16:creationId xmlns:a16="http://schemas.microsoft.com/office/drawing/2014/main" id="{4F50F32F-D3B1-0775-8A8A-3A735BF641E9}"/>
              </a:ext>
            </a:extLst>
          </p:cNvPr>
          <p:cNvSpPr>
            <a:spLocks noGrp="1"/>
          </p:cNvSpPr>
          <p:nvPr>
            <p:ph idx="1"/>
          </p:nvPr>
        </p:nvSpPr>
        <p:spPr>
          <a:xfrm>
            <a:off x="602821" y="1460154"/>
            <a:ext cx="10706310" cy="4635846"/>
          </a:xfrm>
        </p:spPr>
        <p:txBody>
          <a:bodyPr vert="horz" lIns="91440" tIns="45720" rIns="91440" bIns="45720" rtlCol="0" anchor="t">
            <a:noAutofit/>
          </a:bodyPr>
          <a:lstStyle/>
          <a:p>
            <a:pPr algn="l"/>
            <a:r>
              <a:rPr lang="nl-NL" b="0" i="0" dirty="0">
                <a:solidFill>
                  <a:srgbClr val="333333"/>
                </a:solidFill>
                <a:effectLst/>
                <a:latin typeface="+mn-lt"/>
              </a:rPr>
              <a:t>Staat dit product in de Schijf van Vijf?</a:t>
            </a:r>
          </a:p>
          <a:p>
            <a:pPr algn="l"/>
            <a:r>
              <a:rPr lang="nl-NL" dirty="0">
                <a:solidFill>
                  <a:srgbClr val="333333"/>
                </a:solidFill>
                <a:latin typeface="+mn-lt"/>
              </a:rPr>
              <a:t>In welk vak hoort dit?</a:t>
            </a:r>
            <a:endParaRPr lang="nl-NL" b="0" i="0" dirty="0">
              <a:solidFill>
                <a:srgbClr val="333333"/>
              </a:solidFill>
              <a:effectLst/>
              <a:latin typeface="+mn-lt"/>
            </a:endParaRPr>
          </a:p>
          <a:p>
            <a:pPr algn="l"/>
            <a:endParaRPr lang="nl-NL" b="0" i="0" dirty="0">
              <a:solidFill>
                <a:srgbClr val="333333"/>
              </a:solidFill>
              <a:effectLst/>
              <a:latin typeface="Ubuntu" panose="020B0504030602030204" pitchFamily="34" charset="0"/>
            </a:endParaRPr>
          </a:p>
          <a:p>
            <a:endParaRPr lang="nl-NL" dirty="0"/>
          </a:p>
          <a:p>
            <a:endParaRPr lang="nl-NL" dirty="0"/>
          </a:p>
          <a:p>
            <a:endParaRPr lang="nl-NL" dirty="0"/>
          </a:p>
          <a:p>
            <a:endParaRPr lang="nl-NL" dirty="0"/>
          </a:p>
          <a:p>
            <a:endParaRPr lang="nl-NL" dirty="0"/>
          </a:p>
          <a:p>
            <a:pPr marL="0" indent="0">
              <a:buNone/>
            </a:pPr>
            <a:endParaRPr lang="nl-NL" dirty="0"/>
          </a:p>
          <a:p>
            <a:pPr marL="0" indent="0">
              <a:buNone/>
            </a:pPr>
            <a:endParaRPr lang="nl-NL" dirty="0"/>
          </a:p>
          <a:p>
            <a:pPr marL="0" indent="0">
              <a:lnSpc>
                <a:spcPct val="100000"/>
              </a:lnSpc>
              <a:buNone/>
            </a:pPr>
            <a:r>
              <a:rPr lang="nl-NL" sz="1600" dirty="0">
                <a:hlinkClick r:id="rId4"/>
              </a:rPr>
              <a:t>www.voedingscentrum.nl/actievewerkvormen</a:t>
            </a:r>
            <a:endParaRPr lang="nl-NL" sz="1600" dirty="0"/>
          </a:p>
          <a:p>
            <a:pPr marL="0" indent="0">
              <a:lnSpc>
                <a:spcPct val="100000"/>
              </a:lnSpc>
              <a:buNone/>
            </a:pPr>
            <a:r>
              <a:rPr lang="nl-NL" sz="1600" dirty="0">
                <a:hlinkClick r:id="rId5" tooltip="https://www.voedingscentrum.nl/lesinspiratie"/>
              </a:rPr>
              <a:t>www.voedingscentrum.nl/lesinspiratie</a:t>
            </a:r>
            <a:endParaRPr lang="nl-NL" sz="1600" dirty="0"/>
          </a:p>
        </p:txBody>
      </p:sp>
      <p:pic>
        <p:nvPicPr>
          <p:cNvPr id="5" name="Afbeelding 4">
            <a:extLst>
              <a:ext uri="{FF2B5EF4-FFF2-40B4-BE49-F238E27FC236}">
                <a16:creationId xmlns:a16="http://schemas.microsoft.com/office/drawing/2014/main" id="{8BE478DD-3E30-A7CA-738D-D352BCB9BF82}"/>
              </a:ext>
            </a:extLst>
          </p:cNvPr>
          <p:cNvPicPr>
            <a:picLocks noChangeAspect="1"/>
          </p:cNvPicPr>
          <p:nvPr/>
        </p:nvPicPr>
        <p:blipFill>
          <a:blip r:embed="rId6"/>
          <a:stretch>
            <a:fillRect/>
          </a:stretch>
        </p:blipFill>
        <p:spPr>
          <a:xfrm>
            <a:off x="5524026" y="2010211"/>
            <a:ext cx="5785105" cy="3178629"/>
          </a:xfrm>
          <a:prstGeom prst="rect">
            <a:avLst/>
          </a:prstGeom>
        </p:spPr>
      </p:pic>
    </p:spTree>
    <p:extLst>
      <p:ext uri="{BB962C8B-B14F-4D97-AF65-F5344CB8AC3E}">
        <p14:creationId xmlns:p14="http://schemas.microsoft.com/office/powerpoint/2010/main" val="1290840226"/>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t="-10000" b="-10000"/>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A557979-919F-A291-3351-016FB3FCF7B7}"/>
              </a:ext>
            </a:extLst>
          </p:cNvPr>
          <p:cNvSpPr>
            <a:spLocks noGrp="1"/>
          </p:cNvSpPr>
          <p:nvPr>
            <p:ph type="title"/>
          </p:nvPr>
        </p:nvSpPr>
        <p:spPr/>
        <p:txBody>
          <a:bodyPr/>
          <a:lstStyle/>
          <a:p>
            <a:r>
              <a:rPr lang="nl-NL"/>
              <a:t>Belang voedseleducatie en aan de slag in jullie lessen!</a:t>
            </a:r>
          </a:p>
        </p:txBody>
      </p:sp>
      <p:sp>
        <p:nvSpPr>
          <p:cNvPr id="2" name="Tijdelijke aanduiding voor tekst 1">
            <a:extLst>
              <a:ext uri="{FF2B5EF4-FFF2-40B4-BE49-F238E27FC236}">
                <a16:creationId xmlns:a16="http://schemas.microsoft.com/office/drawing/2014/main" id="{48F3F7BB-1B1B-D22B-23EA-192D8FCE31E2}"/>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252220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063790-6E27-C54A-6735-DEA4301577FD}"/>
              </a:ext>
            </a:extLst>
          </p:cNvPr>
          <p:cNvSpPr>
            <a:spLocks noGrp="1"/>
          </p:cNvSpPr>
          <p:nvPr>
            <p:ph type="title"/>
          </p:nvPr>
        </p:nvSpPr>
        <p:spPr/>
        <p:txBody>
          <a:bodyPr/>
          <a:lstStyle/>
          <a:p>
            <a:r>
              <a:rPr lang="nl-NL">
                <a:latin typeface="Rockwell"/>
              </a:rPr>
              <a:t>Waarom leren over voeding?</a:t>
            </a:r>
          </a:p>
        </p:txBody>
      </p:sp>
      <p:sp>
        <p:nvSpPr>
          <p:cNvPr id="3" name="Tijdelijke aanduiding voor inhoud 2">
            <a:extLst>
              <a:ext uri="{FF2B5EF4-FFF2-40B4-BE49-F238E27FC236}">
                <a16:creationId xmlns:a16="http://schemas.microsoft.com/office/drawing/2014/main" id="{340E62EC-1F7C-5E42-F3AD-4D0F0018DB28}"/>
              </a:ext>
            </a:extLst>
          </p:cNvPr>
          <p:cNvSpPr>
            <a:spLocks noGrp="1"/>
          </p:cNvSpPr>
          <p:nvPr>
            <p:ph idx="1"/>
          </p:nvPr>
        </p:nvSpPr>
        <p:spPr>
          <a:xfrm>
            <a:off x="602820" y="1460154"/>
            <a:ext cx="5254065" cy="4651086"/>
          </a:xfrm>
        </p:spPr>
        <p:txBody>
          <a:bodyPr vert="horz" lIns="91440" tIns="45720" rIns="91440" bIns="45720" rtlCol="0" anchor="t">
            <a:noAutofit/>
          </a:bodyPr>
          <a:lstStyle/>
          <a:p>
            <a:r>
              <a:rPr lang="nl-NL" dirty="0">
                <a:latin typeface="Bierstadt"/>
              </a:rPr>
              <a:t>School is dé plek om jongeren bewust te maken van gezonde en duurzame voeding.</a:t>
            </a:r>
          </a:p>
          <a:p>
            <a:r>
              <a:rPr lang="nl-NL" dirty="0">
                <a:latin typeface="Bierstadt"/>
              </a:rPr>
              <a:t>Meer voedselvaardig: gezonde en duurzame voedselkeuzes maken, kookvaardigheden, etiketten lezen, hygiënisch werken.</a:t>
            </a:r>
          </a:p>
          <a:p>
            <a:r>
              <a:rPr lang="nl-NL" dirty="0">
                <a:latin typeface="Bierstadt"/>
              </a:rPr>
              <a:t>Leven lang profijt! </a:t>
            </a:r>
          </a:p>
          <a:p>
            <a:r>
              <a:rPr lang="nl-NL" dirty="0">
                <a:latin typeface="Bierstadt"/>
                <a:hlinkClick r:id="rId3"/>
              </a:rPr>
              <a:t>www.voedingscentrum.nl/onderwijs</a:t>
            </a:r>
            <a:endParaRPr lang="nl-NL" dirty="0">
              <a:latin typeface="Bierstadt"/>
            </a:endParaRPr>
          </a:p>
          <a:p>
            <a:endParaRPr lang="nl-NL" dirty="0">
              <a:latin typeface="Bierstadt"/>
            </a:endParaRPr>
          </a:p>
          <a:p>
            <a:endParaRPr lang="nl-NL" dirty="0"/>
          </a:p>
          <a:p>
            <a:endParaRPr lang="nl-NL" dirty="0"/>
          </a:p>
          <a:p>
            <a:endParaRPr lang="nl-NL" dirty="0"/>
          </a:p>
        </p:txBody>
      </p:sp>
      <p:pic>
        <p:nvPicPr>
          <p:cNvPr id="5" name="Afbeelding 4" descr="Afbeelding met kleding, persoon, Menselijk gezicht, schoeisel&#10;&#10;Automatisch gegenereerde beschrijving">
            <a:extLst>
              <a:ext uri="{FF2B5EF4-FFF2-40B4-BE49-F238E27FC236}">
                <a16:creationId xmlns:a16="http://schemas.microsoft.com/office/drawing/2014/main" id="{90021C30-61AE-8C87-613B-D9D475778414}"/>
              </a:ext>
            </a:extLst>
          </p:cNvPr>
          <p:cNvPicPr>
            <a:picLocks noChangeAspect="1"/>
          </p:cNvPicPr>
          <p:nvPr/>
        </p:nvPicPr>
        <p:blipFill>
          <a:blip r:embed="rId4"/>
          <a:stretch>
            <a:fillRect/>
          </a:stretch>
        </p:blipFill>
        <p:spPr>
          <a:xfrm>
            <a:off x="5856886" y="1415231"/>
            <a:ext cx="5591648" cy="3726749"/>
          </a:xfrm>
          <a:prstGeom prst="rect">
            <a:avLst/>
          </a:prstGeom>
        </p:spPr>
      </p:pic>
    </p:spTree>
    <p:extLst>
      <p:ext uri="{BB962C8B-B14F-4D97-AF65-F5344CB8AC3E}">
        <p14:creationId xmlns:p14="http://schemas.microsoft.com/office/powerpoint/2010/main" val="1062669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9E93E1-E05A-CD84-32A6-DA62B743BE55}"/>
              </a:ext>
            </a:extLst>
          </p:cNvPr>
          <p:cNvSpPr>
            <a:spLocks noGrp="1"/>
          </p:cNvSpPr>
          <p:nvPr>
            <p:ph type="title"/>
          </p:nvPr>
        </p:nvSpPr>
        <p:spPr/>
        <p:txBody>
          <a:bodyPr/>
          <a:lstStyle/>
          <a:p>
            <a:r>
              <a:rPr lang="nl-NL">
                <a:latin typeface="Rockwell"/>
              </a:rPr>
              <a:t>Waarom leren over voeding?</a:t>
            </a:r>
            <a:endParaRPr lang="nl-NL">
              <a:solidFill>
                <a:srgbClr val="000000"/>
              </a:solidFill>
              <a:latin typeface="Rockwell"/>
            </a:endParaRPr>
          </a:p>
          <a:p>
            <a:endParaRPr lang="nl-NL"/>
          </a:p>
        </p:txBody>
      </p:sp>
      <p:sp>
        <p:nvSpPr>
          <p:cNvPr id="3" name="Tijdelijke aanduiding voor inhoud 2">
            <a:extLst>
              <a:ext uri="{FF2B5EF4-FFF2-40B4-BE49-F238E27FC236}">
                <a16:creationId xmlns:a16="http://schemas.microsoft.com/office/drawing/2014/main" id="{C032AC09-C2CB-B69F-A6E2-D8F4AAC53800}"/>
              </a:ext>
            </a:extLst>
          </p:cNvPr>
          <p:cNvSpPr>
            <a:spLocks noGrp="1"/>
          </p:cNvSpPr>
          <p:nvPr>
            <p:ph idx="1"/>
          </p:nvPr>
        </p:nvSpPr>
        <p:spPr/>
        <p:txBody>
          <a:bodyPr vert="horz" lIns="91440" tIns="45720" rIns="91440" bIns="45720" rtlCol="0" anchor="t">
            <a:noAutofit/>
          </a:bodyPr>
          <a:lstStyle/>
          <a:p>
            <a:endParaRPr lang="nl-NL"/>
          </a:p>
        </p:txBody>
      </p:sp>
      <p:pic>
        <p:nvPicPr>
          <p:cNvPr id="4" name="Onlinemedia 6" title="Voedseleducatie: gratis lessen over voeding">
            <a:hlinkClick r:id="" action="ppaction://media"/>
            <a:extLst>
              <a:ext uri="{FF2B5EF4-FFF2-40B4-BE49-F238E27FC236}">
                <a16:creationId xmlns:a16="http://schemas.microsoft.com/office/drawing/2014/main" id="{674EF421-F3FD-9DBA-96C2-E6EA6B576D41}"/>
              </a:ext>
            </a:extLst>
          </p:cNvPr>
          <p:cNvPicPr>
            <a:picLocks noRot="1" noChangeAspect="1"/>
          </p:cNvPicPr>
          <p:nvPr>
            <a:videoFile r:link="rId1"/>
          </p:nvPr>
        </p:nvPicPr>
        <p:blipFill>
          <a:blip r:embed="rId4"/>
          <a:stretch>
            <a:fillRect/>
          </a:stretch>
        </p:blipFill>
        <p:spPr>
          <a:xfrm>
            <a:off x="871422" y="1537333"/>
            <a:ext cx="7426148" cy="4195420"/>
          </a:xfrm>
          <a:prstGeom prst="rect">
            <a:avLst/>
          </a:prstGeom>
        </p:spPr>
      </p:pic>
    </p:spTree>
    <p:extLst>
      <p:ext uri="{BB962C8B-B14F-4D97-AF65-F5344CB8AC3E}">
        <p14:creationId xmlns:p14="http://schemas.microsoft.com/office/powerpoint/2010/main" val="423725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9FF931-4472-84AD-6737-C0479494A3F2}"/>
              </a:ext>
            </a:extLst>
          </p:cNvPr>
          <p:cNvSpPr>
            <a:spLocks noGrp="1"/>
          </p:cNvSpPr>
          <p:nvPr>
            <p:ph type="title"/>
          </p:nvPr>
        </p:nvSpPr>
        <p:spPr>
          <a:xfrm>
            <a:off x="602821" y="588513"/>
            <a:ext cx="5311437" cy="871641"/>
          </a:xfrm>
        </p:spPr>
        <p:txBody>
          <a:bodyPr/>
          <a:lstStyle/>
          <a:p>
            <a:r>
              <a:rPr lang="nl-NL">
                <a:latin typeface="Rockwell"/>
              </a:rPr>
              <a:t>Wat leren we over gezonde en duurzame voeding?</a:t>
            </a:r>
            <a:endParaRPr lang="nl-NL"/>
          </a:p>
        </p:txBody>
      </p:sp>
      <p:pic>
        <p:nvPicPr>
          <p:cNvPr id="8" name="Tijdelijke aanduiding voor inhoud 7" descr="Afbeelding met tekst, kleding, schoeisel, vrouw&#10;&#10;Automatisch gegenereerde beschrijving">
            <a:extLst>
              <a:ext uri="{FF2B5EF4-FFF2-40B4-BE49-F238E27FC236}">
                <a16:creationId xmlns:a16="http://schemas.microsoft.com/office/drawing/2014/main" id="{E6A8BEE2-7294-5EAD-C838-41FCE84C5C71}"/>
              </a:ext>
            </a:extLst>
          </p:cNvPr>
          <p:cNvPicPr>
            <a:picLocks noGrp="1" noChangeAspect="1"/>
          </p:cNvPicPr>
          <p:nvPr>
            <p:ph idx="1"/>
          </p:nvPr>
        </p:nvPicPr>
        <p:blipFill>
          <a:blip r:embed="rId4"/>
          <a:stretch>
            <a:fillRect/>
          </a:stretch>
        </p:blipFill>
        <p:spPr>
          <a:xfrm>
            <a:off x="6273939" y="588211"/>
            <a:ext cx="4847695" cy="5404267"/>
          </a:xfrm>
        </p:spPr>
      </p:pic>
    </p:spTree>
    <p:extLst>
      <p:ext uri="{BB962C8B-B14F-4D97-AF65-F5344CB8AC3E}">
        <p14:creationId xmlns:p14="http://schemas.microsoft.com/office/powerpoint/2010/main" val="2933171510"/>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6F038-AF52-AA2C-D621-666E950B6FB1}"/>
              </a:ext>
            </a:extLst>
          </p:cNvPr>
          <p:cNvSpPr>
            <a:spLocks noGrp="1"/>
          </p:cNvSpPr>
          <p:nvPr>
            <p:ph type="title"/>
          </p:nvPr>
        </p:nvSpPr>
        <p:spPr/>
        <p:txBody>
          <a:bodyPr/>
          <a:lstStyle/>
          <a:p>
            <a:r>
              <a:rPr lang="nl-NL"/>
              <a:t>6 stappen naar voedseleducatie in het VO</a:t>
            </a:r>
          </a:p>
        </p:txBody>
      </p:sp>
      <p:sp>
        <p:nvSpPr>
          <p:cNvPr id="3" name="Tijdelijke aanduiding voor inhoud 2">
            <a:extLst>
              <a:ext uri="{FF2B5EF4-FFF2-40B4-BE49-F238E27FC236}">
                <a16:creationId xmlns:a16="http://schemas.microsoft.com/office/drawing/2014/main" id="{E41A8CE6-31CE-F28B-6354-362C54CA8E2C}"/>
              </a:ext>
            </a:extLst>
          </p:cNvPr>
          <p:cNvSpPr>
            <a:spLocks noGrp="1"/>
          </p:cNvSpPr>
          <p:nvPr>
            <p:ph idx="1"/>
          </p:nvPr>
        </p:nvSpPr>
        <p:spPr>
          <a:xfrm>
            <a:off x="602821" y="1460154"/>
            <a:ext cx="6128645" cy="4411911"/>
          </a:xfrm>
        </p:spPr>
        <p:txBody>
          <a:bodyPr vert="horz" lIns="91440" tIns="45720" rIns="91440" bIns="45720" rtlCol="0" anchor="t">
            <a:noAutofit/>
          </a:bodyPr>
          <a:lstStyle/>
          <a:p>
            <a:pPr marL="415925" indent="-457200">
              <a:buAutoNum type="arabicPeriod"/>
            </a:pPr>
            <a:r>
              <a:rPr lang="nl-NL">
                <a:latin typeface="Bierstadt"/>
              </a:rPr>
              <a:t>Zeg samen ja tegen voedseleducatie</a:t>
            </a:r>
            <a:endParaRPr lang="nl-NL"/>
          </a:p>
          <a:p>
            <a:pPr marL="988695" lvl="2"/>
            <a:r>
              <a:rPr lang="nl-NL">
                <a:latin typeface="Bierstadt"/>
              </a:rPr>
              <a:t>Breed gedragen onder docenten en directie</a:t>
            </a:r>
            <a:endParaRPr lang="nl-NL"/>
          </a:p>
          <a:p>
            <a:pPr marL="457200" indent="-457200">
              <a:buAutoNum type="arabicPeriod"/>
            </a:pPr>
            <a:r>
              <a:rPr lang="nl-NL">
                <a:latin typeface="Bierstadt"/>
              </a:rPr>
              <a:t>Bepaal wat jullie willen doen aan voedseleducatie</a:t>
            </a:r>
            <a:endParaRPr lang="nl-NL"/>
          </a:p>
          <a:p>
            <a:pPr marL="1029970" lvl="2"/>
            <a:r>
              <a:rPr lang="nl-NL">
                <a:latin typeface="Bierstadt"/>
              </a:rPr>
              <a:t>Bestaand effectief lespakket, zoals Weet wat je eet</a:t>
            </a:r>
            <a:endParaRPr lang="nl-NL"/>
          </a:p>
          <a:p>
            <a:pPr marL="1029970" lvl="2"/>
            <a:r>
              <a:rPr lang="nl-NL">
                <a:latin typeface="Bierstadt"/>
              </a:rPr>
              <a:t>Ervaringsgerichte activiteiten, zoals koken</a:t>
            </a:r>
            <a:r>
              <a:rPr lang="nl-NL" i="1">
                <a:latin typeface="Bierstadt"/>
              </a:rPr>
              <a:t> </a:t>
            </a:r>
            <a:endParaRPr lang="nl-NL"/>
          </a:p>
          <a:p>
            <a:pPr marL="457200" indent="-457200">
              <a:buAutoNum type="arabicPeriod"/>
            </a:pPr>
            <a:r>
              <a:rPr lang="nl-NL">
                <a:latin typeface="Bierstadt"/>
              </a:rPr>
              <a:t>Maak voeding onderdeel van bestaande lessen</a:t>
            </a:r>
            <a:endParaRPr lang="nl-NL"/>
          </a:p>
          <a:p>
            <a:pPr marL="457200" indent="-457200">
              <a:buAutoNum type="arabicPeriod"/>
            </a:pPr>
            <a:r>
              <a:rPr lang="nl-NL">
                <a:latin typeface="Bierstadt"/>
              </a:rPr>
              <a:t>Kies momenten om extra aandacht te geven aan voeding</a:t>
            </a:r>
            <a:endParaRPr lang="nl-NL"/>
          </a:p>
          <a:p>
            <a:pPr marL="1029970" lvl="2"/>
            <a:r>
              <a:rPr lang="nl-NL">
                <a:latin typeface="Bierstadt"/>
              </a:rPr>
              <a:t>Projectweken, feest- en themadagen</a:t>
            </a:r>
          </a:p>
          <a:p>
            <a:pPr marL="457200" indent="-457200">
              <a:buAutoNum type="arabicPeriod"/>
            </a:pPr>
            <a:r>
              <a:rPr lang="nl-NL">
                <a:latin typeface="Bierstadt"/>
              </a:rPr>
              <a:t>Leg de aandacht voor voedseleducatie vast</a:t>
            </a:r>
            <a:endParaRPr lang="nl-NL"/>
          </a:p>
          <a:p>
            <a:pPr marL="1029970" lvl="2"/>
            <a:r>
              <a:rPr lang="nl-NL">
                <a:latin typeface="Bierstadt"/>
              </a:rPr>
              <a:t>In school- en jaarplan en curriculum</a:t>
            </a:r>
          </a:p>
          <a:p>
            <a:pPr marL="457200" indent="-457200">
              <a:buAutoNum type="arabicPeriod"/>
            </a:pPr>
            <a:r>
              <a:rPr lang="nl-NL">
                <a:latin typeface="Bierstadt"/>
              </a:rPr>
              <a:t>Deel de successen en evalueer</a:t>
            </a:r>
            <a:endParaRPr lang="nl-NL"/>
          </a:p>
          <a:p>
            <a:pPr marL="267970" lvl="1" indent="0">
              <a:buNone/>
            </a:pPr>
            <a:endParaRPr lang="nl-NL"/>
          </a:p>
        </p:txBody>
      </p:sp>
      <p:pic>
        <p:nvPicPr>
          <p:cNvPr id="4" name="Afbeelding 3" descr="Afbeelding met persoon, kleding, overdekt, computer&#10;&#10;Automatisch gegenereerde beschrijving">
            <a:extLst>
              <a:ext uri="{FF2B5EF4-FFF2-40B4-BE49-F238E27FC236}">
                <a16:creationId xmlns:a16="http://schemas.microsoft.com/office/drawing/2014/main" id="{D9B116F5-0BF6-A2EA-32FB-40A5E3A8A29F}"/>
              </a:ext>
            </a:extLst>
          </p:cNvPr>
          <p:cNvPicPr>
            <a:picLocks noChangeAspect="1"/>
          </p:cNvPicPr>
          <p:nvPr/>
        </p:nvPicPr>
        <p:blipFill>
          <a:blip r:embed="rId3"/>
          <a:stretch>
            <a:fillRect/>
          </a:stretch>
        </p:blipFill>
        <p:spPr>
          <a:xfrm>
            <a:off x="6896581" y="1917861"/>
            <a:ext cx="4456254" cy="2964406"/>
          </a:xfrm>
          <a:prstGeom prst="rect">
            <a:avLst/>
          </a:prstGeom>
        </p:spPr>
      </p:pic>
    </p:spTree>
    <p:extLst>
      <p:ext uri="{BB962C8B-B14F-4D97-AF65-F5344CB8AC3E}">
        <p14:creationId xmlns:p14="http://schemas.microsoft.com/office/powerpoint/2010/main" val="922267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9EFE58-5D5D-3BAA-3D3C-10D19BFAF748}"/>
              </a:ext>
            </a:extLst>
          </p:cNvPr>
          <p:cNvSpPr>
            <a:spLocks noGrp="1"/>
          </p:cNvSpPr>
          <p:nvPr>
            <p:ph type="title"/>
          </p:nvPr>
        </p:nvSpPr>
        <p:spPr/>
        <p:txBody>
          <a:bodyPr/>
          <a:lstStyle/>
          <a:p>
            <a:r>
              <a:rPr lang="nl-NL">
                <a:latin typeface="Rockwell"/>
              </a:rPr>
              <a:t>Weet wat je eet (wwje.nl)</a:t>
            </a:r>
          </a:p>
        </p:txBody>
      </p:sp>
      <p:pic>
        <p:nvPicPr>
          <p:cNvPr id="4" name="Tijdelijke aanduiding voor afbeelding 12">
            <a:extLst>
              <a:ext uri="{FF2B5EF4-FFF2-40B4-BE49-F238E27FC236}">
                <a16:creationId xmlns:a16="http://schemas.microsoft.com/office/drawing/2014/main" id="{6A92F42C-AFED-0A88-8A4B-C2A9244518BE}"/>
              </a:ext>
            </a:extLst>
          </p:cNvPr>
          <p:cNvPicPr>
            <a:picLocks noGrp="1" noChangeAspect="1"/>
          </p:cNvPicPr>
          <p:nvPr>
            <p:ph idx="1"/>
          </p:nvPr>
        </p:nvPicPr>
        <p:blipFill rotWithShape="1">
          <a:blip r:embed="rId4"/>
          <a:stretch/>
        </p:blipFill>
        <p:spPr>
          <a:xfrm>
            <a:off x="716773" y="1460500"/>
            <a:ext cx="7058660" cy="4411663"/>
          </a:xfrm>
        </p:spPr>
      </p:pic>
      <p:sp>
        <p:nvSpPr>
          <p:cNvPr id="5" name="Tijdelijke aanduiding voor tekst 5">
            <a:extLst>
              <a:ext uri="{FF2B5EF4-FFF2-40B4-BE49-F238E27FC236}">
                <a16:creationId xmlns:a16="http://schemas.microsoft.com/office/drawing/2014/main" id="{69838A46-FD54-E03B-A597-0FAAFA8C71D8}"/>
              </a:ext>
            </a:extLst>
          </p:cNvPr>
          <p:cNvSpPr txBox="1">
            <a:spLocks/>
          </p:cNvSpPr>
          <p:nvPr/>
        </p:nvSpPr>
        <p:spPr bwMode="auto">
          <a:xfrm>
            <a:off x="8093491" y="1782343"/>
            <a:ext cx="3740546" cy="357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1" fontAlgn="base" hangingPunct="1">
              <a:lnSpc>
                <a:spcPct val="130000"/>
              </a:lnSpc>
              <a:spcBef>
                <a:spcPct val="20000"/>
              </a:spcBef>
              <a:spcAft>
                <a:spcPct val="0"/>
              </a:spcAft>
              <a:buClr>
                <a:srgbClr val="DA241E"/>
              </a:buClr>
              <a:buFont typeface="Wingdings" panose="05000000000000000000" pitchFamily="2" charset="2"/>
              <a:buChar char="§"/>
              <a:defRPr sz="2000" kern="1200">
                <a:solidFill>
                  <a:srgbClr val="292929"/>
                </a:solidFill>
                <a:latin typeface="+mn-lt"/>
                <a:ea typeface="+mn-ea"/>
                <a:cs typeface="+mn-cs"/>
              </a:defRPr>
            </a:lvl1pPr>
            <a:lvl2pPr marL="742950" indent="-285750" algn="l" rtl="0" eaLnBrk="1" fontAlgn="base" hangingPunct="1">
              <a:lnSpc>
                <a:spcPct val="130000"/>
              </a:lnSpc>
              <a:spcBef>
                <a:spcPct val="20000"/>
              </a:spcBef>
              <a:spcAft>
                <a:spcPct val="0"/>
              </a:spcAft>
              <a:buClr>
                <a:srgbClr val="009900"/>
              </a:buClr>
              <a:buFont typeface="Wingdings" panose="05000000000000000000" pitchFamily="2" charset="2"/>
              <a:buChar char="§"/>
              <a:defRPr sz="2000" kern="1200">
                <a:solidFill>
                  <a:srgbClr val="292929"/>
                </a:solidFill>
                <a:latin typeface="+mn-lt"/>
                <a:ea typeface="+mn-ea"/>
                <a:cs typeface="+mn-cs"/>
              </a:defRPr>
            </a:lvl2pPr>
            <a:lvl3pPr marL="1143000" indent="-228600" algn="l" rtl="0" eaLnBrk="1" fontAlgn="base" hangingPunct="1">
              <a:lnSpc>
                <a:spcPct val="130000"/>
              </a:lnSpc>
              <a:spcBef>
                <a:spcPct val="20000"/>
              </a:spcBef>
              <a:spcAft>
                <a:spcPct val="0"/>
              </a:spcAft>
              <a:buClr>
                <a:srgbClr val="FF6600"/>
              </a:buClr>
              <a:buFont typeface="Wingdings" panose="05000000000000000000" pitchFamily="2" charset="2"/>
              <a:buChar char="§"/>
              <a:defRPr sz="2000" kern="1200">
                <a:solidFill>
                  <a:srgbClr val="292929"/>
                </a:solidFill>
                <a:latin typeface="+mn-lt"/>
                <a:ea typeface="+mn-ea"/>
                <a:cs typeface="+mn-cs"/>
              </a:defRPr>
            </a:lvl3pPr>
            <a:lvl4pPr marL="1600200" indent="-228600" algn="l" rtl="0" eaLnBrk="1" fontAlgn="base" hangingPunct="1">
              <a:lnSpc>
                <a:spcPct val="130000"/>
              </a:lnSpc>
              <a:spcBef>
                <a:spcPct val="20000"/>
              </a:spcBef>
              <a:spcAft>
                <a:spcPct val="0"/>
              </a:spcAft>
              <a:buClr>
                <a:srgbClr val="0099FF"/>
              </a:buClr>
              <a:buFont typeface="Wingdings" panose="05000000000000000000" pitchFamily="2" charset="2"/>
              <a:buChar char="§"/>
              <a:defRPr sz="2000" kern="1200">
                <a:solidFill>
                  <a:srgbClr val="292929"/>
                </a:solidFill>
                <a:latin typeface="+mn-lt"/>
                <a:ea typeface="+mn-ea"/>
                <a:cs typeface="+mn-cs"/>
              </a:defRPr>
            </a:lvl4pPr>
            <a:lvl5pPr marL="2057400" indent="-228600" algn="l" rtl="0" eaLnBrk="1" fontAlgn="base" hangingPunct="1">
              <a:lnSpc>
                <a:spcPct val="130000"/>
              </a:lnSpc>
              <a:spcBef>
                <a:spcPct val="20000"/>
              </a:spcBef>
              <a:spcAft>
                <a:spcPct val="0"/>
              </a:spcAft>
              <a:buClr>
                <a:srgbClr val="FF0000"/>
              </a:buClr>
              <a:buFont typeface="Wingdings" panose="05000000000000000000" pitchFamily="2" charset="2"/>
              <a:buChar char="§"/>
              <a:defRPr sz="20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30000"/>
              </a:lnSpc>
              <a:spcBef>
                <a:spcPct val="0"/>
              </a:spcBef>
              <a:spcAft>
                <a:spcPct val="0"/>
              </a:spcAft>
              <a:buClr>
                <a:srgbClr val="DA241E"/>
              </a:buClr>
              <a:buSzTx/>
              <a:buFont typeface="Wingdings" panose="05000000000000000000" pitchFamily="2" charset="2"/>
              <a:buAutoNum type="arabicPeriod"/>
              <a:tabLst/>
              <a:defRPr/>
            </a:pPr>
            <a:r>
              <a:rPr kumimoji="0" lang="nl-NL" sz="2600" b="0" i="0" u="none" strike="noStrike" kern="1200" cap="none" spc="0" normalizeH="0" baseline="0" noProof="0">
                <a:ln>
                  <a:noFill/>
                </a:ln>
                <a:solidFill>
                  <a:srgbClr val="333333"/>
                </a:solidFill>
                <a:effectLst/>
                <a:uLnTx/>
                <a:uFillTx/>
                <a:ea typeface="+mn-ea"/>
                <a:cs typeface="+mn-cs"/>
              </a:rPr>
              <a:t>Wat doet eten in je lijf?</a:t>
            </a:r>
          </a:p>
          <a:p>
            <a:pPr marL="342900" marR="0" lvl="0" indent="-342900" algn="l" defTabSz="914400" rtl="0" eaLnBrk="1" fontAlgn="base" latinLnBrk="0" hangingPunct="1">
              <a:lnSpc>
                <a:spcPct val="130000"/>
              </a:lnSpc>
              <a:spcBef>
                <a:spcPct val="0"/>
              </a:spcBef>
              <a:spcAft>
                <a:spcPct val="0"/>
              </a:spcAft>
              <a:buClr>
                <a:srgbClr val="DA241E"/>
              </a:buClr>
              <a:buSzTx/>
              <a:buFont typeface="Wingdings" panose="05000000000000000000" pitchFamily="2" charset="2"/>
              <a:buAutoNum type="arabicPeriod"/>
              <a:tabLst/>
              <a:defRPr/>
            </a:pPr>
            <a:r>
              <a:rPr kumimoji="0" lang="nl-NL" sz="2600" b="0" i="0" u="none" strike="noStrike" kern="1200" cap="none" spc="0" normalizeH="0" baseline="0" noProof="0">
                <a:ln>
                  <a:noFill/>
                </a:ln>
                <a:solidFill>
                  <a:srgbClr val="333333"/>
                </a:solidFill>
                <a:effectLst/>
                <a:uLnTx/>
                <a:uFillTx/>
                <a:ea typeface="+mn-ea"/>
                <a:cs typeface="+mn-cs"/>
              </a:rPr>
              <a:t>Gezond eten</a:t>
            </a:r>
          </a:p>
          <a:p>
            <a:pPr marL="342900" marR="0" lvl="0" indent="-342900" algn="l" defTabSz="914400" rtl="0" eaLnBrk="1" fontAlgn="base" latinLnBrk="0" hangingPunct="1">
              <a:lnSpc>
                <a:spcPct val="130000"/>
              </a:lnSpc>
              <a:spcBef>
                <a:spcPct val="0"/>
              </a:spcBef>
              <a:spcAft>
                <a:spcPct val="0"/>
              </a:spcAft>
              <a:buClr>
                <a:srgbClr val="DA241E"/>
              </a:buClr>
              <a:buSzTx/>
              <a:buFont typeface="Wingdings" panose="05000000000000000000" pitchFamily="2" charset="2"/>
              <a:buAutoNum type="arabicPeriod"/>
              <a:tabLst/>
              <a:defRPr/>
            </a:pPr>
            <a:r>
              <a:rPr kumimoji="0" lang="nl-NL" sz="2600" b="0" i="0" u="none" strike="noStrike" kern="1200" cap="none" spc="0" normalizeH="0" baseline="0" noProof="0">
                <a:ln>
                  <a:noFill/>
                </a:ln>
                <a:solidFill>
                  <a:srgbClr val="333333"/>
                </a:solidFill>
                <a:effectLst/>
                <a:uLnTx/>
                <a:uFillTx/>
                <a:ea typeface="+mn-ea"/>
                <a:cs typeface="+mn-cs"/>
              </a:rPr>
              <a:t>Voedselproductie en milieu</a:t>
            </a:r>
          </a:p>
          <a:p>
            <a:pPr marL="342900" marR="0" lvl="0" indent="-342900" algn="l" defTabSz="914400" rtl="0" eaLnBrk="1" fontAlgn="base" latinLnBrk="0" hangingPunct="1">
              <a:lnSpc>
                <a:spcPct val="130000"/>
              </a:lnSpc>
              <a:spcBef>
                <a:spcPct val="0"/>
              </a:spcBef>
              <a:spcAft>
                <a:spcPct val="0"/>
              </a:spcAft>
              <a:buClr>
                <a:srgbClr val="DA241E"/>
              </a:buClr>
              <a:buSzTx/>
              <a:buFont typeface="Wingdings" panose="05000000000000000000" pitchFamily="2" charset="2"/>
              <a:buAutoNum type="arabicPeriod"/>
              <a:tabLst/>
              <a:defRPr/>
            </a:pPr>
            <a:r>
              <a:rPr kumimoji="0" lang="nl-NL" sz="2600" b="0" i="0" u="none" strike="noStrike" kern="1200" cap="none" spc="0" normalizeH="0" baseline="0" noProof="0">
                <a:ln>
                  <a:noFill/>
                </a:ln>
                <a:solidFill>
                  <a:srgbClr val="333333"/>
                </a:solidFill>
                <a:effectLst/>
                <a:uLnTx/>
                <a:uFillTx/>
                <a:ea typeface="+mn-ea"/>
                <a:cs typeface="+mn-cs"/>
              </a:rPr>
              <a:t>Voedsel en mijn omgeving</a:t>
            </a:r>
          </a:p>
          <a:p>
            <a:pPr marL="342900" marR="0" lvl="0" indent="-342900" algn="l" defTabSz="914400" rtl="0" eaLnBrk="1" fontAlgn="base" latinLnBrk="0" hangingPunct="1">
              <a:lnSpc>
                <a:spcPct val="130000"/>
              </a:lnSpc>
              <a:spcBef>
                <a:spcPct val="0"/>
              </a:spcBef>
              <a:spcAft>
                <a:spcPct val="0"/>
              </a:spcAft>
              <a:buClr>
                <a:srgbClr val="DA241E"/>
              </a:buClr>
              <a:buSzTx/>
              <a:buFont typeface="Wingdings" panose="05000000000000000000" pitchFamily="2" charset="2"/>
              <a:buAutoNum type="arabicPeriod"/>
              <a:tabLst/>
              <a:defRPr/>
            </a:pPr>
            <a:r>
              <a:rPr kumimoji="0" lang="nl-NL" sz="2600" b="0" i="0" u="none" strike="noStrike" kern="1200" cap="none" spc="0" normalizeH="0" baseline="0" noProof="0">
                <a:ln>
                  <a:noFill/>
                </a:ln>
                <a:solidFill>
                  <a:srgbClr val="333333"/>
                </a:solidFill>
                <a:effectLst/>
                <a:uLnTx/>
                <a:uFillTx/>
                <a:ea typeface="+mn-ea"/>
                <a:cs typeface="+mn-cs"/>
              </a:rPr>
              <a:t>Slim kopen</a:t>
            </a:r>
          </a:p>
          <a:p>
            <a:pPr marL="342900" marR="0" lvl="0" indent="-342900" algn="l" defTabSz="914400" rtl="0" eaLnBrk="1" fontAlgn="base" latinLnBrk="0" hangingPunct="1">
              <a:lnSpc>
                <a:spcPct val="130000"/>
              </a:lnSpc>
              <a:spcBef>
                <a:spcPct val="0"/>
              </a:spcBef>
              <a:spcAft>
                <a:spcPct val="0"/>
              </a:spcAft>
              <a:buClr>
                <a:srgbClr val="DA241E"/>
              </a:buClr>
              <a:buSzTx/>
              <a:buFont typeface="Wingdings" panose="05000000000000000000" pitchFamily="2" charset="2"/>
              <a:buAutoNum type="arabicPeriod"/>
              <a:tabLst/>
              <a:defRPr/>
            </a:pPr>
            <a:r>
              <a:rPr kumimoji="0" lang="nl-NL" sz="2600" b="0" i="0" u="none" strike="noStrike" kern="1200" cap="none" spc="0" normalizeH="0" baseline="0" noProof="0">
                <a:ln>
                  <a:noFill/>
                </a:ln>
                <a:solidFill>
                  <a:srgbClr val="333333"/>
                </a:solidFill>
                <a:effectLst/>
                <a:uLnTx/>
                <a:uFillTx/>
                <a:ea typeface="+mn-ea"/>
                <a:cs typeface="+mn-cs"/>
              </a:rPr>
              <a:t>Kaap de keuken!</a:t>
            </a:r>
          </a:p>
          <a:p>
            <a:pPr marL="342900" marR="0" lvl="0" indent="-342900" algn="l" defTabSz="914400" rtl="0" eaLnBrk="1" fontAlgn="base" latinLnBrk="0" hangingPunct="1">
              <a:lnSpc>
                <a:spcPct val="130000"/>
              </a:lnSpc>
              <a:spcBef>
                <a:spcPct val="0"/>
              </a:spcBef>
              <a:spcAft>
                <a:spcPct val="0"/>
              </a:spcAft>
              <a:buClr>
                <a:srgbClr val="DA241E"/>
              </a:buClr>
              <a:buSzTx/>
              <a:buFont typeface="Wingdings" panose="05000000000000000000" pitchFamily="2" charset="2"/>
              <a:buAutoNum type="arabicPeriod"/>
              <a:tabLst/>
              <a:defRPr/>
            </a:pPr>
            <a:endParaRPr kumimoji="0" lang="nl-NL" sz="2600" b="0" i="0" u="none" strike="noStrike" kern="1200" cap="none" spc="0" normalizeH="0" baseline="0" noProof="0">
              <a:ln>
                <a:noFill/>
              </a:ln>
              <a:solidFill>
                <a:srgbClr val="333333"/>
              </a:solidFill>
              <a:effectLst/>
              <a:uLnTx/>
              <a:uFillTx/>
              <a:ea typeface="+mn-ea"/>
              <a:cs typeface="+mn-cs"/>
            </a:endParaRPr>
          </a:p>
          <a:p>
            <a:pPr marL="342900" marR="0" lvl="0" indent="-342900" algn="l" defTabSz="914400" rtl="0" eaLnBrk="1" fontAlgn="base" latinLnBrk="0" hangingPunct="1">
              <a:lnSpc>
                <a:spcPct val="130000"/>
              </a:lnSpc>
              <a:spcBef>
                <a:spcPct val="0"/>
              </a:spcBef>
              <a:spcAft>
                <a:spcPct val="0"/>
              </a:spcAft>
              <a:buClr>
                <a:srgbClr val="DA241E"/>
              </a:buClr>
              <a:buSzTx/>
              <a:buFont typeface="Wingdings" panose="05000000000000000000" pitchFamily="2" charset="2"/>
              <a:buChar char="§"/>
              <a:tabLst/>
              <a:defRPr/>
            </a:pPr>
            <a:r>
              <a:rPr kumimoji="0" lang="nl-NL" sz="2600" b="0" i="0" u="none" strike="noStrike" kern="1200" cap="none" spc="0" normalizeH="0" baseline="0" noProof="0">
                <a:ln>
                  <a:noFill/>
                </a:ln>
                <a:solidFill>
                  <a:srgbClr val="333333"/>
                </a:solidFill>
                <a:effectLst/>
                <a:uLnTx/>
                <a:uFillTx/>
                <a:ea typeface="+mn-ea"/>
                <a:cs typeface="+mn-cs"/>
              </a:rPr>
              <a:t>20.000 leerlingen per jaar</a:t>
            </a:r>
          </a:p>
          <a:p>
            <a:pPr marL="342900" marR="0" lvl="0" indent="-342900" algn="l" defTabSz="914400" rtl="0" eaLnBrk="1" fontAlgn="base" latinLnBrk="0" hangingPunct="1">
              <a:lnSpc>
                <a:spcPct val="130000"/>
              </a:lnSpc>
              <a:spcBef>
                <a:spcPct val="0"/>
              </a:spcBef>
              <a:spcAft>
                <a:spcPct val="0"/>
              </a:spcAft>
              <a:buClr>
                <a:srgbClr val="DA241E"/>
              </a:buClr>
              <a:buSzTx/>
              <a:buFont typeface="Wingdings" panose="05000000000000000000" pitchFamily="2" charset="2"/>
              <a:buChar char="§"/>
              <a:tabLst/>
              <a:defRPr/>
            </a:pPr>
            <a:r>
              <a:rPr kumimoji="0" lang="nl-NL" sz="2600" b="0" i="0" u="none" strike="noStrike" kern="1200" cap="none" spc="0" normalizeH="0" baseline="0" noProof="0">
                <a:ln>
                  <a:noFill/>
                </a:ln>
                <a:solidFill>
                  <a:srgbClr val="333333"/>
                </a:solidFill>
                <a:effectLst/>
                <a:uLnTx/>
                <a:uFillTx/>
                <a:ea typeface="+mn-ea"/>
                <a:cs typeface="+mn-cs"/>
              </a:rPr>
              <a:t>Vmbo / havo / vwo / mbo</a:t>
            </a:r>
          </a:p>
          <a:p>
            <a:pPr marL="342900" marR="0" lvl="0" indent="-342900" algn="l" defTabSz="914400" rtl="0" eaLnBrk="1" fontAlgn="base" latinLnBrk="0" hangingPunct="1">
              <a:lnSpc>
                <a:spcPct val="130000"/>
              </a:lnSpc>
              <a:spcBef>
                <a:spcPct val="20000"/>
              </a:spcBef>
              <a:spcAft>
                <a:spcPct val="0"/>
              </a:spcAft>
              <a:buClr>
                <a:srgbClr val="DA241E"/>
              </a:buClr>
              <a:buSzTx/>
              <a:buFont typeface="Wingdings" panose="05000000000000000000" pitchFamily="2" charset="2"/>
              <a:buChar char="§"/>
              <a:tabLst/>
              <a:defRPr/>
            </a:pPr>
            <a:endParaRPr kumimoji="0" lang="nl-NL" sz="2000" b="0" i="0" u="none" strike="noStrike" kern="1200" cap="none" spc="0" normalizeH="0" baseline="0" noProof="0">
              <a:ln>
                <a:noFill/>
              </a:ln>
              <a:solidFill>
                <a:srgbClr val="292929"/>
              </a:solidFill>
              <a:effectLst/>
              <a:uLnTx/>
              <a:uFillTx/>
              <a:ea typeface="+mn-ea"/>
              <a:cs typeface="+mn-cs"/>
            </a:endParaRPr>
          </a:p>
        </p:txBody>
      </p:sp>
    </p:spTree>
    <p:extLst>
      <p:ext uri="{BB962C8B-B14F-4D97-AF65-F5344CB8AC3E}">
        <p14:creationId xmlns:p14="http://schemas.microsoft.com/office/powerpoint/2010/main" val="2118206087"/>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076F28-25FE-8C5D-7E78-41264EB7C57E}"/>
              </a:ext>
            </a:extLst>
          </p:cNvPr>
          <p:cNvSpPr>
            <a:spLocks noGrp="1"/>
          </p:cNvSpPr>
          <p:nvPr>
            <p:ph type="title"/>
          </p:nvPr>
        </p:nvSpPr>
        <p:spPr/>
        <p:txBody>
          <a:bodyPr/>
          <a:lstStyle/>
          <a:p>
            <a:r>
              <a:rPr lang="nl-NL"/>
              <a:t>Hoe omgaan met voedselverleidingen?	</a:t>
            </a:r>
          </a:p>
        </p:txBody>
      </p:sp>
      <p:sp>
        <p:nvSpPr>
          <p:cNvPr id="4" name="Tijdelijke aanduiding voor inhoud 3">
            <a:extLst>
              <a:ext uri="{FF2B5EF4-FFF2-40B4-BE49-F238E27FC236}">
                <a16:creationId xmlns:a16="http://schemas.microsoft.com/office/drawing/2014/main" id="{5A41C02E-8B46-3BA4-F21E-C59DC30B847C}"/>
              </a:ext>
            </a:extLst>
          </p:cNvPr>
          <p:cNvSpPr>
            <a:spLocks noGrp="1"/>
          </p:cNvSpPr>
          <p:nvPr>
            <p:ph idx="1"/>
          </p:nvPr>
        </p:nvSpPr>
        <p:spPr/>
        <p:txBody>
          <a:bodyPr/>
          <a:lstStyle/>
          <a:p>
            <a:r>
              <a:rPr lang="nl-NL"/>
              <a:t>Kleurenspel</a:t>
            </a:r>
          </a:p>
        </p:txBody>
      </p:sp>
    </p:spTree>
    <p:extLst>
      <p:ext uri="{BB962C8B-B14F-4D97-AF65-F5344CB8AC3E}">
        <p14:creationId xmlns:p14="http://schemas.microsoft.com/office/powerpoint/2010/main" val="964916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236A4-A26E-0241-2062-2BEC629B578F}"/>
              </a:ext>
            </a:extLst>
          </p:cNvPr>
          <p:cNvSpPr>
            <a:spLocks noGrp="1"/>
          </p:cNvSpPr>
          <p:nvPr>
            <p:ph type="title"/>
          </p:nvPr>
        </p:nvSpPr>
        <p:spPr/>
        <p:txBody>
          <a:bodyPr/>
          <a:lstStyle/>
          <a:p>
            <a:r>
              <a:rPr lang="nl-NL"/>
              <a:t>Laten we het in de praktijk brengen</a:t>
            </a:r>
          </a:p>
        </p:txBody>
      </p:sp>
      <p:sp>
        <p:nvSpPr>
          <p:cNvPr id="3" name="Tijdelijke aanduiding voor inhoud 2">
            <a:extLst>
              <a:ext uri="{FF2B5EF4-FFF2-40B4-BE49-F238E27FC236}">
                <a16:creationId xmlns:a16="http://schemas.microsoft.com/office/drawing/2014/main" id="{9C3A5B1D-5CC0-4C04-B3EB-1C58036B7A96}"/>
              </a:ext>
            </a:extLst>
          </p:cNvPr>
          <p:cNvSpPr>
            <a:spLocks noGrp="1"/>
          </p:cNvSpPr>
          <p:nvPr>
            <p:ph idx="1"/>
          </p:nvPr>
        </p:nvSpPr>
        <p:spPr/>
        <p:txBody>
          <a:bodyPr/>
          <a:lstStyle/>
          <a:p>
            <a:pPr marL="0" indent="0">
              <a:lnSpc>
                <a:spcPct val="90000"/>
              </a:lnSpc>
              <a:spcBef>
                <a:spcPts val="1000"/>
              </a:spcBef>
              <a:spcAft>
                <a:spcPts val="0"/>
              </a:spcAft>
              <a:buNone/>
            </a:pPr>
            <a:r>
              <a:rPr lang="nl-NL">
                <a:ea typeface="+mn-lt"/>
                <a:cs typeface="+mn-lt"/>
              </a:rPr>
              <a:t>Op de volgende dia staan een aantal woorden. Roep zo snel mogelijk de </a:t>
            </a:r>
            <a:r>
              <a:rPr lang="nl-NL" b="1" u="sng">
                <a:ea typeface="+mn-lt"/>
                <a:cs typeface="+mn-lt"/>
              </a:rPr>
              <a:t>kleur</a:t>
            </a:r>
            <a:r>
              <a:rPr lang="nl-NL">
                <a:ea typeface="+mn-lt"/>
                <a:cs typeface="+mn-lt"/>
              </a:rPr>
              <a:t> van de woorden die op het scherm staan</a:t>
            </a:r>
          </a:p>
          <a:p>
            <a:pPr marL="0" indent="0">
              <a:buNone/>
            </a:pPr>
            <a:endParaRPr lang="nl-NL" sz="1800"/>
          </a:p>
          <a:p>
            <a:pPr marL="0" indent="0">
              <a:buNone/>
            </a:pPr>
            <a:r>
              <a:rPr lang="nl-NL" sz="1800"/>
              <a:t>Voorbeeld: </a:t>
            </a:r>
            <a:r>
              <a:rPr lang="nl-NL" sz="1800">
                <a:solidFill>
                  <a:srgbClr val="FF0000"/>
                </a:solidFill>
              </a:rPr>
              <a:t>‘Rood’</a:t>
            </a:r>
          </a:p>
        </p:txBody>
      </p:sp>
    </p:spTree>
    <p:extLst>
      <p:ext uri="{BB962C8B-B14F-4D97-AF65-F5344CB8AC3E}">
        <p14:creationId xmlns:p14="http://schemas.microsoft.com/office/powerpoint/2010/main" val="3901156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4043708-2CD6-7AF5-FA22-7FBDB8648DA6}"/>
              </a:ext>
            </a:extLst>
          </p:cNvPr>
          <p:cNvSpPr>
            <a:spLocks noGrp="1"/>
          </p:cNvSpPr>
          <p:nvPr>
            <p:ph type="title"/>
          </p:nvPr>
        </p:nvSpPr>
        <p:spPr/>
        <p:txBody>
          <a:bodyPr/>
          <a:lstStyle/>
          <a:p>
            <a:r>
              <a:rPr lang="nl-NL"/>
              <a:t>Aangenaam!</a:t>
            </a:r>
          </a:p>
        </p:txBody>
      </p:sp>
      <p:sp>
        <p:nvSpPr>
          <p:cNvPr id="2" name="Tijdelijke aanduiding voor inhoud 2">
            <a:extLst>
              <a:ext uri="{FF2B5EF4-FFF2-40B4-BE49-F238E27FC236}">
                <a16:creationId xmlns:a16="http://schemas.microsoft.com/office/drawing/2014/main" id="{4013C56D-8350-8610-2918-FE9FF07FB366}"/>
              </a:ext>
            </a:extLst>
          </p:cNvPr>
          <p:cNvSpPr>
            <a:spLocks noGrp="1"/>
          </p:cNvSpPr>
          <p:nvPr>
            <p:ph idx="1"/>
          </p:nvPr>
        </p:nvSpPr>
        <p:spPr>
          <a:xfrm>
            <a:off x="603493" y="1223168"/>
            <a:ext cx="10574338" cy="4411663"/>
          </a:xfrm>
        </p:spPr>
        <p:txBody>
          <a:bodyPr/>
          <a:lstStyle/>
          <a:p>
            <a:r>
              <a:rPr lang="nl-NL" dirty="0"/>
              <a:t>Maryam Shekoh</a:t>
            </a:r>
          </a:p>
          <a:p>
            <a:r>
              <a:rPr lang="nl-NL" dirty="0"/>
              <a:t>Diëtist en gezondheidswetenschapper | @Healthbymaryam</a:t>
            </a:r>
          </a:p>
          <a:p>
            <a:r>
              <a:rPr lang="nl-NL" dirty="0"/>
              <a:t>Specialist voeding &amp; recepten bij het Voedingscentrum</a:t>
            </a:r>
          </a:p>
          <a:p>
            <a:pPr algn="l" fontAlgn="auto"/>
            <a:r>
              <a:rPr lang="nl-NL" b="0" i="0" dirty="0">
                <a:effectLst/>
                <a:latin typeface="var(--artdeco-reset-typography-font-family-sans)"/>
              </a:rPr>
              <a:t>www.linkedin.com/in/maryamshekoh</a:t>
            </a:r>
          </a:p>
          <a:p>
            <a:pPr marL="0" indent="0">
              <a:buNone/>
            </a:pPr>
            <a:endParaRPr lang="nl-NL" dirty="0"/>
          </a:p>
          <a:p>
            <a:pPr marL="0" indent="0">
              <a:buNone/>
            </a:pPr>
            <a:r>
              <a:rPr lang="nl-NL" dirty="0"/>
              <a:t>	</a:t>
            </a:r>
          </a:p>
        </p:txBody>
      </p:sp>
      <p:pic>
        <p:nvPicPr>
          <p:cNvPr id="3" name="Afbeelding 2" descr="Afbeelding met camera, elektronica&#10;&#10;Automatisch gegenereerde beschrijving">
            <a:extLst>
              <a:ext uri="{FF2B5EF4-FFF2-40B4-BE49-F238E27FC236}">
                <a16:creationId xmlns:a16="http://schemas.microsoft.com/office/drawing/2014/main" id="{AC4F6BFD-EA05-E195-1375-3A9208CF9836}"/>
              </a:ext>
            </a:extLst>
          </p:cNvPr>
          <p:cNvPicPr>
            <a:picLocks noChangeAspect="1"/>
          </p:cNvPicPr>
          <p:nvPr/>
        </p:nvPicPr>
        <p:blipFill>
          <a:blip r:embed="rId2"/>
          <a:stretch>
            <a:fillRect/>
          </a:stretch>
        </p:blipFill>
        <p:spPr>
          <a:xfrm>
            <a:off x="799598" y="3647140"/>
            <a:ext cx="1668768" cy="2225023"/>
          </a:xfrm>
          <a:prstGeom prst="rect">
            <a:avLst/>
          </a:prstGeom>
        </p:spPr>
      </p:pic>
      <p:pic>
        <p:nvPicPr>
          <p:cNvPr id="6" name="Afbeelding 5" descr="Afbeelding met binnen, persoon&#10;&#10;Automatisch gegenereerde beschrijving">
            <a:extLst>
              <a:ext uri="{FF2B5EF4-FFF2-40B4-BE49-F238E27FC236}">
                <a16:creationId xmlns:a16="http://schemas.microsoft.com/office/drawing/2014/main" id="{165BE8C9-B90A-44EE-6AF2-7534AFAC14F7}"/>
              </a:ext>
            </a:extLst>
          </p:cNvPr>
          <p:cNvPicPr>
            <a:picLocks noChangeAspect="1"/>
          </p:cNvPicPr>
          <p:nvPr/>
        </p:nvPicPr>
        <p:blipFill>
          <a:blip r:embed="rId3"/>
          <a:stretch>
            <a:fillRect/>
          </a:stretch>
        </p:blipFill>
        <p:spPr>
          <a:xfrm>
            <a:off x="3001481" y="3586772"/>
            <a:ext cx="2888966" cy="2166725"/>
          </a:xfrm>
          <a:prstGeom prst="rect">
            <a:avLst/>
          </a:prstGeom>
        </p:spPr>
      </p:pic>
      <p:pic>
        <p:nvPicPr>
          <p:cNvPr id="8" name="Afbeelding 7">
            <a:extLst>
              <a:ext uri="{FF2B5EF4-FFF2-40B4-BE49-F238E27FC236}">
                <a16:creationId xmlns:a16="http://schemas.microsoft.com/office/drawing/2014/main" id="{AEF98827-D9CB-AAAF-FABA-37FE949A7FC9}"/>
              </a:ext>
            </a:extLst>
          </p:cNvPr>
          <p:cNvPicPr>
            <a:picLocks noChangeAspect="1"/>
          </p:cNvPicPr>
          <p:nvPr/>
        </p:nvPicPr>
        <p:blipFill>
          <a:blip r:embed="rId4"/>
          <a:stretch>
            <a:fillRect/>
          </a:stretch>
        </p:blipFill>
        <p:spPr>
          <a:xfrm>
            <a:off x="7474998" y="739662"/>
            <a:ext cx="3702833" cy="5221797"/>
          </a:xfrm>
          <a:prstGeom prst="rect">
            <a:avLst/>
          </a:prstGeom>
        </p:spPr>
      </p:pic>
    </p:spTree>
    <p:extLst>
      <p:ext uri="{BB962C8B-B14F-4D97-AF65-F5344CB8AC3E}">
        <p14:creationId xmlns:p14="http://schemas.microsoft.com/office/powerpoint/2010/main" val="299202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5A46DE-F784-FBCB-952B-AA15BC50418B}"/>
              </a:ext>
            </a:extLst>
          </p:cNvPr>
          <p:cNvSpPr>
            <a:spLocks noGrp="1"/>
          </p:cNvSpPr>
          <p:nvPr>
            <p:ph type="title"/>
          </p:nvPr>
        </p:nvSpPr>
        <p:spPr/>
        <p:txBody>
          <a:bodyPr/>
          <a:lstStyle/>
          <a:p>
            <a:r>
              <a:rPr lang="nl-NL"/>
              <a:t>En start…</a:t>
            </a:r>
          </a:p>
        </p:txBody>
      </p:sp>
      <p:sp>
        <p:nvSpPr>
          <p:cNvPr id="3" name="Tijdelijke aanduiding voor inhoud 2">
            <a:extLst>
              <a:ext uri="{FF2B5EF4-FFF2-40B4-BE49-F238E27FC236}">
                <a16:creationId xmlns:a16="http://schemas.microsoft.com/office/drawing/2014/main" id="{9C3A5B1D-5CC0-4C04-B3EB-1C58036B7A96}"/>
              </a:ext>
            </a:extLst>
          </p:cNvPr>
          <p:cNvSpPr>
            <a:spLocks noGrp="1"/>
          </p:cNvSpPr>
          <p:nvPr>
            <p:ph idx="1"/>
          </p:nvPr>
        </p:nvSpPr>
        <p:spPr/>
        <p:txBody>
          <a:bodyPr/>
          <a:lstStyle/>
          <a:p>
            <a:pPr marL="0" indent="0" algn="ctr">
              <a:lnSpc>
                <a:spcPct val="90000"/>
              </a:lnSpc>
              <a:spcBef>
                <a:spcPts val="1000"/>
              </a:spcBef>
              <a:spcAft>
                <a:spcPts val="0"/>
              </a:spcAft>
              <a:buNone/>
            </a:pPr>
            <a:endParaRPr lang="nl-NL" sz="2400">
              <a:ea typeface="+mn-lt"/>
              <a:cs typeface="+mn-lt"/>
            </a:endParaRPr>
          </a:p>
          <a:p>
            <a:pPr marL="0" indent="0" algn="ctr">
              <a:lnSpc>
                <a:spcPct val="90000"/>
              </a:lnSpc>
              <a:spcBef>
                <a:spcPts val="1000"/>
              </a:spcBef>
              <a:spcAft>
                <a:spcPts val="0"/>
              </a:spcAft>
              <a:buNone/>
            </a:pPr>
            <a:endParaRPr lang="nl-NL" sz="2400">
              <a:ea typeface="+mn-lt"/>
              <a:cs typeface="+mn-lt"/>
            </a:endParaRPr>
          </a:p>
          <a:p>
            <a:pPr marL="0" indent="0">
              <a:buNone/>
            </a:pPr>
            <a:endParaRPr lang="nl-NL"/>
          </a:p>
        </p:txBody>
      </p:sp>
      <p:sp>
        <p:nvSpPr>
          <p:cNvPr id="5" name="Ondertitel 2">
            <a:extLst>
              <a:ext uri="{FF2B5EF4-FFF2-40B4-BE49-F238E27FC236}">
                <a16:creationId xmlns:a16="http://schemas.microsoft.com/office/drawing/2014/main" id="{269A2354-F28A-45E0-BA4B-171765C9C6DE}"/>
              </a:ext>
            </a:extLst>
          </p:cNvPr>
          <p:cNvSpPr>
            <a:spLocks noGrp="1"/>
          </p:cNvSpPr>
          <p:nvPr/>
        </p:nvSpPr>
        <p:spPr>
          <a:xfrm>
            <a:off x="1484244" y="923523"/>
            <a:ext cx="9144000" cy="4016229"/>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a:t> </a:t>
            </a:r>
          </a:p>
          <a:p>
            <a:endParaRPr lang="nl-NL"/>
          </a:p>
          <a:p>
            <a:r>
              <a:rPr lang="nl-NL"/>
              <a:t>   </a:t>
            </a:r>
            <a:r>
              <a:rPr lang="nl-NL" sz="3900">
                <a:solidFill>
                  <a:srgbClr val="FF0000"/>
                </a:solidFill>
              </a:rPr>
              <a:t>Rood</a:t>
            </a:r>
            <a:r>
              <a:rPr lang="nl-NL" sz="3900"/>
              <a:t>	 </a:t>
            </a:r>
            <a:r>
              <a:rPr lang="nl-NL" sz="3900">
                <a:solidFill>
                  <a:srgbClr val="FFC000"/>
                </a:solidFill>
              </a:rPr>
              <a:t>Geel</a:t>
            </a:r>
            <a:r>
              <a:rPr lang="nl-NL" sz="3900"/>
              <a:t>	 </a:t>
            </a:r>
            <a:r>
              <a:rPr lang="nl-NL" sz="3900">
                <a:solidFill>
                  <a:srgbClr val="50B848"/>
                </a:solidFill>
              </a:rPr>
              <a:t>Groen</a:t>
            </a:r>
            <a:r>
              <a:rPr lang="nl-NL" sz="3900"/>
              <a:t>	  </a:t>
            </a:r>
            <a:r>
              <a:rPr lang="nl-NL" sz="3900">
                <a:solidFill>
                  <a:srgbClr val="0070C0"/>
                </a:solidFill>
              </a:rPr>
              <a:t>Blauw</a:t>
            </a:r>
          </a:p>
          <a:p>
            <a:endParaRPr lang="nl-NL" sz="3900">
              <a:solidFill>
                <a:srgbClr val="7030A0"/>
              </a:solidFill>
            </a:endParaRPr>
          </a:p>
          <a:p>
            <a:r>
              <a:rPr lang="nl-NL" sz="3900">
                <a:solidFill>
                  <a:srgbClr val="7030A0"/>
                </a:solidFill>
              </a:rPr>
              <a:t>Paars</a:t>
            </a:r>
            <a:r>
              <a:rPr lang="nl-NL" sz="3900"/>
              <a:t>	Zwart	</a:t>
            </a:r>
            <a:r>
              <a:rPr lang="nl-NL" sz="3900">
                <a:solidFill>
                  <a:srgbClr val="FF0000"/>
                </a:solidFill>
              </a:rPr>
              <a:t>Rood</a:t>
            </a:r>
            <a:r>
              <a:rPr lang="nl-NL" sz="3900"/>
              <a:t>	</a:t>
            </a:r>
            <a:r>
              <a:rPr lang="nl-NL" sz="3900">
                <a:solidFill>
                  <a:srgbClr val="FFC000"/>
                </a:solidFill>
              </a:rPr>
              <a:t>Geel</a:t>
            </a:r>
          </a:p>
          <a:p>
            <a:endParaRPr lang="nl-NL" sz="3900">
              <a:solidFill>
                <a:schemeClr val="accent6">
                  <a:lumMod val="75000"/>
                </a:schemeClr>
              </a:solidFill>
            </a:endParaRPr>
          </a:p>
          <a:p>
            <a:r>
              <a:rPr lang="nl-NL" sz="3900">
                <a:solidFill>
                  <a:schemeClr val="accent6">
                    <a:lumMod val="75000"/>
                  </a:schemeClr>
                </a:solidFill>
              </a:rPr>
              <a:t>  </a:t>
            </a:r>
            <a:r>
              <a:rPr lang="nl-NL" sz="3900">
                <a:solidFill>
                  <a:srgbClr val="50B848"/>
                </a:solidFill>
              </a:rPr>
              <a:t>Groen</a:t>
            </a:r>
            <a:r>
              <a:rPr lang="nl-NL" sz="3900"/>
              <a:t>	    </a:t>
            </a:r>
            <a:r>
              <a:rPr lang="nl-NL" sz="3900">
                <a:solidFill>
                  <a:srgbClr val="0070C0"/>
                </a:solidFill>
              </a:rPr>
              <a:t>Blauw</a:t>
            </a:r>
            <a:r>
              <a:rPr lang="nl-NL" sz="3900"/>
              <a:t>	    </a:t>
            </a:r>
            <a:r>
              <a:rPr lang="nl-NL" sz="3900">
                <a:solidFill>
                  <a:srgbClr val="50B848"/>
                </a:solidFill>
              </a:rPr>
              <a:t>Groen</a:t>
            </a:r>
            <a:r>
              <a:rPr lang="nl-NL" sz="3900"/>
              <a:t>	    Zwart</a:t>
            </a:r>
            <a:r>
              <a:rPr lang="nl-NL"/>
              <a:t>	</a:t>
            </a:r>
          </a:p>
        </p:txBody>
      </p:sp>
    </p:spTree>
    <p:extLst>
      <p:ext uri="{BB962C8B-B14F-4D97-AF65-F5344CB8AC3E}">
        <p14:creationId xmlns:p14="http://schemas.microsoft.com/office/powerpoint/2010/main" val="24513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38044-135B-2368-2158-7D0CF754A246}"/>
              </a:ext>
            </a:extLst>
          </p:cNvPr>
          <p:cNvSpPr>
            <a:spLocks noGrp="1"/>
          </p:cNvSpPr>
          <p:nvPr>
            <p:ph type="title"/>
          </p:nvPr>
        </p:nvSpPr>
        <p:spPr/>
        <p:txBody>
          <a:bodyPr/>
          <a:lstStyle/>
          <a:p>
            <a:r>
              <a:rPr lang="nl-NL"/>
              <a:t>En nog een keer</a:t>
            </a:r>
            <a:br>
              <a:rPr lang="nl-NL"/>
            </a:br>
            <a:endParaRPr lang="nl-NL"/>
          </a:p>
        </p:txBody>
      </p:sp>
      <p:sp>
        <p:nvSpPr>
          <p:cNvPr id="3" name="Tijdelijke aanduiding voor inhoud 2">
            <a:extLst>
              <a:ext uri="{FF2B5EF4-FFF2-40B4-BE49-F238E27FC236}">
                <a16:creationId xmlns:a16="http://schemas.microsoft.com/office/drawing/2014/main" id="{9C3A5B1D-5CC0-4C04-B3EB-1C58036B7A96}"/>
              </a:ext>
            </a:extLst>
          </p:cNvPr>
          <p:cNvSpPr>
            <a:spLocks noGrp="1"/>
          </p:cNvSpPr>
          <p:nvPr>
            <p:ph idx="1"/>
          </p:nvPr>
        </p:nvSpPr>
        <p:spPr/>
        <p:txBody>
          <a:bodyPr/>
          <a:lstStyle/>
          <a:p>
            <a:pPr marL="0" indent="0" algn="ctr">
              <a:lnSpc>
                <a:spcPct val="90000"/>
              </a:lnSpc>
              <a:spcBef>
                <a:spcPts val="1000"/>
              </a:spcBef>
              <a:spcAft>
                <a:spcPts val="0"/>
              </a:spcAft>
              <a:buNone/>
            </a:pPr>
            <a:endParaRPr lang="nl-NL" sz="2400">
              <a:ea typeface="+mn-lt"/>
              <a:cs typeface="+mn-lt"/>
            </a:endParaRPr>
          </a:p>
          <a:p>
            <a:pPr marL="0" indent="0" algn="ctr">
              <a:lnSpc>
                <a:spcPct val="90000"/>
              </a:lnSpc>
              <a:spcBef>
                <a:spcPts val="1000"/>
              </a:spcBef>
              <a:spcAft>
                <a:spcPts val="0"/>
              </a:spcAft>
              <a:buNone/>
            </a:pPr>
            <a:endParaRPr lang="nl-NL" sz="2400">
              <a:ea typeface="+mn-lt"/>
              <a:cs typeface="+mn-lt"/>
            </a:endParaRPr>
          </a:p>
          <a:p>
            <a:pPr marL="0" indent="0">
              <a:buNone/>
            </a:pPr>
            <a:endParaRPr lang="nl-NL"/>
          </a:p>
        </p:txBody>
      </p:sp>
      <p:sp>
        <p:nvSpPr>
          <p:cNvPr id="4" name="Ondertitel 2">
            <a:extLst>
              <a:ext uri="{FF2B5EF4-FFF2-40B4-BE49-F238E27FC236}">
                <a16:creationId xmlns:a16="http://schemas.microsoft.com/office/drawing/2014/main" id="{329579FA-C7E6-4D8D-B70F-BB1BD583311B}"/>
              </a:ext>
            </a:extLst>
          </p:cNvPr>
          <p:cNvSpPr>
            <a:spLocks noGrp="1"/>
          </p:cNvSpPr>
          <p:nvPr/>
        </p:nvSpPr>
        <p:spPr>
          <a:xfrm>
            <a:off x="602821" y="1596469"/>
            <a:ext cx="10344727" cy="183253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2000">
                <a:ea typeface="+mn-lt"/>
                <a:cs typeface="+mn-lt"/>
              </a:rPr>
              <a:t>Roep zo snel mogelijk de </a:t>
            </a:r>
            <a:r>
              <a:rPr lang="nl-NL" sz="2000" b="1" u="sng">
                <a:ea typeface="+mn-lt"/>
                <a:cs typeface="+mn-lt"/>
              </a:rPr>
              <a:t>kleur</a:t>
            </a:r>
            <a:r>
              <a:rPr lang="nl-NL" sz="2000">
                <a:ea typeface="+mn-lt"/>
                <a:cs typeface="+mn-lt"/>
              </a:rPr>
              <a:t> van de woorden die op het scherm staan</a:t>
            </a:r>
          </a:p>
        </p:txBody>
      </p:sp>
    </p:spTree>
    <p:extLst>
      <p:ext uri="{BB962C8B-B14F-4D97-AF65-F5344CB8AC3E}">
        <p14:creationId xmlns:p14="http://schemas.microsoft.com/office/powerpoint/2010/main" val="3114286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5D58CE-891C-5FE3-C674-36FB2ACD54B5}"/>
              </a:ext>
            </a:extLst>
          </p:cNvPr>
          <p:cNvSpPr>
            <a:spLocks noGrp="1"/>
          </p:cNvSpPr>
          <p:nvPr>
            <p:ph type="title"/>
          </p:nvPr>
        </p:nvSpPr>
        <p:spPr/>
        <p:txBody>
          <a:bodyPr/>
          <a:lstStyle/>
          <a:p>
            <a:r>
              <a:rPr lang="nl-NL"/>
              <a:t>En start…</a:t>
            </a:r>
          </a:p>
        </p:txBody>
      </p:sp>
      <p:sp>
        <p:nvSpPr>
          <p:cNvPr id="3" name="Tijdelijke aanduiding voor inhoud 2">
            <a:extLst>
              <a:ext uri="{FF2B5EF4-FFF2-40B4-BE49-F238E27FC236}">
                <a16:creationId xmlns:a16="http://schemas.microsoft.com/office/drawing/2014/main" id="{9C3A5B1D-5CC0-4C04-B3EB-1C58036B7A96}"/>
              </a:ext>
            </a:extLst>
          </p:cNvPr>
          <p:cNvSpPr>
            <a:spLocks noGrp="1"/>
          </p:cNvSpPr>
          <p:nvPr>
            <p:ph idx="1"/>
          </p:nvPr>
        </p:nvSpPr>
        <p:spPr/>
        <p:txBody>
          <a:bodyPr/>
          <a:lstStyle/>
          <a:p>
            <a:pPr marL="0" indent="0" algn="ctr">
              <a:lnSpc>
                <a:spcPct val="90000"/>
              </a:lnSpc>
              <a:spcBef>
                <a:spcPts val="1000"/>
              </a:spcBef>
              <a:spcAft>
                <a:spcPts val="0"/>
              </a:spcAft>
              <a:buNone/>
            </a:pPr>
            <a:endParaRPr lang="nl-NL" sz="2400">
              <a:ea typeface="+mn-lt"/>
              <a:cs typeface="+mn-lt"/>
            </a:endParaRPr>
          </a:p>
          <a:p>
            <a:pPr marL="0" indent="0" algn="ctr">
              <a:lnSpc>
                <a:spcPct val="90000"/>
              </a:lnSpc>
              <a:spcBef>
                <a:spcPts val="1000"/>
              </a:spcBef>
              <a:spcAft>
                <a:spcPts val="0"/>
              </a:spcAft>
              <a:buNone/>
            </a:pPr>
            <a:endParaRPr lang="nl-NL" sz="2400">
              <a:ea typeface="+mn-lt"/>
              <a:cs typeface="+mn-lt"/>
            </a:endParaRPr>
          </a:p>
          <a:p>
            <a:pPr marL="0" indent="0">
              <a:buNone/>
            </a:pPr>
            <a:endParaRPr lang="nl-NL"/>
          </a:p>
        </p:txBody>
      </p:sp>
      <p:sp>
        <p:nvSpPr>
          <p:cNvPr id="6" name="Ondertitel 2">
            <a:extLst>
              <a:ext uri="{FF2B5EF4-FFF2-40B4-BE49-F238E27FC236}">
                <a16:creationId xmlns:a16="http://schemas.microsoft.com/office/drawing/2014/main" id="{3C7A7F48-42B5-4D8E-92D3-44FD685AA853}"/>
              </a:ext>
            </a:extLst>
          </p:cNvPr>
          <p:cNvSpPr>
            <a:spLocks noGrp="1"/>
          </p:cNvSpPr>
          <p:nvPr/>
        </p:nvSpPr>
        <p:spPr>
          <a:xfrm>
            <a:off x="1448210" y="708585"/>
            <a:ext cx="9144000" cy="4016229"/>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a:t> </a:t>
            </a:r>
          </a:p>
          <a:p>
            <a:endParaRPr lang="nl-NL"/>
          </a:p>
          <a:p>
            <a:r>
              <a:rPr lang="nl-NL"/>
              <a:t>   </a:t>
            </a:r>
            <a:r>
              <a:rPr lang="nl-NL" sz="3900">
                <a:solidFill>
                  <a:srgbClr val="7030A0"/>
                </a:solidFill>
              </a:rPr>
              <a:t>Rood</a:t>
            </a:r>
            <a:r>
              <a:rPr lang="nl-NL" sz="3900"/>
              <a:t>	 </a:t>
            </a:r>
            <a:r>
              <a:rPr lang="nl-NL" sz="3900">
                <a:solidFill>
                  <a:srgbClr val="27AAE1"/>
                </a:solidFill>
              </a:rPr>
              <a:t>Geel</a:t>
            </a:r>
            <a:r>
              <a:rPr lang="nl-NL" sz="3900"/>
              <a:t>	 </a:t>
            </a:r>
            <a:r>
              <a:rPr lang="nl-NL" sz="3900">
                <a:solidFill>
                  <a:srgbClr val="FFC000"/>
                </a:solidFill>
              </a:rPr>
              <a:t>Groen</a:t>
            </a:r>
            <a:r>
              <a:rPr lang="nl-NL" sz="3900"/>
              <a:t>	  </a:t>
            </a:r>
            <a:r>
              <a:rPr lang="nl-NL" sz="3900">
                <a:solidFill>
                  <a:srgbClr val="FF0000"/>
                </a:solidFill>
              </a:rPr>
              <a:t>Blauw</a:t>
            </a:r>
          </a:p>
          <a:p>
            <a:endParaRPr lang="nl-NL" sz="3900">
              <a:solidFill>
                <a:srgbClr val="7030A0"/>
              </a:solidFill>
            </a:endParaRPr>
          </a:p>
          <a:p>
            <a:r>
              <a:rPr lang="nl-NL" sz="3900">
                <a:solidFill>
                  <a:srgbClr val="4D4D4D"/>
                </a:solidFill>
              </a:rPr>
              <a:t>Paars</a:t>
            </a:r>
            <a:r>
              <a:rPr lang="nl-NL" sz="3900"/>
              <a:t>	</a:t>
            </a:r>
            <a:r>
              <a:rPr lang="nl-NL" sz="3900">
                <a:solidFill>
                  <a:srgbClr val="50B848"/>
                </a:solidFill>
              </a:rPr>
              <a:t>Zwart</a:t>
            </a:r>
            <a:r>
              <a:rPr lang="nl-NL" sz="3900"/>
              <a:t>	</a:t>
            </a:r>
            <a:r>
              <a:rPr lang="nl-NL" sz="3900">
                <a:solidFill>
                  <a:schemeClr val="accent5"/>
                </a:solidFill>
              </a:rPr>
              <a:t>Rood</a:t>
            </a:r>
            <a:r>
              <a:rPr lang="nl-NL" sz="3900"/>
              <a:t>	</a:t>
            </a:r>
            <a:r>
              <a:rPr lang="nl-NL" sz="3900">
                <a:solidFill>
                  <a:srgbClr val="27AAE1"/>
                </a:solidFill>
              </a:rPr>
              <a:t>Geel</a:t>
            </a:r>
          </a:p>
          <a:p>
            <a:endParaRPr lang="nl-NL" sz="3900">
              <a:solidFill>
                <a:schemeClr val="accent6">
                  <a:lumMod val="75000"/>
                </a:schemeClr>
              </a:solidFill>
            </a:endParaRPr>
          </a:p>
          <a:p>
            <a:r>
              <a:rPr lang="nl-NL" sz="3900">
                <a:solidFill>
                  <a:schemeClr val="accent6">
                    <a:lumMod val="75000"/>
                  </a:schemeClr>
                </a:solidFill>
              </a:rPr>
              <a:t>   </a:t>
            </a:r>
            <a:r>
              <a:rPr lang="nl-NL" sz="3900">
                <a:solidFill>
                  <a:srgbClr val="FFC000"/>
                </a:solidFill>
              </a:rPr>
              <a:t>Groen</a:t>
            </a:r>
            <a:r>
              <a:rPr lang="nl-NL" sz="3900"/>
              <a:t>	    </a:t>
            </a:r>
            <a:r>
              <a:rPr lang="nl-NL" sz="3900">
                <a:solidFill>
                  <a:srgbClr val="FF0000"/>
                </a:solidFill>
              </a:rPr>
              <a:t>Blauw</a:t>
            </a:r>
            <a:r>
              <a:rPr lang="nl-NL" sz="3900"/>
              <a:t>	    </a:t>
            </a:r>
            <a:r>
              <a:rPr lang="nl-NL" sz="3900">
                <a:solidFill>
                  <a:srgbClr val="FFC000"/>
                </a:solidFill>
              </a:rPr>
              <a:t>Groen</a:t>
            </a:r>
            <a:r>
              <a:rPr lang="nl-NL" sz="3900"/>
              <a:t>	   </a:t>
            </a:r>
            <a:r>
              <a:rPr lang="nl-NL" sz="3900">
                <a:solidFill>
                  <a:srgbClr val="50B848"/>
                </a:solidFill>
              </a:rPr>
              <a:t>Zwart</a:t>
            </a:r>
            <a:r>
              <a:rPr lang="nl-NL"/>
              <a:t>	</a:t>
            </a:r>
          </a:p>
        </p:txBody>
      </p:sp>
    </p:spTree>
    <p:extLst>
      <p:ext uri="{BB962C8B-B14F-4D97-AF65-F5344CB8AC3E}">
        <p14:creationId xmlns:p14="http://schemas.microsoft.com/office/powerpoint/2010/main" val="3523711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FB6664-B369-4657-BF5E-0846F09D34AC}"/>
              </a:ext>
            </a:extLst>
          </p:cNvPr>
          <p:cNvSpPr>
            <a:spLocks noGrp="1"/>
          </p:cNvSpPr>
          <p:nvPr>
            <p:ph type="title"/>
          </p:nvPr>
        </p:nvSpPr>
        <p:spPr/>
        <p:txBody>
          <a:bodyPr/>
          <a:lstStyle/>
          <a:p>
            <a:r>
              <a:rPr lang="nl-NL"/>
              <a:t>Twee beslissystemen</a:t>
            </a:r>
          </a:p>
        </p:txBody>
      </p:sp>
      <p:sp>
        <p:nvSpPr>
          <p:cNvPr id="4" name="Tijdelijke aanduiding voor inhoud 2">
            <a:extLst>
              <a:ext uri="{FF2B5EF4-FFF2-40B4-BE49-F238E27FC236}">
                <a16:creationId xmlns:a16="http://schemas.microsoft.com/office/drawing/2014/main" id="{AB32FDCA-C3EE-4CF5-9DF4-6915F06418D3}"/>
              </a:ext>
            </a:extLst>
          </p:cNvPr>
          <p:cNvSpPr txBox="1">
            <a:spLocks/>
          </p:cNvSpPr>
          <p:nvPr/>
        </p:nvSpPr>
        <p:spPr bwMode="auto">
          <a:xfrm>
            <a:off x="8027290" y="1870618"/>
            <a:ext cx="3427585" cy="3989388"/>
          </a:xfrm>
          <a:prstGeom prst="rect">
            <a:avLst/>
          </a:prstGeom>
          <a:solidFill>
            <a:schemeClr val="bg1"/>
          </a:solidFill>
          <a:ln>
            <a:noFill/>
          </a:ln>
          <a:effectLst/>
        </p:spPr>
        <p:txBody>
          <a:bodyPr/>
          <a:lstStyle>
            <a:lvl1pPr marL="342900" indent="-342900" algn="l" rtl="0" eaLnBrk="1" fontAlgn="base" hangingPunct="1">
              <a:lnSpc>
                <a:spcPct val="130000"/>
              </a:lnSpc>
              <a:spcBef>
                <a:spcPct val="20000"/>
              </a:spcBef>
              <a:spcAft>
                <a:spcPct val="0"/>
              </a:spcAft>
              <a:buClr>
                <a:srgbClr val="DA241E"/>
              </a:buClr>
              <a:buFont typeface="Wingdings" panose="05000000000000000000" pitchFamily="2" charset="2"/>
              <a:buChar char="§"/>
              <a:defRPr sz="2000" kern="1200">
                <a:solidFill>
                  <a:srgbClr val="292929"/>
                </a:solidFill>
                <a:latin typeface="+mn-lt"/>
                <a:ea typeface="+mn-ea"/>
                <a:cs typeface="+mn-cs"/>
              </a:defRPr>
            </a:lvl1pPr>
            <a:lvl2pPr marL="742950" indent="-285750" algn="l" rtl="0" eaLnBrk="1" fontAlgn="base" hangingPunct="1">
              <a:lnSpc>
                <a:spcPct val="130000"/>
              </a:lnSpc>
              <a:spcBef>
                <a:spcPct val="20000"/>
              </a:spcBef>
              <a:spcAft>
                <a:spcPct val="0"/>
              </a:spcAft>
              <a:buClr>
                <a:srgbClr val="009900"/>
              </a:buClr>
              <a:buFont typeface="Wingdings" panose="05000000000000000000" pitchFamily="2" charset="2"/>
              <a:buChar char="§"/>
              <a:defRPr sz="2000" kern="1200">
                <a:solidFill>
                  <a:srgbClr val="292929"/>
                </a:solidFill>
                <a:latin typeface="+mn-lt"/>
                <a:ea typeface="+mn-ea"/>
                <a:cs typeface="+mn-cs"/>
              </a:defRPr>
            </a:lvl2pPr>
            <a:lvl3pPr marL="1143000" indent="-228600" algn="l" rtl="0" eaLnBrk="1" fontAlgn="base" hangingPunct="1">
              <a:lnSpc>
                <a:spcPct val="130000"/>
              </a:lnSpc>
              <a:spcBef>
                <a:spcPct val="20000"/>
              </a:spcBef>
              <a:spcAft>
                <a:spcPct val="0"/>
              </a:spcAft>
              <a:buClr>
                <a:srgbClr val="FF6600"/>
              </a:buClr>
              <a:buFont typeface="Wingdings" panose="05000000000000000000" pitchFamily="2" charset="2"/>
              <a:buChar char="§"/>
              <a:defRPr sz="2000" kern="1200">
                <a:solidFill>
                  <a:srgbClr val="292929"/>
                </a:solidFill>
                <a:latin typeface="+mn-lt"/>
                <a:ea typeface="+mn-ea"/>
                <a:cs typeface="+mn-cs"/>
              </a:defRPr>
            </a:lvl3pPr>
            <a:lvl4pPr marL="1600200" indent="-228600" algn="l" rtl="0" eaLnBrk="1" fontAlgn="base" hangingPunct="1">
              <a:lnSpc>
                <a:spcPct val="130000"/>
              </a:lnSpc>
              <a:spcBef>
                <a:spcPct val="20000"/>
              </a:spcBef>
              <a:spcAft>
                <a:spcPct val="0"/>
              </a:spcAft>
              <a:buClr>
                <a:srgbClr val="0099FF"/>
              </a:buClr>
              <a:buFont typeface="Wingdings" panose="05000000000000000000" pitchFamily="2" charset="2"/>
              <a:buChar char="§"/>
              <a:defRPr sz="2000" kern="1200">
                <a:solidFill>
                  <a:srgbClr val="292929"/>
                </a:solidFill>
                <a:latin typeface="+mn-lt"/>
                <a:ea typeface="+mn-ea"/>
                <a:cs typeface="+mn-cs"/>
              </a:defRPr>
            </a:lvl4pPr>
            <a:lvl5pPr marL="2057400" indent="-228600" algn="l" rtl="0" eaLnBrk="1" fontAlgn="base" hangingPunct="1">
              <a:lnSpc>
                <a:spcPct val="130000"/>
              </a:lnSpc>
              <a:spcBef>
                <a:spcPct val="20000"/>
              </a:spcBef>
              <a:spcAft>
                <a:spcPct val="0"/>
              </a:spcAft>
              <a:buClr>
                <a:srgbClr val="FF0000"/>
              </a:buClr>
              <a:buFont typeface="Wingdings" panose="05000000000000000000" pitchFamily="2" charset="2"/>
              <a:buChar char="§"/>
              <a:defRPr sz="20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defRPr/>
            </a:pPr>
            <a:r>
              <a:rPr lang="nl-NL" b="1"/>
              <a:t>Rationeel</a:t>
            </a:r>
          </a:p>
          <a:p>
            <a:pPr marL="0" indent="0">
              <a:buFont typeface="Wingdings" panose="05000000000000000000" pitchFamily="2" charset="2"/>
              <a:buNone/>
              <a:defRPr/>
            </a:pPr>
            <a:r>
              <a:rPr lang="nl-NL" b="1"/>
              <a:t>Systeem 2</a:t>
            </a:r>
          </a:p>
          <a:p>
            <a:pPr>
              <a:defRPr/>
            </a:pPr>
            <a:r>
              <a:rPr lang="nl-NL"/>
              <a:t>Langzaam</a:t>
            </a:r>
          </a:p>
          <a:p>
            <a:pPr>
              <a:defRPr/>
            </a:pPr>
            <a:r>
              <a:rPr lang="nl-NL"/>
              <a:t>Bewust aanzetten</a:t>
            </a:r>
          </a:p>
          <a:p>
            <a:pPr>
              <a:defRPr/>
            </a:pPr>
            <a:r>
              <a:rPr lang="nl-NL"/>
              <a:t>Nadenken/overwegen</a:t>
            </a:r>
          </a:p>
          <a:p>
            <a:pPr>
              <a:defRPr/>
            </a:pPr>
            <a:r>
              <a:rPr lang="nl-NL"/>
              <a:t>Moeilijkere beslissingen</a:t>
            </a:r>
          </a:p>
        </p:txBody>
      </p:sp>
      <p:sp>
        <p:nvSpPr>
          <p:cNvPr id="6" name="Tijdelijke aanduiding voor inhoud 2">
            <a:extLst>
              <a:ext uri="{FF2B5EF4-FFF2-40B4-BE49-F238E27FC236}">
                <a16:creationId xmlns:a16="http://schemas.microsoft.com/office/drawing/2014/main" id="{3E90A160-F6A8-4054-9386-EC41F471D058}"/>
              </a:ext>
            </a:extLst>
          </p:cNvPr>
          <p:cNvSpPr txBox="1">
            <a:spLocks/>
          </p:cNvSpPr>
          <p:nvPr/>
        </p:nvSpPr>
        <p:spPr bwMode="auto">
          <a:xfrm>
            <a:off x="737125" y="1870618"/>
            <a:ext cx="3704246" cy="3989388"/>
          </a:xfrm>
          <a:prstGeom prst="rect">
            <a:avLst/>
          </a:prstGeom>
          <a:solidFill>
            <a:schemeClr val="bg1"/>
          </a:solidFill>
          <a:ln>
            <a:noFill/>
          </a:ln>
          <a:effectLst/>
        </p:spPr>
        <p:txBody>
          <a:bodyPr/>
          <a:lstStyle>
            <a:lvl1pPr marL="342900" indent="-342900" algn="l" rtl="0" eaLnBrk="1" fontAlgn="base" hangingPunct="1">
              <a:lnSpc>
                <a:spcPct val="130000"/>
              </a:lnSpc>
              <a:spcBef>
                <a:spcPct val="20000"/>
              </a:spcBef>
              <a:spcAft>
                <a:spcPct val="0"/>
              </a:spcAft>
              <a:buClr>
                <a:srgbClr val="DA241E"/>
              </a:buClr>
              <a:buFont typeface="Wingdings" panose="05000000000000000000" pitchFamily="2" charset="2"/>
              <a:buChar char="§"/>
              <a:defRPr sz="2000" kern="1200">
                <a:solidFill>
                  <a:srgbClr val="292929"/>
                </a:solidFill>
                <a:latin typeface="+mn-lt"/>
                <a:ea typeface="+mn-ea"/>
                <a:cs typeface="+mn-cs"/>
              </a:defRPr>
            </a:lvl1pPr>
            <a:lvl2pPr marL="742950" indent="-285750" algn="l" rtl="0" eaLnBrk="1" fontAlgn="base" hangingPunct="1">
              <a:lnSpc>
                <a:spcPct val="130000"/>
              </a:lnSpc>
              <a:spcBef>
                <a:spcPct val="20000"/>
              </a:spcBef>
              <a:spcAft>
                <a:spcPct val="0"/>
              </a:spcAft>
              <a:buClr>
                <a:srgbClr val="009900"/>
              </a:buClr>
              <a:buFont typeface="Wingdings" panose="05000000000000000000" pitchFamily="2" charset="2"/>
              <a:buChar char="§"/>
              <a:defRPr sz="2000" kern="1200">
                <a:solidFill>
                  <a:srgbClr val="292929"/>
                </a:solidFill>
                <a:latin typeface="+mn-lt"/>
                <a:ea typeface="+mn-ea"/>
                <a:cs typeface="+mn-cs"/>
              </a:defRPr>
            </a:lvl2pPr>
            <a:lvl3pPr marL="1143000" indent="-228600" algn="l" rtl="0" eaLnBrk="1" fontAlgn="base" hangingPunct="1">
              <a:lnSpc>
                <a:spcPct val="130000"/>
              </a:lnSpc>
              <a:spcBef>
                <a:spcPct val="20000"/>
              </a:spcBef>
              <a:spcAft>
                <a:spcPct val="0"/>
              </a:spcAft>
              <a:buClr>
                <a:srgbClr val="FF6600"/>
              </a:buClr>
              <a:buFont typeface="Wingdings" panose="05000000000000000000" pitchFamily="2" charset="2"/>
              <a:buChar char="§"/>
              <a:defRPr sz="2000" kern="1200">
                <a:solidFill>
                  <a:srgbClr val="292929"/>
                </a:solidFill>
                <a:latin typeface="+mn-lt"/>
                <a:ea typeface="+mn-ea"/>
                <a:cs typeface="+mn-cs"/>
              </a:defRPr>
            </a:lvl3pPr>
            <a:lvl4pPr marL="1600200" indent="-228600" algn="l" rtl="0" eaLnBrk="1" fontAlgn="base" hangingPunct="1">
              <a:lnSpc>
                <a:spcPct val="130000"/>
              </a:lnSpc>
              <a:spcBef>
                <a:spcPct val="20000"/>
              </a:spcBef>
              <a:spcAft>
                <a:spcPct val="0"/>
              </a:spcAft>
              <a:buClr>
                <a:srgbClr val="0099FF"/>
              </a:buClr>
              <a:buFont typeface="Wingdings" panose="05000000000000000000" pitchFamily="2" charset="2"/>
              <a:buChar char="§"/>
              <a:defRPr sz="2000" kern="1200">
                <a:solidFill>
                  <a:srgbClr val="292929"/>
                </a:solidFill>
                <a:latin typeface="+mn-lt"/>
                <a:ea typeface="+mn-ea"/>
                <a:cs typeface="+mn-cs"/>
              </a:defRPr>
            </a:lvl4pPr>
            <a:lvl5pPr marL="2057400" indent="-228600" algn="l" rtl="0" eaLnBrk="1" fontAlgn="base" hangingPunct="1">
              <a:lnSpc>
                <a:spcPct val="130000"/>
              </a:lnSpc>
              <a:spcBef>
                <a:spcPct val="20000"/>
              </a:spcBef>
              <a:spcAft>
                <a:spcPct val="0"/>
              </a:spcAft>
              <a:buClr>
                <a:srgbClr val="FF0000"/>
              </a:buClr>
              <a:buFont typeface="Wingdings" panose="05000000000000000000" pitchFamily="2" charset="2"/>
              <a:buChar char="§"/>
              <a:defRPr sz="20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defRPr/>
            </a:pPr>
            <a:r>
              <a:rPr lang="nl-NL" b="1"/>
              <a:t>Automatisch</a:t>
            </a:r>
          </a:p>
          <a:p>
            <a:pPr marL="0" indent="0">
              <a:buFont typeface="Wingdings" panose="05000000000000000000" pitchFamily="2" charset="2"/>
              <a:buNone/>
              <a:defRPr/>
            </a:pPr>
            <a:r>
              <a:rPr lang="nl-NL" b="1"/>
              <a:t>Systeem 1</a:t>
            </a:r>
          </a:p>
          <a:p>
            <a:pPr>
              <a:defRPr/>
            </a:pPr>
            <a:r>
              <a:rPr lang="nl-NL"/>
              <a:t>Snel</a:t>
            </a:r>
          </a:p>
          <a:p>
            <a:pPr>
              <a:defRPr/>
            </a:pPr>
            <a:r>
              <a:rPr lang="nl-NL"/>
              <a:t>Staat altijd aan</a:t>
            </a:r>
          </a:p>
          <a:p>
            <a:pPr>
              <a:defRPr/>
            </a:pPr>
            <a:r>
              <a:rPr lang="nl-NL"/>
              <a:t>Automatisch denken/ onbewust</a:t>
            </a:r>
          </a:p>
          <a:p>
            <a:pPr>
              <a:defRPr/>
            </a:pPr>
            <a:r>
              <a:rPr lang="nl-NL"/>
              <a:t>Dagelijkse eenvoudige beslissingen</a:t>
            </a:r>
          </a:p>
          <a:p>
            <a:pPr>
              <a:defRPr/>
            </a:pPr>
            <a:r>
              <a:rPr lang="nl-NL"/>
              <a:t>Foutgevoelig</a:t>
            </a:r>
          </a:p>
        </p:txBody>
      </p:sp>
      <p:pic>
        <p:nvPicPr>
          <p:cNvPr id="7" name="Picture 2">
            <a:extLst>
              <a:ext uri="{FF2B5EF4-FFF2-40B4-BE49-F238E27FC236}">
                <a16:creationId xmlns:a16="http://schemas.microsoft.com/office/drawing/2014/main" id="{E20B10A1-C706-AFE2-A203-6C4AD6E48B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16" t="28244" r="35768"/>
          <a:stretch/>
        </p:blipFill>
        <p:spPr bwMode="auto">
          <a:xfrm>
            <a:off x="4038324" y="1460154"/>
            <a:ext cx="3704246" cy="4355780"/>
          </a:xfrm>
          <a:prstGeom prst="rect">
            <a:avLst/>
          </a:prstGeom>
          <a:noFill/>
          <a:extLst>
            <a:ext uri="{909E8E84-426E-40DD-AFC4-6F175D3DCCD1}">
              <a14:hiddenFill xmlns:a14="http://schemas.microsoft.com/office/drawing/2010/main">
                <a:solidFill>
                  <a:srgbClr val="FFFFFF"/>
                </a:solidFill>
              </a14:hiddenFill>
            </a:ext>
          </a:extLst>
        </p:spPr>
      </p:pic>
      <p:sp>
        <p:nvSpPr>
          <p:cNvPr id="12" name="Ovaal 11">
            <a:extLst>
              <a:ext uri="{FF2B5EF4-FFF2-40B4-BE49-F238E27FC236}">
                <a16:creationId xmlns:a16="http://schemas.microsoft.com/office/drawing/2014/main" id="{9F8EFB33-8557-CE0D-748B-626D899A55BD}"/>
              </a:ext>
            </a:extLst>
          </p:cNvPr>
          <p:cNvSpPr/>
          <p:nvPr/>
        </p:nvSpPr>
        <p:spPr>
          <a:xfrm>
            <a:off x="2692400" y="1870618"/>
            <a:ext cx="1296000" cy="1296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2800"/>
              <a:t>95%</a:t>
            </a:r>
          </a:p>
        </p:txBody>
      </p:sp>
      <p:sp>
        <p:nvSpPr>
          <p:cNvPr id="13" name="Ovaal 12">
            <a:extLst>
              <a:ext uri="{FF2B5EF4-FFF2-40B4-BE49-F238E27FC236}">
                <a16:creationId xmlns:a16="http://schemas.microsoft.com/office/drawing/2014/main" id="{F2E81418-0B85-316F-AAA3-9B97C5A7A988}"/>
              </a:ext>
            </a:extLst>
          </p:cNvPr>
          <p:cNvSpPr/>
          <p:nvPr/>
        </p:nvSpPr>
        <p:spPr>
          <a:xfrm>
            <a:off x="10197575" y="1878017"/>
            <a:ext cx="1296000" cy="1296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2800"/>
              <a:t>5%</a:t>
            </a:r>
          </a:p>
        </p:txBody>
      </p:sp>
      <p:pic>
        <p:nvPicPr>
          <p:cNvPr id="8" name="Picture 2" descr="Afbeeldingsresultaten voor wasmachine">
            <a:extLst>
              <a:ext uri="{FF2B5EF4-FFF2-40B4-BE49-F238E27FC236}">
                <a16:creationId xmlns:a16="http://schemas.microsoft.com/office/drawing/2014/main" id="{82393A7B-544C-00F4-6DD1-4BFDC52A2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230" y="4390701"/>
            <a:ext cx="1180134" cy="1648029"/>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descr="Espressoshot dat in een kopje wordt gegoten">
            <a:extLst>
              <a:ext uri="{FF2B5EF4-FFF2-40B4-BE49-F238E27FC236}">
                <a16:creationId xmlns:a16="http://schemas.microsoft.com/office/drawing/2014/main" id="{AA0C3191-CF2B-F20E-BF68-E8F0C6619B37}"/>
              </a:ext>
            </a:extLst>
          </p:cNvPr>
          <p:cNvPicPr>
            <a:picLocks noChangeAspect="1"/>
          </p:cNvPicPr>
          <p:nvPr/>
        </p:nvPicPr>
        <p:blipFill>
          <a:blip r:embed="rId5"/>
          <a:stretch>
            <a:fillRect/>
          </a:stretch>
        </p:blipFill>
        <p:spPr>
          <a:xfrm>
            <a:off x="3788118" y="4613498"/>
            <a:ext cx="1801455" cy="1202436"/>
          </a:xfrm>
          <a:prstGeom prst="rect">
            <a:avLst/>
          </a:prstGeom>
        </p:spPr>
      </p:pic>
    </p:spTree>
    <p:extLst>
      <p:ext uri="{BB962C8B-B14F-4D97-AF65-F5344CB8AC3E}">
        <p14:creationId xmlns:p14="http://schemas.microsoft.com/office/powerpoint/2010/main" val="89971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15191AA-58D9-782F-2098-5D2E04E7BAFF}"/>
              </a:ext>
            </a:extLst>
          </p:cNvPr>
          <p:cNvSpPr>
            <a:spLocks noGrp="1"/>
          </p:cNvSpPr>
          <p:nvPr>
            <p:ph type="title"/>
          </p:nvPr>
        </p:nvSpPr>
        <p:spPr/>
        <p:txBody>
          <a:bodyPr/>
          <a:lstStyle/>
          <a:p>
            <a:r>
              <a:rPr lang="nl-NL" dirty="0"/>
              <a:t>Opdracht: Advies voor jouw stageschool</a:t>
            </a:r>
            <a:br>
              <a:rPr lang="nl-NL" dirty="0"/>
            </a:br>
            <a:br>
              <a:rPr lang="nl-NL" dirty="0"/>
            </a:br>
            <a:br>
              <a:rPr lang="nl-NL" dirty="0"/>
            </a:br>
            <a:endParaRPr lang="nl-NL" dirty="0"/>
          </a:p>
        </p:txBody>
      </p:sp>
      <p:sp>
        <p:nvSpPr>
          <p:cNvPr id="5" name="Tijdelijke aanduiding voor inhoud 4">
            <a:extLst>
              <a:ext uri="{FF2B5EF4-FFF2-40B4-BE49-F238E27FC236}">
                <a16:creationId xmlns:a16="http://schemas.microsoft.com/office/drawing/2014/main" id="{E4576174-E8D8-56CE-D270-0C77A38DB8A1}"/>
              </a:ext>
            </a:extLst>
          </p:cNvPr>
          <p:cNvSpPr>
            <a:spLocks noGrp="1"/>
          </p:cNvSpPr>
          <p:nvPr>
            <p:ph idx="1"/>
          </p:nvPr>
        </p:nvSpPr>
        <p:spPr/>
        <p:txBody>
          <a:bodyPr/>
          <a:lstStyle/>
          <a:p>
            <a:r>
              <a:rPr lang="nl-NL" dirty="0"/>
              <a:t>Hoe kan jij aan de slag met voeding op jouw stageschool?</a:t>
            </a:r>
          </a:p>
          <a:p>
            <a:pPr lvl="1"/>
            <a:r>
              <a:rPr lang="nl-NL" sz="2000" dirty="0"/>
              <a:t>In hoeverre is er sprake van ongezonde verleidingen in (de buurt van) jouw school?</a:t>
            </a:r>
          </a:p>
          <a:p>
            <a:pPr lvl="1"/>
            <a:r>
              <a:rPr lang="nl-NL" sz="2000" dirty="0"/>
              <a:t>Hoe kan je omgaan met ongezonde verleidingen?</a:t>
            </a:r>
          </a:p>
          <a:p>
            <a:pPr lvl="1"/>
            <a:r>
              <a:rPr lang="nl-NL" sz="2000" dirty="0"/>
              <a:t>Wat doet jouw (stage)school al aan voedseleducatie? </a:t>
            </a:r>
          </a:p>
          <a:p>
            <a:pPr lvl="1"/>
            <a:r>
              <a:rPr lang="nl-NL" sz="2000" dirty="0"/>
              <a:t>Wat zou jouw school meer kunnen doen? </a:t>
            </a:r>
          </a:p>
          <a:p>
            <a:pPr lvl="1"/>
            <a:r>
              <a:rPr lang="nl-NL" sz="2000" dirty="0"/>
              <a:t>Met wat ga jij aan de slag? </a:t>
            </a:r>
          </a:p>
          <a:p>
            <a:pPr lvl="1"/>
            <a:endParaRPr lang="nl-NL" sz="2000" dirty="0"/>
          </a:p>
          <a:p>
            <a:pPr lvl="1"/>
            <a:endParaRPr lang="nl-NL" sz="2000" dirty="0"/>
          </a:p>
          <a:p>
            <a:pPr lvl="1"/>
            <a:endParaRPr lang="nl-NL" sz="2000" dirty="0"/>
          </a:p>
          <a:p>
            <a:pPr marL="268288" lvl="1" indent="0">
              <a:buNone/>
            </a:pPr>
            <a:r>
              <a:rPr lang="nl-NL" sz="2000" dirty="0"/>
              <a:t>Gebruik </a:t>
            </a:r>
            <a:r>
              <a:rPr lang="nl-NL" sz="2000" dirty="0">
                <a:hlinkClick r:id="rId4"/>
              </a:rPr>
              <a:t>www.voedingscentrum.nl/onderwijs</a:t>
            </a:r>
            <a:r>
              <a:rPr lang="nl-NL" sz="2000" dirty="0"/>
              <a:t> en kijk wat je kunt doen.</a:t>
            </a:r>
          </a:p>
        </p:txBody>
      </p:sp>
    </p:spTree>
    <p:extLst>
      <p:ext uri="{BB962C8B-B14F-4D97-AF65-F5344CB8AC3E}">
        <p14:creationId xmlns:p14="http://schemas.microsoft.com/office/powerpoint/2010/main" val="1109971450"/>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9B67CC4-A525-7045-95E2-8F88F52DC4CA}"/>
              </a:ext>
            </a:extLst>
          </p:cNvPr>
          <p:cNvSpPr>
            <a:spLocks noGrp="1"/>
          </p:cNvSpPr>
          <p:nvPr>
            <p:ph type="title"/>
          </p:nvPr>
        </p:nvSpPr>
        <p:spPr/>
        <p:txBody>
          <a:bodyPr/>
          <a:lstStyle/>
          <a:p>
            <a:r>
              <a:rPr lang="nl-NL"/>
              <a:t>Bedankt voor jullie aandacht! </a:t>
            </a:r>
            <a:br>
              <a:rPr lang="nl-NL"/>
            </a:br>
            <a:endParaRPr lang="nl-NL"/>
          </a:p>
        </p:txBody>
      </p:sp>
      <p:sp>
        <p:nvSpPr>
          <p:cNvPr id="4" name="Tijdelijke aanduiding voor tekst 3">
            <a:extLst>
              <a:ext uri="{FF2B5EF4-FFF2-40B4-BE49-F238E27FC236}">
                <a16:creationId xmlns:a16="http://schemas.microsoft.com/office/drawing/2014/main" id="{1C8C7B81-5348-7466-D311-031A6656796F}"/>
              </a:ext>
            </a:extLst>
          </p:cNvPr>
          <p:cNvSpPr>
            <a:spLocks noGrp="1"/>
          </p:cNvSpPr>
          <p:nvPr>
            <p:ph type="body" sz="quarter" idx="11"/>
          </p:nvPr>
        </p:nvSpPr>
        <p:spPr>
          <a:xfrm>
            <a:off x="6708816" y="3348067"/>
            <a:ext cx="4585856" cy="1679671"/>
          </a:xfrm>
        </p:spPr>
        <p:txBody>
          <a:bodyPr/>
          <a:lstStyle/>
          <a:p>
            <a:r>
              <a:rPr lang="nl-NL" sz="2000">
                <a:latin typeface="Rockwell"/>
              </a:rPr>
              <a:t>Vragen? Professionals@voedingscentrum.nl</a:t>
            </a:r>
            <a:endParaRPr lang="nl-NL" sz="2000"/>
          </a:p>
          <a:p>
            <a:r>
              <a:rPr lang="nl-NL" sz="2000">
                <a:latin typeface="Rockwell"/>
              </a:rPr>
              <a:t>Meer weten? www.voedingscentrum.nl/onderwijs</a:t>
            </a:r>
            <a:endParaRPr lang="nl-NL" sz="2000"/>
          </a:p>
        </p:txBody>
      </p:sp>
    </p:spTree>
    <p:extLst>
      <p:ext uri="{BB962C8B-B14F-4D97-AF65-F5344CB8AC3E}">
        <p14:creationId xmlns:p14="http://schemas.microsoft.com/office/powerpoint/2010/main" val="420514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BA857A-7015-BCB6-BE03-ADF446500E48}"/>
              </a:ext>
            </a:extLst>
          </p:cNvPr>
          <p:cNvSpPr>
            <a:spLocks noGrp="1"/>
          </p:cNvSpPr>
          <p:nvPr>
            <p:ph type="title"/>
          </p:nvPr>
        </p:nvSpPr>
        <p:spPr/>
        <p:txBody>
          <a:bodyPr/>
          <a:lstStyle/>
          <a:p>
            <a:r>
              <a:rPr lang="nl-NL"/>
              <a:t>Inhoud workshop</a:t>
            </a:r>
          </a:p>
        </p:txBody>
      </p:sp>
      <p:sp>
        <p:nvSpPr>
          <p:cNvPr id="3" name="Tijdelijke aanduiding voor inhoud 2">
            <a:extLst>
              <a:ext uri="{FF2B5EF4-FFF2-40B4-BE49-F238E27FC236}">
                <a16:creationId xmlns:a16="http://schemas.microsoft.com/office/drawing/2014/main" id="{282E91A7-9427-7AA6-1F97-C0DF454B642F}"/>
              </a:ext>
            </a:extLst>
          </p:cNvPr>
          <p:cNvSpPr>
            <a:spLocks noGrp="1"/>
          </p:cNvSpPr>
          <p:nvPr>
            <p:ph idx="1"/>
          </p:nvPr>
        </p:nvSpPr>
        <p:spPr/>
        <p:txBody>
          <a:bodyPr/>
          <a:lstStyle/>
          <a:p>
            <a:r>
              <a:rPr lang="nl-NL"/>
              <a:t>Introductie Voedingscentrum</a:t>
            </a:r>
          </a:p>
          <a:p>
            <a:r>
              <a:rPr lang="nl-NL"/>
              <a:t>Test je kennis! </a:t>
            </a:r>
          </a:p>
          <a:p>
            <a:r>
              <a:rPr lang="nl-NL"/>
              <a:t>Schijf van Vijf + video gezond &amp; duurzaam</a:t>
            </a:r>
          </a:p>
          <a:p>
            <a:r>
              <a:rPr lang="nl-NL"/>
              <a:t>Belang voedseleducatie en aan de slag in jullie lessen!</a:t>
            </a:r>
          </a:p>
          <a:p>
            <a:pPr lvl="1"/>
            <a:r>
              <a:rPr lang="nl-NL"/>
              <a:t>Losse lessen / actieve werkvormen</a:t>
            </a:r>
          </a:p>
          <a:p>
            <a:r>
              <a:rPr lang="nl-NL"/>
              <a:t>Voedselverleiding / eetomgevingen</a:t>
            </a:r>
          </a:p>
          <a:p>
            <a:r>
              <a:rPr lang="nl-NL"/>
              <a:t>Opdracht</a:t>
            </a:r>
          </a:p>
          <a:p>
            <a:endParaRPr lang="nl-NL"/>
          </a:p>
          <a:p>
            <a:endParaRPr lang="nl-NL"/>
          </a:p>
        </p:txBody>
      </p:sp>
    </p:spTree>
    <p:extLst>
      <p:ext uri="{BB962C8B-B14F-4D97-AF65-F5344CB8AC3E}">
        <p14:creationId xmlns:p14="http://schemas.microsoft.com/office/powerpoint/2010/main" val="2947739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FA4579-BFBA-5B99-4AAE-80398633E273}"/>
              </a:ext>
            </a:extLst>
          </p:cNvPr>
          <p:cNvSpPr>
            <a:spLocks noGrp="1"/>
          </p:cNvSpPr>
          <p:nvPr>
            <p:ph type="title"/>
          </p:nvPr>
        </p:nvSpPr>
        <p:spPr/>
        <p:txBody>
          <a:bodyPr/>
          <a:lstStyle/>
          <a:p>
            <a:r>
              <a:rPr lang="nl-NL" dirty="0"/>
              <a:t>Liefde gaat door de maag</a:t>
            </a:r>
          </a:p>
        </p:txBody>
      </p:sp>
      <p:sp>
        <p:nvSpPr>
          <p:cNvPr id="3" name="Tijdelijke aanduiding voor inhoud 2">
            <a:extLst>
              <a:ext uri="{FF2B5EF4-FFF2-40B4-BE49-F238E27FC236}">
                <a16:creationId xmlns:a16="http://schemas.microsoft.com/office/drawing/2014/main" id="{C99D93EC-290C-D869-BB0A-3C472EF7BD00}"/>
              </a:ext>
            </a:extLst>
          </p:cNvPr>
          <p:cNvSpPr>
            <a:spLocks noGrp="1"/>
          </p:cNvSpPr>
          <p:nvPr>
            <p:ph idx="1"/>
          </p:nvPr>
        </p:nvSpPr>
        <p:spPr/>
        <p:txBody>
          <a:bodyPr/>
          <a:lstStyle/>
          <a:p>
            <a:endParaRPr lang="nl-NL" sz="1800" dirty="0">
              <a:latin typeface="Segoe UI" panose="020B0502040204020203" pitchFamily="34" charset="0"/>
            </a:endParaRPr>
          </a:p>
          <a:p>
            <a:endParaRPr lang="nl-NL" dirty="0"/>
          </a:p>
        </p:txBody>
      </p:sp>
      <p:pic>
        <p:nvPicPr>
          <p:cNvPr id="4" name="Onlinemedia 3" title="Volledig MISLUKT! Koen kan geen ontbijt maken | Lang Leve de Liefde">
            <a:hlinkClick r:id="" action="ppaction://media"/>
            <a:extLst>
              <a:ext uri="{FF2B5EF4-FFF2-40B4-BE49-F238E27FC236}">
                <a16:creationId xmlns:a16="http://schemas.microsoft.com/office/drawing/2014/main" id="{F48FCCB6-A85E-5C12-E79C-6423290DB679}"/>
              </a:ext>
            </a:extLst>
          </p:cNvPr>
          <p:cNvPicPr>
            <a:picLocks noRot="1" noChangeAspect="1"/>
          </p:cNvPicPr>
          <p:nvPr>
            <a:videoFile r:link="rId1"/>
          </p:nvPr>
        </p:nvPicPr>
        <p:blipFill>
          <a:blip r:embed="rId3"/>
          <a:stretch>
            <a:fillRect/>
          </a:stretch>
        </p:blipFill>
        <p:spPr>
          <a:xfrm>
            <a:off x="1865635" y="1324028"/>
            <a:ext cx="8049623" cy="4548037"/>
          </a:xfrm>
          <a:prstGeom prst="rect">
            <a:avLst/>
          </a:prstGeom>
        </p:spPr>
      </p:pic>
    </p:spTree>
    <p:extLst>
      <p:ext uri="{BB962C8B-B14F-4D97-AF65-F5344CB8AC3E}">
        <p14:creationId xmlns:p14="http://schemas.microsoft.com/office/powerpoint/2010/main" val="266027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6E9EBEAF-2E1A-0A5B-53CC-9A85BA15A827}"/>
              </a:ext>
            </a:extLst>
          </p:cNvPr>
          <p:cNvSpPr>
            <a:spLocks noGrp="1"/>
          </p:cNvSpPr>
          <p:nvPr>
            <p:ph type="body" sz="quarter" idx="11"/>
          </p:nvPr>
        </p:nvSpPr>
        <p:spPr>
          <a:xfrm>
            <a:off x="801688" y="3435924"/>
            <a:ext cx="5057539" cy="694071"/>
          </a:xfrm>
        </p:spPr>
        <p:txBody>
          <a:bodyPr/>
          <a:lstStyle/>
          <a:p>
            <a:endParaRPr lang="en-US"/>
          </a:p>
        </p:txBody>
      </p:sp>
      <p:sp>
        <p:nvSpPr>
          <p:cNvPr id="3" name="Titel 2">
            <a:extLst>
              <a:ext uri="{FF2B5EF4-FFF2-40B4-BE49-F238E27FC236}">
                <a16:creationId xmlns:a16="http://schemas.microsoft.com/office/drawing/2014/main" id="{0DF808F7-CAF9-E414-D08B-92BD708DD7E5}"/>
              </a:ext>
            </a:extLst>
          </p:cNvPr>
          <p:cNvSpPr>
            <a:spLocks noGrp="1"/>
          </p:cNvSpPr>
          <p:nvPr>
            <p:ph type="title"/>
          </p:nvPr>
        </p:nvSpPr>
        <p:spPr>
          <a:xfrm>
            <a:off x="745200" y="676800"/>
            <a:ext cx="5114027" cy="2051206"/>
          </a:xfrm>
        </p:spPr>
        <p:txBody>
          <a:bodyPr anchor="t">
            <a:normAutofit/>
          </a:bodyPr>
          <a:lstStyle/>
          <a:p>
            <a:r>
              <a:rPr lang="nl-NL"/>
              <a:t>Introductie Voedingscentrum</a:t>
            </a:r>
          </a:p>
        </p:txBody>
      </p:sp>
    </p:spTree>
    <p:extLst>
      <p:ext uri="{BB962C8B-B14F-4D97-AF65-F5344CB8AC3E}">
        <p14:creationId xmlns:p14="http://schemas.microsoft.com/office/powerpoint/2010/main" val="4143182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299AC86-37A7-5F9B-DAA0-1242079F4997}"/>
              </a:ext>
            </a:extLst>
          </p:cNvPr>
          <p:cNvSpPr>
            <a:spLocks noGrp="1"/>
          </p:cNvSpPr>
          <p:nvPr>
            <p:ph type="title"/>
          </p:nvPr>
        </p:nvSpPr>
        <p:spPr/>
        <p:txBody>
          <a:bodyPr/>
          <a:lstStyle/>
          <a:p>
            <a:r>
              <a:rPr lang="nl-NL"/>
              <a:t>Het Voedingscentrum</a:t>
            </a:r>
          </a:p>
        </p:txBody>
      </p:sp>
      <p:sp>
        <p:nvSpPr>
          <p:cNvPr id="5" name="Tijdelijke aanduiding voor inhoud 4">
            <a:extLst>
              <a:ext uri="{FF2B5EF4-FFF2-40B4-BE49-F238E27FC236}">
                <a16:creationId xmlns:a16="http://schemas.microsoft.com/office/drawing/2014/main" id="{295D9294-CEB8-C4BD-BFFA-DFE081C1BEB1}"/>
              </a:ext>
            </a:extLst>
          </p:cNvPr>
          <p:cNvSpPr>
            <a:spLocks noGrp="1"/>
          </p:cNvSpPr>
          <p:nvPr>
            <p:ph idx="1"/>
          </p:nvPr>
        </p:nvSpPr>
        <p:spPr/>
        <p:txBody>
          <a:bodyPr vert="horz" lIns="91440" tIns="45720" rIns="91440" bIns="45720" rtlCol="0" anchor="t">
            <a:noAutofit/>
          </a:bodyPr>
          <a:lstStyle/>
          <a:p>
            <a:r>
              <a:rPr lang="nl-NL" dirty="0">
                <a:latin typeface="Bierstadt"/>
              </a:rPr>
              <a:t>Ondersteunt Nederlanders bij goed eten </a:t>
            </a:r>
            <a:endParaRPr lang="nl-NL" dirty="0"/>
          </a:p>
          <a:p>
            <a:r>
              <a:rPr lang="nl-NL" dirty="0">
                <a:latin typeface="Bierstadt"/>
              </a:rPr>
              <a:t>Gebaseerd op de wetenschap</a:t>
            </a:r>
          </a:p>
          <a:p>
            <a:r>
              <a:rPr lang="nl-NL" dirty="0">
                <a:latin typeface="Bierstadt"/>
              </a:rPr>
              <a:t>100% onafhankelijk</a:t>
            </a:r>
          </a:p>
          <a:p>
            <a:endParaRPr lang="nl-NL" dirty="0"/>
          </a:p>
        </p:txBody>
      </p:sp>
      <p:pic>
        <p:nvPicPr>
          <p:cNvPr id="3" name="Afbeelding 2">
            <a:extLst>
              <a:ext uri="{FF2B5EF4-FFF2-40B4-BE49-F238E27FC236}">
                <a16:creationId xmlns:a16="http://schemas.microsoft.com/office/drawing/2014/main" id="{1BF353B7-5F84-C61B-0E31-3B306958EA98}"/>
              </a:ext>
            </a:extLst>
          </p:cNvPr>
          <p:cNvPicPr>
            <a:picLocks noChangeAspect="1"/>
          </p:cNvPicPr>
          <p:nvPr/>
        </p:nvPicPr>
        <p:blipFill>
          <a:blip r:embed="rId3"/>
          <a:stretch>
            <a:fillRect/>
          </a:stretch>
        </p:blipFill>
        <p:spPr>
          <a:xfrm>
            <a:off x="7692333" y="4105917"/>
            <a:ext cx="3308628" cy="1577837"/>
          </a:xfrm>
          <a:prstGeom prst="rect">
            <a:avLst/>
          </a:prstGeom>
        </p:spPr>
      </p:pic>
      <p:pic>
        <p:nvPicPr>
          <p:cNvPr id="7" name="Afbeelding 6">
            <a:extLst>
              <a:ext uri="{FF2B5EF4-FFF2-40B4-BE49-F238E27FC236}">
                <a16:creationId xmlns:a16="http://schemas.microsoft.com/office/drawing/2014/main" id="{BC9EF6F6-5D55-24A7-F3D7-B958C5FB02CD}"/>
              </a:ext>
            </a:extLst>
          </p:cNvPr>
          <p:cNvPicPr>
            <a:picLocks noChangeAspect="1"/>
          </p:cNvPicPr>
          <p:nvPr/>
        </p:nvPicPr>
        <p:blipFill>
          <a:blip r:embed="rId4"/>
          <a:stretch>
            <a:fillRect/>
          </a:stretch>
        </p:blipFill>
        <p:spPr>
          <a:xfrm>
            <a:off x="8907701" y="640394"/>
            <a:ext cx="2455454" cy="3382801"/>
          </a:xfrm>
          <a:prstGeom prst="rect">
            <a:avLst/>
          </a:prstGeom>
        </p:spPr>
      </p:pic>
      <p:pic>
        <p:nvPicPr>
          <p:cNvPr id="9" name="Afbeelding 8" descr="Afbeelding met Lettertype, Graphics, symbool, logo&#10;&#10;Automatisch gegenereerde beschrijving">
            <a:extLst>
              <a:ext uri="{FF2B5EF4-FFF2-40B4-BE49-F238E27FC236}">
                <a16:creationId xmlns:a16="http://schemas.microsoft.com/office/drawing/2014/main" id="{FD3FC7A7-2421-8563-0F88-3B1C760373F1}"/>
              </a:ext>
            </a:extLst>
          </p:cNvPr>
          <p:cNvPicPr>
            <a:picLocks noChangeAspect="1"/>
          </p:cNvPicPr>
          <p:nvPr/>
        </p:nvPicPr>
        <p:blipFill>
          <a:blip r:embed="rId5"/>
          <a:stretch>
            <a:fillRect/>
          </a:stretch>
        </p:blipFill>
        <p:spPr>
          <a:xfrm>
            <a:off x="7791032" y="2154679"/>
            <a:ext cx="1024128" cy="1042416"/>
          </a:xfrm>
          <a:prstGeom prst="rect">
            <a:avLst/>
          </a:prstGeom>
        </p:spPr>
      </p:pic>
      <p:pic>
        <p:nvPicPr>
          <p:cNvPr id="11" name="Afbeelding 10">
            <a:extLst>
              <a:ext uri="{FF2B5EF4-FFF2-40B4-BE49-F238E27FC236}">
                <a16:creationId xmlns:a16="http://schemas.microsoft.com/office/drawing/2014/main" id="{D5F24257-B1D4-0DB6-4A81-8A84597D1FCE}"/>
              </a:ext>
            </a:extLst>
          </p:cNvPr>
          <p:cNvPicPr>
            <a:picLocks noChangeAspect="1"/>
          </p:cNvPicPr>
          <p:nvPr/>
        </p:nvPicPr>
        <p:blipFill>
          <a:blip r:embed="rId6"/>
          <a:stretch>
            <a:fillRect/>
          </a:stretch>
        </p:blipFill>
        <p:spPr>
          <a:xfrm>
            <a:off x="760278" y="2788634"/>
            <a:ext cx="2931873" cy="2554239"/>
          </a:xfrm>
          <a:prstGeom prst="rect">
            <a:avLst/>
          </a:prstGeom>
        </p:spPr>
      </p:pic>
      <p:grpSp>
        <p:nvGrpSpPr>
          <p:cNvPr id="2" name="Groep 1">
            <a:extLst>
              <a:ext uri="{FF2B5EF4-FFF2-40B4-BE49-F238E27FC236}">
                <a16:creationId xmlns:a16="http://schemas.microsoft.com/office/drawing/2014/main" id="{D8224C95-5D58-883A-D3B1-D43C8D0EDF8C}"/>
              </a:ext>
            </a:extLst>
          </p:cNvPr>
          <p:cNvGrpSpPr>
            <a:grpSpLocks noChangeAspect="1"/>
          </p:cNvGrpSpPr>
          <p:nvPr/>
        </p:nvGrpSpPr>
        <p:grpSpPr>
          <a:xfrm>
            <a:off x="5809455" y="921177"/>
            <a:ext cx="2913164" cy="1266266"/>
            <a:chOff x="799711" y="3734231"/>
            <a:chExt cx="6128783" cy="2664000"/>
          </a:xfrm>
        </p:grpSpPr>
        <p:pic>
          <p:nvPicPr>
            <p:cNvPr id="6" name="Afbeelding 5">
              <a:extLst>
                <a:ext uri="{FF2B5EF4-FFF2-40B4-BE49-F238E27FC236}">
                  <a16:creationId xmlns:a16="http://schemas.microsoft.com/office/drawing/2014/main" id="{7DBAE84D-6822-603E-842C-2879AEB722C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837137" y="3734231"/>
              <a:ext cx="1466790" cy="2482201"/>
            </a:xfrm>
            <a:prstGeom prst="rect">
              <a:avLst/>
            </a:prstGeom>
          </p:spPr>
        </p:pic>
        <p:pic>
          <p:nvPicPr>
            <p:cNvPr id="8" name="Afbeelding 5" descr="Afbeelding met tekst&#10;&#10;Automatisch gegenereerde beschrijving">
              <a:extLst>
                <a:ext uri="{FF2B5EF4-FFF2-40B4-BE49-F238E27FC236}">
                  <a16:creationId xmlns:a16="http://schemas.microsoft.com/office/drawing/2014/main" id="{986FA365-A4CE-9C87-131A-2C93F0CCB36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336769" y="4032791"/>
              <a:ext cx="1474287" cy="2168313"/>
            </a:xfrm>
            <a:prstGeom prst="rect">
              <a:avLst/>
            </a:prstGeom>
          </p:spPr>
        </p:pic>
        <p:pic>
          <p:nvPicPr>
            <p:cNvPr id="10" name="Afbeelding 6">
              <a:extLst>
                <a:ext uri="{FF2B5EF4-FFF2-40B4-BE49-F238E27FC236}">
                  <a16:creationId xmlns:a16="http://schemas.microsoft.com/office/drawing/2014/main" id="{96F21045-BCFD-26A8-E3EF-AA6B718E42E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257061" y="3734301"/>
              <a:ext cx="1671433" cy="2663930"/>
            </a:xfrm>
            <a:prstGeom prst="rect">
              <a:avLst/>
            </a:prstGeom>
          </p:spPr>
        </p:pic>
        <p:grpSp>
          <p:nvGrpSpPr>
            <p:cNvPr id="12" name="Groep 11">
              <a:extLst>
                <a:ext uri="{FF2B5EF4-FFF2-40B4-BE49-F238E27FC236}">
                  <a16:creationId xmlns:a16="http://schemas.microsoft.com/office/drawing/2014/main" id="{294856C4-E6F3-DFBF-9CE7-4835BABD5EF2}"/>
                </a:ext>
              </a:extLst>
            </p:cNvPr>
            <p:cNvGrpSpPr/>
            <p:nvPr/>
          </p:nvGrpSpPr>
          <p:grpSpPr>
            <a:xfrm>
              <a:off x="799711" y="4041525"/>
              <a:ext cx="1415509" cy="2085264"/>
              <a:chOff x="799711" y="4041525"/>
              <a:chExt cx="1415509" cy="2085264"/>
            </a:xfrm>
          </p:grpSpPr>
          <p:pic>
            <p:nvPicPr>
              <p:cNvPr id="13" name="Afbeelding 12">
                <a:extLst>
                  <a:ext uri="{FF2B5EF4-FFF2-40B4-BE49-F238E27FC236}">
                    <a16:creationId xmlns:a16="http://schemas.microsoft.com/office/drawing/2014/main" id="{27DEF02D-2213-30CF-A0AE-A827BC83E25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157855" y="4041525"/>
                <a:ext cx="1057365" cy="2085264"/>
              </a:xfrm>
              <a:prstGeom prst="rect">
                <a:avLst/>
              </a:prstGeom>
            </p:spPr>
          </p:pic>
          <p:pic>
            <p:nvPicPr>
              <p:cNvPr id="14" name="Afbeelding 13">
                <a:extLst>
                  <a:ext uri="{FF2B5EF4-FFF2-40B4-BE49-F238E27FC236}">
                    <a16:creationId xmlns:a16="http://schemas.microsoft.com/office/drawing/2014/main" id="{71A38AE0-B2D4-09B7-8699-BD25A36C3B4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99711" y="5398879"/>
                <a:ext cx="594439" cy="604598"/>
              </a:xfrm>
              <a:prstGeom prst="rect">
                <a:avLst/>
              </a:prstGeom>
            </p:spPr>
          </p:pic>
        </p:grpSp>
      </p:grpSp>
      <p:grpSp>
        <p:nvGrpSpPr>
          <p:cNvPr id="15" name="Groep 14">
            <a:extLst>
              <a:ext uri="{FF2B5EF4-FFF2-40B4-BE49-F238E27FC236}">
                <a16:creationId xmlns:a16="http://schemas.microsoft.com/office/drawing/2014/main" id="{5DB561DF-1A80-2EC2-9A60-EE3107137E11}"/>
              </a:ext>
            </a:extLst>
          </p:cNvPr>
          <p:cNvGrpSpPr>
            <a:grpSpLocks noChangeAspect="1"/>
          </p:cNvGrpSpPr>
          <p:nvPr/>
        </p:nvGrpSpPr>
        <p:grpSpPr>
          <a:xfrm>
            <a:off x="748307" y="5413754"/>
            <a:ext cx="6758944" cy="540000"/>
            <a:chOff x="21612" y="5686604"/>
            <a:chExt cx="7926539" cy="633284"/>
          </a:xfrm>
        </p:grpSpPr>
        <p:grpSp>
          <p:nvGrpSpPr>
            <p:cNvPr id="16" name="Groep 15">
              <a:extLst>
                <a:ext uri="{FF2B5EF4-FFF2-40B4-BE49-F238E27FC236}">
                  <a16:creationId xmlns:a16="http://schemas.microsoft.com/office/drawing/2014/main" id="{F7A716FE-EF24-3CBD-B739-FD27AC71B8F0}"/>
                </a:ext>
              </a:extLst>
            </p:cNvPr>
            <p:cNvGrpSpPr/>
            <p:nvPr/>
          </p:nvGrpSpPr>
          <p:grpSpPr>
            <a:xfrm>
              <a:off x="21612" y="5686604"/>
              <a:ext cx="7926539" cy="633284"/>
              <a:chOff x="2912594" y="5668934"/>
              <a:chExt cx="7926539" cy="633284"/>
            </a:xfrm>
          </p:grpSpPr>
          <p:grpSp>
            <p:nvGrpSpPr>
              <p:cNvPr id="18" name="Groep 17">
                <a:extLst>
                  <a:ext uri="{FF2B5EF4-FFF2-40B4-BE49-F238E27FC236}">
                    <a16:creationId xmlns:a16="http://schemas.microsoft.com/office/drawing/2014/main" id="{B2DF5595-73BF-9556-2645-D9EC64D4B38D}"/>
                  </a:ext>
                </a:extLst>
              </p:cNvPr>
              <p:cNvGrpSpPr/>
              <p:nvPr/>
            </p:nvGrpSpPr>
            <p:grpSpPr>
              <a:xfrm>
                <a:off x="2912594" y="5668934"/>
                <a:ext cx="7926539" cy="633284"/>
                <a:chOff x="3245737" y="5809206"/>
                <a:chExt cx="7926539" cy="633284"/>
              </a:xfrm>
            </p:grpSpPr>
            <p:grpSp>
              <p:nvGrpSpPr>
                <p:cNvPr id="20" name="Groep 19">
                  <a:extLst>
                    <a:ext uri="{FF2B5EF4-FFF2-40B4-BE49-F238E27FC236}">
                      <a16:creationId xmlns:a16="http://schemas.microsoft.com/office/drawing/2014/main" id="{33AFA1CE-E7A9-BE1C-86CE-462805705675}"/>
                    </a:ext>
                  </a:extLst>
                </p:cNvPr>
                <p:cNvGrpSpPr>
                  <a:grpSpLocks noChangeAspect="1"/>
                </p:cNvGrpSpPr>
                <p:nvPr/>
              </p:nvGrpSpPr>
              <p:grpSpPr>
                <a:xfrm>
                  <a:off x="6405738" y="5809206"/>
                  <a:ext cx="4766538" cy="633284"/>
                  <a:chOff x="4512705" y="-61093"/>
                  <a:chExt cx="6333025" cy="841410"/>
                </a:xfrm>
                <a:solidFill>
                  <a:schemeClr val="bg1"/>
                </a:solidFill>
              </p:grpSpPr>
              <p:pic>
                <p:nvPicPr>
                  <p:cNvPr id="22" name="Picture 2" descr="Instagram vernieuwt uiterlijk en logo | NU - Het laatste nieuws het eerst  op NU.nl">
                    <a:extLst>
                      <a:ext uri="{FF2B5EF4-FFF2-40B4-BE49-F238E27FC236}">
                        <a16:creationId xmlns:a16="http://schemas.microsoft.com/office/drawing/2014/main" id="{2ECC0331-DB91-E1B1-EC5E-E0FD91BD2081}"/>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4512705" y="93929"/>
                    <a:ext cx="695563" cy="681911"/>
                  </a:xfrm>
                  <a:prstGeom prst="rect">
                    <a:avLst/>
                  </a:prstGeom>
                  <a:grpFill/>
                </p:spPr>
              </p:pic>
              <p:pic>
                <p:nvPicPr>
                  <p:cNvPr id="23" name="Picture 11">
                    <a:extLst>
                      <a:ext uri="{FF2B5EF4-FFF2-40B4-BE49-F238E27FC236}">
                        <a16:creationId xmlns:a16="http://schemas.microsoft.com/office/drawing/2014/main" id="{8A9DF729-0BD9-093F-9FF4-C3C820EABF53}"/>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241269" y="185346"/>
                    <a:ext cx="536033" cy="536031"/>
                  </a:xfrm>
                  <a:prstGeom prst="rect">
                    <a:avLst/>
                  </a:prstGeom>
                  <a:grpFill/>
                </p:spPr>
              </p:pic>
              <p:pic>
                <p:nvPicPr>
                  <p:cNvPr id="24" name="Picture 15" descr="Social, media, twitter, square Free Icon - Icon-Icons.com">
                    <a:extLst>
                      <a:ext uri="{FF2B5EF4-FFF2-40B4-BE49-F238E27FC236}">
                        <a16:creationId xmlns:a16="http://schemas.microsoft.com/office/drawing/2014/main" id="{AECCA2DF-E84B-DC8F-DAD4-3333FBD9D591}"/>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884000" y="182182"/>
                    <a:ext cx="539510" cy="539510"/>
                  </a:xfrm>
                  <a:prstGeom prst="rect">
                    <a:avLst/>
                  </a:prstGeom>
                  <a:grpFill/>
                </p:spPr>
              </p:pic>
              <p:pic>
                <p:nvPicPr>
                  <p:cNvPr id="25" name="Picture 19" descr="Linkedin Logo Png - Linkedin In Icon, Transparent Png , Transparent Png  Image - PNGitem">
                    <a:extLst>
                      <a:ext uri="{FF2B5EF4-FFF2-40B4-BE49-F238E27FC236}">
                        <a16:creationId xmlns:a16="http://schemas.microsoft.com/office/drawing/2014/main" id="{2680FEFF-B5CB-1F8A-05F5-AB43948D4CD3}"/>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936441" y="137040"/>
                    <a:ext cx="594520" cy="624381"/>
                  </a:xfrm>
                  <a:prstGeom prst="rect">
                    <a:avLst/>
                  </a:prstGeom>
                  <a:grpFill/>
                </p:spPr>
              </p:pic>
              <p:pic>
                <p:nvPicPr>
                  <p:cNvPr id="26" name="Picture 21" descr="Newspaper Icon Logo Design Template Stock Vector (Royalty Free) 1412523212">
                    <a:extLst>
                      <a:ext uri="{FF2B5EF4-FFF2-40B4-BE49-F238E27FC236}">
                        <a16:creationId xmlns:a16="http://schemas.microsoft.com/office/drawing/2014/main" id="{63975C3E-8482-4454-BE2C-207E4831FD2A}"/>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8275430" y="128317"/>
                    <a:ext cx="830142" cy="652000"/>
                  </a:xfrm>
                  <a:prstGeom prst="rect">
                    <a:avLst/>
                  </a:prstGeom>
                  <a:grpFill/>
                </p:spPr>
              </p:pic>
              <p:pic>
                <p:nvPicPr>
                  <p:cNvPr id="27" name="Picture 23" descr="Radio Free Icon - Icon-Icons.com">
                    <a:extLst>
                      <a:ext uri="{FF2B5EF4-FFF2-40B4-BE49-F238E27FC236}">
                        <a16:creationId xmlns:a16="http://schemas.microsoft.com/office/drawing/2014/main" id="{914DDC64-ABA2-9D3A-F73D-A5C16B0C5A18}"/>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0020368" y="-61093"/>
                    <a:ext cx="825362" cy="825364"/>
                  </a:xfrm>
                  <a:prstGeom prst="rect">
                    <a:avLst/>
                  </a:prstGeom>
                  <a:grpFill/>
                </p:spPr>
              </p:pic>
              <p:pic>
                <p:nvPicPr>
                  <p:cNvPr id="28" name="Picture 25" descr="Retro tv Gratis Pictogram - Icon-Icons.com">
                    <a:extLst>
                      <a:ext uri="{FF2B5EF4-FFF2-40B4-BE49-F238E27FC236}">
                        <a16:creationId xmlns:a16="http://schemas.microsoft.com/office/drawing/2014/main" id="{30DD29B1-3415-1CBC-9664-871AB13FDAE2}"/>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9211931" y="23714"/>
                    <a:ext cx="682145" cy="682147"/>
                  </a:xfrm>
                  <a:prstGeom prst="rect">
                    <a:avLst/>
                  </a:prstGeom>
                  <a:grpFill/>
                </p:spPr>
              </p:pic>
              <p:pic>
                <p:nvPicPr>
                  <p:cNvPr id="29" name="Picture 27" descr="Podcast icon isolated on white background from Vector Image">
                    <a:extLst>
                      <a:ext uri="{FF2B5EF4-FFF2-40B4-BE49-F238E27FC236}">
                        <a16:creationId xmlns:a16="http://schemas.microsoft.com/office/drawing/2014/main" id="{EB867ADA-6130-1C15-C681-8D992B2A16DF}"/>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l="16018" r="9414"/>
                  <a:stretch/>
                </p:blipFill>
                <p:spPr bwMode="auto">
                  <a:xfrm>
                    <a:off x="6501397" y="128317"/>
                    <a:ext cx="412021" cy="624381"/>
                  </a:xfrm>
                  <a:prstGeom prst="rect">
                    <a:avLst/>
                  </a:prstGeom>
                  <a:grpFill/>
                </p:spPr>
              </p:pic>
            </p:grpSp>
            <p:pic>
              <p:nvPicPr>
                <p:cNvPr id="21" name="Afbeelding 20">
                  <a:extLst>
                    <a:ext uri="{FF2B5EF4-FFF2-40B4-BE49-F238E27FC236}">
                      <a16:creationId xmlns:a16="http://schemas.microsoft.com/office/drawing/2014/main" id="{F48CFBAF-48A6-F1DA-56FF-28A29D25EC60}"/>
                    </a:ext>
                  </a:extLst>
                </p:cNvPr>
                <p:cNvPicPr>
                  <a:picLocks noChangeAspect="1"/>
                </p:cNvPicPr>
                <p:nvPr/>
              </p:nvPicPr>
              <p:blipFill>
                <a:blip r:embed="rId20"/>
                <a:stretch>
                  <a:fillRect/>
                </a:stretch>
              </p:blipFill>
              <p:spPr>
                <a:xfrm>
                  <a:off x="3245737" y="5958909"/>
                  <a:ext cx="455780" cy="455780"/>
                </a:xfrm>
                <a:prstGeom prst="rect">
                  <a:avLst/>
                </a:prstGeom>
              </p:spPr>
            </p:pic>
          </p:grpSp>
          <p:pic>
            <p:nvPicPr>
              <p:cNvPr id="19" name="Afbeelding 18">
                <a:extLst>
                  <a:ext uri="{FF2B5EF4-FFF2-40B4-BE49-F238E27FC236}">
                    <a16:creationId xmlns:a16="http://schemas.microsoft.com/office/drawing/2014/main" id="{110D5586-8FF6-C5D6-A050-9DBF5BBD69DA}"/>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5040" t="28833" r="63794" b="29102"/>
              <a:stretch/>
            </p:blipFill>
            <p:spPr>
              <a:xfrm>
                <a:off x="3439987" y="5806619"/>
                <a:ext cx="648122" cy="486000"/>
              </a:xfrm>
              <a:prstGeom prst="rect">
                <a:avLst/>
              </a:prstGeom>
            </p:spPr>
          </p:pic>
        </p:grpSp>
        <p:pic>
          <p:nvPicPr>
            <p:cNvPr id="17" name="Afbeelding 16">
              <a:extLst>
                <a:ext uri="{FF2B5EF4-FFF2-40B4-BE49-F238E27FC236}">
                  <a16:creationId xmlns:a16="http://schemas.microsoft.com/office/drawing/2014/main" id="{4F34EEF9-ED40-6587-BB10-B1EEDFCD24B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754826" y="5853036"/>
              <a:ext cx="882440" cy="420763"/>
            </a:xfrm>
            <a:prstGeom prst="rect">
              <a:avLst/>
            </a:prstGeom>
          </p:spPr>
        </p:pic>
      </p:grpSp>
      <p:pic>
        <p:nvPicPr>
          <p:cNvPr id="30" name="Onlinemedia 29" title="Een ui snijden zonder te huilen? 🧅 #shorts #ui #snijden #huilen #hack">
            <a:hlinkClick r:id="" action="ppaction://media"/>
            <a:extLst>
              <a:ext uri="{FF2B5EF4-FFF2-40B4-BE49-F238E27FC236}">
                <a16:creationId xmlns:a16="http://schemas.microsoft.com/office/drawing/2014/main" id="{939101F6-0EF3-CE80-47CB-961A039B2C35}"/>
              </a:ext>
            </a:extLst>
          </p:cNvPr>
          <p:cNvPicPr>
            <a:picLocks noRot="1" noChangeAspect="1"/>
          </p:cNvPicPr>
          <p:nvPr>
            <a:videoFile r:link="rId1"/>
          </p:nvPr>
        </p:nvPicPr>
        <p:blipFill>
          <a:blip r:embed="rId23"/>
          <a:stretch>
            <a:fillRect/>
          </a:stretch>
        </p:blipFill>
        <p:spPr>
          <a:xfrm>
            <a:off x="3910413" y="2723397"/>
            <a:ext cx="1542705" cy="2730228"/>
          </a:xfrm>
          <a:prstGeom prst="rect">
            <a:avLst/>
          </a:prstGeom>
        </p:spPr>
      </p:pic>
    </p:spTree>
    <p:extLst>
      <p:ext uri="{BB962C8B-B14F-4D97-AF65-F5344CB8AC3E}">
        <p14:creationId xmlns:p14="http://schemas.microsoft.com/office/powerpoint/2010/main" val="52511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0"/>
                </p:tgtEl>
              </p:cMediaNode>
            </p:video>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FC353669-3CDB-F8D7-0B6B-D93C5277F99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392" r="392"/>
          <a:stretch/>
        </p:blipFill>
        <p:spPr>
          <a:xfrm>
            <a:off x="1890286" y="1223168"/>
            <a:ext cx="8000321" cy="4411663"/>
          </a:xfrm>
          <a:prstGeom prst="rect">
            <a:avLst/>
          </a:prstGeom>
        </p:spPr>
      </p:pic>
    </p:spTree>
    <p:extLst>
      <p:ext uri="{BB962C8B-B14F-4D97-AF65-F5344CB8AC3E}">
        <p14:creationId xmlns:p14="http://schemas.microsoft.com/office/powerpoint/2010/main" val="2478080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28E315-33A3-D07B-CCD6-F39D36F1846C}"/>
              </a:ext>
            </a:extLst>
          </p:cNvPr>
          <p:cNvSpPr>
            <a:spLocks noGrp="1"/>
          </p:cNvSpPr>
          <p:nvPr>
            <p:ph type="title"/>
          </p:nvPr>
        </p:nvSpPr>
        <p:spPr/>
        <p:txBody>
          <a:bodyPr/>
          <a:lstStyle/>
          <a:p>
            <a:r>
              <a:rPr lang="nl-NL"/>
              <a:t>Test je kennis! </a:t>
            </a:r>
          </a:p>
        </p:txBody>
      </p:sp>
      <p:sp>
        <p:nvSpPr>
          <p:cNvPr id="3" name="Tijdelijke aanduiding voor inhoud 2">
            <a:extLst>
              <a:ext uri="{FF2B5EF4-FFF2-40B4-BE49-F238E27FC236}">
                <a16:creationId xmlns:a16="http://schemas.microsoft.com/office/drawing/2014/main" id="{4373E52C-E42C-4E8D-E109-F77A555F4EF7}"/>
              </a:ext>
            </a:extLst>
          </p:cNvPr>
          <p:cNvSpPr>
            <a:spLocks noGrp="1"/>
          </p:cNvSpPr>
          <p:nvPr>
            <p:ph type="body" sz="quarter" idx="11"/>
          </p:nvPr>
        </p:nvSpPr>
        <p:spPr>
          <a:xfrm>
            <a:off x="6794865" y="1657808"/>
            <a:ext cx="4595882" cy="3302411"/>
          </a:xfrm>
        </p:spPr>
        <p:txBody>
          <a:bodyPr vert="horz" lIns="91440" tIns="45720" rIns="91440" bIns="45720" rtlCol="0" anchor="t">
            <a:noAutofit/>
          </a:bodyPr>
          <a:lstStyle/>
          <a:p>
            <a:r>
              <a:rPr lang="nl-NL" dirty="0">
                <a:latin typeface="Bierstadt"/>
              </a:rPr>
              <a:t>1. Ga naar: </a:t>
            </a:r>
            <a:r>
              <a:rPr lang="nl-NL" dirty="0">
                <a:latin typeface="Bierstadt"/>
                <a:hlinkClick r:id="rId3"/>
              </a:rPr>
              <a:t>www.menti.com</a:t>
            </a:r>
            <a:endParaRPr lang="nl-NL" dirty="0">
              <a:latin typeface="Bierstadt"/>
            </a:endParaRPr>
          </a:p>
          <a:p>
            <a:r>
              <a:rPr lang="nl-NL" dirty="0">
                <a:latin typeface="Bierstadt"/>
              </a:rPr>
              <a:t>2. Voer de code is: 25967745</a:t>
            </a:r>
          </a:p>
          <a:p>
            <a:r>
              <a:rPr lang="nl-NL" dirty="0">
                <a:latin typeface="Bierstadt"/>
              </a:rPr>
              <a:t>3. Vul je naam in</a:t>
            </a:r>
          </a:p>
          <a:p>
            <a:endParaRPr lang="nl-NL" dirty="0">
              <a:latin typeface="Bierstadt"/>
            </a:endParaRPr>
          </a:p>
        </p:txBody>
      </p:sp>
      <p:pic>
        <p:nvPicPr>
          <p:cNvPr id="5" name="Afbeelding 4" descr="Afbeelding met patroon, Graphics, pixel, ontwerp&#10;&#10;Automatisch gegenereerde beschrijving">
            <a:extLst>
              <a:ext uri="{FF2B5EF4-FFF2-40B4-BE49-F238E27FC236}">
                <a16:creationId xmlns:a16="http://schemas.microsoft.com/office/drawing/2014/main" id="{F9E7B549-4E45-FFDC-89F5-EBC9DD5F1688}"/>
              </a:ext>
            </a:extLst>
          </p:cNvPr>
          <p:cNvPicPr>
            <a:picLocks noChangeAspect="1"/>
          </p:cNvPicPr>
          <p:nvPr/>
        </p:nvPicPr>
        <p:blipFill>
          <a:blip r:embed="rId4"/>
          <a:stretch>
            <a:fillRect/>
          </a:stretch>
        </p:blipFill>
        <p:spPr>
          <a:xfrm>
            <a:off x="9485811" y="2999952"/>
            <a:ext cx="1787435" cy="1787435"/>
          </a:xfrm>
          <a:prstGeom prst="rect">
            <a:avLst/>
          </a:prstGeom>
        </p:spPr>
      </p:pic>
    </p:spTree>
    <p:extLst>
      <p:ext uri="{BB962C8B-B14F-4D97-AF65-F5344CB8AC3E}">
        <p14:creationId xmlns:p14="http://schemas.microsoft.com/office/powerpoint/2010/main" val="1829246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9C78A-1DFD-D0D6-F341-91AD88370383}"/>
              </a:ext>
            </a:extLst>
          </p:cNvPr>
          <p:cNvSpPr>
            <a:spLocks noGrp="1"/>
          </p:cNvSpPr>
          <p:nvPr>
            <p:ph type="title"/>
          </p:nvPr>
        </p:nvSpPr>
        <p:spPr/>
        <p:txBody>
          <a:bodyPr/>
          <a:lstStyle/>
          <a:p>
            <a:r>
              <a:rPr lang="nl-NL">
                <a:latin typeface="Rockwell"/>
              </a:rPr>
              <a:t>Eten en drinken volgens de Schijf van Vijf </a:t>
            </a:r>
          </a:p>
        </p:txBody>
      </p:sp>
      <p:pic>
        <p:nvPicPr>
          <p:cNvPr id="3" name="Afbeelding 2" descr="Afbeelding met tekst, schermopname, grafische vormgeving, Graphics&#10;&#10;Automatisch gegenereerde beschrijving">
            <a:extLst>
              <a:ext uri="{FF2B5EF4-FFF2-40B4-BE49-F238E27FC236}">
                <a16:creationId xmlns:a16="http://schemas.microsoft.com/office/drawing/2014/main" id="{4270E83A-65B0-9AA6-F271-803D43D1C37F}"/>
              </a:ext>
            </a:extLst>
          </p:cNvPr>
          <p:cNvPicPr>
            <a:picLocks noChangeAspect="1"/>
          </p:cNvPicPr>
          <p:nvPr/>
        </p:nvPicPr>
        <p:blipFill>
          <a:blip r:embed="rId3"/>
          <a:stretch>
            <a:fillRect/>
          </a:stretch>
        </p:blipFill>
        <p:spPr>
          <a:xfrm>
            <a:off x="1799331" y="1237226"/>
            <a:ext cx="7331531" cy="4506452"/>
          </a:xfrm>
          <a:prstGeom prst="rect">
            <a:avLst/>
          </a:prstGeom>
        </p:spPr>
      </p:pic>
    </p:spTree>
    <p:extLst>
      <p:ext uri="{BB962C8B-B14F-4D97-AF65-F5344CB8AC3E}">
        <p14:creationId xmlns:p14="http://schemas.microsoft.com/office/powerpoint/2010/main" val="1881084386"/>
      </p:ext>
    </p:extLst>
  </p:cSld>
  <p:clrMapOvr>
    <a:masterClrMapping/>
  </p:clrMapOvr>
</p:sld>
</file>

<file path=ppt/theme/theme1.xml><?xml version="1.0" encoding="utf-8"?>
<a:theme xmlns:a="http://schemas.openxmlformats.org/drawingml/2006/main" name="Kantoorthema Voedingscentrum">
  <a:themeElements>
    <a:clrScheme name="Voedinscentrum kleurenschema">
      <a:dk1>
        <a:srgbClr val="000000"/>
      </a:dk1>
      <a:lt1>
        <a:srgbClr val="FFFFFF"/>
      </a:lt1>
      <a:dk2>
        <a:srgbClr val="44546A"/>
      </a:dk2>
      <a:lt2>
        <a:srgbClr val="E7E6E6"/>
      </a:lt2>
      <a:accent1>
        <a:srgbClr val="27AAE1"/>
      </a:accent1>
      <a:accent2>
        <a:srgbClr val="EC1C24"/>
      </a:accent2>
      <a:accent3>
        <a:srgbClr val="50B848"/>
      </a:accent3>
      <a:accent4>
        <a:srgbClr val="006945"/>
      </a:accent4>
      <a:accent5>
        <a:srgbClr val="6E2B91"/>
      </a:accent5>
      <a:accent6>
        <a:srgbClr val="F7941D"/>
      </a:accent6>
      <a:hlink>
        <a:srgbClr val="27AAE1"/>
      </a:hlink>
      <a:folHlink>
        <a:srgbClr val="6E2B91"/>
      </a:folHlink>
    </a:clrScheme>
    <a:fontScheme name="Voedingscentrum">
      <a:majorFont>
        <a:latin typeface="Rockwell"/>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4" id="{493957B2-9441-4DFD-88BE-0A286D70A3DF}" vid="{D9E72E66-49AE-4D28-8697-DBF0DB0DE32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9fb7b8-bb50-4fa9-b30b-deaa0f06dc17" xsi:nil="true"/>
    <lcf76f155ced4ddcb4097134ff3c332f xmlns="3e384fac-8db8-4a9e-84a0-218dfffa1f8f">
      <Terms xmlns="http://schemas.microsoft.com/office/infopath/2007/PartnerControls"/>
    </lcf76f155ced4ddcb4097134ff3c332f>
    <SharedWithUsers xmlns="a89fb7b8-bb50-4fa9-b30b-deaa0f06dc17">
      <UserInfo>
        <DisplayName>Maryam Shekoh</DisplayName>
        <AccountId>27</AccountId>
        <AccountType/>
      </UserInfo>
      <UserInfo>
        <DisplayName>Lonneke Albert</DisplayName>
        <AccountId>83</AccountId>
        <AccountType/>
      </UserInfo>
      <UserInfo>
        <DisplayName>Janoeke Pauw</DisplayName>
        <AccountId>30</AccountId>
        <AccountType/>
      </UserInfo>
      <UserInfo>
        <DisplayName>Annette Stafleu</DisplayName>
        <AccountId>13</AccountId>
        <AccountType/>
      </UserInfo>
      <UserInfo>
        <DisplayName>Gijs Kurth</DisplayName>
        <AccountId>21</AccountId>
        <AccountType/>
      </UserInfo>
      <UserInfo>
        <DisplayName>Bianca Massaro</DisplayName>
        <AccountId>25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7BBD8F0942FE6478FC7C4801997E4AA" ma:contentTypeVersion="17" ma:contentTypeDescription="Een nieuw document maken." ma:contentTypeScope="" ma:versionID="0daf535ed7dca25c7dc99d0322bcee5f">
  <xsd:schema xmlns:xsd="http://www.w3.org/2001/XMLSchema" xmlns:xs="http://www.w3.org/2001/XMLSchema" xmlns:p="http://schemas.microsoft.com/office/2006/metadata/properties" xmlns:ns2="3e384fac-8db8-4a9e-84a0-218dfffa1f8f" xmlns:ns3="a89fb7b8-bb50-4fa9-b30b-deaa0f06dc17" targetNamespace="http://schemas.microsoft.com/office/2006/metadata/properties" ma:root="true" ma:fieldsID="af6e7e2213ab5ec3ebe188809c7d9922" ns2:_="" ns3:_="">
    <xsd:import namespace="3e384fac-8db8-4a9e-84a0-218dfffa1f8f"/>
    <xsd:import namespace="a89fb7b8-bb50-4fa9-b30b-deaa0f06dc1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384fac-8db8-4a9e-84a0-218dfffa1f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6498fc18-3624-4f55-be19-72a9589bb68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9fb7b8-bb50-4fa9-b30b-deaa0f06dc1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6e77e4e-1076-4053-b3e5-aa7d9d326feb}" ma:internalName="TaxCatchAll" ma:showField="CatchAllData" ma:web="a89fb7b8-bb50-4fa9-b30b-deaa0f06dc1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876210-0360-4EB6-9ECF-F946B165413A}">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schemas.openxmlformats.org/package/2006/metadata/core-properties"/>
    <ds:schemaRef ds:uri="http://purl.org/dc/terms/"/>
    <ds:schemaRef ds:uri="3e384fac-8db8-4a9e-84a0-218dfffa1f8f"/>
    <ds:schemaRef ds:uri="http://purl.org/dc/dcmitype/"/>
    <ds:schemaRef ds:uri="a89fb7b8-bb50-4fa9-b30b-deaa0f06dc17"/>
  </ds:schemaRefs>
</ds:datastoreItem>
</file>

<file path=customXml/itemProps2.xml><?xml version="1.0" encoding="utf-8"?>
<ds:datastoreItem xmlns:ds="http://schemas.openxmlformats.org/officeDocument/2006/customXml" ds:itemID="{77E4AEA7-372E-4AE7-AB38-AD78C9EFF281}">
  <ds:schemaRefs>
    <ds:schemaRef ds:uri="3e384fac-8db8-4a9e-84a0-218dfffa1f8f"/>
    <ds:schemaRef ds:uri="a89fb7b8-bb50-4fa9-b30b-deaa0f06dc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EBD50DF-98B9-4B63-94FC-B65F4265AC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VC PPT template v1.1</Template>
  <TotalTime>4851</TotalTime>
  <Words>2451</Words>
  <Application>Microsoft Office PowerPoint</Application>
  <PresentationFormat>Breedbeeld</PresentationFormat>
  <Paragraphs>240</Paragraphs>
  <Slides>25</Slides>
  <Notes>18</Notes>
  <HiddenSlides>0</HiddenSlides>
  <MMClips>4</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25</vt:i4>
      </vt:variant>
    </vt:vector>
  </HeadingPairs>
  <TitlesOfParts>
    <vt:vector size="37" baseType="lpstr">
      <vt:lpstr>ArcherMedium</vt:lpstr>
      <vt:lpstr>Arial</vt:lpstr>
      <vt:lpstr>Bierstadt</vt:lpstr>
      <vt:lpstr>Calibri</vt:lpstr>
      <vt:lpstr>Frutiger</vt:lpstr>
      <vt:lpstr>Rockwell</vt:lpstr>
      <vt:lpstr>Segoe UI</vt:lpstr>
      <vt:lpstr>Times New Roman</vt:lpstr>
      <vt:lpstr>Ubuntu</vt:lpstr>
      <vt:lpstr>var(--artdeco-reset-typography-font-family-sans)</vt:lpstr>
      <vt:lpstr>Wingdings</vt:lpstr>
      <vt:lpstr>Kantoorthema Voedingscentrum</vt:lpstr>
      <vt:lpstr>Voedseleducatie in de klas</vt:lpstr>
      <vt:lpstr>Aangenaam!</vt:lpstr>
      <vt:lpstr>Inhoud workshop</vt:lpstr>
      <vt:lpstr>Liefde gaat door de maag</vt:lpstr>
      <vt:lpstr>Introductie Voedingscentrum</vt:lpstr>
      <vt:lpstr>Het Voedingscentrum</vt:lpstr>
      <vt:lpstr>PowerPoint-presentatie</vt:lpstr>
      <vt:lpstr>Test je kennis! </vt:lpstr>
      <vt:lpstr>Eten en drinken volgens de Schijf van Vijf </vt:lpstr>
      <vt:lpstr>PowerPoint-presentatie</vt:lpstr>
      <vt:lpstr>Nu aan de slag met de Schijf van Vijf!</vt:lpstr>
      <vt:lpstr>Belang voedseleducatie en aan de slag in jullie lessen!</vt:lpstr>
      <vt:lpstr>Waarom leren over voeding?</vt:lpstr>
      <vt:lpstr>Waarom leren over voeding? </vt:lpstr>
      <vt:lpstr>Wat leren we over gezonde en duurzame voeding?</vt:lpstr>
      <vt:lpstr>6 stappen naar voedseleducatie in het VO</vt:lpstr>
      <vt:lpstr>Weet wat je eet (wwje.nl)</vt:lpstr>
      <vt:lpstr>Hoe omgaan met voedselverleidingen? </vt:lpstr>
      <vt:lpstr>Laten we het in de praktijk brengen</vt:lpstr>
      <vt:lpstr>En start…</vt:lpstr>
      <vt:lpstr>En nog een keer </vt:lpstr>
      <vt:lpstr>En start…</vt:lpstr>
      <vt:lpstr>Twee beslissystemen</vt:lpstr>
      <vt:lpstr>Opdracht: Advies voor jouw stageschool   </vt:lpstr>
      <vt:lpstr>Bedankt voor jullie aandacht!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Gastlessen JLE</dc:title>
  <dc:creator>Maryam Shekoh</dc:creator>
  <cp:lastModifiedBy>Maryam Shekoh</cp:lastModifiedBy>
  <cp:revision>2</cp:revision>
  <dcterms:created xsi:type="dcterms:W3CDTF">2024-02-08T12:36:39Z</dcterms:created>
  <dcterms:modified xsi:type="dcterms:W3CDTF">2024-05-24T12:30:07Z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0x010100C7BBD8F0942FE6478FC7C4801997E4AA</vt:lpwstr>
  </property>
  <property fmtid="{D5CDD505-2E9C-101B-9397-08002B2CF9AE}" pid="3" name="MediaServiceImageTags">
    <vt:lpwstr/>
  </property>
</Properties>
</file>