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683" r:id="rId2"/>
  </p:sldMasterIdLst>
  <p:notesMasterIdLst>
    <p:notesMasterId r:id="rId16"/>
  </p:notesMasterIdLst>
  <p:sldIdLst>
    <p:sldId id="256" r:id="rId3"/>
    <p:sldId id="355" r:id="rId4"/>
    <p:sldId id="353" r:id="rId5"/>
    <p:sldId id="258" r:id="rId6"/>
    <p:sldId id="354" r:id="rId7"/>
    <p:sldId id="360" r:id="rId8"/>
    <p:sldId id="361" r:id="rId9"/>
    <p:sldId id="356" r:id="rId10"/>
    <p:sldId id="357" r:id="rId11"/>
    <p:sldId id="358" r:id="rId12"/>
    <p:sldId id="359" r:id="rId13"/>
    <p:sldId id="362" r:id="rId14"/>
    <p:sldId id="320" r:id="rId15"/>
  </p:sldIdLst>
  <p:sldSz cx="12192000" cy="6858000"/>
  <p:notesSz cx="6858000" cy="9144000"/>
  <p:embeddedFontLst>
    <p:embeddedFont>
      <p:font typeface="Arial Black" panose="020B0A04020102020204" pitchFamily="34" charset="0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w Cen MT" panose="020B0602020104020603" pitchFamily="34" charset="0"/>
      <p:regular r:id="rId22"/>
      <p:bold r:id="rId23"/>
      <p:italic r:id="rId24"/>
      <p:boldItalic r:id="rId25"/>
    </p:embeddedFont>
    <p:embeddedFont>
      <p:font typeface="Wingdings 2" panose="05020102010507070707" pitchFamily="18" charset="2"/>
      <p:regular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4" pos="73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bastiaan van geelen" initials="svg" lastIdx="1" clrIdx="0">
    <p:extLst>
      <p:ext uri="{19B8F6BF-5375-455C-9EA6-DF929625EA0E}">
        <p15:presenceInfo xmlns:p15="http://schemas.microsoft.com/office/powerpoint/2012/main" userId="S::sebastiaan@brandbunch.onmicrosoft.com::15413809-97b8-42b1-818b-d9984fe149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47"/>
    <a:srgbClr val="FFFF65"/>
    <a:srgbClr val="FFFFD5"/>
    <a:srgbClr val="C7E6A4"/>
    <a:srgbClr val="9FDBE9"/>
    <a:srgbClr val="8AD0F7"/>
    <a:srgbClr val="ED0010"/>
    <a:srgbClr val="00A0D2"/>
    <a:srgbClr val="00A0D4"/>
    <a:srgbClr val="009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F27C1A-A9F2-4B21-99A5-98A5FD6E9852}" v="6" dt="2023-11-09T13:52:20.8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28"/>
    <p:restoredTop sz="74629" autoAdjust="0"/>
  </p:normalViewPr>
  <p:slideViewPr>
    <p:cSldViewPr snapToObjects="1" showGuides="1">
      <p:cViewPr varScale="1">
        <p:scale>
          <a:sx n="46" d="100"/>
          <a:sy n="46" d="100"/>
        </p:scale>
        <p:origin x="1100" y="24"/>
      </p:cViewPr>
      <p:guideLst>
        <p:guide orient="horz" pos="2160"/>
        <p:guide pos="3840"/>
        <p:guide pos="7333"/>
      </p:guideLst>
    </p:cSldViewPr>
  </p:slideViewPr>
  <p:outlineViewPr>
    <p:cViewPr>
      <p:scale>
        <a:sx n="33" d="100"/>
        <a:sy n="33" d="100"/>
      </p:scale>
      <p:origin x="0" y="-316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ags" Target="tags/tag1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Koren" userId="387e7f4b-15b1-41c6-bc1b-4fe91bbad3ae" providerId="ADAL" clId="{0BF27C1A-A9F2-4B21-99A5-98A5FD6E9852}"/>
    <pc:docChg chg="undo custSel addSld delSld modSld">
      <pc:chgData name="Mark Koren" userId="387e7f4b-15b1-41c6-bc1b-4fe91bbad3ae" providerId="ADAL" clId="{0BF27C1A-A9F2-4B21-99A5-98A5FD6E9852}" dt="2023-11-09T13:53:59.018" v="835" actId="20577"/>
      <pc:docMkLst>
        <pc:docMk/>
      </pc:docMkLst>
      <pc:sldChg chg="addSp delSp modSp mod">
        <pc:chgData name="Mark Koren" userId="387e7f4b-15b1-41c6-bc1b-4fe91bbad3ae" providerId="ADAL" clId="{0BF27C1A-A9F2-4B21-99A5-98A5FD6E9852}" dt="2023-11-02T12:24:03.173" v="147" actId="14100"/>
        <pc:sldMkLst>
          <pc:docMk/>
          <pc:sldMk cId="1490028159" sldId="256"/>
        </pc:sldMkLst>
        <pc:spChg chg="add del mod">
          <ac:chgData name="Mark Koren" userId="387e7f4b-15b1-41c6-bc1b-4fe91bbad3ae" providerId="ADAL" clId="{0BF27C1A-A9F2-4B21-99A5-98A5FD6E9852}" dt="2023-11-01T15:23:17.904" v="21"/>
          <ac:spMkLst>
            <pc:docMk/>
            <pc:sldMk cId="1490028159" sldId="256"/>
            <ac:spMk id="3" creationId="{96993C6B-1C08-18DC-3155-48A2AC7C79B9}"/>
          </ac:spMkLst>
        </pc:spChg>
        <pc:spChg chg="add del mod">
          <ac:chgData name="Mark Koren" userId="387e7f4b-15b1-41c6-bc1b-4fe91bbad3ae" providerId="ADAL" clId="{0BF27C1A-A9F2-4B21-99A5-98A5FD6E9852}" dt="2023-11-02T12:23:46.831" v="140" actId="478"/>
          <ac:spMkLst>
            <pc:docMk/>
            <pc:sldMk cId="1490028159" sldId="256"/>
            <ac:spMk id="3" creationId="{E077F55B-24F8-FCCD-A54F-02A09DAB77C6}"/>
          </ac:spMkLst>
        </pc:spChg>
        <pc:spChg chg="add mod">
          <ac:chgData name="Mark Koren" userId="387e7f4b-15b1-41c6-bc1b-4fe91bbad3ae" providerId="ADAL" clId="{0BF27C1A-A9F2-4B21-99A5-98A5FD6E9852}" dt="2023-11-02T12:23:49.983" v="142" actId="478"/>
          <ac:spMkLst>
            <pc:docMk/>
            <pc:sldMk cId="1490028159" sldId="256"/>
            <ac:spMk id="5" creationId="{3B865F97-0A4C-6F8D-F135-820F8D611D00}"/>
          </ac:spMkLst>
        </pc:spChg>
        <pc:spChg chg="add del mod">
          <ac:chgData name="Mark Koren" userId="387e7f4b-15b1-41c6-bc1b-4fe91bbad3ae" providerId="ADAL" clId="{0BF27C1A-A9F2-4B21-99A5-98A5FD6E9852}" dt="2023-11-01T15:23:43.533" v="25"/>
          <ac:spMkLst>
            <pc:docMk/>
            <pc:sldMk cId="1490028159" sldId="256"/>
            <ac:spMk id="6" creationId="{8F1217BB-C722-1819-9C0D-EA89E8EA391B}"/>
          </ac:spMkLst>
        </pc:spChg>
        <pc:spChg chg="mod">
          <ac:chgData name="Mark Koren" userId="387e7f4b-15b1-41c6-bc1b-4fe91bbad3ae" providerId="ADAL" clId="{0BF27C1A-A9F2-4B21-99A5-98A5FD6E9852}" dt="2023-11-01T15:22:37.401" v="19" actId="20577"/>
          <ac:spMkLst>
            <pc:docMk/>
            <pc:sldMk cId="1490028159" sldId="256"/>
            <ac:spMk id="8" creationId="{2964A64A-324A-0347-9067-1916E2DEC92D}"/>
          </ac:spMkLst>
        </pc:spChg>
        <pc:spChg chg="add del mod">
          <ac:chgData name="Mark Koren" userId="387e7f4b-15b1-41c6-bc1b-4fe91bbad3ae" providerId="ADAL" clId="{0BF27C1A-A9F2-4B21-99A5-98A5FD6E9852}" dt="2023-11-01T15:27:44.843" v="31"/>
          <ac:spMkLst>
            <pc:docMk/>
            <pc:sldMk cId="1490028159" sldId="256"/>
            <ac:spMk id="11" creationId="{461541D5-3B36-1A61-8DE7-B138861BBD7B}"/>
          </ac:spMkLst>
        </pc:spChg>
        <pc:picChg chg="add del mod">
          <ac:chgData name="Mark Koren" userId="387e7f4b-15b1-41c6-bc1b-4fe91bbad3ae" providerId="ADAL" clId="{0BF27C1A-A9F2-4B21-99A5-98A5FD6E9852}" dt="2023-11-01T15:23:41.027" v="24" actId="478"/>
          <ac:picMkLst>
            <pc:docMk/>
            <pc:sldMk cId="1490028159" sldId="256"/>
            <ac:picMk id="4" creationId="{E9D99F34-EB8F-F4E3-1DDF-B3F5491E6ACB}"/>
          </ac:picMkLst>
        </pc:picChg>
        <pc:picChg chg="add del mod">
          <ac:chgData name="Mark Koren" userId="387e7f4b-15b1-41c6-bc1b-4fe91bbad3ae" providerId="ADAL" clId="{0BF27C1A-A9F2-4B21-99A5-98A5FD6E9852}" dt="2023-11-01T15:23:47.527" v="26" actId="478"/>
          <ac:picMkLst>
            <pc:docMk/>
            <pc:sldMk cId="1490028159" sldId="256"/>
            <ac:picMk id="7" creationId="{24275334-3F39-6B93-AD21-293249842290}"/>
          </ac:picMkLst>
        </pc:picChg>
        <pc:picChg chg="del">
          <ac:chgData name="Mark Koren" userId="387e7f4b-15b1-41c6-bc1b-4fe91bbad3ae" providerId="ADAL" clId="{0BF27C1A-A9F2-4B21-99A5-98A5FD6E9852}" dt="2023-11-01T15:22:43.663" v="20" actId="478"/>
          <ac:picMkLst>
            <pc:docMk/>
            <pc:sldMk cId="1490028159" sldId="256"/>
            <ac:picMk id="12" creationId="{8FD94C85-7730-EFC9-E96A-26A9B7EE37A6}"/>
          </ac:picMkLst>
        </pc:picChg>
        <pc:picChg chg="add mod ord">
          <ac:chgData name="Mark Koren" userId="387e7f4b-15b1-41c6-bc1b-4fe91bbad3ae" providerId="ADAL" clId="{0BF27C1A-A9F2-4B21-99A5-98A5FD6E9852}" dt="2023-11-02T12:24:03.173" v="147" actId="14100"/>
          <ac:picMkLst>
            <pc:docMk/>
            <pc:sldMk cId="1490028159" sldId="256"/>
            <ac:picMk id="13" creationId="{C7B59254-C2FC-9C92-FA7A-767D80B2E8EB}"/>
          </ac:picMkLst>
        </pc:picChg>
        <pc:picChg chg="add del mod">
          <ac:chgData name="Mark Koren" userId="387e7f4b-15b1-41c6-bc1b-4fe91bbad3ae" providerId="ADAL" clId="{0BF27C1A-A9F2-4B21-99A5-98A5FD6E9852}" dt="2023-11-02T12:23:49.983" v="142" actId="478"/>
          <ac:picMkLst>
            <pc:docMk/>
            <pc:sldMk cId="1490028159" sldId="256"/>
            <ac:picMk id="15" creationId="{55466F12-8AA1-25AB-B561-F070D02AC04D}"/>
          </ac:picMkLst>
        </pc:picChg>
        <pc:picChg chg="add del mod">
          <ac:chgData name="Mark Koren" userId="387e7f4b-15b1-41c6-bc1b-4fe91bbad3ae" providerId="ADAL" clId="{0BF27C1A-A9F2-4B21-99A5-98A5FD6E9852}" dt="2023-11-02T12:23:42.732" v="138" actId="478"/>
          <ac:picMkLst>
            <pc:docMk/>
            <pc:sldMk cId="1490028159" sldId="256"/>
            <ac:picMk id="16" creationId="{56AABBEC-0503-B298-3F1F-5974CB061896}"/>
          </ac:picMkLst>
        </pc:picChg>
      </pc:sldChg>
      <pc:sldChg chg="del">
        <pc:chgData name="Mark Koren" userId="387e7f4b-15b1-41c6-bc1b-4fe91bbad3ae" providerId="ADAL" clId="{0BF27C1A-A9F2-4B21-99A5-98A5FD6E9852}" dt="2023-11-02T08:18:50.605" v="44" actId="47"/>
        <pc:sldMkLst>
          <pc:docMk/>
          <pc:sldMk cId="116633826" sldId="257"/>
        </pc:sldMkLst>
      </pc:sldChg>
      <pc:sldChg chg="addSp delSp modSp mod">
        <pc:chgData name="Mark Koren" userId="387e7f4b-15b1-41c6-bc1b-4fe91bbad3ae" providerId="ADAL" clId="{0BF27C1A-A9F2-4B21-99A5-98A5FD6E9852}" dt="2023-11-09T13:38:50.671" v="687" actId="20578"/>
        <pc:sldMkLst>
          <pc:docMk/>
          <pc:sldMk cId="3970885614" sldId="258"/>
        </pc:sldMkLst>
        <pc:spChg chg="add del mod">
          <ac:chgData name="Mark Koren" userId="387e7f4b-15b1-41c6-bc1b-4fe91bbad3ae" providerId="ADAL" clId="{0BF27C1A-A9F2-4B21-99A5-98A5FD6E9852}" dt="2023-11-02T12:27:37.973" v="182"/>
          <ac:spMkLst>
            <pc:docMk/>
            <pc:sldMk cId="3970885614" sldId="258"/>
            <ac:spMk id="5" creationId="{0A41FA8C-76F1-0EC5-697F-87BF7145BD1C}"/>
          </ac:spMkLst>
        </pc:spChg>
        <pc:spChg chg="mod">
          <ac:chgData name="Mark Koren" userId="387e7f4b-15b1-41c6-bc1b-4fe91bbad3ae" providerId="ADAL" clId="{0BF27C1A-A9F2-4B21-99A5-98A5FD6E9852}" dt="2023-11-09T13:38:50.671" v="687" actId="20578"/>
          <ac:spMkLst>
            <pc:docMk/>
            <pc:sldMk cId="3970885614" sldId="258"/>
            <ac:spMk id="8" creationId="{9CC0EEE5-90F4-AE44-B122-7FB740565923}"/>
          </ac:spMkLst>
        </pc:spChg>
        <pc:picChg chg="add mod">
          <ac:chgData name="Mark Koren" userId="387e7f4b-15b1-41c6-bc1b-4fe91bbad3ae" providerId="ADAL" clId="{0BF27C1A-A9F2-4B21-99A5-98A5FD6E9852}" dt="2023-11-02T12:27:37.973" v="182"/>
          <ac:picMkLst>
            <pc:docMk/>
            <pc:sldMk cId="3970885614" sldId="258"/>
            <ac:picMk id="9" creationId="{545F2EEA-64C9-DD20-C31D-38AF11217A14}"/>
          </ac:picMkLst>
        </pc:picChg>
        <pc:picChg chg="del">
          <ac:chgData name="Mark Koren" userId="387e7f4b-15b1-41c6-bc1b-4fe91bbad3ae" providerId="ADAL" clId="{0BF27C1A-A9F2-4B21-99A5-98A5FD6E9852}" dt="2023-11-02T12:27:26.481" v="181" actId="478"/>
          <ac:picMkLst>
            <pc:docMk/>
            <pc:sldMk cId="3970885614" sldId="258"/>
            <ac:picMk id="11" creationId="{7E6A6260-6B42-F4EC-FB05-63225DC6D534}"/>
          </ac:picMkLst>
        </pc:picChg>
      </pc:sldChg>
      <pc:sldChg chg="del">
        <pc:chgData name="Mark Koren" userId="387e7f4b-15b1-41c6-bc1b-4fe91bbad3ae" providerId="ADAL" clId="{0BF27C1A-A9F2-4B21-99A5-98A5FD6E9852}" dt="2023-11-01T15:28:57.329" v="41" actId="47"/>
        <pc:sldMkLst>
          <pc:docMk/>
          <pc:sldMk cId="3134013831" sldId="259"/>
        </pc:sldMkLst>
      </pc:sldChg>
      <pc:sldChg chg="del">
        <pc:chgData name="Mark Koren" userId="387e7f4b-15b1-41c6-bc1b-4fe91bbad3ae" providerId="ADAL" clId="{0BF27C1A-A9F2-4B21-99A5-98A5FD6E9852}" dt="2023-11-01T15:28:44.123" v="38" actId="47"/>
        <pc:sldMkLst>
          <pc:docMk/>
          <pc:sldMk cId="4039639003" sldId="261"/>
        </pc:sldMkLst>
      </pc:sldChg>
      <pc:sldChg chg="del">
        <pc:chgData name="Mark Koren" userId="387e7f4b-15b1-41c6-bc1b-4fe91bbad3ae" providerId="ADAL" clId="{0BF27C1A-A9F2-4B21-99A5-98A5FD6E9852}" dt="2023-11-01T15:28:56.138" v="39" actId="47"/>
        <pc:sldMkLst>
          <pc:docMk/>
          <pc:sldMk cId="3512837622" sldId="273"/>
        </pc:sldMkLst>
      </pc:sldChg>
      <pc:sldChg chg="del">
        <pc:chgData name="Mark Koren" userId="387e7f4b-15b1-41c6-bc1b-4fe91bbad3ae" providerId="ADAL" clId="{0BF27C1A-A9F2-4B21-99A5-98A5FD6E9852}" dt="2023-11-02T08:21:02.006" v="57" actId="47"/>
        <pc:sldMkLst>
          <pc:docMk/>
          <pc:sldMk cId="2366143998" sldId="287"/>
        </pc:sldMkLst>
      </pc:sldChg>
      <pc:sldChg chg="del">
        <pc:chgData name="Mark Koren" userId="387e7f4b-15b1-41c6-bc1b-4fe91bbad3ae" providerId="ADAL" clId="{0BF27C1A-A9F2-4B21-99A5-98A5FD6E9852}" dt="2023-11-02T08:18:53.790" v="46" actId="47"/>
        <pc:sldMkLst>
          <pc:docMk/>
          <pc:sldMk cId="2194065228" sldId="319"/>
        </pc:sldMkLst>
      </pc:sldChg>
      <pc:sldChg chg="addSp delSp modSp mod">
        <pc:chgData name="Mark Koren" userId="387e7f4b-15b1-41c6-bc1b-4fe91bbad3ae" providerId="ADAL" clId="{0BF27C1A-A9F2-4B21-99A5-98A5FD6E9852}" dt="2023-11-02T12:55:30.959" v="586" actId="255"/>
        <pc:sldMkLst>
          <pc:docMk/>
          <pc:sldMk cId="3318047512" sldId="320"/>
        </pc:sldMkLst>
        <pc:spChg chg="add del mod">
          <ac:chgData name="Mark Koren" userId="387e7f4b-15b1-41c6-bc1b-4fe91bbad3ae" providerId="ADAL" clId="{0BF27C1A-A9F2-4B21-99A5-98A5FD6E9852}" dt="2023-11-02T08:19:05.048" v="51" actId="478"/>
          <ac:spMkLst>
            <pc:docMk/>
            <pc:sldMk cId="3318047512" sldId="320"/>
            <ac:spMk id="3" creationId="{D5B0006A-A2A5-C56B-CF5C-29AF37B67217}"/>
          </ac:spMkLst>
        </pc:spChg>
        <pc:spChg chg="del">
          <ac:chgData name="Mark Koren" userId="387e7f4b-15b1-41c6-bc1b-4fe91bbad3ae" providerId="ADAL" clId="{0BF27C1A-A9F2-4B21-99A5-98A5FD6E9852}" dt="2023-11-02T08:19:02.507" v="50" actId="478"/>
          <ac:spMkLst>
            <pc:docMk/>
            <pc:sldMk cId="3318047512" sldId="320"/>
            <ac:spMk id="4" creationId="{EC005AC3-F4BC-D04B-A22C-9B428A9B778C}"/>
          </ac:spMkLst>
        </pc:spChg>
        <pc:spChg chg="add mod">
          <ac:chgData name="Mark Koren" userId="387e7f4b-15b1-41c6-bc1b-4fe91bbad3ae" providerId="ADAL" clId="{0BF27C1A-A9F2-4B21-99A5-98A5FD6E9852}" dt="2023-11-02T12:55:30.959" v="586" actId="255"/>
          <ac:spMkLst>
            <pc:docMk/>
            <pc:sldMk cId="3318047512" sldId="320"/>
            <ac:spMk id="10" creationId="{26B320C3-BD35-53F8-1330-5ACEF4F36139}"/>
          </ac:spMkLst>
        </pc:spChg>
        <pc:picChg chg="add del">
          <ac:chgData name="Mark Koren" userId="387e7f4b-15b1-41c6-bc1b-4fe91bbad3ae" providerId="ADAL" clId="{0BF27C1A-A9F2-4B21-99A5-98A5FD6E9852}" dt="2023-11-02T08:19:09.241" v="53" actId="478"/>
          <ac:picMkLst>
            <pc:docMk/>
            <pc:sldMk cId="3318047512" sldId="320"/>
            <ac:picMk id="6" creationId="{69099BD3-D800-90D8-67CC-3A43212E0968}"/>
          </ac:picMkLst>
        </pc:picChg>
        <pc:picChg chg="add del mod">
          <ac:chgData name="Mark Koren" userId="387e7f4b-15b1-41c6-bc1b-4fe91bbad3ae" providerId="ADAL" clId="{0BF27C1A-A9F2-4B21-99A5-98A5FD6E9852}" dt="2023-11-02T12:54:21.603" v="545" actId="478"/>
          <ac:picMkLst>
            <pc:docMk/>
            <pc:sldMk cId="3318047512" sldId="320"/>
            <ac:picMk id="7" creationId="{20B9DF41-8B22-57B5-6548-FB9B6942426E}"/>
          </ac:picMkLst>
        </pc:picChg>
        <pc:picChg chg="add del">
          <ac:chgData name="Mark Koren" userId="387e7f4b-15b1-41c6-bc1b-4fe91bbad3ae" providerId="ADAL" clId="{0BF27C1A-A9F2-4B21-99A5-98A5FD6E9852}" dt="2023-11-02T12:54:20.869" v="544" actId="478"/>
          <ac:picMkLst>
            <pc:docMk/>
            <pc:sldMk cId="3318047512" sldId="320"/>
            <ac:picMk id="8" creationId="{B21E9E5A-EDFE-1036-A007-1F509ABBA532}"/>
          </ac:picMkLst>
        </pc:picChg>
        <pc:picChg chg="add mod">
          <ac:chgData name="Mark Koren" userId="387e7f4b-15b1-41c6-bc1b-4fe91bbad3ae" providerId="ADAL" clId="{0BF27C1A-A9F2-4B21-99A5-98A5FD6E9852}" dt="2023-11-02T12:54:57.059" v="548" actId="1076"/>
          <ac:picMkLst>
            <pc:docMk/>
            <pc:sldMk cId="3318047512" sldId="320"/>
            <ac:picMk id="9" creationId="{E292537E-7E8A-D261-9014-2ACD9F47BFB3}"/>
          </ac:picMkLst>
        </pc:picChg>
      </pc:sldChg>
      <pc:sldChg chg="del">
        <pc:chgData name="Mark Koren" userId="387e7f4b-15b1-41c6-bc1b-4fe91bbad3ae" providerId="ADAL" clId="{0BF27C1A-A9F2-4B21-99A5-98A5FD6E9852}" dt="2023-11-01T15:28:58.417" v="42" actId="47"/>
        <pc:sldMkLst>
          <pc:docMk/>
          <pc:sldMk cId="2647881343" sldId="321"/>
        </pc:sldMkLst>
      </pc:sldChg>
      <pc:sldChg chg="del">
        <pc:chgData name="Mark Koren" userId="387e7f4b-15b1-41c6-bc1b-4fe91bbad3ae" providerId="ADAL" clId="{0BF27C1A-A9F2-4B21-99A5-98A5FD6E9852}" dt="2023-11-02T12:27:18.476" v="178" actId="47"/>
        <pc:sldMkLst>
          <pc:docMk/>
          <pc:sldMk cId="298585752" sldId="323"/>
        </pc:sldMkLst>
      </pc:sldChg>
      <pc:sldChg chg="del">
        <pc:chgData name="Mark Koren" userId="387e7f4b-15b1-41c6-bc1b-4fe91bbad3ae" providerId="ADAL" clId="{0BF27C1A-A9F2-4B21-99A5-98A5FD6E9852}" dt="2023-11-01T15:28:56.779" v="40" actId="47"/>
        <pc:sldMkLst>
          <pc:docMk/>
          <pc:sldMk cId="863029832" sldId="324"/>
        </pc:sldMkLst>
      </pc:sldChg>
      <pc:sldChg chg="del">
        <pc:chgData name="Mark Koren" userId="387e7f4b-15b1-41c6-bc1b-4fe91bbad3ae" providerId="ADAL" clId="{0BF27C1A-A9F2-4B21-99A5-98A5FD6E9852}" dt="2023-11-02T08:18:52.114" v="45" actId="47"/>
        <pc:sldMkLst>
          <pc:docMk/>
          <pc:sldMk cId="1566805568" sldId="325"/>
        </pc:sldMkLst>
      </pc:sldChg>
      <pc:sldChg chg="del">
        <pc:chgData name="Mark Koren" userId="387e7f4b-15b1-41c6-bc1b-4fe91bbad3ae" providerId="ADAL" clId="{0BF27C1A-A9F2-4B21-99A5-98A5FD6E9852}" dt="2023-11-02T08:18:57.352" v="49" actId="47"/>
        <pc:sldMkLst>
          <pc:docMk/>
          <pc:sldMk cId="136695219" sldId="326"/>
        </pc:sldMkLst>
      </pc:sldChg>
      <pc:sldChg chg="del">
        <pc:chgData name="Mark Koren" userId="387e7f4b-15b1-41c6-bc1b-4fe91bbad3ae" providerId="ADAL" clId="{0BF27C1A-A9F2-4B21-99A5-98A5FD6E9852}" dt="2023-11-02T08:18:55.315" v="47" actId="47"/>
        <pc:sldMkLst>
          <pc:docMk/>
          <pc:sldMk cId="2299456157" sldId="327"/>
        </pc:sldMkLst>
      </pc:sldChg>
      <pc:sldChg chg="delSp del mod">
        <pc:chgData name="Mark Koren" userId="387e7f4b-15b1-41c6-bc1b-4fe91bbad3ae" providerId="ADAL" clId="{0BF27C1A-A9F2-4B21-99A5-98A5FD6E9852}" dt="2023-11-02T08:18:55.813" v="48" actId="47"/>
        <pc:sldMkLst>
          <pc:docMk/>
          <pc:sldMk cId="1280628309" sldId="328"/>
        </pc:sldMkLst>
        <pc:picChg chg="del">
          <ac:chgData name="Mark Koren" userId="387e7f4b-15b1-41c6-bc1b-4fe91bbad3ae" providerId="ADAL" clId="{0BF27C1A-A9F2-4B21-99A5-98A5FD6E9852}" dt="2023-11-01T15:29:08.943" v="43" actId="478"/>
          <ac:picMkLst>
            <pc:docMk/>
            <pc:sldMk cId="1280628309" sldId="328"/>
            <ac:picMk id="11" creationId="{BA022611-2A78-1C0A-3050-A3BD31A9A26F}"/>
          </ac:picMkLst>
        </pc:picChg>
      </pc:sldChg>
      <pc:sldChg chg="del">
        <pc:chgData name="Mark Koren" userId="387e7f4b-15b1-41c6-bc1b-4fe91bbad3ae" providerId="ADAL" clId="{0BF27C1A-A9F2-4B21-99A5-98A5FD6E9852}" dt="2023-11-02T12:27:20.435" v="179" actId="47"/>
        <pc:sldMkLst>
          <pc:docMk/>
          <pc:sldMk cId="3739481281" sldId="329"/>
        </pc:sldMkLst>
      </pc:sldChg>
      <pc:sldChg chg="del">
        <pc:chgData name="Mark Koren" userId="387e7f4b-15b1-41c6-bc1b-4fe91bbad3ae" providerId="ADAL" clId="{0BF27C1A-A9F2-4B21-99A5-98A5FD6E9852}" dt="2023-11-02T12:27:22.143" v="180" actId="47"/>
        <pc:sldMkLst>
          <pc:docMk/>
          <pc:sldMk cId="4009608775" sldId="330"/>
        </pc:sldMkLst>
      </pc:sldChg>
      <pc:sldChg chg="addSp delSp modSp mod">
        <pc:chgData name="Mark Koren" userId="387e7f4b-15b1-41c6-bc1b-4fe91bbad3ae" providerId="ADAL" clId="{0BF27C1A-A9F2-4B21-99A5-98A5FD6E9852}" dt="2023-11-09T13:37:53.574" v="686" actId="1076"/>
        <pc:sldMkLst>
          <pc:docMk/>
          <pc:sldMk cId="64556191" sldId="353"/>
        </pc:sldMkLst>
        <pc:picChg chg="add del mod">
          <ac:chgData name="Mark Koren" userId="387e7f4b-15b1-41c6-bc1b-4fe91bbad3ae" providerId="ADAL" clId="{0BF27C1A-A9F2-4B21-99A5-98A5FD6E9852}" dt="2023-11-09T13:37:40.473" v="682"/>
          <ac:picMkLst>
            <pc:docMk/>
            <pc:sldMk cId="64556191" sldId="353"/>
            <ac:picMk id="7" creationId="{E8B6F506-17E7-FE35-0853-8D46CD9D51EA}"/>
          </ac:picMkLst>
        </pc:picChg>
        <pc:picChg chg="add mod">
          <ac:chgData name="Mark Koren" userId="387e7f4b-15b1-41c6-bc1b-4fe91bbad3ae" providerId="ADAL" clId="{0BF27C1A-A9F2-4B21-99A5-98A5FD6E9852}" dt="2023-11-09T13:37:53.574" v="686" actId="1076"/>
          <ac:picMkLst>
            <pc:docMk/>
            <pc:sldMk cId="64556191" sldId="353"/>
            <ac:picMk id="14" creationId="{EB27F04B-4501-7419-5E9B-D520B436096A}"/>
          </ac:picMkLst>
        </pc:picChg>
      </pc:sldChg>
      <pc:sldChg chg="addSp delSp modSp add del mod">
        <pc:chgData name="Mark Koren" userId="387e7f4b-15b1-41c6-bc1b-4fe91bbad3ae" providerId="ADAL" clId="{0BF27C1A-A9F2-4B21-99A5-98A5FD6E9852}" dt="2023-11-02T12:45:59.029" v="485" actId="14100"/>
        <pc:sldMkLst>
          <pc:docMk/>
          <pc:sldMk cId="2366143998" sldId="354"/>
        </pc:sldMkLst>
        <pc:spChg chg="mod ord">
          <ac:chgData name="Mark Koren" userId="387e7f4b-15b1-41c6-bc1b-4fe91bbad3ae" providerId="ADAL" clId="{0BF27C1A-A9F2-4B21-99A5-98A5FD6E9852}" dt="2023-11-02T12:35:44.450" v="340" actId="14100"/>
          <ac:spMkLst>
            <pc:docMk/>
            <pc:sldMk cId="2366143998" sldId="354"/>
            <ac:spMk id="2" creationId="{00000000-0000-0000-0000-000000000000}"/>
          </ac:spMkLst>
        </pc:spChg>
        <pc:spChg chg="del mod">
          <ac:chgData name="Mark Koren" userId="387e7f4b-15b1-41c6-bc1b-4fe91bbad3ae" providerId="ADAL" clId="{0BF27C1A-A9F2-4B21-99A5-98A5FD6E9852}" dt="2023-11-02T08:21:27.507" v="69" actId="478"/>
          <ac:spMkLst>
            <pc:docMk/>
            <pc:sldMk cId="2366143998" sldId="354"/>
            <ac:spMk id="4" creationId="{00000000-0000-0000-0000-000000000000}"/>
          </ac:spMkLst>
        </pc:spChg>
        <pc:spChg chg="del">
          <ac:chgData name="Mark Koren" userId="387e7f4b-15b1-41c6-bc1b-4fe91bbad3ae" providerId="ADAL" clId="{0BF27C1A-A9F2-4B21-99A5-98A5FD6E9852}" dt="2023-11-02T08:21:18.454" v="60" actId="478"/>
          <ac:spMkLst>
            <pc:docMk/>
            <pc:sldMk cId="2366143998" sldId="354"/>
            <ac:spMk id="6" creationId="{00000000-0000-0000-0000-000000000000}"/>
          </ac:spMkLst>
        </pc:spChg>
        <pc:spChg chg="add del mod">
          <ac:chgData name="Mark Koren" userId="387e7f4b-15b1-41c6-bc1b-4fe91bbad3ae" providerId="ADAL" clId="{0BF27C1A-A9F2-4B21-99A5-98A5FD6E9852}" dt="2023-11-02T08:21:20.890" v="61" actId="478"/>
          <ac:spMkLst>
            <pc:docMk/>
            <pc:sldMk cId="2366143998" sldId="354"/>
            <ac:spMk id="14" creationId="{A4DFE1FF-B8CC-F107-12CB-1784B291D6B2}"/>
          </ac:spMkLst>
        </pc:spChg>
        <pc:spChg chg="del">
          <ac:chgData name="Mark Koren" userId="387e7f4b-15b1-41c6-bc1b-4fe91bbad3ae" providerId="ADAL" clId="{0BF27C1A-A9F2-4B21-99A5-98A5FD6E9852}" dt="2023-11-02T08:21:31.185" v="71" actId="478"/>
          <ac:spMkLst>
            <pc:docMk/>
            <pc:sldMk cId="2366143998" sldId="354"/>
            <ac:spMk id="21" creationId="{8CCA1F36-4078-4BD4-B43A-510E2639CD8C}"/>
          </ac:spMkLst>
        </pc:spChg>
        <pc:spChg chg="add del mod">
          <ac:chgData name="Mark Koren" userId="387e7f4b-15b1-41c6-bc1b-4fe91bbad3ae" providerId="ADAL" clId="{0BF27C1A-A9F2-4B21-99A5-98A5FD6E9852}" dt="2023-11-02T08:21:29.417" v="70" actId="478"/>
          <ac:spMkLst>
            <pc:docMk/>
            <pc:sldMk cId="2366143998" sldId="354"/>
            <ac:spMk id="22" creationId="{E847D901-F8C9-E6DB-5250-4C748915D0B8}"/>
          </ac:spMkLst>
        </pc:spChg>
        <pc:spChg chg="add del mod">
          <ac:chgData name="Mark Koren" userId="387e7f4b-15b1-41c6-bc1b-4fe91bbad3ae" providerId="ADAL" clId="{0BF27C1A-A9F2-4B21-99A5-98A5FD6E9852}" dt="2023-11-02T12:30:46.176" v="305" actId="478"/>
          <ac:spMkLst>
            <pc:docMk/>
            <pc:sldMk cId="2366143998" sldId="354"/>
            <ac:spMk id="28" creationId="{05E680F5-DC7C-8CB3-B2A6-E287FBB44D33}"/>
          </ac:spMkLst>
        </pc:spChg>
        <pc:spChg chg="add mod">
          <ac:chgData name="Mark Koren" userId="387e7f4b-15b1-41c6-bc1b-4fe91bbad3ae" providerId="ADAL" clId="{0BF27C1A-A9F2-4B21-99A5-98A5FD6E9852}" dt="2023-11-02T12:34:46.201" v="331" actId="1076"/>
          <ac:spMkLst>
            <pc:docMk/>
            <pc:sldMk cId="2366143998" sldId="354"/>
            <ac:spMk id="29" creationId="{2814AD46-E729-73AE-FC90-41E49915ABE5}"/>
          </ac:spMkLst>
        </pc:spChg>
        <pc:spChg chg="add mod">
          <ac:chgData name="Mark Koren" userId="387e7f4b-15b1-41c6-bc1b-4fe91bbad3ae" providerId="ADAL" clId="{0BF27C1A-A9F2-4B21-99A5-98A5FD6E9852}" dt="2023-11-02T12:34:24.733" v="328" actId="207"/>
          <ac:spMkLst>
            <pc:docMk/>
            <pc:sldMk cId="2366143998" sldId="354"/>
            <ac:spMk id="30" creationId="{8CFBB8A9-E519-F6B9-A96B-78BC1361FA1E}"/>
          </ac:spMkLst>
        </pc:spChg>
        <pc:spChg chg="add mod">
          <ac:chgData name="Mark Koren" userId="387e7f4b-15b1-41c6-bc1b-4fe91bbad3ae" providerId="ADAL" clId="{0BF27C1A-A9F2-4B21-99A5-98A5FD6E9852}" dt="2023-11-02T12:35:16.962" v="339" actId="1076"/>
          <ac:spMkLst>
            <pc:docMk/>
            <pc:sldMk cId="2366143998" sldId="354"/>
            <ac:spMk id="31" creationId="{360A12F6-6709-87EA-349D-201400C6A42E}"/>
          </ac:spMkLst>
        </pc:spChg>
        <pc:spChg chg="add mod">
          <ac:chgData name="Mark Koren" userId="387e7f4b-15b1-41c6-bc1b-4fe91bbad3ae" providerId="ADAL" clId="{0BF27C1A-A9F2-4B21-99A5-98A5FD6E9852}" dt="2023-11-02T12:35:03.474" v="335" actId="1076"/>
          <ac:spMkLst>
            <pc:docMk/>
            <pc:sldMk cId="2366143998" sldId="354"/>
            <ac:spMk id="32" creationId="{03E857C6-91BC-E177-4068-403807DEB3EB}"/>
          </ac:spMkLst>
        </pc:spChg>
        <pc:spChg chg="add mod">
          <ac:chgData name="Mark Koren" userId="387e7f4b-15b1-41c6-bc1b-4fe91bbad3ae" providerId="ADAL" clId="{0BF27C1A-A9F2-4B21-99A5-98A5FD6E9852}" dt="2023-11-02T12:35:12.457" v="338" actId="688"/>
          <ac:spMkLst>
            <pc:docMk/>
            <pc:sldMk cId="2366143998" sldId="354"/>
            <ac:spMk id="33" creationId="{A4997076-6DA5-E6D5-A61B-8C57497F070C}"/>
          </ac:spMkLst>
        </pc:spChg>
        <pc:spChg chg="add mod">
          <ac:chgData name="Mark Koren" userId="387e7f4b-15b1-41c6-bc1b-4fe91bbad3ae" providerId="ADAL" clId="{0BF27C1A-A9F2-4B21-99A5-98A5FD6E9852}" dt="2023-11-02T12:35:53.522" v="351" actId="20577"/>
          <ac:spMkLst>
            <pc:docMk/>
            <pc:sldMk cId="2366143998" sldId="354"/>
            <ac:spMk id="34" creationId="{872194F4-672A-2B35-65DB-43B04FE5DA15}"/>
          </ac:spMkLst>
        </pc:spChg>
        <pc:spChg chg="add mod">
          <ac:chgData name="Mark Koren" userId="387e7f4b-15b1-41c6-bc1b-4fe91bbad3ae" providerId="ADAL" clId="{0BF27C1A-A9F2-4B21-99A5-98A5FD6E9852}" dt="2023-11-02T12:36:24.388" v="370" actId="404"/>
          <ac:spMkLst>
            <pc:docMk/>
            <pc:sldMk cId="2366143998" sldId="354"/>
            <ac:spMk id="35" creationId="{128F5FC1-C029-52FB-11F3-466832FDE70C}"/>
          </ac:spMkLst>
        </pc:spChg>
        <pc:spChg chg="add mod">
          <ac:chgData name="Mark Koren" userId="387e7f4b-15b1-41c6-bc1b-4fe91bbad3ae" providerId="ADAL" clId="{0BF27C1A-A9F2-4B21-99A5-98A5FD6E9852}" dt="2023-11-02T12:38:57.500" v="400" actId="1076"/>
          <ac:spMkLst>
            <pc:docMk/>
            <pc:sldMk cId="2366143998" sldId="354"/>
            <ac:spMk id="38" creationId="{65297FFE-56FD-60AD-4231-3BE4FAB1F6DD}"/>
          </ac:spMkLst>
        </pc:spChg>
        <pc:spChg chg="add mod">
          <ac:chgData name="Mark Koren" userId="387e7f4b-15b1-41c6-bc1b-4fe91bbad3ae" providerId="ADAL" clId="{0BF27C1A-A9F2-4B21-99A5-98A5FD6E9852}" dt="2023-11-02T12:39:08.156" v="410" actId="20577"/>
          <ac:spMkLst>
            <pc:docMk/>
            <pc:sldMk cId="2366143998" sldId="354"/>
            <ac:spMk id="39" creationId="{AE814D06-B846-9159-1AE5-82B6B48ED962}"/>
          </ac:spMkLst>
        </pc:spChg>
        <pc:spChg chg="add mod">
          <ac:chgData name="Mark Koren" userId="387e7f4b-15b1-41c6-bc1b-4fe91bbad3ae" providerId="ADAL" clId="{0BF27C1A-A9F2-4B21-99A5-98A5FD6E9852}" dt="2023-11-02T12:40:02.276" v="415" actId="1076"/>
          <ac:spMkLst>
            <pc:docMk/>
            <pc:sldMk cId="2366143998" sldId="354"/>
            <ac:spMk id="40" creationId="{8706AC9E-2A90-46CE-3971-352052A4E61F}"/>
          </ac:spMkLst>
        </pc:spChg>
        <pc:spChg chg="add mod">
          <ac:chgData name="Mark Koren" userId="387e7f4b-15b1-41c6-bc1b-4fe91bbad3ae" providerId="ADAL" clId="{0BF27C1A-A9F2-4B21-99A5-98A5FD6E9852}" dt="2023-11-02T12:41:37.252" v="423" actId="688"/>
          <ac:spMkLst>
            <pc:docMk/>
            <pc:sldMk cId="2366143998" sldId="354"/>
            <ac:spMk id="42" creationId="{251DF79E-B4E5-7A8B-D04E-7CB81ECC95F7}"/>
          </ac:spMkLst>
        </pc:spChg>
        <pc:spChg chg="add mod">
          <ac:chgData name="Mark Koren" userId="387e7f4b-15b1-41c6-bc1b-4fe91bbad3ae" providerId="ADAL" clId="{0BF27C1A-A9F2-4B21-99A5-98A5FD6E9852}" dt="2023-11-02T12:41:47.068" v="427" actId="1076"/>
          <ac:spMkLst>
            <pc:docMk/>
            <pc:sldMk cId="2366143998" sldId="354"/>
            <ac:spMk id="43" creationId="{BF97CB6B-2649-2D05-2394-6A23776A3DA2}"/>
          </ac:spMkLst>
        </pc:spChg>
        <pc:spChg chg="add mod">
          <ac:chgData name="Mark Koren" userId="387e7f4b-15b1-41c6-bc1b-4fe91bbad3ae" providerId="ADAL" clId="{0BF27C1A-A9F2-4B21-99A5-98A5FD6E9852}" dt="2023-11-02T12:41:52.836" v="429" actId="1076"/>
          <ac:spMkLst>
            <pc:docMk/>
            <pc:sldMk cId="2366143998" sldId="354"/>
            <ac:spMk id="44" creationId="{0C196177-699D-6A1B-D344-FB6968B83527}"/>
          </ac:spMkLst>
        </pc:spChg>
        <pc:spChg chg="add mod">
          <ac:chgData name="Mark Koren" userId="387e7f4b-15b1-41c6-bc1b-4fe91bbad3ae" providerId="ADAL" clId="{0BF27C1A-A9F2-4B21-99A5-98A5FD6E9852}" dt="2023-11-02T12:42:38.495" v="445" actId="1076"/>
          <ac:spMkLst>
            <pc:docMk/>
            <pc:sldMk cId="2366143998" sldId="354"/>
            <ac:spMk id="45" creationId="{998096C7-5A3E-07B2-9486-AB0583BB3FC8}"/>
          </ac:spMkLst>
        </pc:spChg>
        <pc:spChg chg="add mod">
          <ac:chgData name="Mark Koren" userId="387e7f4b-15b1-41c6-bc1b-4fe91bbad3ae" providerId="ADAL" clId="{0BF27C1A-A9F2-4B21-99A5-98A5FD6E9852}" dt="2023-11-02T12:42:29.566" v="441" actId="20577"/>
          <ac:spMkLst>
            <pc:docMk/>
            <pc:sldMk cId="2366143998" sldId="354"/>
            <ac:spMk id="46" creationId="{D42EF160-9FF8-6F9E-27EE-BD94EC5DE753}"/>
          </ac:spMkLst>
        </pc:spChg>
        <pc:spChg chg="add mod">
          <ac:chgData name="Mark Koren" userId="387e7f4b-15b1-41c6-bc1b-4fe91bbad3ae" providerId="ADAL" clId="{0BF27C1A-A9F2-4B21-99A5-98A5FD6E9852}" dt="2023-11-02T12:42:42.918" v="454" actId="20577"/>
          <ac:spMkLst>
            <pc:docMk/>
            <pc:sldMk cId="2366143998" sldId="354"/>
            <ac:spMk id="47" creationId="{D2079E7C-FD75-625A-4C67-89FE9E5A9EE4}"/>
          </ac:spMkLst>
        </pc:spChg>
        <pc:spChg chg="add mod">
          <ac:chgData name="Mark Koren" userId="387e7f4b-15b1-41c6-bc1b-4fe91bbad3ae" providerId="ADAL" clId="{0BF27C1A-A9F2-4B21-99A5-98A5FD6E9852}" dt="2023-11-02T12:45:59.029" v="485" actId="14100"/>
          <ac:spMkLst>
            <pc:docMk/>
            <pc:sldMk cId="2366143998" sldId="354"/>
            <ac:spMk id="50" creationId="{5CF94925-BF6C-577E-A804-E16BA98DBFF0}"/>
          </ac:spMkLst>
        </pc:spChg>
        <pc:spChg chg="add del mod">
          <ac:chgData name="Mark Koren" userId="387e7f4b-15b1-41c6-bc1b-4fe91bbad3ae" providerId="ADAL" clId="{0BF27C1A-A9F2-4B21-99A5-98A5FD6E9852}" dt="2023-11-02T12:44:04.665" v="464"/>
          <ac:spMkLst>
            <pc:docMk/>
            <pc:sldMk cId="2366143998" sldId="354"/>
            <ac:spMk id="51" creationId="{9FB6B040-E29F-73B9-D98A-E1D6F09C0B60}"/>
          </ac:spMkLst>
        </pc:spChg>
        <pc:spChg chg="add mod">
          <ac:chgData name="Mark Koren" userId="387e7f4b-15b1-41c6-bc1b-4fe91bbad3ae" providerId="ADAL" clId="{0BF27C1A-A9F2-4B21-99A5-98A5FD6E9852}" dt="2023-11-02T12:45:52.894" v="484" actId="20577"/>
          <ac:spMkLst>
            <pc:docMk/>
            <pc:sldMk cId="2366143998" sldId="354"/>
            <ac:spMk id="52" creationId="{8EB29F06-E415-ADA8-F294-0ADBB763A1A9}"/>
          </ac:spMkLst>
        </pc:spChg>
        <pc:spChg chg="add del mod">
          <ac:chgData name="Mark Koren" userId="387e7f4b-15b1-41c6-bc1b-4fe91bbad3ae" providerId="ADAL" clId="{0BF27C1A-A9F2-4B21-99A5-98A5FD6E9852}" dt="2023-11-02T12:45:23.560" v="478"/>
          <ac:spMkLst>
            <pc:docMk/>
            <pc:sldMk cId="2366143998" sldId="354"/>
            <ac:spMk id="53" creationId="{4D637408-EED0-1FEF-B7DF-D7DDAD9D6C50}"/>
          </ac:spMkLst>
        </pc:spChg>
        <pc:picChg chg="del">
          <ac:chgData name="Mark Koren" userId="387e7f4b-15b1-41c6-bc1b-4fe91bbad3ae" providerId="ADAL" clId="{0BF27C1A-A9F2-4B21-99A5-98A5FD6E9852}" dt="2023-11-02T08:21:31.185" v="71" actId="478"/>
          <ac:picMkLst>
            <pc:docMk/>
            <pc:sldMk cId="2366143998" sldId="354"/>
            <ac:picMk id="3" creationId="{2447A13D-189C-4B0B-8E7F-ADF50D821B1F}"/>
          </ac:picMkLst>
        </pc:picChg>
        <pc:picChg chg="del">
          <ac:chgData name="Mark Koren" userId="387e7f4b-15b1-41c6-bc1b-4fe91bbad3ae" providerId="ADAL" clId="{0BF27C1A-A9F2-4B21-99A5-98A5FD6E9852}" dt="2023-11-02T08:21:31.185" v="71" actId="478"/>
          <ac:picMkLst>
            <pc:docMk/>
            <pc:sldMk cId="2366143998" sldId="354"/>
            <ac:picMk id="5" creationId="{CD2E60C5-A59D-4F68-A45D-647B90D07B68}"/>
          </ac:picMkLst>
        </pc:picChg>
        <pc:picChg chg="del">
          <ac:chgData name="Mark Koren" userId="387e7f4b-15b1-41c6-bc1b-4fe91bbad3ae" providerId="ADAL" clId="{0BF27C1A-A9F2-4B21-99A5-98A5FD6E9852}" dt="2023-11-02T08:21:31.185" v="71" actId="478"/>
          <ac:picMkLst>
            <pc:docMk/>
            <pc:sldMk cId="2366143998" sldId="354"/>
            <ac:picMk id="8" creationId="{C58CF1BB-9B7C-43E7-8B38-75169EAED648}"/>
          </ac:picMkLst>
        </pc:picChg>
        <pc:picChg chg="del">
          <ac:chgData name="Mark Koren" userId="387e7f4b-15b1-41c6-bc1b-4fe91bbad3ae" providerId="ADAL" clId="{0BF27C1A-A9F2-4B21-99A5-98A5FD6E9852}" dt="2023-11-02T08:21:31.185" v="71" actId="478"/>
          <ac:picMkLst>
            <pc:docMk/>
            <pc:sldMk cId="2366143998" sldId="354"/>
            <ac:picMk id="9" creationId="{9333F893-8764-4295-933A-3DDDA29C8F4D}"/>
          </ac:picMkLst>
        </pc:picChg>
        <pc:picChg chg="del">
          <ac:chgData name="Mark Koren" userId="387e7f4b-15b1-41c6-bc1b-4fe91bbad3ae" providerId="ADAL" clId="{0BF27C1A-A9F2-4B21-99A5-98A5FD6E9852}" dt="2023-11-02T08:21:21.528" v="62" actId="478"/>
          <ac:picMkLst>
            <pc:docMk/>
            <pc:sldMk cId="2366143998" sldId="354"/>
            <ac:picMk id="10" creationId="{6C7EE265-F2A1-F946-0AF0-3C4D7A7D936F}"/>
          </ac:picMkLst>
        </pc:picChg>
        <pc:picChg chg="del">
          <ac:chgData name="Mark Koren" userId="387e7f4b-15b1-41c6-bc1b-4fe91bbad3ae" providerId="ADAL" clId="{0BF27C1A-A9F2-4B21-99A5-98A5FD6E9852}" dt="2023-11-02T08:21:21.969" v="63" actId="478"/>
          <ac:picMkLst>
            <pc:docMk/>
            <pc:sldMk cId="2366143998" sldId="354"/>
            <ac:picMk id="11" creationId="{866F6A03-13E4-F573-7911-281DA94C1615}"/>
          </ac:picMkLst>
        </pc:picChg>
        <pc:picChg chg="del">
          <ac:chgData name="Mark Koren" userId="387e7f4b-15b1-41c6-bc1b-4fe91bbad3ae" providerId="ADAL" clId="{0BF27C1A-A9F2-4B21-99A5-98A5FD6E9852}" dt="2023-11-02T08:21:24.185" v="66" actId="478"/>
          <ac:picMkLst>
            <pc:docMk/>
            <pc:sldMk cId="2366143998" sldId="354"/>
            <ac:picMk id="12" creationId="{77D1F37E-B9F5-47A1-85C2-8F3EE56292F4}"/>
          </ac:picMkLst>
        </pc:picChg>
        <pc:picChg chg="del">
          <ac:chgData name="Mark Koren" userId="387e7f4b-15b1-41c6-bc1b-4fe91bbad3ae" providerId="ADAL" clId="{0BF27C1A-A9F2-4B21-99A5-98A5FD6E9852}" dt="2023-11-02T08:21:23.048" v="64" actId="478"/>
          <ac:picMkLst>
            <pc:docMk/>
            <pc:sldMk cId="2366143998" sldId="354"/>
            <ac:picMk id="13" creationId="{947D00E0-B953-3027-78A6-AB8C798092FB}"/>
          </ac:picMkLst>
        </pc:picChg>
        <pc:picChg chg="mod">
          <ac:chgData name="Mark Koren" userId="387e7f4b-15b1-41c6-bc1b-4fe91bbad3ae" providerId="ADAL" clId="{0BF27C1A-A9F2-4B21-99A5-98A5FD6E9852}" dt="2023-11-02T08:26:48.500" v="118" actId="1076"/>
          <ac:picMkLst>
            <pc:docMk/>
            <pc:sldMk cId="2366143998" sldId="354"/>
            <ac:picMk id="16" creationId="{5355AA40-FB90-E94C-A8A9-08FA56943249}"/>
          </ac:picMkLst>
        </pc:picChg>
        <pc:picChg chg="del">
          <ac:chgData name="Mark Koren" userId="387e7f4b-15b1-41c6-bc1b-4fe91bbad3ae" providerId="ADAL" clId="{0BF27C1A-A9F2-4B21-99A5-98A5FD6E9852}" dt="2023-11-02T08:21:23.720" v="65" actId="478"/>
          <ac:picMkLst>
            <pc:docMk/>
            <pc:sldMk cId="2366143998" sldId="354"/>
            <ac:picMk id="17" creationId="{7C5EE9E0-E76C-4DD3-A34E-C655F09614C4}"/>
          </ac:picMkLst>
        </pc:picChg>
        <pc:picChg chg="del">
          <ac:chgData name="Mark Koren" userId="387e7f4b-15b1-41c6-bc1b-4fe91bbad3ae" providerId="ADAL" clId="{0BF27C1A-A9F2-4B21-99A5-98A5FD6E9852}" dt="2023-11-02T08:21:24.672" v="67" actId="478"/>
          <ac:picMkLst>
            <pc:docMk/>
            <pc:sldMk cId="2366143998" sldId="354"/>
            <ac:picMk id="18" creationId="{AA4EE89E-BC1F-4126-AFF4-05F969E44811}"/>
          </ac:picMkLst>
        </pc:picChg>
        <pc:picChg chg="del">
          <ac:chgData name="Mark Koren" userId="387e7f4b-15b1-41c6-bc1b-4fe91bbad3ae" providerId="ADAL" clId="{0BF27C1A-A9F2-4B21-99A5-98A5FD6E9852}" dt="2023-11-02T08:21:31.185" v="71" actId="478"/>
          <ac:picMkLst>
            <pc:docMk/>
            <pc:sldMk cId="2366143998" sldId="354"/>
            <ac:picMk id="19" creationId="{1D8E2BFF-B68A-419E-A571-564843BE900B}"/>
          </ac:picMkLst>
        </pc:picChg>
        <pc:picChg chg="del">
          <ac:chgData name="Mark Koren" userId="387e7f4b-15b1-41c6-bc1b-4fe91bbad3ae" providerId="ADAL" clId="{0BF27C1A-A9F2-4B21-99A5-98A5FD6E9852}" dt="2023-11-02T08:21:31.185" v="71" actId="478"/>
          <ac:picMkLst>
            <pc:docMk/>
            <pc:sldMk cId="2366143998" sldId="354"/>
            <ac:picMk id="20" creationId="{B913C4CB-B359-4304-940F-78B0AB918D14}"/>
          </ac:picMkLst>
        </pc:picChg>
        <pc:picChg chg="add del mod">
          <ac:chgData name="Mark Koren" userId="387e7f4b-15b1-41c6-bc1b-4fe91bbad3ae" providerId="ADAL" clId="{0BF27C1A-A9F2-4B21-99A5-98A5FD6E9852}" dt="2023-11-02T08:22:20.680" v="81" actId="478"/>
          <ac:picMkLst>
            <pc:docMk/>
            <pc:sldMk cId="2366143998" sldId="354"/>
            <ac:picMk id="23" creationId="{AAA6B8F7-7974-0F49-816B-FD5B1914B857}"/>
          </ac:picMkLst>
        </pc:picChg>
        <pc:picChg chg="add del mod">
          <ac:chgData name="Mark Koren" userId="387e7f4b-15b1-41c6-bc1b-4fe91bbad3ae" providerId="ADAL" clId="{0BF27C1A-A9F2-4B21-99A5-98A5FD6E9852}" dt="2023-11-02T08:26:28.384" v="112" actId="478"/>
          <ac:picMkLst>
            <pc:docMk/>
            <pc:sldMk cId="2366143998" sldId="354"/>
            <ac:picMk id="24" creationId="{D3F12EED-F6F0-AD07-82F4-E6EEC7D05944}"/>
          </ac:picMkLst>
        </pc:picChg>
        <pc:picChg chg="add del mod modCrop">
          <ac:chgData name="Mark Koren" userId="387e7f4b-15b1-41c6-bc1b-4fe91bbad3ae" providerId="ADAL" clId="{0BF27C1A-A9F2-4B21-99A5-98A5FD6E9852}" dt="2023-11-02T12:30:42.407" v="303" actId="478"/>
          <ac:picMkLst>
            <pc:docMk/>
            <pc:sldMk cId="2366143998" sldId="354"/>
            <ac:picMk id="26" creationId="{7DC88D68-B09F-38B9-C98F-75C1BBB8580A}"/>
          </ac:picMkLst>
        </pc:picChg>
        <pc:picChg chg="add del mod">
          <ac:chgData name="Mark Koren" userId="387e7f4b-15b1-41c6-bc1b-4fe91bbad3ae" providerId="ADAL" clId="{0BF27C1A-A9F2-4B21-99A5-98A5FD6E9852}" dt="2023-11-02T12:30:43.071" v="304" actId="478"/>
          <ac:picMkLst>
            <pc:docMk/>
            <pc:sldMk cId="2366143998" sldId="354"/>
            <ac:picMk id="27" creationId="{9CCFD43F-5E48-7CEC-F49E-EEF546D77083}"/>
          </ac:picMkLst>
        </pc:picChg>
        <pc:picChg chg="add mod">
          <ac:chgData name="Mark Koren" userId="387e7f4b-15b1-41c6-bc1b-4fe91bbad3ae" providerId="ADAL" clId="{0BF27C1A-A9F2-4B21-99A5-98A5FD6E9852}" dt="2023-11-02T12:42:03.461" v="432" actId="1076"/>
          <ac:picMkLst>
            <pc:docMk/>
            <pc:sldMk cId="2366143998" sldId="354"/>
            <ac:picMk id="36" creationId="{D51FE788-D84B-938C-7909-36C038F16D14}"/>
          </ac:picMkLst>
        </pc:picChg>
        <pc:picChg chg="add mod">
          <ac:chgData name="Mark Koren" userId="387e7f4b-15b1-41c6-bc1b-4fe91bbad3ae" providerId="ADAL" clId="{0BF27C1A-A9F2-4B21-99A5-98A5FD6E9852}" dt="2023-11-02T12:40:33.819" v="419" actId="1076"/>
          <ac:picMkLst>
            <pc:docMk/>
            <pc:sldMk cId="2366143998" sldId="354"/>
            <ac:picMk id="37" creationId="{E7004B2D-7B8B-8719-5020-48ECEB88444C}"/>
          </ac:picMkLst>
        </pc:picChg>
        <pc:picChg chg="add mod">
          <ac:chgData name="Mark Koren" userId="387e7f4b-15b1-41c6-bc1b-4fe91bbad3ae" providerId="ADAL" clId="{0BF27C1A-A9F2-4B21-99A5-98A5FD6E9852}" dt="2023-11-02T12:40:31.436" v="418" actId="1076"/>
          <ac:picMkLst>
            <pc:docMk/>
            <pc:sldMk cId="2366143998" sldId="354"/>
            <ac:picMk id="41" creationId="{404FB8F0-F605-68F1-F126-677BB43FCA95}"/>
          </ac:picMkLst>
        </pc:picChg>
        <pc:picChg chg="add mod">
          <ac:chgData name="Mark Koren" userId="387e7f4b-15b1-41c6-bc1b-4fe91bbad3ae" providerId="ADAL" clId="{0BF27C1A-A9F2-4B21-99A5-98A5FD6E9852}" dt="2023-11-02T12:43:03.260" v="457" actId="14100"/>
          <ac:picMkLst>
            <pc:docMk/>
            <pc:sldMk cId="2366143998" sldId="354"/>
            <ac:picMk id="48" creationId="{A306776F-6625-BCAC-06EC-80C51E97FDB2}"/>
          </ac:picMkLst>
        </pc:picChg>
        <pc:picChg chg="add mod">
          <ac:chgData name="Mark Koren" userId="387e7f4b-15b1-41c6-bc1b-4fe91bbad3ae" providerId="ADAL" clId="{0BF27C1A-A9F2-4B21-99A5-98A5FD6E9852}" dt="2023-11-02T12:43:23.325" v="460" actId="14100"/>
          <ac:picMkLst>
            <pc:docMk/>
            <pc:sldMk cId="2366143998" sldId="354"/>
            <ac:picMk id="49" creationId="{41F84DEB-FD9F-CC1F-C66E-A87AA27ADDDA}"/>
          </ac:picMkLst>
        </pc:picChg>
      </pc:sldChg>
      <pc:sldChg chg="addSp delSp modSp add mod">
        <pc:chgData name="Mark Koren" userId="387e7f4b-15b1-41c6-bc1b-4fe91bbad3ae" providerId="ADAL" clId="{0BF27C1A-A9F2-4B21-99A5-98A5FD6E9852}" dt="2023-11-02T12:26:59.726" v="177" actId="1076"/>
        <pc:sldMkLst>
          <pc:docMk/>
          <pc:sldMk cId="1994243029" sldId="355"/>
        </pc:sldMkLst>
        <pc:spChg chg="del">
          <ac:chgData name="Mark Koren" userId="387e7f4b-15b1-41c6-bc1b-4fe91bbad3ae" providerId="ADAL" clId="{0BF27C1A-A9F2-4B21-99A5-98A5FD6E9852}" dt="2023-11-02T12:24:21.728" v="150"/>
          <ac:spMkLst>
            <pc:docMk/>
            <pc:sldMk cId="1994243029" sldId="355"/>
            <ac:spMk id="5" creationId="{3B865F97-0A4C-6F8D-F135-820F8D611D00}"/>
          </ac:spMkLst>
        </pc:spChg>
        <pc:picChg chg="add mod modCrop">
          <ac:chgData name="Mark Koren" userId="387e7f4b-15b1-41c6-bc1b-4fe91bbad3ae" providerId="ADAL" clId="{0BF27C1A-A9F2-4B21-99A5-98A5FD6E9852}" dt="2023-11-02T12:26:50.774" v="176" actId="1076"/>
          <ac:picMkLst>
            <pc:docMk/>
            <pc:sldMk cId="1994243029" sldId="355"/>
            <ac:picMk id="3" creationId="{CC3821EA-ABD3-EF9E-5B32-CBF061A2F059}"/>
          </ac:picMkLst>
        </pc:picChg>
        <pc:picChg chg="add mod modCrop">
          <ac:chgData name="Mark Koren" userId="387e7f4b-15b1-41c6-bc1b-4fe91bbad3ae" providerId="ADAL" clId="{0BF27C1A-A9F2-4B21-99A5-98A5FD6E9852}" dt="2023-11-02T12:25:29.237" v="162" actId="1076"/>
          <ac:picMkLst>
            <pc:docMk/>
            <pc:sldMk cId="1994243029" sldId="355"/>
            <ac:picMk id="6" creationId="{23570A1B-709D-8E14-3588-541CA739D8F9}"/>
          </ac:picMkLst>
        </pc:picChg>
        <pc:picChg chg="add mod modCrop">
          <ac:chgData name="Mark Koren" userId="387e7f4b-15b1-41c6-bc1b-4fe91bbad3ae" providerId="ADAL" clId="{0BF27C1A-A9F2-4B21-99A5-98A5FD6E9852}" dt="2023-11-02T12:26:33.518" v="172" actId="14100"/>
          <ac:picMkLst>
            <pc:docMk/>
            <pc:sldMk cId="1994243029" sldId="355"/>
            <ac:picMk id="9" creationId="{D4CE5F80-269D-84C7-917E-FD2F643CFDA1}"/>
          </ac:picMkLst>
        </pc:picChg>
        <pc:picChg chg="add mod modCrop">
          <ac:chgData name="Mark Koren" userId="387e7f4b-15b1-41c6-bc1b-4fe91bbad3ae" providerId="ADAL" clId="{0BF27C1A-A9F2-4B21-99A5-98A5FD6E9852}" dt="2023-11-02T12:26:59.726" v="177" actId="1076"/>
          <ac:picMkLst>
            <pc:docMk/>
            <pc:sldMk cId="1994243029" sldId="355"/>
            <ac:picMk id="12" creationId="{2AD9B3B2-9A9C-E730-9155-4CB2F80E796F}"/>
          </ac:picMkLst>
        </pc:picChg>
        <pc:picChg chg="del">
          <ac:chgData name="Mark Koren" userId="387e7f4b-15b1-41c6-bc1b-4fe91bbad3ae" providerId="ADAL" clId="{0BF27C1A-A9F2-4B21-99A5-98A5FD6E9852}" dt="2023-11-02T12:24:09.406" v="149" actId="478"/>
          <ac:picMkLst>
            <pc:docMk/>
            <pc:sldMk cId="1994243029" sldId="355"/>
            <ac:picMk id="13" creationId="{C7B59254-C2FC-9C92-FA7A-767D80B2E8EB}"/>
          </ac:picMkLst>
        </pc:picChg>
      </pc:sldChg>
      <pc:sldChg chg="add">
        <pc:chgData name="Mark Koren" userId="387e7f4b-15b1-41c6-bc1b-4fe91bbad3ae" providerId="ADAL" clId="{0BF27C1A-A9F2-4B21-99A5-98A5FD6E9852}" dt="2023-11-02T12:29:07.587" v="302"/>
        <pc:sldMkLst>
          <pc:docMk/>
          <pc:sldMk cId="1828609859" sldId="356"/>
        </pc:sldMkLst>
      </pc:sldChg>
      <pc:sldChg chg="addSp delSp modSp add mod">
        <pc:chgData name="Mark Koren" userId="387e7f4b-15b1-41c6-bc1b-4fe91bbad3ae" providerId="ADAL" clId="{0BF27C1A-A9F2-4B21-99A5-98A5FD6E9852}" dt="2023-11-02T12:50:45.384" v="505" actId="14100"/>
        <pc:sldMkLst>
          <pc:docMk/>
          <pc:sldMk cId="4227404190" sldId="357"/>
        </pc:sldMkLst>
        <pc:spChg chg="mod">
          <ac:chgData name="Mark Koren" userId="387e7f4b-15b1-41c6-bc1b-4fe91bbad3ae" providerId="ADAL" clId="{0BF27C1A-A9F2-4B21-99A5-98A5FD6E9852}" dt="2023-11-02T12:47:00.668" v="495" actId="20577"/>
          <ac:spMkLst>
            <pc:docMk/>
            <pc:sldMk cId="4227404190" sldId="357"/>
            <ac:spMk id="2" creationId="{00000000-0000-0000-0000-000000000000}"/>
          </ac:spMkLst>
        </pc:spChg>
        <pc:spChg chg="del">
          <ac:chgData name="Mark Koren" userId="387e7f4b-15b1-41c6-bc1b-4fe91bbad3ae" providerId="ADAL" clId="{0BF27C1A-A9F2-4B21-99A5-98A5FD6E9852}" dt="2023-11-02T12:46:55.759" v="489" actId="478"/>
          <ac:spMkLst>
            <pc:docMk/>
            <pc:sldMk cId="4227404190" sldId="357"/>
            <ac:spMk id="28" creationId="{05E680F5-DC7C-8CB3-B2A6-E287FBB44D33}"/>
          </ac:spMkLst>
        </pc:spChg>
        <pc:picChg chg="add del mod">
          <ac:chgData name="Mark Koren" userId="387e7f4b-15b1-41c6-bc1b-4fe91bbad3ae" providerId="ADAL" clId="{0BF27C1A-A9F2-4B21-99A5-98A5FD6E9852}" dt="2023-11-02T12:50:13.176" v="502" actId="478"/>
          <ac:picMkLst>
            <pc:docMk/>
            <pc:sldMk cId="4227404190" sldId="357"/>
            <ac:picMk id="4" creationId="{991B0474-EAC6-DFC7-8CD7-7B635B0D1A33}"/>
          </ac:picMkLst>
        </pc:picChg>
        <pc:picChg chg="add mod">
          <ac:chgData name="Mark Koren" userId="387e7f4b-15b1-41c6-bc1b-4fe91bbad3ae" providerId="ADAL" clId="{0BF27C1A-A9F2-4B21-99A5-98A5FD6E9852}" dt="2023-11-02T12:50:10.608" v="501" actId="14100"/>
          <ac:picMkLst>
            <pc:docMk/>
            <pc:sldMk cId="4227404190" sldId="357"/>
            <ac:picMk id="6" creationId="{E80A6E84-A39D-9559-C206-EDC8F8F2F632}"/>
          </ac:picMkLst>
        </pc:picChg>
        <pc:picChg chg="add mod">
          <ac:chgData name="Mark Koren" userId="387e7f4b-15b1-41c6-bc1b-4fe91bbad3ae" providerId="ADAL" clId="{0BF27C1A-A9F2-4B21-99A5-98A5FD6E9852}" dt="2023-11-02T12:50:45.384" v="505" actId="14100"/>
          <ac:picMkLst>
            <pc:docMk/>
            <pc:sldMk cId="4227404190" sldId="357"/>
            <ac:picMk id="8" creationId="{42C8EC24-51CD-12A8-1208-7111FCF954E2}"/>
          </ac:picMkLst>
        </pc:picChg>
        <pc:picChg chg="del">
          <ac:chgData name="Mark Koren" userId="387e7f4b-15b1-41c6-bc1b-4fe91bbad3ae" providerId="ADAL" clId="{0BF27C1A-A9F2-4B21-99A5-98A5FD6E9852}" dt="2023-11-02T12:46:53.304" v="487" actId="478"/>
          <ac:picMkLst>
            <pc:docMk/>
            <pc:sldMk cId="4227404190" sldId="357"/>
            <ac:picMk id="26" creationId="{7DC88D68-B09F-38B9-C98F-75C1BBB8580A}"/>
          </ac:picMkLst>
        </pc:picChg>
        <pc:picChg chg="del">
          <ac:chgData name="Mark Koren" userId="387e7f4b-15b1-41c6-bc1b-4fe91bbad3ae" providerId="ADAL" clId="{0BF27C1A-A9F2-4B21-99A5-98A5FD6E9852}" dt="2023-11-02T12:46:53.950" v="488" actId="478"/>
          <ac:picMkLst>
            <pc:docMk/>
            <pc:sldMk cId="4227404190" sldId="357"/>
            <ac:picMk id="27" creationId="{9CCFD43F-5E48-7CEC-F49E-EEF546D77083}"/>
          </ac:picMkLst>
        </pc:picChg>
      </pc:sldChg>
      <pc:sldChg chg="addSp modSp add mod">
        <pc:chgData name="Mark Koren" userId="387e7f4b-15b1-41c6-bc1b-4fe91bbad3ae" providerId="ADAL" clId="{0BF27C1A-A9F2-4B21-99A5-98A5FD6E9852}" dt="2023-11-02T12:54:02.210" v="543" actId="14100"/>
        <pc:sldMkLst>
          <pc:docMk/>
          <pc:sldMk cId="4198230059" sldId="358"/>
        </pc:sldMkLst>
        <pc:picChg chg="add mod modCrop">
          <ac:chgData name="Mark Koren" userId="387e7f4b-15b1-41c6-bc1b-4fe91bbad3ae" providerId="ADAL" clId="{0BF27C1A-A9F2-4B21-99A5-98A5FD6E9852}" dt="2023-11-02T12:53:59.298" v="542" actId="14100"/>
          <ac:picMkLst>
            <pc:docMk/>
            <pc:sldMk cId="4198230059" sldId="358"/>
            <ac:picMk id="3" creationId="{3CB4DFDF-4067-BABD-4A57-BDA0D4522ED0}"/>
          </ac:picMkLst>
        </pc:picChg>
        <pc:picChg chg="add mod modCrop">
          <ac:chgData name="Mark Koren" userId="387e7f4b-15b1-41c6-bc1b-4fe91bbad3ae" providerId="ADAL" clId="{0BF27C1A-A9F2-4B21-99A5-98A5FD6E9852}" dt="2023-11-02T12:54:02.210" v="543" actId="14100"/>
          <ac:picMkLst>
            <pc:docMk/>
            <pc:sldMk cId="4198230059" sldId="358"/>
            <ac:picMk id="4" creationId="{E1EED20B-814C-47DD-1AA1-FB5E45ABA6CE}"/>
          </ac:picMkLst>
        </pc:picChg>
        <pc:picChg chg="add mod modCrop">
          <ac:chgData name="Mark Koren" userId="387e7f4b-15b1-41c6-bc1b-4fe91bbad3ae" providerId="ADAL" clId="{0BF27C1A-A9F2-4B21-99A5-98A5FD6E9852}" dt="2023-11-02T12:53:17.851" v="531" actId="1076"/>
          <ac:picMkLst>
            <pc:docMk/>
            <pc:sldMk cId="4198230059" sldId="358"/>
            <ac:picMk id="5" creationId="{18F2A7F5-D87C-EE4D-2794-BDAB3E0F6D5D}"/>
          </ac:picMkLst>
        </pc:picChg>
        <pc:picChg chg="mod ord modCrop">
          <ac:chgData name="Mark Koren" userId="387e7f4b-15b1-41c6-bc1b-4fe91bbad3ae" providerId="ADAL" clId="{0BF27C1A-A9F2-4B21-99A5-98A5FD6E9852}" dt="2023-11-02T12:53:12.474" v="530" actId="732"/>
          <ac:picMkLst>
            <pc:docMk/>
            <pc:sldMk cId="4198230059" sldId="358"/>
            <ac:picMk id="6" creationId="{E80A6E84-A39D-9559-C206-EDC8F8F2F632}"/>
          </ac:picMkLst>
        </pc:picChg>
        <pc:picChg chg="mod modCrop">
          <ac:chgData name="Mark Koren" userId="387e7f4b-15b1-41c6-bc1b-4fe91bbad3ae" providerId="ADAL" clId="{0BF27C1A-A9F2-4B21-99A5-98A5FD6E9852}" dt="2023-11-02T12:51:28.369" v="511" actId="14100"/>
          <ac:picMkLst>
            <pc:docMk/>
            <pc:sldMk cId="4198230059" sldId="358"/>
            <ac:picMk id="8" creationId="{42C8EC24-51CD-12A8-1208-7111FCF954E2}"/>
          </ac:picMkLst>
        </pc:picChg>
      </pc:sldChg>
      <pc:sldChg chg="addSp delSp modSp new mod modNotesTx">
        <pc:chgData name="Mark Koren" userId="387e7f4b-15b1-41c6-bc1b-4fe91bbad3ae" providerId="ADAL" clId="{0BF27C1A-A9F2-4B21-99A5-98A5FD6E9852}" dt="2023-11-09T13:53:39.471" v="827" actId="20577"/>
        <pc:sldMkLst>
          <pc:docMk/>
          <pc:sldMk cId="3611396236" sldId="359"/>
        </pc:sldMkLst>
        <pc:spChg chg="mod">
          <ac:chgData name="Mark Koren" userId="387e7f4b-15b1-41c6-bc1b-4fe91bbad3ae" providerId="ADAL" clId="{0BF27C1A-A9F2-4B21-99A5-98A5FD6E9852}" dt="2023-11-02T12:56:53.565" v="643" actId="20577"/>
          <ac:spMkLst>
            <pc:docMk/>
            <pc:sldMk cId="3611396236" sldId="359"/>
            <ac:spMk id="2" creationId="{723E0DB0-06C2-CECE-7262-DD53F01B442D}"/>
          </ac:spMkLst>
        </pc:spChg>
        <pc:spChg chg="del">
          <ac:chgData name="Mark Koren" userId="387e7f4b-15b1-41c6-bc1b-4fe91bbad3ae" providerId="ADAL" clId="{0BF27C1A-A9F2-4B21-99A5-98A5FD6E9852}" dt="2023-11-02T12:56:06.573" v="602" actId="478"/>
          <ac:spMkLst>
            <pc:docMk/>
            <pc:sldMk cId="3611396236" sldId="359"/>
            <ac:spMk id="3" creationId="{4D104B62-E54E-DCF8-EB6B-259A1810DA5A}"/>
          </ac:spMkLst>
        </pc:spChg>
        <pc:spChg chg="add mod">
          <ac:chgData name="Mark Koren" userId="387e7f4b-15b1-41c6-bc1b-4fe91bbad3ae" providerId="ADAL" clId="{0BF27C1A-A9F2-4B21-99A5-98A5FD6E9852}" dt="2023-11-09T13:51:12.429" v="690" actId="207"/>
          <ac:spMkLst>
            <pc:docMk/>
            <pc:sldMk cId="3611396236" sldId="359"/>
            <ac:spMk id="3" creationId="{AA91E571-E4D8-B2DF-BCE0-33AFB92DF9B5}"/>
          </ac:spMkLst>
        </pc:spChg>
        <pc:spChg chg="add mod">
          <ac:chgData name="Mark Koren" userId="387e7f4b-15b1-41c6-bc1b-4fe91bbad3ae" providerId="ADAL" clId="{0BF27C1A-A9F2-4B21-99A5-98A5FD6E9852}" dt="2023-11-09T13:52:19.415" v="692" actId="1076"/>
          <ac:spMkLst>
            <pc:docMk/>
            <pc:sldMk cId="3611396236" sldId="359"/>
            <ac:spMk id="4" creationId="{039384E9-D3CC-7C99-7549-BA1790EDA6D9}"/>
          </ac:spMkLst>
        </pc:spChg>
        <pc:spChg chg="add mod">
          <ac:chgData name="Mark Koren" userId="387e7f4b-15b1-41c6-bc1b-4fe91bbad3ae" providerId="ADAL" clId="{0BF27C1A-A9F2-4B21-99A5-98A5FD6E9852}" dt="2023-11-09T13:52:24.895" v="694" actId="1076"/>
          <ac:spMkLst>
            <pc:docMk/>
            <pc:sldMk cId="3611396236" sldId="359"/>
            <ac:spMk id="6" creationId="{85AA09EC-61AA-3837-17DE-DEE9232CA08E}"/>
          </ac:spMkLst>
        </pc:spChg>
        <pc:picChg chg="add mod modCrop">
          <ac:chgData name="Mark Koren" userId="387e7f4b-15b1-41c6-bc1b-4fe91bbad3ae" providerId="ADAL" clId="{0BF27C1A-A9F2-4B21-99A5-98A5FD6E9852}" dt="2023-11-02T12:56:29.276" v="607" actId="14100"/>
          <ac:picMkLst>
            <pc:docMk/>
            <pc:sldMk cId="3611396236" sldId="359"/>
            <ac:picMk id="5" creationId="{9E600C51-330E-D5B9-8031-7A6E9599DA89}"/>
          </ac:picMkLst>
        </pc:picChg>
      </pc:sldChg>
      <pc:sldChg chg="addSp modSp add mod">
        <pc:chgData name="Mark Koren" userId="387e7f4b-15b1-41c6-bc1b-4fe91bbad3ae" providerId="ADAL" clId="{0BF27C1A-A9F2-4B21-99A5-98A5FD6E9852}" dt="2023-11-02T13:07:08.690" v="680" actId="1038"/>
        <pc:sldMkLst>
          <pc:docMk/>
          <pc:sldMk cId="220428711" sldId="360"/>
        </pc:sldMkLst>
        <pc:spChg chg="add mod">
          <ac:chgData name="Mark Koren" userId="387e7f4b-15b1-41c6-bc1b-4fe91bbad3ae" providerId="ADAL" clId="{0BF27C1A-A9F2-4B21-99A5-98A5FD6E9852}" dt="2023-11-02T13:05:32.038" v="649" actId="1582"/>
          <ac:spMkLst>
            <pc:docMk/>
            <pc:sldMk cId="220428711" sldId="360"/>
            <ac:spMk id="3" creationId="{67B00C54-2C0E-57A1-2C41-BBE4E239CC3B}"/>
          </ac:spMkLst>
        </pc:spChg>
        <pc:spChg chg="add mod">
          <ac:chgData name="Mark Koren" userId="387e7f4b-15b1-41c6-bc1b-4fe91bbad3ae" providerId="ADAL" clId="{0BF27C1A-A9F2-4B21-99A5-98A5FD6E9852}" dt="2023-11-02T13:05:46.568" v="653" actId="1076"/>
          <ac:spMkLst>
            <pc:docMk/>
            <pc:sldMk cId="220428711" sldId="360"/>
            <ac:spMk id="4" creationId="{EFE65A07-ECC5-E675-90AB-F5DED7FB68B8}"/>
          </ac:spMkLst>
        </pc:spChg>
        <pc:spChg chg="add mod">
          <ac:chgData name="Mark Koren" userId="387e7f4b-15b1-41c6-bc1b-4fe91bbad3ae" providerId="ADAL" clId="{0BF27C1A-A9F2-4B21-99A5-98A5FD6E9852}" dt="2023-11-02T13:05:56.904" v="655" actId="1076"/>
          <ac:spMkLst>
            <pc:docMk/>
            <pc:sldMk cId="220428711" sldId="360"/>
            <ac:spMk id="5" creationId="{8495EBF3-435C-3593-1F7C-03290AC8E0DE}"/>
          </ac:spMkLst>
        </pc:spChg>
        <pc:spChg chg="add mod">
          <ac:chgData name="Mark Koren" userId="387e7f4b-15b1-41c6-bc1b-4fe91bbad3ae" providerId="ADAL" clId="{0BF27C1A-A9F2-4B21-99A5-98A5FD6E9852}" dt="2023-11-02T13:06:39.468" v="663" actId="1582"/>
          <ac:spMkLst>
            <pc:docMk/>
            <pc:sldMk cId="220428711" sldId="360"/>
            <ac:spMk id="6" creationId="{4E731132-7528-B804-DDF4-72A637363807}"/>
          </ac:spMkLst>
        </pc:spChg>
        <pc:spChg chg="add mod">
          <ac:chgData name="Mark Koren" userId="387e7f4b-15b1-41c6-bc1b-4fe91bbad3ae" providerId="ADAL" clId="{0BF27C1A-A9F2-4B21-99A5-98A5FD6E9852}" dt="2023-11-02T13:07:08.690" v="680" actId="1038"/>
          <ac:spMkLst>
            <pc:docMk/>
            <pc:sldMk cId="220428711" sldId="360"/>
            <ac:spMk id="7" creationId="{BAB0C67F-9B74-11BF-4173-38D65D0A7F4E}"/>
          </ac:spMkLst>
        </pc:spChg>
        <pc:picChg chg="mod">
          <ac:chgData name="Mark Koren" userId="387e7f4b-15b1-41c6-bc1b-4fe91bbad3ae" providerId="ADAL" clId="{0BF27C1A-A9F2-4B21-99A5-98A5FD6E9852}" dt="2023-11-02T13:06:09.003" v="658" actId="1076"/>
          <ac:picMkLst>
            <pc:docMk/>
            <pc:sldMk cId="220428711" sldId="360"/>
            <ac:picMk id="37" creationId="{E7004B2D-7B8B-8719-5020-48ECEB88444C}"/>
          </ac:picMkLst>
        </pc:picChg>
      </pc:sldChg>
      <pc:sldChg chg="modSp mod">
        <pc:chgData name="Mark Koren" userId="387e7f4b-15b1-41c6-bc1b-4fe91bbad3ae" providerId="ADAL" clId="{0BF27C1A-A9F2-4B21-99A5-98A5FD6E9852}" dt="2023-11-09T13:40:55.242" v="688" actId="947"/>
        <pc:sldMkLst>
          <pc:docMk/>
          <pc:sldMk cId="380485180" sldId="361"/>
        </pc:sldMkLst>
        <pc:spChg chg="mod">
          <ac:chgData name="Mark Koren" userId="387e7f4b-15b1-41c6-bc1b-4fe91bbad3ae" providerId="ADAL" clId="{0BF27C1A-A9F2-4B21-99A5-98A5FD6E9852}" dt="2023-11-09T13:40:55.242" v="688" actId="947"/>
          <ac:spMkLst>
            <pc:docMk/>
            <pc:sldMk cId="380485180" sldId="361"/>
            <ac:spMk id="26" creationId="{7FCC8C8F-812C-E819-5D27-5F48281B7779}"/>
          </ac:spMkLst>
        </pc:spChg>
      </pc:sldChg>
      <pc:sldChg chg="modSp mod">
        <pc:chgData name="Mark Koren" userId="387e7f4b-15b1-41c6-bc1b-4fe91bbad3ae" providerId="ADAL" clId="{0BF27C1A-A9F2-4B21-99A5-98A5FD6E9852}" dt="2023-11-09T13:53:59.018" v="835" actId="20577"/>
        <pc:sldMkLst>
          <pc:docMk/>
          <pc:sldMk cId="1804379728" sldId="362"/>
        </pc:sldMkLst>
        <pc:spChg chg="mod">
          <ac:chgData name="Mark Koren" userId="387e7f4b-15b1-41c6-bc1b-4fe91bbad3ae" providerId="ADAL" clId="{0BF27C1A-A9F2-4B21-99A5-98A5FD6E9852}" dt="2023-11-09T13:53:59.018" v="835" actId="20577"/>
          <ac:spMkLst>
            <pc:docMk/>
            <pc:sldMk cId="1804379728" sldId="362"/>
            <ac:spMk id="3" creationId="{0C52C35D-FDDB-61A4-B024-908382131705}"/>
          </ac:spMkLst>
        </pc:spChg>
      </pc:sldChg>
      <pc:sldMasterChg chg="delSldLayout">
        <pc:chgData name="Mark Koren" userId="387e7f4b-15b1-41c6-bc1b-4fe91bbad3ae" providerId="ADAL" clId="{0BF27C1A-A9F2-4B21-99A5-98A5FD6E9852}" dt="2023-11-02T08:21:02.006" v="57" actId="47"/>
        <pc:sldMasterMkLst>
          <pc:docMk/>
          <pc:sldMasterMk cId="2293707824" sldId="2147483648"/>
        </pc:sldMasterMkLst>
        <pc:sldLayoutChg chg="del">
          <pc:chgData name="Mark Koren" userId="387e7f4b-15b1-41c6-bc1b-4fe91bbad3ae" providerId="ADAL" clId="{0BF27C1A-A9F2-4B21-99A5-98A5FD6E9852}" dt="2023-11-02T08:21:02.006" v="57" actId="47"/>
          <pc:sldLayoutMkLst>
            <pc:docMk/>
            <pc:sldMasterMk cId="2293707824" sldId="2147483648"/>
            <pc:sldLayoutMk cId="1130350843" sldId="2147483682"/>
          </pc:sldLayoutMkLst>
        </pc:sldLayoutChg>
      </pc:sldMasterChg>
    </pc:docChg>
  </pc:docChgLst>
  <pc:docChgLst>
    <pc:chgData name="Mark Koren" userId="387e7f4b-15b1-41c6-bc1b-4fe91bbad3ae" providerId="ADAL" clId="{4CF8224D-06A4-44CE-BC7D-59203E2EED3F}"/>
    <pc:docChg chg="undo custSel addSld modSld">
      <pc:chgData name="Mark Koren" userId="387e7f4b-15b1-41c6-bc1b-4fe91bbad3ae" providerId="ADAL" clId="{4CF8224D-06A4-44CE-BC7D-59203E2EED3F}" dt="2023-11-06T11:29:01.922" v="709" actId="115"/>
      <pc:docMkLst>
        <pc:docMk/>
      </pc:docMkLst>
      <pc:sldChg chg="modSp mod">
        <pc:chgData name="Mark Koren" userId="387e7f4b-15b1-41c6-bc1b-4fe91bbad3ae" providerId="ADAL" clId="{4CF8224D-06A4-44CE-BC7D-59203E2EED3F}" dt="2023-11-06T11:28:39.740" v="707" actId="1076"/>
        <pc:sldMkLst>
          <pc:docMk/>
          <pc:sldMk cId="3318047512" sldId="320"/>
        </pc:sldMkLst>
        <pc:spChg chg="mod">
          <ac:chgData name="Mark Koren" userId="387e7f4b-15b1-41c6-bc1b-4fe91bbad3ae" providerId="ADAL" clId="{4CF8224D-06A4-44CE-BC7D-59203E2EED3F}" dt="2023-11-06T11:28:39.740" v="707" actId="1076"/>
          <ac:spMkLst>
            <pc:docMk/>
            <pc:sldMk cId="3318047512" sldId="320"/>
            <ac:spMk id="10" creationId="{26B320C3-BD35-53F8-1330-5ACEF4F36139}"/>
          </ac:spMkLst>
        </pc:spChg>
      </pc:sldChg>
      <pc:sldChg chg="modSp mod">
        <pc:chgData name="Mark Koren" userId="387e7f4b-15b1-41c6-bc1b-4fe91bbad3ae" providerId="ADAL" clId="{4CF8224D-06A4-44CE-BC7D-59203E2EED3F}" dt="2023-11-06T11:04:33.111" v="9" actId="207"/>
        <pc:sldMkLst>
          <pc:docMk/>
          <pc:sldMk cId="2366143998" sldId="354"/>
        </pc:sldMkLst>
        <pc:spChg chg="mod">
          <ac:chgData name="Mark Koren" userId="387e7f4b-15b1-41c6-bc1b-4fe91bbad3ae" providerId="ADAL" clId="{4CF8224D-06A4-44CE-BC7D-59203E2EED3F}" dt="2023-11-06T11:03:09.214" v="0" actId="207"/>
          <ac:spMkLst>
            <pc:docMk/>
            <pc:sldMk cId="2366143998" sldId="354"/>
            <ac:spMk id="31" creationId="{360A12F6-6709-87EA-349D-201400C6A42E}"/>
          </ac:spMkLst>
        </pc:spChg>
        <pc:spChg chg="mod">
          <ac:chgData name="Mark Koren" userId="387e7f4b-15b1-41c6-bc1b-4fe91bbad3ae" providerId="ADAL" clId="{4CF8224D-06A4-44CE-BC7D-59203E2EED3F}" dt="2023-11-06T11:04:33.111" v="9" actId="207"/>
          <ac:spMkLst>
            <pc:docMk/>
            <pc:sldMk cId="2366143998" sldId="354"/>
            <ac:spMk id="44" creationId="{0C196177-699D-6A1B-D344-FB6968B83527}"/>
          </ac:spMkLst>
        </pc:spChg>
        <pc:spChg chg="mod">
          <ac:chgData name="Mark Koren" userId="387e7f4b-15b1-41c6-bc1b-4fe91bbad3ae" providerId="ADAL" clId="{4CF8224D-06A4-44CE-BC7D-59203E2EED3F}" dt="2023-11-06T11:04:21.476" v="8" actId="108"/>
          <ac:spMkLst>
            <pc:docMk/>
            <pc:sldMk cId="2366143998" sldId="354"/>
            <ac:spMk id="45" creationId="{998096C7-5A3E-07B2-9486-AB0583BB3FC8}"/>
          </ac:spMkLst>
        </pc:spChg>
      </pc:sldChg>
      <pc:sldChg chg="modSp mod">
        <pc:chgData name="Mark Koren" userId="387e7f4b-15b1-41c6-bc1b-4fe91bbad3ae" providerId="ADAL" clId="{4CF8224D-06A4-44CE-BC7D-59203E2EED3F}" dt="2023-11-06T11:04:46.610" v="12" actId="108"/>
        <pc:sldMkLst>
          <pc:docMk/>
          <pc:sldMk cId="220428711" sldId="360"/>
        </pc:sldMkLst>
        <pc:spChg chg="mod">
          <ac:chgData name="Mark Koren" userId="387e7f4b-15b1-41c6-bc1b-4fe91bbad3ae" providerId="ADAL" clId="{4CF8224D-06A4-44CE-BC7D-59203E2EED3F}" dt="2023-11-06T11:03:32.259" v="1" actId="207"/>
          <ac:spMkLst>
            <pc:docMk/>
            <pc:sldMk cId="220428711" sldId="360"/>
            <ac:spMk id="31" creationId="{360A12F6-6709-87EA-349D-201400C6A42E}"/>
          </ac:spMkLst>
        </pc:spChg>
        <pc:spChg chg="mod">
          <ac:chgData name="Mark Koren" userId="387e7f4b-15b1-41c6-bc1b-4fe91bbad3ae" providerId="ADAL" clId="{4CF8224D-06A4-44CE-BC7D-59203E2EED3F}" dt="2023-11-06T11:04:46.610" v="12" actId="108"/>
          <ac:spMkLst>
            <pc:docMk/>
            <pc:sldMk cId="220428711" sldId="360"/>
            <ac:spMk id="44" creationId="{0C196177-699D-6A1B-D344-FB6968B83527}"/>
          </ac:spMkLst>
        </pc:spChg>
        <pc:spChg chg="mod">
          <ac:chgData name="Mark Koren" userId="387e7f4b-15b1-41c6-bc1b-4fe91bbad3ae" providerId="ADAL" clId="{4CF8224D-06A4-44CE-BC7D-59203E2EED3F}" dt="2023-11-06T11:04:13.440" v="7" actId="207"/>
          <ac:spMkLst>
            <pc:docMk/>
            <pc:sldMk cId="220428711" sldId="360"/>
            <ac:spMk id="45" creationId="{998096C7-5A3E-07B2-9486-AB0583BB3FC8}"/>
          </ac:spMkLst>
        </pc:spChg>
        <pc:spChg chg="mod">
          <ac:chgData name="Mark Koren" userId="387e7f4b-15b1-41c6-bc1b-4fe91bbad3ae" providerId="ADAL" clId="{4CF8224D-06A4-44CE-BC7D-59203E2EED3F}" dt="2023-11-06T11:04:39.208" v="11" actId="108"/>
          <ac:spMkLst>
            <pc:docMk/>
            <pc:sldMk cId="220428711" sldId="360"/>
            <ac:spMk id="46" creationId="{D42EF160-9FF8-6F9E-27EE-BD94EC5DE753}"/>
          </ac:spMkLst>
        </pc:spChg>
      </pc:sldChg>
      <pc:sldChg chg="addSp delSp modSp add mod modTransition">
        <pc:chgData name="Mark Koren" userId="387e7f4b-15b1-41c6-bc1b-4fe91bbad3ae" providerId="ADAL" clId="{4CF8224D-06A4-44CE-BC7D-59203E2EED3F}" dt="2023-11-06T11:15:20.052" v="191" actId="20577"/>
        <pc:sldMkLst>
          <pc:docMk/>
          <pc:sldMk cId="380485180" sldId="361"/>
        </pc:sldMkLst>
        <pc:spChg chg="mod">
          <ac:chgData name="Mark Koren" userId="387e7f4b-15b1-41c6-bc1b-4fe91bbad3ae" providerId="ADAL" clId="{4CF8224D-06A4-44CE-BC7D-59203E2EED3F}" dt="2023-11-06T11:14:10.449" v="145" actId="1038"/>
          <ac:spMkLst>
            <pc:docMk/>
            <pc:sldMk cId="380485180" sldId="361"/>
            <ac:spMk id="3" creationId="{67B00C54-2C0E-57A1-2C41-BBE4E239CC3B}"/>
          </ac:spMkLst>
        </pc:spChg>
        <pc:spChg chg="mod">
          <ac:chgData name="Mark Koren" userId="387e7f4b-15b1-41c6-bc1b-4fe91bbad3ae" providerId="ADAL" clId="{4CF8224D-06A4-44CE-BC7D-59203E2EED3F}" dt="2023-11-06T11:07:33.990" v="23" actId="164"/>
          <ac:spMkLst>
            <pc:docMk/>
            <pc:sldMk cId="380485180" sldId="361"/>
            <ac:spMk id="4" creationId="{EFE65A07-ECC5-E675-90AB-F5DED7FB68B8}"/>
          </ac:spMkLst>
        </pc:spChg>
        <pc:spChg chg="mod">
          <ac:chgData name="Mark Koren" userId="387e7f4b-15b1-41c6-bc1b-4fe91bbad3ae" providerId="ADAL" clId="{4CF8224D-06A4-44CE-BC7D-59203E2EED3F}" dt="2023-11-06T11:05:42.342" v="14" actId="164"/>
          <ac:spMkLst>
            <pc:docMk/>
            <pc:sldMk cId="380485180" sldId="361"/>
            <ac:spMk id="5" creationId="{8495EBF3-435C-3593-1F7C-03290AC8E0DE}"/>
          </ac:spMkLst>
        </pc:spChg>
        <pc:spChg chg="mod">
          <ac:chgData name="Mark Koren" userId="387e7f4b-15b1-41c6-bc1b-4fe91bbad3ae" providerId="ADAL" clId="{4CF8224D-06A4-44CE-BC7D-59203E2EED3F}" dt="2023-11-06T11:05:42.342" v="14" actId="164"/>
          <ac:spMkLst>
            <pc:docMk/>
            <pc:sldMk cId="380485180" sldId="361"/>
            <ac:spMk id="6" creationId="{4E731132-7528-B804-DDF4-72A637363807}"/>
          </ac:spMkLst>
        </pc:spChg>
        <pc:spChg chg="mod">
          <ac:chgData name="Mark Koren" userId="387e7f4b-15b1-41c6-bc1b-4fe91bbad3ae" providerId="ADAL" clId="{4CF8224D-06A4-44CE-BC7D-59203E2EED3F}" dt="2023-11-06T11:05:42.342" v="14" actId="164"/>
          <ac:spMkLst>
            <pc:docMk/>
            <pc:sldMk cId="380485180" sldId="361"/>
            <ac:spMk id="7" creationId="{BAB0C67F-9B74-11BF-4173-38D65D0A7F4E}"/>
          </ac:spMkLst>
        </pc:spChg>
        <pc:spChg chg="mod">
          <ac:chgData name="Mark Koren" userId="387e7f4b-15b1-41c6-bc1b-4fe91bbad3ae" providerId="ADAL" clId="{4CF8224D-06A4-44CE-BC7D-59203E2EED3F}" dt="2023-11-06T11:10:18.625" v="38"/>
          <ac:spMkLst>
            <pc:docMk/>
            <pc:sldMk cId="380485180" sldId="361"/>
            <ac:spMk id="15" creationId="{3B3C6BC2-1817-FFEA-3AA4-2C05F6CC6341}"/>
          </ac:spMkLst>
        </pc:spChg>
        <pc:spChg chg="mod">
          <ac:chgData name="Mark Koren" userId="387e7f4b-15b1-41c6-bc1b-4fe91bbad3ae" providerId="ADAL" clId="{4CF8224D-06A4-44CE-BC7D-59203E2EED3F}" dt="2023-11-06T11:10:18.625" v="38"/>
          <ac:spMkLst>
            <pc:docMk/>
            <pc:sldMk cId="380485180" sldId="361"/>
            <ac:spMk id="17" creationId="{B93BDCD9-BFCE-CCCA-82B3-F1B9CB7D84B8}"/>
          </ac:spMkLst>
        </pc:spChg>
        <pc:spChg chg="mod">
          <ac:chgData name="Mark Koren" userId="387e7f4b-15b1-41c6-bc1b-4fe91bbad3ae" providerId="ADAL" clId="{4CF8224D-06A4-44CE-BC7D-59203E2EED3F}" dt="2023-11-06T11:10:18.625" v="38"/>
          <ac:spMkLst>
            <pc:docMk/>
            <pc:sldMk cId="380485180" sldId="361"/>
            <ac:spMk id="18" creationId="{AE41FDE3-C210-F226-8034-B1484CEF20A7}"/>
          </ac:spMkLst>
        </pc:spChg>
        <pc:spChg chg="mod">
          <ac:chgData name="Mark Koren" userId="387e7f4b-15b1-41c6-bc1b-4fe91bbad3ae" providerId="ADAL" clId="{4CF8224D-06A4-44CE-BC7D-59203E2EED3F}" dt="2023-11-06T11:10:28.975" v="42"/>
          <ac:spMkLst>
            <pc:docMk/>
            <pc:sldMk cId="380485180" sldId="361"/>
            <ac:spMk id="22" creationId="{FF698654-6664-2B4C-9A4D-5190340761D6}"/>
          </ac:spMkLst>
        </pc:spChg>
        <pc:spChg chg="mod">
          <ac:chgData name="Mark Koren" userId="387e7f4b-15b1-41c6-bc1b-4fe91bbad3ae" providerId="ADAL" clId="{4CF8224D-06A4-44CE-BC7D-59203E2EED3F}" dt="2023-11-06T11:10:28.975" v="42"/>
          <ac:spMkLst>
            <pc:docMk/>
            <pc:sldMk cId="380485180" sldId="361"/>
            <ac:spMk id="23" creationId="{EAD09531-C60E-C0DB-520E-BA4376C6087C}"/>
          </ac:spMkLst>
        </pc:spChg>
        <pc:spChg chg="mod">
          <ac:chgData name="Mark Koren" userId="387e7f4b-15b1-41c6-bc1b-4fe91bbad3ae" providerId="ADAL" clId="{4CF8224D-06A4-44CE-BC7D-59203E2EED3F}" dt="2023-11-06T11:10:28.975" v="42"/>
          <ac:spMkLst>
            <pc:docMk/>
            <pc:sldMk cId="380485180" sldId="361"/>
            <ac:spMk id="24" creationId="{55C215E2-A8BD-9801-6EC0-10FB591CBA09}"/>
          </ac:spMkLst>
        </pc:spChg>
        <pc:spChg chg="add mod">
          <ac:chgData name="Mark Koren" userId="387e7f4b-15b1-41c6-bc1b-4fe91bbad3ae" providerId="ADAL" clId="{4CF8224D-06A4-44CE-BC7D-59203E2EED3F}" dt="2023-11-06T11:15:20.052" v="191" actId="20577"/>
          <ac:spMkLst>
            <pc:docMk/>
            <pc:sldMk cId="380485180" sldId="361"/>
            <ac:spMk id="26" creationId="{7FCC8C8F-812C-E819-5D27-5F48281B7779}"/>
          </ac:spMkLst>
        </pc:spChg>
        <pc:spChg chg="mod">
          <ac:chgData name="Mark Koren" userId="387e7f4b-15b1-41c6-bc1b-4fe91bbad3ae" providerId="ADAL" clId="{4CF8224D-06A4-44CE-BC7D-59203E2EED3F}" dt="2023-11-06T11:05:42.342" v="14" actId="164"/>
          <ac:spMkLst>
            <pc:docMk/>
            <pc:sldMk cId="380485180" sldId="361"/>
            <ac:spMk id="30" creationId="{8CFBB8A9-E519-F6B9-A96B-78BC1361FA1E}"/>
          </ac:spMkLst>
        </pc:spChg>
        <pc:spChg chg="mod">
          <ac:chgData name="Mark Koren" userId="387e7f4b-15b1-41c6-bc1b-4fe91bbad3ae" providerId="ADAL" clId="{4CF8224D-06A4-44CE-BC7D-59203E2EED3F}" dt="2023-11-06T11:07:33.990" v="23" actId="164"/>
          <ac:spMkLst>
            <pc:docMk/>
            <pc:sldMk cId="380485180" sldId="361"/>
            <ac:spMk id="31" creationId="{360A12F6-6709-87EA-349D-201400C6A42E}"/>
          </ac:spMkLst>
        </pc:spChg>
        <pc:spChg chg="mod">
          <ac:chgData name="Mark Koren" userId="387e7f4b-15b1-41c6-bc1b-4fe91bbad3ae" providerId="ADAL" clId="{4CF8224D-06A4-44CE-BC7D-59203E2EED3F}" dt="2023-11-06T11:11:28.073" v="58" actId="1076"/>
          <ac:spMkLst>
            <pc:docMk/>
            <pc:sldMk cId="380485180" sldId="361"/>
            <ac:spMk id="32" creationId="{03E857C6-91BC-E177-4068-403807DEB3EB}"/>
          </ac:spMkLst>
        </pc:spChg>
        <pc:spChg chg="mod">
          <ac:chgData name="Mark Koren" userId="387e7f4b-15b1-41c6-bc1b-4fe91bbad3ae" providerId="ADAL" clId="{4CF8224D-06A4-44CE-BC7D-59203E2EED3F}" dt="2023-11-06T11:11:18.232" v="54" actId="404"/>
          <ac:spMkLst>
            <pc:docMk/>
            <pc:sldMk cId="380485180" sldId="361"/>
            <ac:spMk id="34" creationId="{872194F4-672A-2B35-65DB-43B04FE5DA15}"/>
          </ac:spMkLst>
        </pc:spChg>
        <pc:spChg chg="mod">
          <ac:chgData name="Mark Koren" userId="387e7f4b-15b1-41c6-bc1b-4fe91bbad3ae" providerId="ADAL" clId="{4CF8224D-06A4-44CE-BC7D-59203E2EED3F}" dt="2023-11-06T11:11:04.296" v="48" actId="404"/>
          <ac:spMkLst>
            <pc:docMk/>
            <pc:sldMk cId="380485180" sldId="361"/>
            <ac:spMk id="35" creationId="{128F5FC1-C029-52FB-11F3-466832FDE70C}"/>
          </ac:spMkLst>
        </pc:spChg>
        <pc:spChg chg="mod">
          <ac:chgData name="Mark Koren" userId="387e7f4b-15b1-41c6-bc1b-4fe91bbad3ae" providerId="ADAL" clId="{4CF8224D-06A4-44CE-BC7D-59203E2EED3F}" dt="2023-11-06T11:05:42.342" v="14" actId="164"/>
          <ac:spMkLst>
            <pc:docMk/>
            <pc:sldMk cId="380485180" sldId="361"/>
            <ac:spMk id="38" creationId="{65297FFE-56FD-60AD-4231-3BE4FAB1F6DD}"/>
          </ac:spMkLst>
        </pc:spChg>
        <pc:spChg chg="mod">
          <ac:chgData name="Mark Koren" userId="387e7f4b-15b1-41c6-bc1b-4fe91bbad3ae" providerId="ADAL" clId="{4CF8224D-06A4-44CE-BC7D-59203E2EED3F}" dt="2023-11-06T11:11:21.976" v="56" actId="404"/>
          <ac:spMkLst>
            <pc:docMk/>
            <pc:sldMk cId="380485180" sldId="361"/>
            <ac:spMk id="39" creationId="{AE814D06-B846-9159-1AE5-82B6B48ED962}"/>
          </ac:spMkLst>
        </pc:spChg>
        <pc:spChg chg="mod">
          <ac:chgData name="Mark Koren" userId="387e7f4b-15b1-41c6-bc1b-4fe91bbad3ae" providerId="ADAL" clId="{4CF8224D-06A4-44CE-BC7D-59203E2EED3F}" dt="2023-11-06T11:05:42.342" v="14" actId="164"/>
          <ac:spMkLst>
            <pc:docMk/>
            <pc:sldMk cId="380485180" sldId="361"/>
            <ac:spMk id="40" creationId="{8706AC9E-2A90-46CE-3971-352052A4E61F}"/>
          </ac:spMkLst>
        </pc:spChg>
        <pc:spChg chg="mod">
          <ac:chgData name="Mark Koren" userId="387e7f4b-15b1-41c6-bc1b-4fe91bbad3ae" providerId="ADAL" clId="{4CF8224D-06A4-44CE-BC7D-59203E2EED3F}" dt="2023-11-06T11:07:33.990" v="23" actId="164"/>
          <ac:spMkLst>
            <pc:docMk/>
            <pc:sldMk cId="380485180" sldId="361"/>
            <ac:spMk id="42" creationId="{251DF79E-B4E5-7A8B-D04E-7CB81ECC95F7}"/>
          </ac:spMkLst>
        </pc:spChg>
        <pc:spChg chg="mod">
          <ac:chgData name="Mark Koren" userId="387e7f4b-15b1-41c6-bc1b-4fe91bbad3ae" providerId="ADAL" clId="{4CF8224D-06A4-44CE-BC7D-59203E2EED3F}" dt="2023-11-06T11:07:33.990" v="23" actId="164"/>
          <ac:spMkLst>
            <pc:docMk/>
            <pc:sldMk cId="380485180" sldId="361"/>
            <ac:spMk id="43" creationId="{BF97CB6B-2649-2D05-2394-6A23776A3DA2}"/>
          </ac:spMkLst>
        </pc:spChg>
        <pc:spChg chg="mod">
          <ac:chgData name="Mark Koren" userId="387e7f4b-15b1-41c6-bc1b-4fe91bbad3ae" providerId="ADAL" clId="{4CF8224D-06A4-44CE-BC7D-59203E2EED3F}" dt="2023-11-06T11:07:33.990" v="23" actId="164"/>
          <ac:spMkLst>
            <pc:docMk/>
            <pc:sldMk cId="380485180" sldId="361"/>
            <ac:spMk id="44" creationId="{0C196177-699D-6A1B-D344-FB6968B83527}"/>
          </ac:spMkLst>
        </pc:spChg>
        <pc:spChg chg="mod">
          <ac:chgData name="Mark Koren" userId="387e7f4b-15b1-41c6-bc1b-4fe91bbad3ae" providerId="ADAL" clId="{4CF8224D-06A4-44CE-BC7D-59203E2EED3F}" dt="2023-11-06T11:07:33.990" v="23" actId="164"/>
          <ac:spMkLst>
            <pc:docMk/>
            <pc:sldMk cId="380485180" sldId="361"/>
            <ac:spMk id="45" creationId="{998096C7-5A3E-07B2-9486-AB0583BB3FC8}"/>
          </ac:spMkLst>
        </pc:spChg>
        <pc:spChg chg="mod">
          <ac:chgData name="Mark Koren" userId="387e7f4b-15b1-41c6-bc1b-4fe91bbad3ae" providerId="ADAL" clId="{4CF8224D-06A4-44CE-BC7D-59203E2EED3F}" dt="2023-11-06T11:11:08.898" v="50" actId="404"/>
          <ac:spMkLst>
            <pc:docMk/>
            <pc:sldMk cId="380485180" sldId="361"/>
            <ac:spMk id="46" creationId="{D42EF160-9FF8-6F9E-27EE-BD94EC5DE753}"/>
          </ac:spMkLst>
        </pc:spChg>
        <pc:spChg chg="mod">
          <ac:chgData name="Mark Koren" userId="387e7f4b-15b1-41c6-bc1b-4fe91bbad3ae" providerId="ADAL" clId="{4CF8224D-06A4-44CE-BC7D-59203E2EED3F}" dt="2023-11-06T11:11:13.530" v="52" actId="404"/>
          <ac:spMkLst>
            <pc:docMk/>
            <pc:sldMk cId="380485180" sldId="361"/>
            <ac:spMk id="47" creationId="{D2079E7C-FD75-625A-4C67-89FE9E5A9EE4}"/>
          </ac:spMkLst>
        </pc:spChg>
        <pc:spChg chg="mod">
          <ac:chgData name="Mark Koren" userId="387e7f4b-15b1-41c6-bc1b-4fe91bbad3ae" providerId="ADAL" clId="{4CF8224D-06A4-44CE-BC7D-59203E2EED3F}" dt="2023-11-06T11:08:06.330" v="28" actId="404"/>
          <ac:spMkLst>
            <pc:docMk/>
            <pc:sldMk cId="380485180" sldId="361"/>
            <ac:spMk id="50" creationId="{5CF94925-BF6C-577E-A804-E16BA98DBFF0}"/>
          </ac:spMkLst>
        </pc:spChg>
        <pc:spChg chg="mod">
          <ac:chgData name="Mark Koren" userId="387e7f4b-15b1-41c6-bc1b-4fe91bbad3ae" providerId="ADAL" clId="{4CF8224D-06A4-44CE-BC7D-59203E2EED3F}" dt="2023-11-06T11:08:12.331" v="29" actId="404"/>
          <ac:spMkLst>
            <pc:docMk/>
            <pc:sldMk cId="380485180" sldId="361"/>
            <ac:spMk id="52" creationId="{8EB29F06-E415-ADA8-F294-0ADBB763A1A9}"/>
          </ac:spMkLst>
        </pc:spChg>
        <pc:grpChg chg="add mod ord">
          <ac:chgData name="Mark Koren" userId="387e7f4b-15b1-41c6-bc1b-4fe91bbad3ae" providerId="ADAL" clId="{4CF8224D-06A4-44CE-BC7D-59203E2EED3F}" dt="2023-11-06T11:06:02.017" v="16" actId="164"/>
          <ac:grpSpMkLst>
            <pc:docMk/>
            <pc:sldMk cId="380485180" sldId="361"/>
            <ac:grpSpMk id="8" creationId="{9AF10E86-9DB2-D8E4-9EF7-0E16BE8F0344}"/>
          </ac:grpSpMkLst>
        </pc:grpChg>
        <pc:grpChg chg="add mod">
          <ac:chgData name="Mark Koren" userId="387e7f4b-15b1-41c6-bc1b-4fe91bbad3ae" providerId="ADAL" clId="{4CF8224D-06A4-44CE-BC7D-59203E2EED3F}" dt="2023-11-06T11:11:26.473" v="57" actId="14100"/>
          <ac:grpSpMkLst>
            <pc:docMk/>
            <pc:sldMk cId="380485180" sldId="361"/>
            <ac:grpSpMk id="9" creationId="{13C67401-116E-7216-5954-FC60907AAF61}"/>
          </ac:grpSpMkLst>
        </pc:grpChg>
        <pc:grpChg chg="add mod">
          <ac:chgData name="Mark Koren" userId="387e7f4b-15b1-41c6-bc1b-4fe91bbad3ae" providerId="ADAL" clId="{4CF8224D-06A4-44CE-BC7D-59203E2EED3F}" dt="2023-11-06T11:07:33.990" v="23" actId="164"/>
          <ac:grpSpMkLst>
            <pc:docMk/>
            <pc:sldMk cId="380485180" sldId="361"/>
            <ac:grpSpMk id="10" creationId="{F4E806E3-3CF3-0199-83CE-21C8D09E065D}"/>
          </ac:grpSpMkLst>
        </pc:grpChg>
        <pc:grpChg chg="add mod">
          <ac:chgData name="Mark Koren" userId="387e7f4b-15b1-41c6-bc1b-4fe91bbad3ae" providerId="ADAL" clId="{4CF8224D-06A4-44CE-BC7D-59203E2EED3F}" dt="2023-11-06T11:14:06.390" v="140" actId="1076"/>
          <ac:grpSpMkLst>
            <pc:docMk/>
            <pc:sldMk cId="380485180" sldId="361"/>
            <ac:grpSpMk id="11" creationId="{B580DD77-B584-2F46-0FFB-A130A0BD77A7}"/>
          </ac:grpSpMkLst>
        </pc:grpChg>
        <pc:grpChg chg="add del mod">
          <ac:chgData name="Mark Koren" userId="387e7f4b-15b1-41c6-bc1b-4fe91bbad3ae" providerId="ADAL" clId="{4CF8224D-06A4-44CE-BC7D-59203E2EED3F}" dt="2023-11-06T11:10:27.654" v="41"/>
          <ac:grpSpMkLst>
            <pc:docMk/>
            <pc:sldMk cId="380485180" sldId="361"/>
            <ac:grpSpMk id="13" creationId="{EFA581DA-4F90-9E63-61AB-C3A008E5BCBD}"/>
          </ac:grpSpMkLst>
        </pc:grpChg>
        <pc:grpChg chg="add mod">
          <ac:chgData name="Mark Koren" userId="387e7f4b-15b1-41c6-bc1b-4fe91bbad3ae" providerId="ADAL" clId="{4CF8224D-06A4-44CE-BC7D-59203E2EED3F}" dt="2023-11-06T11:13:57.931" v="138" actId="1076"/>
          <ac:grpSpMkLst>
            <pc:docMk/>
            <pc:sldMk cId="380485180" sldId="361"/>
            <ac:grpSpMk id="20" creationId="{C64F16F4-17A9-6731-1134-0606203708F8}"/>
          </ac:grpSpMkLst>
        </pc:grpChg>
        <pc:picChg chg="add del mod">
          <ac:chgData name="Mark Koren" userId="387e7f4b-15b1-41c6-bc1b-4fe91bbad3ae" providerId="ADAL" clId="{4CF8224D-06A4-44CE-BC7D-59203E2EED3F}" dt="2023-11-06T11:10:14.004" v="37"/>
          <ac:picMkLst>
            <pc:docMk/>
            <pc:sldMk cId="380485180" sldId="361"/>
            <ac:picMk id="12" creationId="{AB767587-AEB6-0A94-F41F-EC3BF38C6F7D}"/>
          </ac:picMkLst>
        </pc:picChg>
        <pc:picChg chg="mod">
          <ac:chgData name="Mark Koren" userId="387e7f4b-15b1-41c6-bc1b-4fe91bbad3ae" providerId="ADAL" clId="{4CF8224D-06A4-44CE-BC7D-59203E2EED3F}" dt="2023-11-06T11:10:18.625" v="38"/>
          <ac:picMkLst>
            <pc:docMk/>
            <pc:sldMk cId="380485180" sldId="361"/>
            <ac:picMk id="14" creationId="{8AC0F92C-095D-AD05-009F-E532C01B8278}"/>
          </ac:picMkLst>
        </pc:picChg>
        <pc:picChg chg="mod">
          <ac:chgData name="Mark Koren" userId="387e7f4b-15b1-41c6-bc1b-4fe91bbad3ae" providerId="ADAL" clId="{4CF8224D-06A4-44CE-BC7D-59203E2EED3F}" dt="2023-11-06T11:10:28.975" v="42"/>
          <ac:picMkLst>
            <pc:docMk/>
            <pc:sldMk cId="380485180" sldId="361"/>
            <ac:picMk id="21" creationId="{DA744E33-C260-CF23-A5BE-3A144781EEDB}"/>
          </ac:picMkLst>
        </pc:picChg>
        <pc:picChg chg="mod">
          <ac:chgData name="Mark Koren" userId="387e7f4b-15b1-41c6-bc1b-4fe91bbad3ae" providerId="ADAL" clId="{4CF8224D-06A4-44CE-BC7D-59203E2EED3F}" dt="2023-11-06T11:07:33.990" v="23" actId="164"/>
          <ac:picMkLst>
            <pc:docMk/>
            <pc:sldMk cId="380485180" sldId="361"/>
            <ac:picMk id="36" creationId="{D51FE788-D84B-938C-7909-36C038F16D14}"/>
          </ac:picMkLst>
        </pc:picChg>
        <pc:picChg chg="mod">
          <ac:chgData name="Mark Koren" userId="387e7f4b-15b1-41c6-bc1b-4fe91bbad3ae" providerId="ADAL" clId="{4CF8224D-06A4-44CE-BC7D-59203E2EED3F}" dt="2023-11-06T11:05:42.342" v="14" actId="164"/>
          <ac:picMkLst>
            <pc:docMk/>
            <pc:sldMk cId="380485180" sldId="361"/>
            <ac:picMk id="37" creationId="{E7004B2D-7B8B-8719-5020-48ECEB88444C}"/>
          </ac:picMkLst>
        </pc:picChg>
        <pc:picChg chg="mod">
          <ac:chgData name="Mark Koren" userId="387e7f4b-15b1-41c6-bc1b-4fe91bbad3ae" providerId="ADAL" clId="{4CF8224D-06A4-44CE-BC7D-59203E2EED3F}" dt="2023-11-06T11:05:42.342" v="14" actId="164"/>
          <ac:picMkLst>
            <pc:docMk/>
            <pc:sldMk cId="380485180" sldId="361"/>
            <ac:picMk id="41" creationId="{404FB8F0-F605-68F1-F126-677BB43FCA95}"/>
          </ac:picMkLst>
        </pc:picChg>
        <pc:picChg chg="mod">
          <ac:chgData name="Mark Koren" userId="387e7f4b-15b1-41c6-bc1b-4fe91bbad3ae" providerId="ADAL" clId="{4CF8224D-06A4-44CE-BC7D-59203E2EED3F}" dt="2023-11-06T11:07:33.990" v="23" actId="164"/>
          <ac:picMkLst>
            <pc:docMk/>
            <pc:sldMk cId="380485180" sldId="361"/>
            <ac:picMk id="48" creationId="{A306776F-6625-BCAC-06EC-80C51E97FDB2}"/>
          </ac:picMkLst>
        </pc:picChg>
        <pc:picChg chg="mod">
          <ac:chgData name="Mark Koren" userId="387e7f4b-15b1-41c6-bc1b-4fe91bbad3ae" providerId="ADAL" clId="{4CF8224D-06A4-44CE-BC7D-59203E2EED3F}" dt="2023-11-06T11:07:33.990" v="23" actId="164"/>
          <ac:picMkLst>
            <pc:docMk/>
            <pc:sldMk cId="380485180" sldId="361"/>
            <ac:picMk id="49" creationId="{41F84DEB-FD9F-CC1F-C66E-A87AA27ADDDA}"/>
          </ac:picMkLst>
        </pc:picChg>
        <pc:cxnChg chg="add del mod">
          <ac:chgData name="Mark Koren" userId="387e7f4b-15b1-41c6-bc1b-4fe91bbad3ae" providerId="ADAL" clId="{4CF8224D-06A4-44CE-BC7D-59203E2EED3F}" dt="2023-11-06T11:10:24.629" v="40" actId="478"/>
          <ac:cxnSpMkLst>
            <pc:docMk/>
            <pc:sldMk cId="380485180" sldId="361"/>
            <ac:cxnSpMk id="19" creationId="{443557E9-D8F2-A952-C614-04BA4382705E}"/>
          </ac:cxnSpMkLst>
        </pc:cxnChg>
        <pc:cxnChg chg="del mod">
          <ac:chgData name="Mark Koren" userId="387e7f4b-15b1-41c6-bc1b-4fe91bbad3ae" providerId="ADAL" clId="{4CF8224D-06A4-44CE-BC7D-59203E2EED3F}" dt="2023-11-06T11:10:44.494" v="44" actId="478"/>
          <ac:cxnSpMkLst>
            <pc:docMk/>
            <pc:sldMk cId="380485180" sldId="361"/>
            <ac:cxnSpMk id="25" creationId="{497FB8DF-F67C-9003-E2C2-3E4C3476F08D}"/>
          </ac:cxnSpMkLst>
        </pc:cxnChg>
      </pc:sldChg>
      <pc:sldChg chg="addSp delSp modSp add mod">
        <pc:chgData name="Mark Koren" userId="387e7f4b-15b1-41c6-bc1b-4fe91bbad3ae" providerId="ADAL" clId="{4CF8224D-06A4-44CE-BC7D-59203E2EED3F}" dt="2023-11-06T11:29:01.922" v="709" actId="115"/>
        <pc:sldMkLst>
          <pc:docMk/>
          <pc:sldMk cId="1804379728" sldId="362"/>
        </pc:sldMkLst>
        <pc:spChg chg="mod">
          <ac:chgData name="Mark Koren" userId="387e7f4b-15b1-41c6-bc1b-4fe91bbad3ae" providerId="ADAL" clId="{4CF8224D-06A4-44CE-BC7D-59203E2EED3F}" dt="2023-11-06T11:21:17.957" v="210" actId="20577"/>
          <ac:spMkLst>
            <pc:docMk/>
            <pc:sldMk cId="1804379728" sldId="362"/>
            <ac:spMk id="2" creationId="{723E0DB0-06C2-CECE-7262-DD53F01B442D}"/>
          </ac:spMkLst>
        </pc:spChg>
        <pc:spChg chg="add del mod">
          <ac:chgData name="Mark Koren" userId="387e7f4b-15b1-41c6-bc1b-4fe91bbad3ae" providerId="ADAL" clId="{4CF8224D-06A4-44CE-BC7D-59203E2EED3F}" dt="2023-11-06T11:29:01.922" v="709" actId="115"/>
          <ac:spMkLst>
            <pc:docMk/>
            <pc:sldMk cId="1804379728" sldId="362"/>
            <ac:spMk id="3" creationId="{0C52C35D-FDDB-61A4-B024-908382131705}"/>
          </ac:spMkLst>
        </pc:spChg>
        <pc:picChg chg="add mod">
          <ac:chgData name="Mark Koren" userId="387e7f4b-15b1-41c6-bc1b-4fe91bbad3ae" providerId="ADAL" clId="{4CF8224D-06A4-44CE-BC7D-59203E2EED3F}" dt="2023-11-06T11:25:29.129" v="508" actId="14100"/>
          <ac:picMkLst>
            <pc:docMk/>
            <pc:sldMk cId="1804379728" sldId="362"/>
            <ac:picMk id="4" creationId="{D7868313-7FCF-8541-0BFB-37827251F894}"/>
          </ac:picMkLst>
        </pc:picChg>
        <pc:picChg chg="del mod">
          <ac:chgData name="Mark Koren" userId="387e7f4b-15b1-41c6-bc1b-4fe91bbad3ae" providerId="ADAL" clId="{4CF8224D-06A4-44CE-BC7D-59203E2EED3F}" dt="2023-11-06T11:21:04.450" v="194" actId="478"/>
          <ac:picMkLst>
            <pc:docMk/>
            <pc:sldMk cId="1804379728" sldId="362"/>
            <ac:picMk id="5" creationId="{9E600C51-330E-D5B9-8031-7A6E9599DA8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5BC66C1-9637-2447-9163-D2512F5536E8}" type="datetimeFigureOut">
              <a:rPr lang="en-US" smtClean="0"/>
              <a:pPr/>
              <a:t>11/9/2023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87861974-9E8E-6746-92D0-7BB71B3C7E1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93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D3BF3-D352-46FC-8343-31F56E6730E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196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61974-9E8E-6746-92D0-7BB71B3C7E1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697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61974-9E8E-6746-92D0-7BB71B3C7E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15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D3BF3-D352-46FC-8343-31F56E6730E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196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D3BF3-D352-46FC-8343-31F56E6730E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025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D3BF3-D352-46FC-8343-31F56E6730E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662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D3BF3-D352-46FC-8343-31F56E6730E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842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D3BF3-D352-46FC-8343-31F56E6730E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596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D3BF3-D352-46FC-8343-31F56E6730E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641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Pas op overdruk</a:t>
            </a:r>
          </a:p>
          <a:p>
            <a:r>
              <a:rPr lang="nl-NL" dirty="0"/>
              <a:t>Verwarm de buis niet</a:t>
            </a:r>
          </a:p>
          <a:p>
            <a:r>
              <a:rPr lang="nl-NL" dirty="0"/>
              <a:t>Matte deel van TLC niet aanraken</a:t>
            </a:r>
          </a:p>
          <a:p>
            <a:r>
              <a:rPr lang="nl-NL" dirty="0"/>
              <a:t>Kleine stip, vaak aanstippen en rustig blazen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61974-9E8E-6746-92D0-7BB71B3C7E1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826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A157B720-52B7-804C-A0D3-E1214CD524D4}"/>
              </a:ext>
            </a:extLst>
          </p:cNvPr>
          <p:cNvSpPr/>
          <p:nvPr userDrawn="1"/>
        </p:nvSpPr>
        <p:spPr>
          <a:xfrm>
            <a:off x="0" y="0"/>
            <a:ext cx="6096000" cy="5661025"/>
          </a:xfrm>
          <a:prstGeom prst="rect">
            <a:avLst/>
          </a:prstGeom>
          <a:solidFill>
            <a:srgbClr val="ED0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048753-774D-8743-964C-36B63EB18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476250"/>
            <a:ext cx="5040311" cy="3566407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ABE572-709C-644D-AC4C-63C4300BE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4374076"/>
            <a:ext cx="5038381" cy="365125"/>
          </a:xfrm>
        </p:spPr>
        <p:txBody>
          <a:bodyPr>
            <a:normAutofit/>
          </a:bodyPr>
          <a:lstStyle>
            <a:lvl1pPr marL="0" indent="0" algn="l">
              <a:buNone/>
              <a:defRPr sz="21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59EA1FD-E0A8-2242-A5C3-2C1FF8B36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76" y="4714321"/>
            <a:ext cx="5040299" cy="365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21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F5BB4F2-4F6D-2443-9267-1938424A8A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5661025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9CD55D-D706-2F41-A5BD-14240E79B9CE}"/>
              </a:ext>
            </a:extLst>
          </p:cNvPr>
          <p:cNvGrpSpPr/>
          <p:nvPr userDrawn="1"/>
        </p:nvGrpSpPr>
        <p:grpSpPr>
          <a:xfrm>
            <a:off x="550863" y="6001270"/>
            <a:ext cx="1898159" cy="463885"/>
            <a:chOff x="612356" y="5989450"/>
            <a:chExt cx="1898159" cy="463885"/>
          </a:xfrm>
        </p:grpSpPr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B7FA90FF-C68E-1E45-8E83-1534D026AC0F}"/>
                </a:ext>
              </a:extLst>
            </p:cNvPr>
            <p:cNvSpPr/>
            <p:nvPr userDrawn="1"/>
          </p:nvSpPr>
          <p:spPr>
            <a:xfrm>
              <a:off x="765063" y="5992444"/>
              <a:ext cx="76391" cy="190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51" name="Shape">
              <a:extLst>
                <a:ext uri="{FF2B5EF4-FFF2-40B4-BE49-F238E27FC236}">
                  <a16:creationId xmlns:a16="http://schemas.microsoft.com/office/drawing/2014/main" id="{30A6A744-722A-F445-8733-37C519CF8B65}"/>
                </a:ext>
              </a:extLst>
            </p:cNvPr>
            <p:cNvSpPr/>
            <p:nvPr userDrawn="1"/>
          </p:nvSpPr>
          <p:spPr>
            <a:xfrm>
              <a:off x="765063" y="6258933"/>
              <a:ext cx="76391" cy="190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52" name="Shape">
              <a:extLst>
                <a:ext uri="{FF2B5EF4-FFF2-40B4-BE49-F238E27FC236}">
                  <a16:creationId xmlns:a16="http://schemas.microsoft.com/office/drawing/2014/main" id="{6AB8E0E4-4143-B142-939F-21D1A2F68B8D}"/>
                </a:ext>
              </a:extLst>
            </p:cNvPr>
            <p:cNvSpPr/>
            <p:nvPr userDrawn="1"/>
          </p:nvSpPr>
          <p:spPr>
            <a:xfrm>
              <a:off x="612356" y="5992444"/>
              <a:ext cx="76391" cy="458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1FD02E03-8E28-5F4C-A93B-6BD1EA6D061B}"/>
                </a:ext>
              </a:extLst>
            </p:cNvPr>
            <p:cNvSpPr/>
            <p:nvPr userDrawn="1"/>
          </p:nvSpPr>
          <p:spPr>
            <a:xfrm>
              <a:off x="917770" y="5992444"/>
              <a:ext cx="229211" cy="343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799"/>
                    <a:pt x="10801" y="16799"/>
                  </a:cubicBezTo>
                  <a:cubicBezTo>
                    <a:pt x="8807" y="16799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4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rgbClr val="ED0010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D0F42141-6C0F-3C42-80F0-19E25BB873AE}"/>
                </a:ext>
              </a:extLst>
            </p:cNvPr>
            <p:cNvSpPr/>
            <p:nvPr userDrawn="1"/>
          </p:nvSpPr>
          <p:spPr>
            <a:xfrm>
              <a:off x="1299537" y="5989450"/>
              <a:ext cx="1210978" cy="195118"/>
            </a:xfrm>
            <a:custGeom>
              <a:avLst/>
              <a:gdLst>
                <a:gd name="connsiteX0" fmla="*/ 1045838 w 1210978"/>
                <a:gd name="connsiteY0" fmla="*/ 29584 h 195118"/>
                <a:gd name="connsiteX1" fmla="*/ 1030072 w 1210978"/>
                <a:gd name="connsiteY1" fmla="*/ 46431 h 195118"/>
                <a:gd name="connsiteX2" fmla="*/ 1030072 w 1210978"/>
                <a:gd name="connsiteY2" fmla="*/ 148696 h 195118"/>
                <a:gd name="connsiteX3" fmla="*/ 1045838 w 1210978"/>
                <a:gd name="connsiteY3" fmla="*/ 165281 h 195118"/>
                <a:gd name="connsiteX4" fmla="*/ 1061587 w 1210978"/>
                <a:gd name="connsiteY4" fmla="*/ 148696 h 195118"/>
                <a:gd name="connsiteX5" fmla="*/ 1061587 w 1210978"/>
                <a:gd name="connsiteY5" fmla="*/ 46431 h 195118"/>
                <a:gd name="connsiteX6" fmla="*/ 1045838 w 1210978"/>
                <a:gd name="connsiteY6" fmla="*/ 29584 h 195118"/>
                <a:gd name="connsiteX7" fmla="*/ 918583 w 1210978"/>
                <a:gd name="connsiteY7" fmla="*/ 29584 h 195118"/>
                <a:gd name="connsiteX8" fmla="*/ 902830 w 1210978"/>
                <a:gd name="connsiteY8" fmla="*/ 46431 h 195118"/>
                <a:gd name="connsiteX9" fmla="*/ 902830 w 1210978"/>
                <a:gd name="connsiteY9" fmla="*/ 148696 h 195118"/>
                <a:gd name="connsiteX10" fmla="*/ 918583 w 1210978"/>
                <a:gd name="connsiteY10" fmla="*/ 165281 h 195118"/>
                <a:gd name="connsiteX11" fmla="*/ 934332 w 1210978"/>
                <a:gd name="connsiteY11" fmla="*/ 148696 h 195118"/>
                <a:gd name="connsiteX12" fmla="*/ 934332 w 1210978"/>
                <a:gd name="connsiteY12" fmla="*/ 46431 h 195118"/>
                <a:gd name="connsiteX13" fmla="*/ 918583 w 1210978"/>
                <a:gd name="connsiteY13" fmla="*/ 29584 h 195118"/>
                <a:gd name="connsiteX14" fmla="*/ 174510 w 1210978"/>
                <a:gd name="connsiteY14" fmla="*/ 29584 h 195118"/>
                <a:gd name="connsiteX15" fmla="*/ 158757 w 1210978"/>
                <a:gd name="connsiteY15" fmla="*/ 46431 h 195118"/>
                <a:gd name="connsiteX16" fmla="*/ 158757 w 1210978"/>
                <a:gd name="connsiteY16" fmla="*/ 148696 h 195118"/>
                <a:gd name="connsiteX17" fmla="*/ 174510 w 1210978"/>
                <a:gd name="connsiteY17" fmla="*/ 165281 h 195118"/>
                <a:gd name="connsiteX18" fmla="*/ 190272 w 1210978"/>
                <a:gd name="connsiteY18" fmla="*/ 148696 h 195118"/>
                <a:gd name="connsiteX19" fmla="*/ 190272 w 1210978"/>
                <a:gd name="connsiteY19" fmla="*/ 46431 h 195118"/>
                <a:gd name="connsiteX20" fmla="*/ 174510 w 1210978"/>
                <a:gd name="connsiteY20" fmla="*/ 29584 h 195118"/>
                <a:gd name="connsiteX21" fmla="*/ 1125839 w 1210978"/>
                <a:gd name="connsiteY21" fmla="*/ 2994 h 195118"/>
                <a:gd name="connsiteX22" fmla="*/ 1157352 w 1210978"/>
                <a:gd name="connsiteY22" fmla="*/ 2994 h 195118"/>
                <a:gd name="connsiteX23" fmla="*/ 1157352 w 1210978"/>
                <a:gd name="connsiteY23" fmla="*/ 164396 h 195118"/>
                <a:gd name="connsiteX24" fmla="*/ 1210978 w 1210978"/>
                <a:gd name="connsiteY24" fmla="*/ 164396 h 195118"/>
                <a:gd name="connsiteX25" fmla="*/ 1210978 w 1210978"/>
                <a:gd name="connsiteY25" fmla="*/ 193688 h 195118"/>
                <a:gd name="connsiteX26" fmla="*/ 1125839 w 1210978"/>
                <a:gd name="connsiteY26" fmla="*/ 193688 h 195118"/>
                <a:gd name="connsiteX27" fmla="*/ 744072 w 1210978"/>
                <a:gd name="connsiteY27" fmla="*/ 2994 h 195118"/>
                <a:gd name="connsiteX28" fmla="*/ 775587 w 1210978"/>
                <a:gd name="connsiteY28" fmla="*/ 2994 h 195118"/>
                <a:gd name="connsiteX29" fmla="*/ 775587 w 1210978"/>
                <a:gd name="connsiteY29" fmla="*/ 82026 h 195118"/>
                <a:gd name="connsiteX30" fmla="*/ 807101 w 1210978"/>
                <a:gd name="connsiteY30" fmla="*/ 82026 h 195118"/>
                <a:gd name="connsiteX31" fmla="*/ 807101 w 1210978"/>
                <a:gd name="connsiteY31" fmla="*/ 2994 h 195118"/>
                <a:gd name="connsiteX32" fmla="*/ 838603 w 1210978"/>
                <a:gd name="connsiteY32" fmla="*/ 2994 h 195118"/>
                <a:gd name="connsiteX33" fmla="*/ 838603 w 1210978"/>
                <a:gd name="connsiteY33" fmla="*/ 193688 h 195118"/>
                <a:gd name="connsiteX34" fmla="*/ 807101 w 1210978"/>
                <a:gd name="connsiteY34" fmla="*/ 193688 h 195118"/>
                <a:gd name="connsiteX35" fmla="*/ 807101 w 1210978"/>
                <a:gd name="connsiteY35" fmla="*/ 111328 h 195118"/>
                <a:gd name="connsiteX36" fmla="*/ 775587 w 1210978"/>
                <a:gd name="connsiteY36" fmla="*/ 111328 h 195118"/>
                <a:gd name="connsiteX37" fmla="*/ 775587 w 1210978"/>
                <a:gd name="connsiteY37" fmla="*/ 193688 h 195118"/>
                <a:gd name="connsiteX38" fmla="*/ 744072 w 1210978"/>
                <a:gd name="connsiteY38" fmla="*/ 193688 h 195118"/>
                <a:gd name="connsiteX39" fmla="*/ 381767 w 1210978"/>
                <a:gd name="connsiteY39" fmla="*/ 2994 h 195118"/>
                <a:gd name="connsiteX40" fmla="*/ 466881 w 1210978"/>
                <a:gd name="connsiteY40" fmla="*/ 2994 h 195118"/>
                <a:gd name="connsiteX41" fmla="*/ 466881 w 1210978"/>
                <a:gd name="connsiteY41" fmla="*/ 32287 h 195118"/>
                <a:gd name="connsiteX42" fmla="*/ 413255 w 1210978"/>
                <a:gd name="connsiteY42" fmla="*/ 32287 h 195118"/>
                <a:gd name="connsiteX43" fmla="*/ 413255 w 1210978"/>
                <a:gd name="connsiteY43" fmla="*/ 82026 h 195118"/>
                <a:gd name="connsiteX44" fmla="*/ 458602 w 1210978"/>
                <a:gd name="connsiteY44" fmla="*/ 82026 h 195118"/>
                <a:gd name="connsiteX45" fmla="*/ 458602 w 1210978"/>
                <a:gd name="connsiteY45" fmla="*/ 111328 h 195118"/>
                <a:gd name="connsiteX46" fmla="*/ 413255 w 1210978"/>
                <a:gd name="connsiteY46" fmla="*/ 111328 h 195118"/>
                <a:gd name="connsiteX47" fmla="*/ 413255 w 1210978"/>
                <a:gd name="connsiteY47" fmla="*/ 164396 h 195118"/>
                <a:gd name="connsiteX48" fmla="*/ 466881 w 1210978"/>
                <a:gd name="connsiteY48" fmla="*/ 164396 h 195118"/>
                <a:gd name="connsiteX49" fmla="*/ 466881 w 1210978"/>
                <a:gd name="connsiteY49" fmla="*/ 193688 h 195118"/>
                <a:gd name="connsiteX50" fmla="*/ 381767 w 1210978"/>
                <a:gd name="connsiteY50" fmla="*/ 193688 h 195118"/>
                <a:gd name="connsiteX51" fmla="*/ 0 w 1210978"/>
                <a:gd name="connsiteY51" fmla="*/ 2994 h 195118"/>
                <a:gd name="connsiteX52" fmla="*/ 31515 w 1210978"/>
                <a:gd name="connsiteY52" fmla="*/ 2994 h 195118"/>
                <a:gd name="connsiteX53" fmla="*/ 31515 w 1210978"/>
                <a:gd name="connsiteY53" fmla="*/ 82026 h 195118"/>
                <a:gd name="connsiteX54" fmla="*/ 63030 w 1210978"/>
                <a:gd name="connsiteY54" fmla="*/ 82026 h 195118"/>
                <a:gd name="connsiteX55" fmla="*/ 63030 w 1210978"/>
                <a:gd name="connsiteY55" fmla="*/ 2994 h 195118"/>
                <a:gd name="connsiteX56" fmla="*/ 94519 w 1210978"/>
                <a:gd name="connsiteY56" fmla="*/ 2994 h 195118"/>
                <a:gd name="connsiteX57" fmla="*/ 94519 w 1210978"/>
                <a:gd name="connsiteY57" fmla="*/ 193688 h 195118"/>
                <a:gd name="connsiteX58" fmla="*/ 63030 w 1210978"/>
                <a:gd name="connsiteY58" fmla="*/ 193688 h 195118"/>
                <a:gd name="connsiteX59" fmla="*/ 63030 w 1210978"/>
                <a:gd name="connsiteY59" fmla="*/ 111328 h 195118"/>
                <a:gd name="connsiteX60" fmla="*/ 31515 w 1210978"/>
                <a:gd name="connsiteY60" fmla="*/ 111328 h 195118"/>
                <a:gd name="connsiteX61" fmla="*/ 31515 w 1210978"/>
                <a:gd name="connsiteY61" fmla="*/ 193688 h 195118"/>
                <a:gd name="connsiteX62" fmla="*/ 0 w 1210978"/>
                <a:gd name="connsiteY62" fmla="*/ 193688 h 195118"/>
                <a:gd name="connsiteX63" fmla="*/ 1045838 w 1210978"/>
                <a:gd name="connsiteY63" fmla="*/ 0 h 195118"/>
                <a:gd name="connsiteX64" fmla="*/ 1093102 w 1210978"/>
                <a:gd name="connsiteY64" fmla="*/ 46431 h 195118"/>
                <a:gd name="connsiteX65" fmla="*/ 1093102 w 1210978"/>
                <a:gd name="connsiteY65" fmla="*/ 147585 h 195118"/>
                <a:gd name="connsiteX66" fmla="*/ 1045838 w 1210978"/>
                <a:gd name="connsiteY66" fmla="*/ 195118 h 195118"/>
                <a:gd name="connsiteX67" fmla="*/ 998583 w 1210978"/>
                <a:gd name="connsiteY67" fmla="*/ 148696 h 195118"/>
                <a:gd name="connsiteX68" fmla="*/ 998583 w 1210978"/>
                <a:gd name="connsiteY68" fmla="*/ 47533 h 195118"/>
                <a:gd name="connsiteX69" fmla="*/ 1045838 w 1210978"/>
                <a:gd name="connsiteY69" fmla="*/ 0 h 195118"/>
                <a:gd name="connsiteX70" fmla="*/ 918583 w 1210978"/>
                <a:gd name="connsiteY70" fmla="*/ 0 h 195118"/>
                <a:gd name="connsiteX71" fmla="*/ 965847 w 1210978"/>
                <a:gd name="connsiteY71" fmla="*/ 46431 h 195118"/>
                <a:gd name="connsiteX72" fmla="*/ 965847 w 1210978"/>
                <a:gd name="connsiteY72" fmla="*/ 147585 h 195118"/>
                <a:gd name="connsiteX73" fmla="*/ 918583 w 1210978"/>
                <a:gd name="connsiteY73" fmla="*/ 195118 h 195118"/>
                <a:gd name="connsiteX74" fmla="*/ 871328 w 1210978"/>
                <a:gd name="connsiteY74" fmla="*/ 148696 h 195118"/>
                <a:gd name="connsiteX75" fmla="*/ 871328 w 1210978"/>
                <a:gd name="connsiteY75" fmla="*/ 47533 h 195118"/>
                <a:gd name="connsiteX76" fmla="*/ 918583 w 1210978"/>
                <a:gd name="connsiteY76" fmla="*/ 0 h 195118"/>
                <a:gd name="connsiteX77" fmla="*/ 664081 w 1210978"/>
                <a:gd name="connsiteY77" fmla="*/ 0 h 195118"/>
                <a:gd name="connsiteX78" fmla="*/ 711347 w 1210978"/>
                <a:gd name="connsiteY78" fmla="*/ 46431 h 195118"/>
                <a:gd name="connsiteX79" fmla="*/ 711347 w 1210978"/>
                <a:gd name="connsiteY79" fmla="*/ 67442 h 195118"/>
                <a:gd name="connsiteX80" fmla="*/ 679832 w 1210978"/>
                <a:gd name="connsiteY80" fmla="*/ 67442 h 195118"/>
                <a:gd name="connsiteX81" fmla="*/ 679832 w 1210978"/>
                <a:gd name="connsiteY81" fmla="*/ 46431 h 195118"/>
                <a:gd name="connsiteX82" fmla="*/ 664081 w 1210978"/>
                <a:gd name="connsiteY82" fmla="*/ 29584 h 195118"/>
                <a:gd name="connsiteX83" fmla="*/ 648318 w 1210978"/>
                <a:gd name="connsiteY83" fmla="*/ 46431 h 195118"/>
                <a:gd name="connsiteX84" fmla="*/ 648318 w 1210978"/>
                <a:gd name="connsiteY84" fmla="*/ 148696 h 195118"/>
                <a:gd name="connsiteX85" fmla="*/ 664081 w 1210978"/>
                <a:gd name="connsiteY85" fmla="*/ 165281 h 195118"/>
                <a:gd name="connsiteX86" fmla="*/ 679832 w 1210978"/>
                <a:gd name="connsiteY86" fmla="*/ 148696 h 195118"/>
                <a:gd name="connsiteX87" fmla="*/ 679832 w 1210978"/>
                <a:gd name="connsiteY87" fmla="*/ 125481 h 195118"/>
                <a:gd name="connsiteX88" fmla="*/ 711347 w 1210978"/>
                <a:gd name="connsiteY88" fmla="*/ 125481 h 195118"/>
                <a:gd name="connsiteX89" fmla="*/ 711347 w 1210978"/>
                <a:gd name="connsiteY89" fmla="*/ 147585 h 195118"/>
                <a:gd name="connsiteX90" fmla="*/ 664081 w 1210978"/>
                <a:gd name="connsiteY90" fmla="*/ 195118 h 195118"/>
                <a:gd name="connsiteX91" fmla="*/ 616816 w 1210978"/>
                <a:gd name="connsiteY91" fmla="*/ 148696 h 195118"/>
                <a:gd name="connsiteX92" fmla="*/ 616816 w 1210978"/>
                <a:gd name="connsiteY92" fmla="*/ 47533 h 195118"/>
                <a:gd name="connsiteX93" fmla="*/ 664081 w 1210978"/>
                <a:gd name="connsiteY93" fmla="*/ 0 h 195118"/>
                <a:gd name="connsiteX94" fmla="*/ 540074 w 1210978"/>
                <a:gd name="connsiteY94" fmla="*/ 0 h 195118"/>
                <a:gd name="connsiteX95" fmla="*/ 587629 w 1210978"/>
                <a:gd name="connsiteY95" fmla="*/ 45320 h 195118"/>
                <a:gd name="connsiteX96" fmla="*/ 587629 w 1210978"/>
                <a:gd name="connsiteY96" fmla="*/ 58039 h 195118"/>
                <a:gd name="connsiteX97" fmla="*/ 555836 w 1210978"/>
                <a:gd name="connsiteY97" fmla="*/ 58039 h 195118"/>
                <a:gd name="connsiteX98" fmla="*/ 555836 w 1210978"/>
                <a:gd name="connsiteY98" fmla="*/ 45320 h 195118"/>
                <a:gd name="connsiteX99" fmla="*/ 540074 w 1210978"/>
                <a:gd name="connsiteY99" fmla="*/ 29584 h 195118"/>
                <a:gd name="connsiteX100" fmla="*/ 524056 w 1210978"/>
                <a:gd name="connsiteY100" fmla="*/ 45320 h 195118"/>
                <a:gd name="connsiteX101" fmla="*/ 524056 w 1210978"/>
                <a:gd name="connsiteY101" fmla="*/ 51679 h 195118"/>
                <a:gd name="connsiteX102" fmla="*/ 532890 w 1210978"/>
                <a:gd name="connsiteY102" fmla="*/ 69656 h 195118"/>
                <a:gd name="connsiteX103" fmla="*/ 570489 w 1210978"/>
                <a:gd name="connsiteY103" fmla="*/ 101154 h 195118"/>
                <a:gd name="connsiteX104" fmla="*/ 587629 w 1210978"/>
                <a:gd name="connsiteY104" fmla="*/ 135987 h 195118"/>
                <a:gd name="connsiteX105" fmla="*/ 587629 w 1210978"/>
                <a:gd name="connsiteY105" fmla="*/ 150901 h 195118"/>
                <a:gd name="connsiteX106" fmla="*/ 540074 w 1210978"/>
                <a:gd name="connsiteY106" fmla="*/ 195118 h 195118"/>
                <a:gd name="connsiteX107" fmla="*/ 492554 w 1210978"/>
                <a:gd name="connsiteY107" fmla="*/ 151452 h 195118"/>
                <a:gd name="connsiteX108" fmla="*/ 492554 w 1210978"/>
                <a:gd name="connsiteY108" fmla="*/ 138182 h 195118"/>
                <a:gd name="connsiteX109" fmla="*/ 524056 w 1210978"/>
                <a:gd name="connsiteY109" fmla="*/ 138182 h 195118"/>
                <a:gd name="connsiteX110" fmla="*/ 524056 w 1210978"/>
                <a:gd name="connsiteY110" fmla="*/ 148696 h 195118"/>
                <a:gd name="connsiteX111" fmla="*/ 540074 w 1210978"/>
                <a:gd name="connsiteY111" fmla="*/ 165281 h 195118"/>
                <a:gd name="connsiteX112" fmla="*/ 555836 w 1210978"/>
                <a:gd name="connsiteY112" fmla="*/ 148696 h 195118"/>
                <a:gd name="connsiteX113" fmla="*/ 555836 w 1210978"/>
                <a:gd name="connsiteY113" fmla="*/ 142066 h 195118"/>
                <a:gd name="connsiteX114" fmla="*/ 546166 w 1210978"/>
                <a:gd name="connsiteY114" fmla="*/ 121055 h 195118"/>
                <a:gd name="connsiteX115" fmla="*/ 508571 w 1210978"/>
                <a:gd name="connsiteY115" fmla="*/ 89547 h 195118"/>
                <a:gd name="connsiteX116" fmla="*/ 492554 w 1210978"/>
                <a:gd name="connsiteY116" fmla="*/ 54724 h 195118"/>
                <a:gd name="connsiteX117" fmla="*/ 492554 w 1210978"/>
                <a:gd name="connsiteY117" fmla="*/ 45320 h 195118"/>
                <a:gd name="connsiteX118" fmla="*/ 540074 w 1210978"/>
                <a:gd name="connsiteY118" fmla="*/ 0 h 195118"/>
                <a:gd name="connsiteX119" fmla="*/ 301766 w 1210978"/>
                <a:gd name="connsiteY119" fmla="*/ 0 h 195118"/>
                <a:gd name="connsiteX120" fmla="*/ 349030 w 1210978"/>
                <a:gd name="connsiteY120" fmla="*/ 46431 h 195118"/>
                <a:gd name="connsiteX121" fmla="*/ 349030 w 1210978"/>
                <a:gd name="connsiteY121" fmla="*/ 60252 h 195118"/>
                <a:gd name="connsiteX122" fmla="*/ 317528 w 1210978"/>
                <a:gd name="connsiteY122" fmla="*/ 60252 h 195118"/>
                <a:gd name="connsiteX123" fmla="*/ 317528 w 1210978"/>
                <a:gd name="connsiteY123" fmla="*/ 46431 h 195118"/>
                <a:gd name="connsiteX124" fmla="*/ 301766 w 1210978"/>
                <a:gd name="connsiteY124" fmla="*/ 29584 h 195118"/>
                <a:gd name="connsiteX125" fmla="*/ 286013 w 1210978"/>
                <a:gd name="connsiteY125" fmla="*/ 46431 h 195118"/>
                <a:gd name="connsiteX126" fmla="*/ 286013 w 1210978"/>
                <a:gd name="connsiteY126" fmla="*/ 148696 h 195118"/>
                <a:gd name="connsiteX127" fmla="*/ 301766 w 1210978"/>
                <a:gd name="connsiteY127" fmla="*/ 165281 h 195118"/>
                <a:gd name="connsiteX128" fmla="*/ 317528 w 1210978"/>
                <a:gd name="connsiteY128" fmla="*/ 148696 h 195118"/>
                <a:gd name="connsiteX129" fmla="*/ 317528 w 1210978"/>
                <a:gd name="connsiteY129" fmla="*/ 113873 h 195118"/>
                <a:gd name="connsiteX130" fmla="*/ 299841 w 1210978"/>
                <a:gd name="connsiteY130" fmla="*/ 113873 h 195118"/>
                <a:gd name="connsiteX131" fmla="*/ 299841 w 1210978"/>
                <a:gd name="connsiteY131" fmla="*/ 85401 h 195118"/>
                <a:gd name="connsiteX132" fmla="*/ 349030 w 1210978"/>
                <a:gd name="connsiteY132" fmla="*/ 85401 h 195118"/>
                <a:gd name="connsiteX133" fmla="*/ 349030 w 1210978"/>
                <a:gd name="connsiteY133" fmla="*/ 147585 h 195118"/>
                <a:gd name="connsiteX134" fmla="*/ 301766 w 1210978"/>
                <a:gd name="connsiteY134" fmla="*/ 195118 h 195118"/>
                <a:gd name="connsiteX135" fmla="*/ 254511 w 1210978"/>
                <a:gd name="connsiteY135" fmla="*/ 148696 h 195118"/>
                <a:gd name="connsiteX136" fmla="*/ 254511 w 1210978"/>
                <a:gd name="connsiteY136" fmla="*/ 47533 h 195118"/>
                <a:gd name="connsiteX137" fmla="*/ 301766 w 1210978"/>
                <a:gd name="connsiteY137" fmla="*/ 0 h 195118"/>
                <a:gd name="connsiteX138" fmla="*/ 174510 w 1210978"/>
                <a:gd name="connsiteY138" fmla="*/ 0 h 195118"/>
                <a:gd name="connsiteX139" fmla="*/ 221774 w 1210978"/>
                <a:gd name="connsiteY139" fmla="*/ 46431 h 195118"/>
                <a:gd name="connsiteX140" fmla="*/ 221774 w 1210978"/>
                <a:gd name="connsiteY140" fmla="*/ 147585 h 195118"/>
                <a:gd name="connsiteX141" fmla="*/ 174510 w 1210978"/>
                <a:gd name="connsiteY141" fmla="*/ 195118 h 195118"/>
                <a:gd name="connsiteX142" fmla="*/ 127255 w 1210978"/>
                <a:gd name="connsiteY142" fmla="*/ 148696 h 195118"/>
                <a:gd name="connsiteX143" fmla="*/ 127255 w 1210978"/>
                <a:gd name="connsiteY143" fmla="*/ 47533 h 195118"/>
                <a:gd name="connsiteX144" fmla="*/ 174510 w 1210978"/>
                <a:gd name="connsiteY144" fmla="*/ 0 h 19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210978" h="195118">
                  <a:moveTo>
                    <a:pt x="1045838" y="29584"/>
                  </a:moveTo>
                  <a:cubicBezTo>
                    <a:pt x="1036167" y="29584"/>
                    <a:pt x="1030072" y="35925"/>
                    <a:pt x="1030072" y="46431"/>
                  </a:cubicBezTo>
                  <a:lnTo>
                    <a:pt x="1030072" y="148696"/>
                  </a:lnTo>
                  <a:cubicBezTo>
                    <a:pt x="1030072" y="159193"/>
                    <a:pt x="1036167" y="165281"/>
                    <a:pt x="1045838" y="165281"/>
                  </a:cubicBezTo>
                  <a:cubicBezTo>
                    <a:pt x="1055509" y="165281"/>
                    <a:pt x="1061587" y="159193"/>
                    <a:pt x="1061587" y="148696"/>
                  </a:cubicBezTo>
                  <a:cubicBezTo>
                    <a:pt x="1061587" y="148696"/>
                    <a:pt x="1061587" y="46431"/>
                    <a:pt x="1061587" y="46431"/>
                  </a:cubicBezTo>
                  <a:cubicBezTo>
                    <a:pt x="1061587" y="35925"/>
                    <a:pt x="1055509" y="29584"/>
                    <a:pt x="1045838" y="29584"/>
                  </a:cubicBezTo>
                  <a:close/>
                  <a:moveTo>
                    <a:pt x="918583" y="29584"/>
                  </a:moveTo>
                  <a:cubicBezTo>
                    <a:pt x="908912" y="29584"/>
                    <a:pt x="902830" y="35925"/>
                    <a:pt x="902830" y="46431"/>
                  </a:cubicBezTo>
                  <a:lnTo>
                    <a:pt x="902830" y="148696"/>
                  </a:lnTo>
                  <a:cubicBezTo>
                    <a:pt x="902830" y="159193"/>
                    <a:pt x="908912" y="165281"/>
                    <a:pt x="918583" y="165281"/>
                  </a:cubicBezTo>
                  <a:cubicBezTo>
                    <a:pt x="928254" y="165281"/>
                    <a:pt x="934332" y="159193"/>
                    <a:pt x="934332" y="148696"/>
                  </a:cubicBezTo>
                  <a:cubicBezTo>
                    <a:pt x="934332" y="148696"/>
                    <a:pt x="934332" y="46431"/>
                    <a:pt x="934332" y="46431"/>
                  </a:cubicBezTo>
                  <a:cubicBezTo>
                    <a:pt x="934332" y="35925"/>
                    <a:pt x="928254" y="29584"/>
                    <a:pt x="918583" y="29584"/>
                  </a:cubicBezTo>
                  <a:close/>
                  <a:moveTo>
                    <a:pt x="174510" y="29584"/>
                  </a:moveTo>
                  <a:cubicBezTo>
                    <a:pt x="164839" y="29584"/>
                    <a:pt x="158757" y="35925"/>
                    <a:pt x="158757" y="46431"/>
                  </a:cubicBezTo>
                  <a:lnTo>
                    <a:pt x="158757" y="148696"/>
                  </a:lnTo>
                  <a:cubicBezTo>
                    <a:pt x="158757" y="159193"/>
                    <a:pt x="164839" y="165281"/>
                    <a:pt x="174510" y="165281"/>
                  </a:cubicBezTo>
                  <a:cubicBezTo>
                    <a:pt x="184181" y="165281"/>
                    <a:pt x="190272" y="159193"/>
                    <a:pt x="190272" y="148696"/>
                  </a:cubicBezTo>
                  <a:cubicBezTo>
                    <a:pt x="190272" y="148696"/>
                    <a:pt x="190272" y="46431"/>
                    <a:pt x="190272" y="46431"/>
                  </a:cubicBezTo>
                  <a:cubicBezTo>
                    <a:pt x="190272" y="35925"/>
                    <a:pt x="184181" y="29584"/>
                    <a:pt x="174510" y="29584"/>
                  </a:cubicBezTo>
                  <a:close/>
                  <a:moveTo>
                    <a:pt x="1125839" y="2994"/>
                  </a:moveTo>
                  <a:cubicBezTo>
                    <a:pt x="1125839" y="2994"/>
                    <a:pt x="1157352" y="2994"/>
                    <a:pt x="1157352" y="2994"/>
                  </a:cubicBezTo>
                  <a:lnTo>
                    <a:pt x="1157352" y="164396"/>
                  </a:lnTo>
                  <a:lnTo>
                    <a:pt x="1210978" y="164396"/>
                  </a:lnTo>
                  <a:lnTo>
                    <a:pt x="1210978" y="193688"/>
                  </a:lnTo>
                  <a:lnTo>
                    <a:pt x="1125839" y="193688"/>
                  </a:lnTo>
                  <a:close/>
                  <a:moveTo>
                    <a:pt x="744072" y="2994"/>
                  </a:moveTo>
                  <a:lnTo>
                    <a:pt x="775587" y="2994"/>
                  </a:lnTo>
                  <a:lnTo>
                    <a:pt x="775587" y="82026"/>
                  </a:lnTo>
                  <a:lnTo>
                    <a:pt x="807101" y="82026"/>
                  </a:lnTo>
                  <a:lnTo>
                    <a:pt x="807101" y="2994"/>
                  </a:lnTo>
                  <a:cubicBezTo>
                    <a:pt x="807101" y="2994"/>
                    <a:pt x="838603" y="2994"/>
                    <a:pt x="838603" y="2994"/>
                  </a:cubicBezTo>
                  <a:lnTo>
                    <a:pt x="838603" y="193688"/>
                  </a:lnTo>
                  <a:lnTo>
                    <a:pt x="807101" y="193688"/>
                  </a:lnTo>
                  <a:lnTo>
                    <a:pt x="807101" y="111328"/>
                  </a:lnTo>
                  <a:lnTo>
                    <a:pt x="775587" y="111328"/>
                  </a:lnTo>
                  <a:lnTo>
                    <a:pt x="775587" y="193688"/>
                  </a:lnTo>
                  <a:lnTo>
                    <a:pt x="744072" y="193688"/>
                  </a:lnTo>
                  <a:close/>
                  <a:moveTo>
                    <a:pt x="381767" y="2994"/>
                  </a:moveTo>
                  <a:cubicBezTo>
                    <a:pt x="381767" y="2994"/>
                    <a:pt x="466881" y="2994"/>
                    <a:pt x="466881" y="2994"/>
                  </a:cubicBezTo>
                  <a:lnTo>
                    <a:pt x="466881" y="32287"/>
                  </a:lnTo>
                  <a:lnTo>
                    <a:pt x="413255" y="32287"/>
                  </a:lnTo>
                  <a:lnTo>
                    <a:pt x="413255" y="82026"/>
                  </a:lnTo>
                  <a:lnTo>
                    <a:pt x="458602" y="82026"/>
                  </a:lnTo>
                  <a:lnTo>
                    <a:pt x="458602" y="111328"/>
                  </a:lnTo>
                  <a:lnTo>
                    <a:pt x="413255" y="111328"/>
                  </a:lnTo>
                  <a:lnTo>
                    <a:pt x="413255" y="164396"/>
                  </a:lnTo>
                  <a:lnTo>
                    <a:pt x="466881" y="164396"/>
                  </a:lnTo>
                  <a:lnTo>
                    <a:pt x="466881" y="193688"/>
                  </a:lnTo>
                  <a:lnTo>
                    <a:pt x="381767" y="193688"/>
                  </a:lnTo>
                  <a:close/>
                  <a:moveTo>
                    <a:pt x="0" y="2994"/>
                  </a:moveTo>
                  <a:lnTo>
                    <a:pt x="31515" y="2994"/>
                  </a:lnTo>
                  <a:lnTo>
                    <a:pt x="31515" y="82026"/>
                  </a:lnTo>
                  <a:lnTo>
                    <a:pt x="63030" y="82026"/>
                  </a:lnTo>
                  <a:lnTo>
                    <a:pt x="63030" y="2994"/>
                  </a:lnTo>
                  <a:cubicBezTo>
                    <a:pt x="63030" y="2994"/>
                    <a:pt x="94519" y="2994"/>
                    <a:pt x="94519" y="2994"/>
                  </a:cubicBezTo>
                  <a:lnTo>
                    <a:pt x="94519" y="193688"/>
                  </a:lnTo>
                  <a:lnTo>
                    <a:pt x="63030" y="193688"/>
                  </a:lnTo>
                  <a:lnTo>
                    <a:pt x="63030" y="111328"/>
                  </a:lnTo>
                  <a:lnTo>
                    <a:pt x="31515" y="111328"/>
                  </a:lnTo>
                  <a:lnTo>
                    <a:pt x="31515" y="193688"/>
                  </a:lnTo>
                  <a:lnTo>
                    <a:pt x="0" y="193688"/>
                  </a:lnTo>
                  <a:close/>
                  <a:moveTo>
                    <a:pt x="1045838" y="0"/>
                  </a:moveTo>
                  <a:cubicBezTo>
                    <a:pt x="1072093" y="0"/>
                    <a:pt x="1093102" y="15754"/>
                    <a:pt x="1093102" y="46431"/>
                  </a:cubicBezTo>
                  <a:lnTo>
                    <a:pt x="1093102" y="147585"/>
                  </a:lnTo>
                  <a:cubicBezTo>
                    <a:pt x="1093102" y="179093"/>
                    <a:pt x="1072093" y="195118"/>
                    <a:pt x="1045838" y="195118"/>
                  </a:cubicBezTo>
                  <a:cubicBezTo>
                    <a:pt x="1019578" y="195118"/>
                    <a:pt x="998583" y="179093"/>
                    <a:pt x="998583" y="148696"/>
                  </a:cubicBezTo>
                  <a:lnTo>
                    <a:pt x="998583" y="47533"/>
                  </a:lnTo>
                  <a:cubicBezTo>
                    <a:pt x="998583" y="15754"/>
                    <a:pt x="1019578" y="0"/>
                    <a:pt x="1045838" y="0"/>
                  </a:cubicBezTo>
                  <a:close/>
                  <a:moveTo>
                    <a:pt x="918583" y="0"/>
                  </a:moveTo>
                  <a:cubicBezTo>
                    <a:pt x="944838" y="0"/>
                    <a:pt x="965847" y="15754"/>
                    <a:pt x="965847" y="46431"/>
                  </a:cubicBezTo>
                  <a:lnTo>
                    <a:pt x="965847" y="147585"/>
                  </a:lnTo>
                  <a:cubicBezTo>
                    <a:pt x="965847" y="179093"/>
                    <a:pt x="944838" y="195118"/>
                    <a:pt x="918583" y="195118"/>
                  </a:cubicBezTo>
                  <a:cubicBezTo>
                    <a:pt x="892336" y="195118"/>
                    <a:pt x="871328" y="179093"/>
                    <a:pt x="871328" y="148696"/>
                  </a:cubicBezTo>
                  <a:lnTo>
                    <a:pt x="871328" y="47533"/>
                  </a:lnTo>
                  <a:cubicBezTo>
                    <a:pt x="871328" y="15754"/>
                    <a:pt x="892336" y="0"/>
                    <a:pt x="918583" y="0"/>
                  </a:cubicBezTo>
                  <a:close/>
                  <a:moveTo>
                    <a:pt x="664081" y="0"/>
                  </a:moveTo>
                  <a:cubicBezTo>
                    <a:pt x="690336" y="0"/>
                    <a:pt x="711347" y="15754"/>
                    <a:pt x="711347" y="46431"/>
                  </a:cubicBezTo>
                  <a:lnTo>
                    <a:pt x="711347" y="67442"/>
                  </a:lnTo>
                  <a:lnTo>
                    <a:pt x="679832" y="67442"/>
                  </a:lnTo>
                  <a:lnTo>
                    <a:pt x="679832" y="46431"/>
                  </a:lnTo>
                  <a:cubicBezTo>
                    <a:pt x="679832" y="35925"/>
                    <a:pt x="673753" y="29584"/>
                    <a:pt x="664081" y="29584"/>
                  </a:cubicBezTo>
                  <a:cubicBezTo>
                    <a:pt x="654410" y="29584"/>
                    <a:pt x="648318" y="35925"/>
                    <a:pt x="648318" y="46431"/>
                  </a:cubicBezTo>
                  <a:lnTo>
                    <a:pt x="648318" y="148696"/>
                  </a:lnTo>
                  <a:cubicBezTo>
                    <a:pt x="648318" y="159193"/>
                    <a:pt x="654410" y="165281"/>
                    <a:pt x="664081" y="165281"/>
                  </a:cubicBezTo>
                  <a:cubicBezTo>
                    <a:pt x="673753" y="165281"/>
                    <a:pt x="679832" y="159193"/>
                    <a:pt x="679832" y="148696"/>
                  </a:cubicBezTo>
                  <a:lnTo>
                    <a:pt x="679832" y="125481"/>
                  </a:lnTo>
                  <a:lnTo>
                    <a:pt x="711347" y="125481"/>
                  </a:lnTo>
                  <a:lnTo>
                    <a:pt x="711347" y="147585"/>
                  </a:lnTo>
                  <a:cubicBezTo>
                    <a:pt x="711347" y="179093"/>
                    <a:pt x="690336" y="195118"/>
                    <a:pt x="664081" y="195118"/>
                  </a:cubicBezTo>
                  <a:cubicBezTo>
                    <a:pt x="637827" y="195118"/>
                    <a:pt x="616816" y="179093"/>
                    <a:pt x="616816" y="148696"/>
                  </a:cubicBezTo>
                  <a:lnTo>
                    <a:pt x="616816" y="47533"/>
                  </a:lnTo>
                  <a:cubicBezTo>
                    <a:pt x="616816" y="15754"/>
                    <a:pt x="637827" y="0"/>
                    <a:pt x="664081" y="0"/>
                  </a:cubicBezTo>
                  <a:close/>
                  <a:moveTo>
                    <a:pt x="540074" y="0"/>
                  </a:moveTo>
                  <a:cubicBezTo>
                    <a:pt x="568552" y="0"/>
                    <a:pt x="587629" y="17967"/>
                    <a:pt x="587629" y="45320"/>
                  </a:cubicBezTo>
                  <a:lnTo>
                    <a:pt x="587629" y="58039"/>
                  </a:lnTo>
                  <a:lnTo>
                    <a:pt x="555836" y="58039"/>
                  </a:lnTo>
                  <a:lnTo>
                    <a:pt x="555836" y="45320"/>
                  </a:lnTo>
                  <a:cubicBezTo>
                    <a:pt x="555836" y="35925"/>
                    <a:pt x="549476" y="29584"/>
                    <a:pt x="540074" y="29584"/>
                  </a:cubicBezTo>
                  <a:cubicBezTo>
                    <a:pt x="531513" y="29584"/>
                    <a:pt x="524056" y="35925"/>
                    <a:pt x="524056" y="45320"/>
                  </a:cubicBezTo>
                  <a:lnTo>
                    <a:pt x="524056" y="51679"/>
                  </a:lnTo>
                  <a:cubicBezTo>
                    <a:pt x="524056" y="60252"/>
                    <a:pt x="527366" y="64949"/>
                    <a:pt x="532890" y="69656"/>
                  </a:cubicBezTo>
                  <a:lnTo>
                    <a:pt x="570489" y="101154"/>
                  </a:lnTo>
                  <a:cubicBezTo>
                    <a:pt x="582092" y="110829"/>
                    <a:pt x="587629" y="120775"/>
                    <a:pt x="587629" y="135987"/>
                  </a:cubicBezTo>
                  <a:lnTo>
                    <a:pt x="587629" y="150901"/>
                  </a:lnTo>
                  <a:cubicBezTo>
                    <a:pt x="587629" y="176329"/>
                    <a:pt x="566343" y="195118"/>
                    <a:pt x="540074" y="195118"/>
                  </a:cubicBezTo>
                  <a:cubicBezTo>
                    <a:pt x="513550" y="195118"/>
                    <a:pt x="492554" y="177151"/>
                    <a:pt x="492554" y="151452"/>
                  </a:cubicBezTo>
                  <a:lnTo>
                    <a:pt x="492554" y="138182"/>
                  </a:lnTo>
                  <a:lnTo>
                    <a:pt x="524056" y="138182"/>
                  </a:lnTo>
                  <a:lnTo>
                    <a:pt x="524056" y="148696"/>
                  </a:lnTo>
                  <a:cubicBezTo>
                    <a:pt x="524056" y="160304"/>
                    <a:pt x="531513" y="165281"/>
                    <a:pt x="540074" y="165281"/>
                  </a:cubicBezTo>
                  <a:cubicBezTo>
                    <a:pt x="549476" y="165281"/>
                    <a:pt x="555836" y="159193"/>
                    <a:pt x="555836" y="148696"/>
                  </a:cubicBezTo>
                  <a:lnTo>
                    <a:pt x="555836" y="142066"/>
                  </a:lnTo>
                  <a:cubicBezTo>
                    <a:pt x="555836" y="132653"/>
                    <a:pt x="553358" y="127134"/>
                    <a:pt x="546166" y="121055"/>
                  </a:cubicBezTo>
                  <a:lnTo>
                    <a:pt x="508571" y="89547"/>
                  </a:lnTo>
                  <a:cubicBezTo>
                    <a:pt x="502224" y="84289"/>
                    <a:pt x="492554" y="71851"/>
                    <a:pt x="492554" y="54724"/>
                  </a:cubicBezTo>
                  <a:lnTo>
                    <a:pt x="492554" y="45320"/>
                  </a:lnTo>
                  <a:cubicBezTo>
                    <a:pt x="492554" y="18798"/>
                    <a:pt x="511340" y="0"/>
                    <a:pt x="540074" y="0"/>
                  </a:cubicBezTo>
                  <a:close/>
                  <a:moveTo>
                    <a:pt x="301766" y="0"/>
                  </a:moveTo>
                  <a:cubicBezTo>
                    <a:pt x="328021" y="0"/>
                    <a:pt x="349030" y="15754"/>
                    <a:pt x="349030" y="46431"/>
                  </a:cubicBezTo>
                  <a:lnTo>
                    <a:pt x="349030" y="60252"/>
                  </a:lnTo>
                  <a:lnTo>
                    <a:pt x="317528" y="60252"/>
                  </a:lnTo>
                  <a:lnTo>
                    <a:pt x="317528" y="46431"/>
                  </a:lnTo>
                  <a:cubicBezTo>
                    <a:pt x="317528" y="35925"/>
                    <a:pt x="311437" y="29584"/>
                    <a:pt x="301766" y="29584"/>
                  </a:cubicBezTo>
                  <a:cubicBezTo>
                    <a:pt x="292095" y="29584"/>
                    <a:pt x="286013" y="35925"/>
                    <a:pt x="286013" y="46431"/>
                  </a:cubicBezTo>
                  <a:lnTo>
                    <a:pt x="286013" y="148696"/>
                  </a:lnTo>
                  <a:cubicBezTo>
                    <a:pt x="286013" y="159193"/>
                    <a:pt x="292095" y="165281"/>
                    <a:pt x="301766" y="165281"/>
                  </a:cubicBezTo>
                  <a:cubicBezTo>
                    <a:pt x="311437" y="165281"/>
                    <a:pt x="317528" y="159193"/>
                    <a:pt x="317528" y="148696"/>
                  </a:cubicBezTo>
                  <a:lnTo>
                    <a:pt x="317528" y="113873"/>
                  </a:lnTo>
                  <a:lnTo>
                    <a:pt x="299841" y="113873"/>
                  </a:lnTo>
                  <a:lnTo>
                    <a:pt x="299841" y="85401"/>
                  </a:lnTo>
                  <a:lnTo>
                    <a:pt x="349030" y="85401"/>
                  </a:lnTo>
                  <a:lnTo>
                    <a:pt x="349030" y="147585"/>
                  </a:lnTo>
                  <a:cubicBezTo>
                    <a:pt x="349030" y="179093"/>
                    <a:pt x="328021" y="195118"/>
                    <a:pt x="301766" y="195118"/>
                  </a:cubicBezTo>
                  <a:cubicBezTo>
                    <a:pt x="275506" y="195118"/>
                    <a:pt x="254511" y="179093"/>
                    <a:pt x="254511" y="148696"/>
                  </a:cubicBezTo>
                  <a:lnTo>
                    <a:pt x="254511" y="47533"/>
                  </a:lnTo>
                  <a:cubicBezTo>
                    <a:pt x="254511" y="15754"/>
                    <a:pt x="275506" y="0"/>
                    <a:pt x="301766" y="0"/>
                  </a:cubicBezTo>
                  <a:close/>
                  <a:moveTo>
                    <a:pt x="174510" y="0"/>
                  </a:moveTo>
                  <a:cubicBezTo>
                    <a:pt x="200765" y="0"/>
                    <a:pt x="221774" y="15754"/>
                    <a:pt x="221774" y="46431"/>
                  </a:cubicBezTo>
                  <a:lnTo>
                    <a:pt x="221774" y="147585"/>
                  </a:lnTo>
                  <a:cubicBezTo>
                    <a:pt x="221774" y="179093"/>
                    <a:pt x="200765" y="195118"/>
                    <a:pt x="174510" y="195118"/>
                  </a:cubicBezTo>
                  <a:cubicBezTo>
                    <a:pt x="148250" y="195118"/>
                    <a:pt x="127255" y="179093"/>
                    <a:pt x="127255" y="148696"/>
                  </a:cubicBezTo>
                  <a:lnTo>
                    <a:pt x="127255" y="47533"/>
                  </a:lnTo>
                  <a:cubicBezTo>
                    <a:pt x="127255" y="15754"/>
                    <a:pt x="148250" y="0"/>
                    <a:pt x="174510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DEA3D5D-43DB-CA42-9F46-C8BFB8F44B09}"/>
                </a:ext>
              </a:extLst>
            </p:cNvPr>
            <p:cNvSpPr/>
            <p:nvPr userDrawn="1"/>
          </p:nvSpPr>
          <p:spPr>
            <a:xfrm>
              <a:off x="1299537" y="6257435"/>
              <a:ext cx="827965" cy="195900"/>
            </a:xfrm>
            <a:custGeom>
              <a:avLst/>
              <a:gdLst>
                <a:gd name="connsiteX0" fmla="*/ 269559 w 827965"/>
                <a:gd name="connsiteY0" fmla="*/ 32287 h 195900"/>
                <a:gd name="connsiteX1" fmla="*/ 269559 w 827965"/>
                <a:gd name="connsiteY1" fmla="*/ 84242 h 195900"/>
                <a:gd name="connsiteX2" fmla="*/ 284209 w 827965"/>
                <a:gd name="connsiteY2" fmla="*/ 84242 h 195900"/>
                <a:gd name="connsiteX3" fmla="*/ 301061 w 827965"/>
                <a:gd name="connsiteY3" fmla="*/ 62966 h 195900"/>
                <a:gd name="connsiteX4" fmla="*/ 301061 w 827965"/>
                <a:gd name="connsiteY4" fmla="*/ 53290 h 195900"/>
                <a:gd name="connsiteX5" fmla="*/ 284209 w 827965"/>
                <a:gd name="connsiteY5" fmla="*/ 32287 h 195900"/>
                <a:gd name="connsiteX6" fmla="*/ 724610 w 827965"/>
                <a:gd name="connsiteY6" fmla="*/ 2994 h 195900"/>
                <a:gd name="connsiteX7" fmla="*/ 827965 w 827965"/>
                <a:gd name="connsiteY7" fmla="*/ 2994 h 195900"/>
                <a:gd name="connsiteX8" fmla="*/ 827965 w 827965"/>
                <a:gd name="connsiteY8" fmla="*/ 31183 h 195900"/>
                <a:gd name="connsiteX9" fmla="*/ 792049 w 827965"/>
                <a:gd name="connsiteY9" fmla="*/ 31183 h 195900"/>
                <a:gd name="connsiteX10" fmla="*/ 792049 w 827965"/>
                <a:gd name="connsiteY10" fmla="*/ 193687 h 195900"/>
                <a:gd name="connsiteX11" fmla="*/ 760535 w 827965"/>
                <a:gd name="connsiteY11" fmla="*/ 193687 h 195900"/>
                <a:gd name="connsiteX12" fmla="*/ 760535 w 827965"/>
                <a:gd name="connsiteY12" fmla="*/ 31183 h 195900"/>
                <a:gd name="connsiteX13" fmla="*/ 724610 w 827965"/>
                <a:gd name="connsiteY13" fmla="*/ 31183 h 195900"/>
                <a:gd name="connsiteX14" fmla="*/ 609331 w 827965"/>
                <a:gd name="connsiteY14" fmla="*/ 2994 h 195900"/>
                <a:gd name="connsiteX15" fmla="*/ 640846 w 827965"/>
                <a:gd name="connsiteY15" fmla="*/ 2994 h 195900"/>
                <a:gd name="connsiteX16" fmla="*/ 640846 w 827965"/>
                <a:gd name="connsiteY16" fmla="*/ 82026 h 195900"/>
                <a:gd name="connsiteX17" fmla="*/ 672360 w 827965"/>
                <a:gd name="connsiteY17" fmla="*/ 82026 h 195900"/>
                <a:gd name="connsiteX18" fmla="*/ 672360 w 827965"/>
                <a:gd name="connsiteY18" fmla="*/ 2994 h 195900"/>
                <a:gd name="connsiteX19" fmla="*/ 703862 w 827965"/>
                <a:gd name="connsiteY19" fmla="*/ 2994 h 195900"/>
                <a:gd name="connsiteX20" fmla="*/ 703862 w 827965"/>
                <a:gd name="connsiteY20" fmla="*/ 193687 h 195900"/>
                <a:gd name="connsiteX21" fmla="*/ 672360 w 827965"/>
                <a:gd name="connsiteY21" fmla="*/ 193687 h 195900"/>
                <a:gd name="connsiteX22" fmla="*/ 672360 w 827965"/>
                <a:gd name="connsiteY22" fmla="*/ 111345 h 195900"/>
                <a:gd name="connsiteX23" fmla="*/ 640846 w 827965"/>
                <a:gd name="connsiteY23" fmla="*/ 111345 h 195900"/>
                <a:gd name="connsiteX24" fmla="*/ 640846 w 827965"/>
                <a:gd name="connsiteY24" fmla="*/ 193687 h 195900"/>
                <a:gd name="connsiteX25" fmla="*/ 609331 w 827965"/>
                <a:gd name="connsiteY25" fmla="*/ 193687 h 195900"/>
                <a:gd name="connsiteX26" fmla="*/ 365300 w 827965"/>
                <a:gd name="connsiteY26" fmla="*/ 2994 h 195900"/>
                <a:gd name="connsiteX27" fmla="*/ 450414 w 827965"/>
                <a:gd name="connsiteY27" fmla="*/ 2994 h 195900"/>
                <a:gd name="connsiteX28" fmla="*/ 450414 w 827965"/>
                <a:gd name="connsiteY28" fmla="*/ 32296 h 195900"/>
                <a:gd name="connsiteX29" fmla="*/ 396788 w 827965"/>
                <a:gd name="connsiteY29" fmla="*/ 32296 h 195900"/>
                <a:gd name="connsiteX30" fmla="*/ 396788 w 827965"/>
                <a:gd name="connsiteY30" fmla="*/ 82026 h 195900"/>
                <a:gd name="connsiteX31" fmla="*/ 442135 w 827965"/>
                <a:gd name="connsiteY31" fmla="*/ 82026 h 195900"/>
                <a:gd name="connsiteX32" fmla="*/ 442135 w 827965"/>
                <a:gd name="connsiteY32" fmla="*/ 111345 h 195900"/>
                <a:gd name="connsiteX33" fmla="*/ 396788 w 827965"/>
                <a:gd name="connsiteY33" fmla="*/ 111345 h 195900"/>
                <a:gd name="connsiteX34" fmla="*/ 396788 w 827965"/>
                <a:gd name="connsiteY34" fmla="*/ 164395 h 195900"/>
                <a:gd name="connsiteX35" fmla="*/ 450414 w 827965"/>
                <a:gd name="connsiteY35" fmla="*/ 164395 h 195900"/>
                <a:gd name="connsiteX36" fmla="*/ 450414 w 827965"/>
                <a:gd name="connsiteY36" fmla="*/ 193687 h 195900"/>
                <a:gd name="connsiteX37" fmla="*/ 365300 w 827965"/>
                <a:gd name="connsiteY37" fmla="*/ 193687 h 195900"/>
                <a:gd name="connsiteX38" fmla="*/ 238044 w 827965"/>
                <a:gd name="connsiteY38" fmla="*/ 2994 h 195900"/>
                <a:gd name="connsiteX39" fmla="*/ 286130 w 827965"/>
                <a:gd name="connsiteY39" fmla="*/ 2994 h 195900"/>
                <a:gd name="connsiteX40" fmla="*/ 332563 w 827965"/>
                <a:gd name="connsiteY40" fmla="*/ 51356 h 195900"/>
                <a:gd name="connsiteX41" fmla="*/ 332563 w 827965"/>
                <a:gd name="connsiteY41" fmla="*/ 64899 h 195900"/>
                <a:gd name="connsiteX42" fmla="*/ 316810 w 827965"/>
                <a:gd name="connsiteY42" fmla="*/ 98615 h 195900"/>
                <a:gd name="connsiteX43" fmla="*/ 332563 w 827965"/>
                <a:gd name="connsiteY43" fmla="*/ 132331 h 195900"/>
                <a:gd name="connsiteX44" fmla="*/ 332563 w 827965"/>
                <a:gd name="connsiteY44" fmla="*/ 193688 h 195900"/>
                <a:gd name="connsiteX45" fmla="*/ 301061 w 827965"/>
                <a:gd name="connsiteY45" fmla="*/ 193688 h 195900"/>
                <a:gd name="connsiteX46" fmla="*/ 301061 w 827965"/>
                <a:gd name="connsiteY46" fmla="*/ 134555 h 195900"/>
                <a:gd name="connsiteX47" fmla="*/ 284209 w 827965"/>
                <a:gd name="connsiteY47" fmla="*/ 113544 h 195900"/>
                <a:gd name="connsiteX48" fmla="*/ 269559 w 827965"/>
                <a:gd name="connsiteY48" fmla="*/ 113544 h 195900"/>
                <a:gd name="connsiteX49" fmla="*/ 269559 w 827965"/>
                <a:gd name="connsiteY49" fmla="*/ 193688 h 195900"/>
                <a:gd name="connsiteX50" fmla="*/ 238044 w 827965"/>
                <a:gd name="connsiteY50" fmla="*/ 193688 h 195900"/>
                <a:gd name="connsiteX51" fmla="*/ 115279 w 827965"/>
                <a:gd name="connsiteY51" fmla="*/ 2994 h 195900"/>
                <a:gd name="connsiteX52" fmla="*/ 218647 w 827965"/>
                <a:gd name="connsiteY52" fmla="*/ 2994 h 195900"/>
                <a:gd name="connsiteX53" fmla="*/ 218647 w 827965"/>
                <a:gd name="connsiteY53" fmla="*/ 31183 h 195900"/>
                <a:gd name="connsiteX54" fmla="*/ 182707 w 827965"/>
                <a:gd name="connsiteY54" fmla="*/ 31183 h 195900"/>
                <a:gd name="connsiteX55" fmla="*/ 182707 w 827965"/>
                <a:gd name="connsiteY55" fmla="*/ 193687 h 195900"/>
                <a:gd name="connsiteX56" fmla="*/ 151204 w 827965"/>
                <a:gd name="connsiteY56" fmla="*/ 193687 h 195900"/>
                <a:gd name="connsiteX57" fmla="*/ 151204 w 827965"/>
                <a:gd name="connsiteY57" fmla="*/ 31183 h 195900"/>
                <a:gd name="connsiteX58" fmla="*/ 115279 w 827965"/>
                <a:gd name="connsiteY58" fmla="*/ 31183 h 195900"/>
                <a:gd name="connsiteX59" fmla="*/ 0 w 827965"/>
                <a:gd name="connsiteY59" fmla="*/ 2994 h 195900"/>
                <a:gd name="connsiteX60" fmla="*/ 31502 w 827965"/>
                <a:gd name="connsiteY60" fmla="*/ 2994 h 195900"/>
                <a:gd name="connsiteX61" fmla="*/ 31502 w 827965"/>
                <a:gd name="connsiteY61" fmla="*/ 149469 h 195900"/>
                <a:gd name="connsiteX62" fmla="*/ 46988 w 827965"/>
                <a:gd name="connsiteY62" fmla="*/ 166044 h 195900"/>
                <a:gd name="connsiteX63" fmla="*/ 63017 w 827965"/>
                <a:gd name="connsiteY63" fmla="*/ 149469 h 195900"/>
                <a:gd name="connsiteX64" fmla="*/ 63017 w 827965"/>
                <a:gd name="connsiteY64" fmla="*/ 2994 h 195900"/>
                <a:gd name="connsiteX65" fmla="*/ 94519 w 827965"/>
                <a:gd name="connsiteY65" fmla="*/ 2994 h 195900"/>
                <a:gd name="connsiteX66" fmla="*/ 94519 w 827965"/>
                <a:gd name="connsiteY66" fmla="*/ 148370 h 195900"/>
                <a:gd name="connsiteX67" fmla="*/ 46988 w 827965"/>
                <a:gd name="connsiteY67" fmla="*/ 195900 h 195900"/>
                <a:gd name="connsiteX68" fmla="*/ 0 w 827965"/>
                <a:gd name="connsiteY68" fmla="*/ 149469 h 195900"/>
                <a:gd name="connsiteX69" fmla="*/ 529330 w 827965"/>
                <a:gd name="connsiteY69" fmla="*/ 0 h 195900"/>
                <a:gd name="connsiteX70" fmla="*/ 576594 w 827965"/>
                <a:gd name="connsiteY70" fmla="*/ 46434 h 195900"/>
                <a:gd name="connsiteX71" fmla="*/ 576594 w 827965"/>
                <a:gd name="connsiteY71" fmla="*/ 67438 h 195900"/>
                <a:gd name="connsiteX72" fmla="*/ 545092 w 827965"/>
                <a:gd name="connsiteY72" fmla="*/ 67438 h 195900"/>
                <a:gd name="connsiteX73" fmla="*/ 545092 w 827965"/>
                <a:gd name="connsiteY73" fmla="*/ 46434 h 195900"/>
                <a:gd name="connsiteX74" fmla="*/ 529330 w 827965"/>
                <a:gd name="connsiteY74" fmla="*/ 29577 h 195900"/>
                <a:gd name="connsiteX75" fmla="*/ 513577 w 827965"/>
                <a:gd name="connsiteY75" fmla="*/ 46434 h 195900"/>
                <a:gd name="connsiteX76" fmla="*/ 513577 w 827965"/>
                <a:gd name="connsiteY76" fmla="*/ 148697 h 195900"/>
                <a:gd name="connsiteX77" fmla="*/ 529330 w 827965"/>
                <a:gd name="connsiteY77" fmla="*/ 165274 h 195900"/>
                <a:gd name="connsiteX78" fmla="*/ 545092 w 827965"/>
                <a:gd name="connsiteY78" fmla="*/ 148697 h 195900"/>
                <a:gd name="connsiteX79" fmla="*/ 545092 w 827965"/>
                <a:gd name="connsiteY79" fmla="*/ 125480 h 195900"/>
                <a:gd name="connsiteX80" fmla="*/ 576594 w 827965"/>
                <a:gd name="connsiteY80" fmla="*/ 125480 h 195900"/>
                <a:gd name="connsiteX81" fmla="*/ 576594 w 827965"/>
                <a:gd name="connsiteY81" fmla="*/ 147604 h 195900"/>
                <a:gd name="connsiteX82" fmla="*/ 529330 w 827965"/>
                <a:gd name="connsiteY82" fmla="*/ 195131 h 195900"/>
                <a:gd name="connsiteX83" fmla="*/ 482075 w 827965"/>
                <a:gd name="connsiteY83" fmla="*/ 148697 h 195900"/>
                <a:gd name="connsiteX84" fmla="*/ 482075 w 827965"/>
                <a:gd name="connsiteY84" fmla="*/ 47545 h 195900"/>
                <a:gd name="connsiteX85" fmla="*/ 529330 w 827965"/>
                <a:gd name="connsiteY85" fmla="*/ 0 h 19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827965" h="195900">
                  <a:moveTo>
                    <a:pt x="269559" y="32287"/>
                  </a:moveTo>
                  <a:lnTo>
                    <a:pt x="269559" y="84242"/>
                  </a:lnTo>
                  <a:lnTo>
                    <a:pt x="284209" y="84242"/>
                  </a:lnTo>
                  <a:cubicBezTo>
                    <a:pt x="297735" y="84242"/>
                    <a:pt x="301061" y="76500"/>
                    <a:pt x="301061" y="62966"/>
                  </a:cubicBezTo>
                  <a:cubicBezTo>
                    <a:pt x="301061" y="62966"/>
                    <a:pt x="301061" y="53290"/>
                    <a:pt x="301061" y="53290"/>
                  </a:cubicBezTo>
                  <a:cubicBezTo>
                    <a:pt x="301061" y="39756"/>
                    <a:pt x="297735" y="32287"/>
                    <a:pt x="284209" y="32287"/>
                  </a:cubicBezTo>
                  <a:close/>
                  <a:moveTo>
                    <a:pt x="724610" y="2994"/>
                  </a:moveTo>
                  <a:cubicBezTo>
                    <a:pt x="724610" y="2994"/>
                    <a:pt x="827965" y="2994"/>
                    <a:pt x="827965" y="2994"/>
                  </a:cubicBezTo>
                  <a:lnTo>
                    <a:pt x="827965" y="31183"/>
                  </a:lnTo>
                  <a:lnTo>
                    <a:pt x="792049" y="31183"/>
                  </a:lnTo>
                  <a:lnTo>
                    <a:pt x="792049" y="193687"/>
                  </a:lnTo>
                  <a:lnTo>
                    <a:pt x="760535" y="193687"/>
                  </a:lnTo>
                  <a:lnTo>
                    <a:pt x="760535" y="31183"/>
                  </a:lnTo>
                  <a:lnTo>
                    <a:pt x="724610" y="31183"/>
                  </a:lnTo>
                  <a:close/>
                  <a:moveTo>
                    <a:pt x="609331" y="2994"/>
                  </a:moveTo>
                  <a:lnTo>
                    <a:pt x="640846" y="2994"/>
                  </a:lnTo>
                  <a:lnTo>
                    <a:pt x="640846" y="82026"/>
                  </a:lnTo>
                  <a:lnTo>
                    <a:pt x="672360" y="82026"/>
                  </a:lnTo>
                  <a:lnTo>
                    <a:pt x="672360" y="2994"/>
                  </a:lnTo>
                  <a:cubicBezTo>
                    <a:pt x="672360" y="2994"/>
                    <a:pt x="703862" y="2994"/>
                    <a:pt x="703862" y="2994"/>
                  </a:cubicBezTo>
                  <a:lnTo>
                    <a:pt x="703862" y="193687"/>
                  </a:lnTo>
                  <a:lnTo>
                    <a:pt x="672360" y="193687"/>
                  </a:lnTo>
                  <a:lnTo>
                    <a:pt x="672360" y="111345"/>
                  </a:lnTo>
                  <a:lnTo>
                    <a:pt x="640846" y="111345"/>
                  </a:lnTo>
                  <a:lnTo>
                    <a:pt x="640846" y="193687"/>
                  </a:lnTo>
                  <a:lnTo>
                    <a:pt x="609331" y="193687"/>
                  </a:lnTo>
                  <a:close/>
                  <a:moveTo>
                    <a:pt x="365300" y="2994"/>
                  </a:moveTo>
                  <a:cubicBezTo>
                    <a:pt x="365300" y="2994"/>
                    <a:pt x="450414" y="2994"/>
                    <a:pt x="450414" y="2994"/>
                  </a:cubicBezTo>
                  <a:lnTo>
                    <a:pt x="450414" y="32296"/>
                  </a:lnTo>
                  <a:lnTo>
                    <a:pt x="396788" y="32296"/>
                  </a:lnTo>
                  <a:lnTo>
                    <a:pt x="396788" y="82026"/>
                  </a:lnTo>
                  <a:lnTo>
                    <a:pt x="442135" y="82026"/>
                  </a:lnTo>
                  <a:lnTo>
                    <a:pt x="442135" y="111345"/>
                  </a:lnTo>
                  <a:lnTo>
                    <a:pt x="396788" y="111345"/>
                  </a:lnTo>
                  <a:lnTo>
                    <a:pt x="396788" y="164395"/>
                  </a:lnTo>
                  <a:lnTo>
                    <a:pt x="450414" y="164395"/>
                  </a:lnTo>
                  <a:lnTo>
                    <a:pt x="450414" y="193687"/>
                  </a:lnTo>
                  <a:lnTo>
                    <a:pt x="365300" y="193687"/>
                  </a:lnTo>
                  <a:close/>
                  <a:moveTo>
                    <a:pt x="238044" y="2994"/>
                  </a:moveTo>
                  <a:lnTo>
                    <a:pt x="286130" y="2994"/>
                  </a:lnTo>
                  <a:cubicBezTo>
                    <a:pt x="316810" y="2994"/>
                    <a:pt x="332563" y="20678"/>
                    <a:pt x="332563" y="51356"/>
                  </a:cubicBezTo>
                  <a:lnTo>
                    <a:pt x="332563" y="64899"/>
                  </a:lnTo>
                  <a:cubicBezTo>
                    <a:pt x="332563" y="81470"/>
                    <a:pt x="327596" y="92532"/>
                    <a:pt x="316810" y="98615"/>
                  </a:cubicBezTo>
                  <a:cubicBezTo>
                    <a:pt x="327596" y="104150"/>
                    <a:pt x="332563" y="114656"/>
                    <a:pt x="332563" y="132331"/>
                  </a:cubicBezTo>
                  <a:lnTo>
                    <a:pt x="332563" y="193688"/>
                  </a:lnTo>
                  <a:cubicBezTo>
                    <a:pt x="332563" y="193688"/>
                    <a:pt x="301061" y="193688"/>
                    <a:pt x="301061" y="193688"/>
                  </a:cubicBezTo>
                  <a:lnTo>
                    <a:pt x="301061" y="134555"/>
                  </a:lnTo>
                  <a:cubicBezTo>
                    <a:pt x="301061" y="120739"/>
                    <a:pt x="297735" y="113544"/>
                    <a:pt x="284209" y="113544"/>
                  </a:cubicBezTo>
                  <a:lnTo>
                    <a:pt x="269559" y="113544"/>
                  </a:lnTo>
                  <a:lnTo>
                    <a:pt x="269559" y="193688"/>
                  </a:lnTo>
                  <a:lnTo>
                    <a:pt x="238044" y="193688"/>
                  </a:lnTo>
                  <a:close/>
                  <a:moveTo>
                    <a:pt x="115279" y="2994"/>
                  </a:moveTo>
                  <a:cubicBezTo>
                    <a:pt x="115279" y="2994"/>
                    <a:pt x="218647" y="2994"/>
                    <a:pt x="218647" y="2994"/>
                  </a:cubicBezTo>
                  <a:lnTo>
                    <a:pt x="218647" y="31183"/>
                  </a:lnTo>
                  <a:lnTo>
                    <a:pt x="182707" y="31183"/>
                  </a:lnTo>
                  <a:lnTo>
                    <a:pt x="182707" y="193687"/>
                  </a:lnTo>
                  <a:lnTo>
                    <a:pt x="151204" y="193687"/>
                  </a:lnTo>
                  <a:lnTo>
                    <a:pt x="151204" y="31183"/>
                  </a:lnTo>
                  <a:lnTo>
                    <a:pt x="115279" y="31183"/>
                  </a:lnTo>
                  <a:close/>
                  <a:moveTo>
                    <a:pt x="0" y="2994"/>
                  </a:moveTo>
                  <a:lnTo>
                    <a:pt x="31502" y="2994"/>
                  </a:lnTo>
                  <a:lnTo>
                    <a:pt x="31502" y="149469"/>
                  </a:lnTo>
                  <a:cubicBezTo>
                    <a:pt x="31502" y="159971"/>
                    <a:pt x="37593" y="166044"/>
                    <a:pt x="46988" y="166044"/>
                  </a:cubicBezTo>
                  <a:cubicBezTo>
                    <a:pt x="56659" y="166044"/>
                    <a:pt x="63017" y="159971"/>
                    <a:pt x="63017" y="149469"/>
                  </a:cubicBezTo>
                  <a:lnTo>
                    <a:pt x="63017" y="2994"/>
                  </a:lnTo>
                  <a:lnTo>
                    <a:pt x="94519" y="2994"/>
                  </a:lnTo>
                  <a:lnTo>
                    <a:pt x="94519" y="148370"/>
                  </a:lnTo>
                  <a:cubicBezTo>
                    <a:pt x="94519" y="179860"/>
                    <a:pt x="73523" y="195900"/>
                    <a:pt x="46988" y="195900"/>
                  </a:cubicBezTo>
                  <a:cubicBezTo>
                    <a:pt x="20995" y="195900"/>
                    <a:pt x="0" y="179860"/>
                    <a:pt x="0" y="149469"/>
                  </a:cubicBezTo>
                  <a:close/>
                  <a:moveTo>
                    <a:pt x="529330" y="0"/>
                  </a:moveTo>
                  <a:cubicBezTo>
                    <a:pt x="555585" y="0"/>
                    <a:pt x="576594" y="15764"/>
                    <a:pt x="576594" y="46434"/>
                  </a:cubicBezTo>
                  <a:lnTo>
                    <a:pt x="576594" y="67438"/>
                  </a:lnTo>
                  <a:lnTo>
                    <a:pt x="545092" y="67438"/>
                  </a:lnTo>
                  <a:lnTo>
                    <a:pt x="545092" y="46434"/>
                  </a:lnTo>
                  <a:cubicBezTo>
                    <a:pt x="545092" y="35937"/>
                    <a:pt x="539001" y="29577"/>
                    <a:pt x="529330" y="29577"/>
                  </a:cubicBezTo>
                  <a:cubicBezTo>
                    <a:pt x="519659" y="29577"/>
                    <a:pt x="513577" y="35937"/>
                    <a:pt x="513577" y="46434"/>
                  </a:cubicBezTo>
                  <a:lnTo>
                    <a:pt x="513577" y="148697"/>
                  </a:lnTo>
                  <a:cubicBezTo>
                    <a:pt x="513577" y="159204"/>
                    <a:pt x="519659" y="165274"/>
                    <a:pt x="529330" y="165274"/>
                  </a:cubicBezTo>
                  <a:cubicBezTo>
                    <a:pt x="539001" y="165274"/>
                    <a:pt x="545092" y="159204"/>
                    <a:pt x="545092" y="148697"/>
                  </a:cubicBezTo>
                  <a:lnTo>
                    <a:pt x="545092" y="125480"/>
                  </a:lnTo>
                  <a:lnTo>
                    <a:pt x="576594" y="125480"/>
                  </a:lnTo>
                  <a:lnTo>
                    <a:pt x="576594" y="147604"/>
                  </a:lnTo>
                  <a:cubicBezTo>
                    <a:pt x="576594" y="179087"/>
                    <a:pt x="555585" y="195131"/>
                    <a:pt x="529330" y="195131"/>
                  </a:cubicBezTo>
                  <a:cubicBezTo>
                    <a:pt x="503070" y="195131"/>
                    <a:pt x="482075" y="179087"/>
                    <a:pt x="482075" y="148697"/>
                  </a:cubicBezTo>
                  <a:lnTo>
                    <a:pt x="482075" y="47545"/>
                  </a:lnTo>
                  <a:cubicBezTo>
                    <a:pt x="482075" y="15764"/>
                    <a:pt x="503070" y="0"/>
                    <a:pt x="529330" y="0"/>
                  </a:cubicBezTo>
                  <a:close/>
                </a:path>
              </a:pathLst>
            </a:custGeom>
            <a:solidFill>
              <a:srgbClr val="ED0010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0B7CBC4C-048C-2C49-8987-78155E5E9E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6000" y="6004800"/>
            <a:ext cx="1269755" cy="4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4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18" y="692150"/>
            <a:ext cx="11088720" cy="1314450"/>
          </a:xfrm>
        </p:spPr>
        <p:txBody>
          <a:bodyPr anchor="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0FADE4-92C6-9246-81A9-6C011B4915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2017260"/>
            <a:ext cx="11088720" cy="4148590"/>
          </a:xfrm>
        </p:spPr>
        <p:txBody>
          <a:bodyPr numCol="2" spcCol="100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9659A49-527F-DE44-8584-F6B0DB3F338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7C8C19E-C2D3-BE43-84EB-1E2C384329F4}" type="datetime4">
              <a:rPr lang="nl-NL" smtClean="0"/>
              <a:t>9 november 2023</a:t>
            </a:fld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55E60F0-7B35-2B4B-8276-E9AE8AFEF3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noProof="0" dirty="0"/>
              <a:t>NAAM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665E2CC-D522-CC4C-A5A0-934B0E1511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149677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18" y="836712"/>
            <a:ext cx="11088720" cy="1169888"/>
          </a:xfrm>
        </p:spPr>
        <p:txBody>
          <a:bodyPr anchor="t">
            <a:normAutofit/>
          </a:bodyPr>
          <a:lstStyle>
            <a:lvl1pPr>
              <a:defRPr sz="3200" b="1" i="0">
                <a:solidFill>
                  <a:schemeClr val="tx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0FADE4-92C6-9246-81A9-6C011B4915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4005064"/>
            <a:ext cx="3457575" cy="2160786"/>
          </a:xfrm>
        </p:spPr>
        <p:txBody>
          <a:bodyPr numCol="1" spcCol="100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B727-5328-F243-827D-94A3F6B4B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476250"/>
            <a:ext cx="11090275" cy="360462"/>
          </a:xfrm>
        </p:spPr>
        <p:txBody>
          <a:bodyPr>
            <a:noAutofit/>
          </a:bodyPr>
          <a:lstStyle>
            <a:lvl1pPr>
              <a:defRPr>
                <a:ln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CBC2810-32B6-5E45-880F-E06893A138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989138"/>
            <a:ext cx="3457575" cy="1871662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03F000E-E548-7F41-BBD3-4177196CC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7212" y="4005064"/>
            <a:ext cx="3457575" cy="2160786"/>
          </a:xfrm>
        </p:spPr>
        <p:txBody>
          <a:bodyPr numCol="1" spcCol="100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95B0FAD-BB16-554A-A06F-70157E8308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67212" y="1989138"/>
            <a:ext cx="3457575" cy="1871662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A1145F6-C6FE-074B-BD51-D1717B0D13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87544" y="4005064"/>
            <a:ext cx="3457575" cy="2160786"/>
          </a:xfrm>
        </p:spPr>
        <p:txBody>
          <a:bodyPr numCol="1" spcCol="100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CECF6C76-E83A-6647-A6DA-261E62126D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87544" y="1989138"/>
            <a:ext cx="3457575" cy="1871662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14D18CE-64CC-4148-86FC-A2A8C17FC2C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984AA856-B7A1-6847-84DA-9E728C0FAD94}" type="datetime4">
              <a:rPr lang="nl-NL" smtClean="0"/>
              <a:t>9 november 2023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86F5F2B-B150-694A-A437-366563BA265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NAAM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47797A-8964-5E41-9083-E4334CE3E01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C1B0D69-B8A6-8744-9E7E-380CD2AD97F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603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ic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0FADE4-92C6-9246-81A9-6C011B4915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B727-5328-F243-827D-94A3F6B4B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476250"/>
            <a:ext cx="11090275" cy="360462"/>
          </a:xfrm>
        </p:spPr>
        <p:txBody>
          <a:bodyPr>
            <a:noAutofit/>
          </a:bodyPr>
          <a:lstStyle>
            <a:lvl1pPr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CBC2810-32B6-5E45-880F-E06893A138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680F2290-4429-874F-8645-0055DD009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3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7E20A79F-1E4E-DF4E-8106-94C3493FDA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863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6F816FA7-E8EC-A140-9E37-0199B0B234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C92B63FB-DA0F-BB48-99CB-BE1F09978F2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0863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1DC8CD9B-FBC9-A743-9AC7-E857423B72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56459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61" name="Picture Placeholder 8">
            <a:extLst>
              <a:ext uri="{FF2B5EF4-FFF2-40B4-BE49-F238E27FC236}">
                <a16:creationId xmlns:a16="http://schemas.microsoft.com/office/drawing/2014/main" id="{C711A17C-EBA8-CD4E-BFF4-FA032CDBDEF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956459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62" name="Text Placeholder 12">
            <a:extLst>
              <a:ext uri="{FF2B5EF4-FFF2-40B4-BE49-F238E27FC236}">
                <a16:creationId xmlns:a16="http://schemas.microsoft.com/office/drawing/2014/main" id="{F26CB6DD-98B0-4245-B0C4-2B6E92E7A1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56459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63" name="Picture Placeholder 8">
            <a:extLst>
              <a:ext uri="{FF2B5EF4-FFF2-40B4-BE49-F238E27FC236}">
                <a16:creationId xmlns:a16="http://schemas.microsoft.com/office/drawing/2014/main" id="{1BCD8AAC-F130-9941-994A-0B38796B301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956459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64" name="Text Placeholder 12">
            <a:extLst>
              <a:ext uri="{FF2B5EF4-FFF2-40B4-BE49-F238E27FC236}">
                <a16:creationId xmlns:a16="http://schemas.microsoft.com/office/drawing/2014/main" id="{F9CF4064-F077-0D40-959C-FF7D687EF4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56459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65" name="Picture Placeholder 8">
            <a:extLst>
              <a:ext uri="{FF2B5EF4-FFF2-40B4-BE49-F238E27FC236}">
                <a16:creationId xmlns:a16="http://schemas.microsoft.com/office/drawing/2014/main" id="{CB955200-0651-C74C-AEEC-82DA3FF0BB6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956459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66" name="Text Placeholder 12">
            <a:extLst>
              <a:ext uri="{FF2B5EF4-FFF2-40B4-BE49-F238E27FC236}">
                <a16:creationId xmlns:a16="http://schemas.microsoft.com/office/drawing/2014/main" id="{8756267B-A79F-E744-9959-427A7D94282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62055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67" name="Picture Placeholder 8">
            <a:extLst>
              <a:ext uri="{FF2B5EF4-FFF2-40B4-BE49-F238E27FC236}">
                <a16:creationId xmlns:a16="http://schemas.microsoft.com/office/drawing/2014/main" id="{AB214375-39A5-A04C-A353-56F3FB5634E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362055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68" name="Text Placeholder 12">
            <a:extLst>
              <a:ext uri="{FF2B5EF4-FFF2-40B4-BE49-F238E27FC236}">
                <a16:creationId xmlns:a16="http://schemas.microsoft.com/office/drawing/2014/main" id="{F971FDCB-BC91-F146-98E5-57CF54135C7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62055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574F9D68-D350-7E4F-90EA-2807CE24F91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362055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70" name="Text Placeholder 12">
            <a:extLst>
              <a:ext uri="{FF2B5EF4-FFF2-40B4-BE49-F238E27FC236}">
                <a16:creationId xmlns:a16="http://schemas.microsoft.com/office/drawing/2014/main" id="{161D954B-029D-4446-BB28-9C9DC930D5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62055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71" name="Picture Placeholder 8">
            <a:extLst>
              <a:ext uri="{FF2B5EF4-FFF2-40B4-BE49-F238E27FC236}">
                <a16:creationId xmlns:a16="http://schemas.microsoft.com/office/drawing/2014/main" id="{62845A80-D3AC-E049-B40E-CA9C5E1D75E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362055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488E60BF-F93C-9541-9710-7C1A8085182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67651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73" name="Picture Placeholder 8">
            <a:extLst>
              <a:ext uri="{FF2B5EF4-FFF2-40B4-BE49-F238E27FC236}">
                <a16:creationId xmlns:a16="http://schemas.microsoft.com/office/drawing/2014/main" id="{FEEEAC87-2ED9-2E4D-86DF-9ECBAE188C6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767651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74" name="Text Placeholder 12">
            <a:extLst>
              <a:ext uri="{FF2B5EF4-FFF2-40B4-BE49-F238E27FC236}">
                <a16:creationId xmlns:a16="http://schemas.microsoft.com/office/drawing/2014/main" id="{F9FC3E3A-578A-F947-A373-E3F30C72C6C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67651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75" name="Picture Placeholder 8">
            <a:extLst>
              <a:ext uri="{FF2B5EF4-FFF2-40B4-BE49-F238E27FC236}">
                <a16:creationId xmlns:a16="http://schemas.microsoft.com/office/drawing/2014/main" id="{2AFA8EDE-CE13-B945-B4F6-56E3F889B8E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767651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C8F525B0-A7A0-B64A-B445-277D45D8E7B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7651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77" name="Picture Placeholder 8">
            <a:extLst>
              <a:ext uri="{FF2B5EF4-FFF2-40B4-BE49-F238E27FC236}">
                <a16:creationId xmlns:a16="http://schemas.microsoft.com/office/drawing/2014/main" id="{FD4B3624-2890-8C4D-8939-46E957AC6B4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767651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6D214E2A-8CA9-714B-AB6D-F9ABD0B579E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94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79" name="Picture Placeholder 8">
            <a:extLst>
              <a:ext uri="{FF2B5EF4-FFF2-40B4-BE49-F238E27FC236}">
                <a16:creationId xmlns:a16="http://schemas.microsoft.com/office/drawing/2014/main" id="{D6B955F2-4FB9-B14E-AD8D-4B8FBE6BAB1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199694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80" name="Text Placeholder 12">
            <a:extLst>
              <a:ext uri="{FF2B5EF4-FFF2-40B4-BE49-F238E27FC236}">
                <a16:creationId xmlns:a16="http://schemas.microsoft.com/office/drawing/2014/main" id="{E7596CF5-6C02-8340-A408-112A5B58EB2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99694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81" name="Picture Placeholder 8">
            <a:extLst>
              <a:ext uri="{FF2B5EF4-FFF2-40B4-BE49-F238E27FC236}">
                <a16:creationId xmlns:a16="http://schemas.microsoft.com/office/drawing/2014/main" id="{55DBFE82-123F-FE44-AC7A-88E06FF85B37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99694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82" name="Text Placeholder 12">
            <a:extLst>
              <a:ext uri="{FF2B5EF4-FFF2-40B4-BE49-F238E27FC236}">
                <a16:creationId xmlns:a16="http://schemas.microsoft.com/office/drawing/2014/main" id="{F1840D82-F560-F347-9BCB-C815B1236B9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99694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83" name="Picture Placeholder 8">
            <a:extLst>
              <a:ext uri="{FF2B5EF4-FFF2-40B4-BE49-F238E27FC236}">
                <a16:creationId xmlns:a16="http://schemas.microsoft.com/office/drawing/2014/main" id="{D1250F34-D376-2949-9C33-28D532F3E108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199694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84" name="Text Placeholder 12">
            <a:extLst>
              <a:ext uri="{FF2B5EF4-FFF2-40B4-BE49-F238E27FC236}">
                <a16:creationId xmlns:a16="http://schemas.microsoft.com/office/drawing/2014/main" id="{2E652576-CB32-664B-8A88-A60620C9832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602593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85" name="Picture Placeholder 8">
            <a:extLst>
              <a:ext uri="{FF2B5EF4-FFF2-40B4-BE49-F238E27FC236}">
                <a16:creationId xmlns:a16="http://schemas.microsoft.com/office/drawing/2014/main" id="{E4166B57-4E09-FA40-A5F3-9ED3F40F3DB4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602593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86" name="Text Placeholder 12">
            <a:extLst>
              <a:ext uri="{FF2B5EF4-FFF2-40B4-BE49-F238E27FC236}">
                <a16:creationId xmlns:a16="http://schemas.microsoft.com/office/drawing/2014/main" id="{3A39CC8F-58E9-314A-A2E3-DD3D6A5B4E9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02593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87" name="Picture Placeholder 8">
            <a:extLst>
              <a:ext uri="{FF2B5EF4-FFF2-40B4-BE49-F238E27FC236}">
                <a16:creationId xmlns:a16="http://schemas.microsoft.com/office/drawing/2014/main" id="{592C16BF-9FD2-B648-A817-307F47E2DDEF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602593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88" name="Text Placeholder 12">
            <a:extLst>
              <a:ext uri="{FF2B5EF4-FFF2-40B4-BE49-F238E27FC236}">
                <a16:creationId xmlns:a16="http://schemas.microsoft.com/office/drawing/2014/main" id="{3AF328B4-E333-1042-BF20-5C692BE2DED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602593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89" name="Picture Placeholder 8">
            <a:extLst>
              <a:ext uri="{FF2B5EF4-FFF2-40B4-BE49-F238E27FC236}">
                <a16:creationId xmlns:a16="http://schemas.microsoft.com/office/drawing/2014/main" id="{FE1C45B4-BC2A-0848-85DF-93BB57E800F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602593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90" name="Text Placeholder 12">
            <a:extLst>
              <a:ext uri="{FF2B5EF4-FFF2-40B4-BE49-F238E27FC236}">
                <a16:creationId xmlns:a16="http://schemas.microsoft.com/office/drawing/2014/main" id="{BEF39294-F373-1442-A52B-90B650333EF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12939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91" name="Picture Placeholder 8">
            <a:extLst>
              <a:ext uri="{FF2B5EF4-FFF2-40B4-BE49-F238E27FC236}">
                <a16:creationId xmlns:a16="http://schemas.microsoft.com/office/drawing/2014/main" id="{F1BFB789-5B32-2142-86DB-1BD9132002E7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9012939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92" name="Text Placeholder 12">
            <a:extLst>
              <a:ext uri="{FF2B5EF4-FFF2-40B4-BE49-F238E27FC236}">
                <a16:creationId xmlns:a16="http://schemas.microsoft.com/office/drawing/2014/main" id="{675A9E3C-585C-B248-896C-1414E40E7A7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12939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93" name="Picture Placeholder 8">
            <a:extLst>
              <a:ext uri="{FF2B5EF4-FFF2-40B4-BE49-F238E27FC236}">
                <a16:creationId xmlns:a16="http://schemas.microsoft.com/office/drawing/2014/main" id="{29364FDE-F38F-AA40-A782-82BB5A87E64D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012939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94" name="Text Placeholder 12">
            <a:extLst>
              <a:ext uri="{FF2B5EF4-FFF2-40B4-BE49-F238E27FC236}">
                <a16:creationId xmlns:a16="http://schemas.microsoft.com/office/drawing/2014/main" id="{6BDD965A-6A84-7042-98AA-3F3DEB40399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012939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95" name="Picture Placeholder 8">
            <a:extLst>
              <a:ext uri="{FF2B5EF4-FFF2-40B4-BE49-F238E27FC236}">
                <a16:creationId xmlns:a16="http://schemas.microsoft.com/office/drawing/2014/main" id="{7B42BFA0-5CE4-1847-87E6-196EFFCF7AB9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012939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96" name="Text Placeholder 12">
            <a:extLst>
              <a:ext uri="{FF2B5EF4-FFF2-40B4-BE49-F238E27FC236}">
                <a16:creationId xmlns:a16="http://schemas.microsoft.com/office/drawing/2014/main" id="{FEC924B8-D6BA-A149-84F7-1B4FA99CEC3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416480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97" name="Picture Placeholder 8">
            <a:extLst>
              <a:ext uri="{FF2B5EF4-FFF2-40B4-BE49-F238E27FC236}">
                <a16:creationId xmlns:a16="http://schemas.microsoft.com/office/drawing/2014/main" id="{B57BAD7E-DAA7-6949-87C2-850149806667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10416480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98" name="Text Placeholder 12">
            <a:extLst>
              <a:ext uri="{FF2B5EF4-FFF2-40B4-BE49-F238E27FC236}">
                <a16:creationId xmlns:a16="http://schemas.microsoft.com/office/drawing/2014/main" id="{1B26F47C-7F50-3646-816E-8287244A931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416480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99" name="Picture Placeholder 8">
            <a:extLst>
              <a:ext uri="{FF2B5EF4-FFF2-40B4-BE49-F238E27FC236}">
                <a16:creationId xmlns:a16="http://schemas.microsoft.com/office/drawing/2014/main" id="{C2153297-79A0-6C48-ABD0-F830FF142A3B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10416480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00" name="Text Placeholder 12">
            <a:extLst>
              <a:ext uri="{FF2B5EF4-FFF2-40B4-BE49-F238E27FC236}">
                <a16:creationId xmlns:a16="http://schemas.microsoft.com/office/drawing/2014/main" id="{99FBB044-8A68-D04F-B2B5-2630A13452E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416480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101" name="Picture Placeholder 8">
            <a:extLst>
              <a:ext uri="{FF2B5EF4-FFF2-40B4-BE49-F238E27FC236}">
                <a16:creationId xmlns:a16="http://schemas.microsoft.com/office/drawing/2014/main" id="{CB569B53-8DEC-CF4A-8EAC-A0F5CA4545A9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10416480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862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C9DD0-AB83-114E-99BC-04B167F0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0559-2166-C641-9F09-7E01BBA0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52F03-921D-A742-961B-A028B38E8141}" type="datetime4">
              <a:rPr lang="nl-NL" smtClean="0"/>
              <a:t>9 november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78C86-B234-F847-B416-2169F3E03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 dirty="0"/>
              <a:t>NAAM PRESENTATIE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A0AB5-9681-9C41-A862-61F4B58A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C85662-769C-8A41-81FB-CB95F829A3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3" y="1989138"/>
            <a:ext cx="5040312" cy="41767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72C20C8F-385E-8948-9298-BE56D4DC4E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95202" y="1989138"/>
            <a:ext cx="5040312" cy="41767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61057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25" y="692150"/>
            <a:ext cx="5040313" cy="1314450"/>
          </a:xfrm>
        </p:spPr>
        <p:txBody>
          <a:bodyPr anchor="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2F9012-E1D2-4A4D-BAEB-24040D8D491C}"/>
              </a:ext>
            </a:extLst>
          </p:cNvPr>
          <p:cNvGrpSpPr/>
          <p:nvPr userDrawn="1"/>
        </p:nvGrpSpPr>
        <p:grpSpPr>
          <a:xfrm>
            <a:off x="11496599" y="332656"/>
            <a:ext cx="407012" cy="348834"/>
            <a:chOff x="11496599" y="332656"/>
            <a:chExt cx="407012" cy="348834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019297-87CF-E441-94AE-A7404D0DD5EF}"/>
                </a:ext>
              </a:extLst>
            </p:cNvPr>
            <p:cNvSpPr/>
            <p:nvPr userDrawn="1"/>
          </p:nvSpPr>
          <p:spPr>
            <a:xfrm>
              <a:off x="11496599" y="332656"/>
              <a:ext cx="174428" cy="348834"/>
            </a:xfrm>
            <a:custGeom>
              <a:avLst/>
              <a:gdLst>
                <a:gd name="connsiteX0" fmla="*/ 116317 w 174428"/>
                <a:gd name="connsiteY0" fmla="*/ 203556 h 348834"/>
                <a:gd name="connsiteX1" fmla="*/ 174428 w 174428"/>
                <a:gd name="connsiteY1" fmla="*/ 203556 h 348834"/>
                <a:gd name="connsiteX2" fmla="*/ 174428 w 174428"/>
                <a:gd name="connsiteY2" fmla="*/ 348834 h 348834"/>
                <a:gd name="connsiteX3" fmla="*/ 116317 w 174428"/>
                <a:gd name="connsiteY3" fmla="*/ 348834 h 348834"/>
                <a:gd name="connsiteX4" fmla="*/ 116317 w 174428"/>
                <a:gd name="connsiteY4" fmla="*/ 203556 h 348834"/>
                <a:gd name="connsiteX5" fmla="*/ 116317 w 174428"/>
                <a:gd name="connsiteY5" fmla="*/ 0 h 348834"/>
                <a:gd name="connsiteX6" fmla="*/ 174428 w 174428"/>
                <a:gd name="connsiteY6" fmla="*/ 0 h 348834"/>
                <a:gd name="connsiteX7" fmla="*/ 174428 w 174428"/>
                <a:gd name="connsiteY7" fmla="*/ 145264 h 348834"/>
                <a:gd name="connsiteX8" fmla="*/ 116317 w 174428"/>
                <a:gd name="connsiteY8" fmla="*/ 145264 h 348834"/>
                <a:gd name="connsiteX9" fmla="*/ 116317 w 174428"/>
                <a:gd name="connsiteY9" fmla="*/ 0 h 348834"/>
                <a:gd name="connsiteX10" fmla="*/ 0 w 174428"/>
                <a:gd name="connsiteY10" fmla="*/ 0 h 348834"/>
                <a:gd name="connsiteX11" fmla="*/ 58111 w 174428"/>
                <a:gd name="connsiteY11" fmla="*/ 0 h 348834"/>
                <a:gd name="connsiteX12" fmla="*/ 58111 w 174428"/>
                <a:gd name="connsiteY12" fmla="*/ 348668 h 348834"/>
                <a:gd name="connsiteX13" fmla="*/ 0 w 174428"/>
                <a:gd name="connsiteY13" fmla="*/ 348668 h 348834"/>
                <a:gd name="connsiteX14" fmla="*/ 0 w 174428"/>
                <a:gd name="connsiteY14" fmla="*/ 0 h 34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428" h="348834">
                  <a:moveTo>
                    <a:pt x="116317" y="203556"/>
                  </a:moveTo>
                  <a:lnTo>
                    <a:pt x="174428" y="203556"/>
                  </a:lnTo>
                  <a:lnTo>
                    <a:pt x="174428" y="348834"/>
                  </a:lnTo>
                  <a:lnTo>
                    <a:pt x="116317" y="348834"/>
                  </a:lnTo>
                  <a:cubicBezTo>
                    <a:pt x="116317" y="348834"/>
                    <a:pt x="116317" y="203556"/>
                    <a:pt x="116317" y="203556"/>
                  </a:cubicBezTo>
                  <a:close/>
                  <a:moveTo>
                    <a:pt x="116317" y="0"/>
                  </a:moveTo>
                  <a:lnTo>
                    <a:pt x="174428" y="0"/>
                  </a:lnTo>
                  <a:lnTo>
                    <a:pt x="174428" y="145264"/>
                  </a:lnTo>
                  <a:lnTo>
                    <a:pt x="116317" y="145264"/>
                  </a:lnTo>
                  <a:cubicBezTo>
                    <a:pt x="116317" y="145264"/>
                    <a:pt x="116317" y="0"/>
                    <a:pt x="116317" y="0"/>
                  </a:cubicBezTo>
                  <a:close/>
                  <a:moveTo>
                    <a:pt x="0" y="0"/>
                  </a:moveTo>
                  <a:lnTo>
                    <a:pt x="58111" y="0"/>
                  </a:lnTo>
                  <a:lnTo>
                    <a:pt x="58111" y="348668"/>
                  </a:lnTo>
                  <a:lnTo>
                    <a:pt x="0" y="348668"/>
                  </a:lnTo>
                  <a:cubicBezTo>
                    <a:pt x="0" y="348668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602B6CB-0F5B-6444-9846-E680D97AFF53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CFE078-C496-3343-A578-AA6B40937C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0825" y="2349500"/>
            <a:ext cx="5040313" cy="41036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CD062-A46D-384E-BA58-5879B4619C2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0862" y="692150"/>
            <a:ext cx="5040313" cy="5472000"/>
          </a:xfrm>
          <a:solidFill>
            <a:schemeClr val="bg2"/>
          </a:solidFill>
        </p:spPr>
        <p:txBody>
          <a:bodyPr/>
          <a:lstStyle/>
          <a:p>
            <a:pPr lvl="0"/>
            <a:r>
              <a:rPr lang="en-GB" dirty="0" err="1"/>
              <a:t>Grafiek</a:t>
            </a:r>
            <a:r>
              <a:rPr lang="en-GB" dirty="0"/>
              <a:t> , table, content</a:t>
            </a:r>
            <a:endParaRPr lang="en-US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2B467B4-77E9-A64E-8FB5-3AD82F3ECEC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21DB29F-2BDE-BF40-A663-2A4F6A3F96AF}" type="datetime4">
              <a:rPr lang="nl-NL" smtClean="0"/>
              <a:t>9 november 2023</a:t>
            </a:fld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0CFF4FB-212D-2A4D-B81D-FADE2422FEB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noProof="0" dirty="0"/>
              <a:t>NAAM PRESENTATIE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C682794-95ED-3F42-8997-4CCB5FCF5E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550893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CD062-A46D-384E-BA58-5879B4619C2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0862" y="2349500"/>
            <a:ext cx="11090276" cy="3816000"/>
          </a:xfrm>
          <a:solidFill>
            <a:schemeClr val="bg2"/>
          </a:solidFill>
        </p:spPr>
        <p:txBody>
          <a:bodyPr/>
          <a:lstStyle/>
          <a:p>
            <a:pPr lvl="0"/>
            <a:r>
              <a:rPr lang="nl-NL" noProof="0" dirty="0"/>
              <a:t>Grafiek , </a:t>
            </a:r>
            <a:r>
              <a:rPr lang="nl-NL" noProof="0" dirty="0" err="1"/>
              <a:t>table</a:t>
            </a:r>
            <a:r>
              <a:rPr lang="nl-NL" noProof="0" dirty="0"/>
              <a:t>, content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92150"/>
            <a:ext cx="11090276" cy="1314450"/>
          </a:xfrm>
        </p:spPr>
        <p:txBody>
          <a:bodyPr anchor="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2F9012-E1D2-4A4D-BAEB-24040D8D491C}"/>
              </a:ext>
            </a:extLst>
          </p:cNvPr>
          <p:cNvGrpSpPr/>
          <p:nvPr userDrawn="1"/>
        </p:nvGrpSpPr>
        <p:grpSpPr>
          <a:xfrm>
            <a:off x="11496599" y="332656"/>
            <a:ext cx="407012" cy="348834"/>
            <a:chOff x="11496599" y="332656"/>
            <a:chExt cx="407012" cy="348834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019297-87CF-E441-94AE-A7404D0DD5EF}"/>
                </a:ext>
              </a:extLst>
            </p:cNvPr>
            <p:cNvSpPr/>
            <p:nvPr userDrawn="1"/>
          </p:nvSpPr>
          <p:spPr>
            <a:xfrm>
              <a:off x="11496599" y="332656"/>
              <a:ext cx="174428" cy="348834"/>
            </a:xfrm>
            <a:custGeom>
              <a:avLst/>
              <a:gdLst>
                <a:gd name="connsiteX0" fmla="*/ 116317 w 174428"/>
                <a:gd name="connsiteY0" fmla="*/ 203556 h 348834"/>
                <a:gd name="connsiteX1" fmla="*/ 174428 w 174428"/>
                <a:gd name="connsiteY1" fmla="*/ 203556 h 348834"/>
                <a:gd name="connsiteX2" fmla="*/ 174428 w 174428"/>
                <a:gd name="connsiteY2" fmla="*/ 348834 h 348834"/>
                <a:gd name="connsiteX3" fmla="*/ 116317 w 174428"/>
                <a:gd name="connsiteY3" fmla="*/ 348834 h 348834"/>
                <a:gd name="connsiteX4" fmla="*/ 116317 w 174428"/>
                <a:gd name="connsiteY4" fmla="*/ 203556 h 348834"/>
                <a:gd name="connsiteX5" fmla="*/ 116317 w 174428"/>
                <a:gd name="connsiteY5" fmla="*/ 0 h 348834"/>
                <a:gd name="connsiteX6" fmla="*/ 174428 w 174428"/>
                <a:gd name="connsiteY6" fmla="*/ 0 h 348834"/>
                <a:gd name="connsiteX7" fmla="*/ 174428 w 174428"/>
                <a:gd name="connsiteY7" fmla="*/ 145264 h 348834"/>
                <a:gd name="connsiteX8" fmla="*/ 116317 w 174428"/>
                <a:gd name="connsiteY8" fmla="*/ 145264 h 348834"/>
                <a:gd name="connsiteX9" fmla="*/ 116317 w 174428"/>
                <a:gd name="connsiteY9" fmla="*/ 0 h 348834"/>
                <a:gd name="connsiteX10" fmla="*/ 0 w 174428"/>
                <a:gd name="connsiteY10" fmla="*/ 0 h 348834"/>
                <a:gd name="connsiteX11" fmla="*/ 58111 w 174428"/>
                <a:gd name="connsiteY11" fmla="*/ 0 h 348834"/>
                <a:gd name="connsiteX12" fmla="*/ 58111 w 174428"/>
                <a:gd name="connsiteY12" fmla="*/ 348668 h 348834"/>
                <a:gd name="connsiteX13" fmla="*/ 0 w 174428"/>
                <a:gd name="connsiteY13" fmla="*/ 348668 h 348834"/>
                <a:gd name="connsiteX14" fmla="*/ 0 w 174428"/>
                <a:gd name="connsiteY14" fmla="*/ 0 h 34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428" h="348834">
                  <a:moveTo>
                    <a:pt x="116317" y="203556"/>
                  </a:moveTo>
                  <a:lnTo>
                    <a:pt x="174428" y="203556"/>
                  </a:lnTo>
                  <a:lnTo>
                    <a:pt x="174428" y="348834"/>
                  </a:lnTo>
                  <a:lnTo>
                    <a:pt x="116317" y="348834"/>
                  </a:lnTo>
                  <a:cubicBezTo>
                    <a:pt x="116317" y="348834"/>
                    <a:pt x="116317" y="203556"/>
                    <a:pt x="116317" y="203556"/>
                  </a:cubicBezTo>
                  <a:close/>
                  <a:moveTo>
                    <a:pt x="116317" y="0"/>
                  </a:moveTo>
                  <a:lnTo>
                    <a:pt x="174428" y="0"/>
                  </a:lnTo>
                  <a:lnTo>
                    <a:pt x="174428" y="145264"/>
                  </a:lnTo>
                  <a:lnTo>
                    <a:pt x="116317" y="145264"/>
                  </a:lnTo>
                  <a:cubicBezTo>
                    <a:pt x="116317" y="145264"/>
                    <a:pt x="116317" y="0"/>
                    <a:pt x="116317" y="0"/>
                  </a:cubicBezTo>
                  <a:close/>
                  <a:moveTo>
                    <a:pt x="0" y="0"/>
                  </a:moveTo>
                  <a:lnTo>
                    <a:pt x="58111" y="0"/>
                  </a:lnTo>
                  <a:lnTo>
                    <a:pt x="58111" y="348668"/>
                  </a:lnTo>
                  <a:lnTo>
                    <a:pt x="0" y="348668"/>
                  </a:lnTo>
                  <a:cubicBezTo>
                    <a:pt x="0" y="348668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602B6CB-0F5B-6444-9846-E680D97AFF53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A130835-FF24-324C-AED1-AB491E2276A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3AC7553-1A53-9C42-925B-8EF3D5E8C661}" type="datetime4">
              <a:rPr lang="nl-NL" smtClean="0"/>
              <a:t>9 november 2023</a:t>
            </a:fld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291CBFA-3265-D74E-9E5F-3250B16507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noProof="0" dirty="0"/>
              <a:t>NAAM PRESENTATIE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96E8AF7-39D7-1E4D-88D0-888C3B9682F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317248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ll 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874B71D-7E90-DC47-ADA8-2E56B23E3E58}"/>
              </a:ext>
            </a:extLst>
          </p:cNvPr>
          <p:cNvGrpSpPr/>
          <p:nvPr userDrawn="1"/>
        </p:nvGrpSpPr>
        <p:grpSpPr>
          <a:xfrm>
            <a:off x="11496600" y="332656"/>
            <a:ext cx="407011" cy="348834"/>
            <a:chOff x="11496600" y="332656"/>
            <a:chExt cx="407011" cy="348834"/>
          </a:xfrm>
        </p:grpSpPr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11A046CB-86B2-344D-AF82-FACB1BA94968}"/>
                </a:ext>
              </a:extLst>
            </p:cNvPr>
            <p:cNvSpPr/>
            <p:nvPr userDrawn="1"/>
          </p:nvSpPr>
          <p:spPr>
            <a:xfrm>
              <a:off x="11612917" y="332656"/>
              <a:ext cx="58111" cy="145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alpha val="68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018AB066-8A27-AF4A-B176-DE92C738F2E4}"/>
                </a:ext>
              </a:extLst>
            </p:cNvPr>
            <p:cNvSpPr/>
            <p:nvPr userDrawn="1"/>
          </p:nvSpPr>
          <p:spPr>
            <a:xfrm>
              <a:off x="11612917" y="536212"/>
              <a:ext cx="58111" cy="145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alpha val="68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4725C09-C52E-E846-A4CA-4BECFCEF712D}"/>
                </a:ext>
              </a:extLst>
            </p:cNvPr>
            <p:cNvSpPr/>
            <p:nvPr userDrawn="1"/>
          </p:nvSpPr>
          <p:spPr>
            <a:xfrm>
              <a:off x="11496600" y="332656"/>
              <a:ext cx="58111" cy="348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alpha val="68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4E461D7F-241A-1444-9F7B-12B0FE4C9B1D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913CDB32-C92A-4941-BFB9-C975562FCB00}"/>
              </a:ext>
            </a:extLst>
          </p:cNvPr>
          <p:cNvSpPr txBox="1">
            <a:spLocks/>
          </p:cNvSpPr>
          <p:nvPr userDrawn="1"/>
        </p:nvSpPr>
        <p:spPr>
          <a:xfrm>
            <a:off x="1063496" y="2862695"/>
            <a:ext cx="10162864" cy="13717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endParaRPr lang="en-US" sz="11500" b="1" i="0" dirty="0">
              <a:latin typeface="Arial Black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0D0540-3E6E-0945-B120-276732767085}"/>
              </a:ext>
            </a:extLst>
          </p:cNvPr>
          <p:cNvSpPr txBox="1">
            <a:spLocks/>
          </p:cNvSpPr>
          <p:nvPr userDrawn="1"/>
        </p:nvSpPr>
        <p:spPr>
          <a:xfrm>
            <a:off x="1075036" y="4460272"/>
            <a:ext cx="10162864" cy="64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endParaRPr lang="en-US" sz="2500" b="0" i="0" dirty="0">
              <a:latin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0CC193-7C60-E349-BC31-C15E811787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9370" y="5732462"/>
            <a:ext cx="11090275" cy="720726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350" indent="0" algn="ctr">
              <a:buNone/>
              <a:tabLst/>
              <a:defRPr sz="1400">
                <a:solidFill>
                  <a:schemeClr val="bg1"/>
                </a:solidFill>
              </a:defRPr>
            </a:lvl2pPr>
            <a:lvl3pPr marL="6350" indent="0" algn="ctr">
              <a:buNone/>
              <a:tabLst/>
              <a:defRPr sz="1400">
                <a:solidFill>
                  <a:schemeClr val="bg1"/>
                </a:solidFill>
              </a:defRPr>
            </a:lvl3pPr>
            <a:lvl4pPr marL="6350" indent="0" algn="ctr">
              <a:buNone/>
              <a:tabLst/>
              <a:defRPr sz="1400"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0D08C5E-16C4-994E-A482-905047804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412776"/>
            <a:ext cx="11090275" cy="4034878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A55268-B5AB-8647-8B66-B3E837CE5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476250"/>
            <a:ext cx="11090275" cy="7207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marL="6350" indent="0" algn="ctr">
              <a:buNone/>
              <a:tabLst/>
              <a:defRPr>
                <a:solidFill>
                  <a:schemeClr val="bg1"/>
                </a:solidFill>
              </a:defRPr>
            </a:lvl2pPr>
            <a:lvl3pPr marL="6350" indent="0" algn="ctr">
              <a:buNone/>
              <a:tabLst/>
              <a:defRPr>
                <a:solidFill>
                  <a:schemeClr val="bg1"/>
                </a:solidFill>
              </a:defRPr>
            </a:lvl3pPr>
            <a:lvl4pPr marL="6350" indent="0" algn="ctr">
              <a:buNone/>
              <a:tabLst/>
              <a:defRPr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11232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/>
              <a:t>Klik om de ondertitelstijl van het model te bewerken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E8AE87C-0AB1-4EB6-B2C5-0622F7C4633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D83EF44-E181-434C-A2B5-353F17A3A83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5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AE87C-0AB1-4EB6-B2C5-0622F7C4633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D83EF44-E181-434C-A2B5-353F17A3A831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04164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AE87C-0AB1-4EB6-B2C5-0622F7C4633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D83EF44-E181-434C-A2B5-353F17A3A831}" type="slidenum">
              <a:rPr lang="en-US" smtClean="0"/>
              <a:t>‹nr.›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56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_lef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25" y="692150"/>
            <a:ext cx="5040313" cy="1314450"/>
          </a:xfrm>
        </p:spPr>
        <p:txBody>
          <a:bodyPr anchor="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2F9012-E1D2-4A4D-BAEB-24040D8D491C}"/>
              </a:ext>
            </a:extLst>
          </p:cNvPr>
          <p:cNvGrpSpPr/>
          <p:nvPr userDrawn="1"/>
        </p:nvGrpSpPr>
        <p:grpSpPr>
          <a:xfrm>
            <a:off x="11496599" y="332656"/>
            <a:ext cx="407012" cy="348834"/>
            <a:chOff x="11496599" y="332656"/>
            <a:chExt cx="407012" cy="348834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019297-87CF-E441-94AE-A7404D0DD5EF}"/>
                </a:ext>
              </a:extLst>
            </p:cNvPr>
            <p:cNvSpPr/>
            <p:nvPr userDrawn="1"/>
          </p:nvSpPr>
          <p:spPr>
            <a:xfrm>
              <a:off x="11496599" y="332656"/>
              <a:ext cx="174428" cy="348834"/>
            </a:xfrm>
            <a:custGeom>
              <a:avLst/>
              <a:gdLst>
                <a:gd name="connsiteX0" fmla="*/ 116317 w 174428"/>
                <a:gd name="connsiteY0" fmla="*/ 203556 h 348834"/>
                <a:gd name="connsiteX1" fmla="*/ 174428 w 174428"/>
                <a:gd name="connsiteY1" fmla="*/ 203556 h 348834"/>
                <a:gd name="connsiteX2" fmla="*/ 174428 w 174428"/>
                <a:gd name="connsiteY2" fmla="*/ 348834 h 348834"/>
                <a:gd name="connsiteX3" fmla="*/ 116317 w 174428"/>
                <a:gd name="connsiteY3" fmla="*/ 348834 h 348834"/>
                <a:gd name="connsiteX4" fmla="*/ 116317 w 174428"/>
                <a:gd name="connsiteY4" fmla="*/ 203556 h 348834"/>
                <a:gd name="connsiteX5" fmla="*/ 116317 w 174428"/>
                <a:gd name="connsiteY5" fmla="*/ 0 h 348834"/>
                <a:gd name="connsiteX6" fmla="*/ 174428 w 174428"/>
                <a:gd name="connsiteY6" fmla="*/ 0 h 348834"/>
                <a:gd name="connsiteX7" fmla="*/ 174428 w 174428"/>
                <a:gd name="connsiteY7" fmla="*/ 145264 h 348834"/>
                <a:gd name="connsiteX8" fmla="*/ 116317 w 174428"/>
                <a:gd name="connsiteY8" fmla="*/ 145264 h 348834"/>
                <a:gd name="connsiteX9" fmla="*/ 116317 w 174428"/>
                <a:gd name="connsiteY9" fmla="*/ 0 h 348834"/>
                <a:gd name="connsiteX10" fmla="*/ 0 w 174428"/>
                <a:gd name="connsiteY10" fmla="*/ 0 h 348834"/>
                <a:gd name="connsiteX11" fmla="*/ 58111 w 174428"/>
                <a:gd name="connsiteY11" fmla="*/ 0 h 348834"/>
                <a:gd name="connsiteX12" fmla="*/ 58111 w 174428"/>
                <a:gd name="connsiteY12" fmla="*/ 348668 h 348834"/>
                <a:gd name="connsiteX13" fmla="*/ 0 w 174428"/>
                <a:gd name="connsiteY13" fmla="*/ 348668 h 348834"/>
                <a:gd name="connsiteX14" fmla="*/ 0 w 174428"/>
                <a:gd name="connsiteY14" fmla="*/ 0 h 34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428" h="348834">
                  <a:moveTo>
                    <a:pt x="116317" y="203556"/>
                  </a:moveTo>
                  <a:lnTo>
                    <a:pt x="174428" y="203556"/>
                  </a:lnTo>
                  <a:lnTo>
                    <a:pt x="174428" y="348834"/>
                  </a:lnTo>
                  <a:lnTo>
                    <a:pt x="116317" y="348834"/>
                  </a:lnTo>
                  <a:cubicBezTo>
                    <a:pt x="116317" y="348834"/>
                    <a:pt x="116317" y="203556"/>
                    <a:pt x="116317" y="203556"/>
                  </a:cubicBezTo>
                  <a:close/>
                  <a:moveTo>
                    <a:pt x="116317" y="0"/>
                  </a:moveTo>
                  <a:lnTo>
                    <a:pt x="174428" y="0"/>
                  </a:lnTo>
                  <a:lnTo>
                    <a:pt x="174428" y="145264"/>
                  </a:lnTo>
                  <a:lnTo>
                    <a:pt x="116317" y="145264"/>
                  </a:lnTo>
                  <a:cubicBezTo>
                    <a:pt x="116317" y="145264"/>
                    <a:pt x="116317" y="0"/>
                    <a:pt x="116317" y="0"/>
                  </a:cubicBezTo>
                  <a:close/>
                  <a:moveTo>
                    <a:pt x="0" y="0"/>
                  </a:moveTo>
                  <a:lnTo>
                    <a:pt x="58111" y="0"/>
                  </a:lnTo>
                  <a:lnTo>
                    <a:pt x="58111" y="348668"/>
                  </a:lnTo>
                  <a:lnTo>
                    <a:pt x="0" y="348668"/>
                  </a:lnTo>
                  <a:cubicBezTo>
                    <a:pt x="0" y="348668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602B6CB-0F5B-6444-9846-E680D97AFF53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A7874EF-FE7D-F04C-ABDF-E7C02DDBC0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CFE078-C496-3343-A578-AA6B40937C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0825" y="2349500"/>
            <a:ext cx="5040313" cy="41036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2EA9D2E-182E-EC4B-9BF7-CB26507DD59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2F9C46C-5723-CC43-9C75-D5037133D0C8}" type="datetime4">
              <a:rPr lang="nl-NL" smtClean="0"/>
              <a:t>9 november 2023</a:t>
            </a:fld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928B1D3-F593-BA4C-8303-900D4E0FEF9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noProof="0" dirty="0"/>
              <a:t>NAAM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CD00B8C-4682-D04B-9F8F-84887ED2353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143808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E8AE87C-0AB1-4EB6-B2C5-0622F7C4633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D83EF44-E181-434C-A2B5-353F17A3A831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33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E8AE87C-0AB1-4EB6-B2C5-0622F7C4633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D83EF44-E181-434C-A2B5-353F17A3A831}" type="slidenum">
              <a:rPr lang="en-US" smtClean="0"/>
              <a:t>‹nr.›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264747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AE87C-0AB1-4EB6-B2C5-0622F7C4633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D83EF44-E181-434C-A2B5-353F17A3A83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75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AE87C-0AB1-4EB6-B2C5-0622F7C4633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D83EF44-E181-434C-A2B5-353F17A3A83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19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AE87C-0AB1-4EB6-B2C5-0622F7C4633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D83EF44-E181-434C-A2B5-353F17A3A831}" type="slidenum">
              <a:rPr lang="en-US" smtClean="0"/>
              <a:t>‹nr.›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37198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BE8AE87C-0AB1-4EB6-B2C5-0622F7C4633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D83EF44-E181-434C-A2B5-353F17A3A831}" type="slidenum">
              <a:rPr lang="en-US" smtClean="0"/>
              <a:t>‹nr.›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/>
              <a:t>Klik op het pictogram als u een afbeelding wilt toevoegen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879977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AE87C-0AB1-4EB6-B2C5-0622F7C4633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EF44-E181-434C-A2B5-353F17A3A83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44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BE8AE87C-0AB1-4EB6-B2C5-0622F7C4633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FD83EF44-E181-434C-A2B5-353F17A3A83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86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57480"/>
            <a:ext cx="10871200" cy="1341120"/>
          </a:xfrm>
        </p:spPr>
        <p:txBody>
          <a:bodyPr anchor="b"/>
          <a:lstStyle>
            <a:lvl1pPr algn="l" eaLnBrk="1" latinLnBrk="0" hangingPunct="1">
              <a:buNone/>
              <a:defRPr kumimoji="0" lang="nl-NL" sz="4200" b="0"/>
            </a:lvl1pPr>
            <a:extLst/>
          </a:lstStyle>
          <a:p>
            <a:pPr eaLnBrk="1" latinLnBrk="0" hangingPunct="1"/>
            <a:r>
              <a:rPr kumimoji="0" lang="nl-NL"/>
              <a:t>Titelstijl van model bewerken</a:t>
            </a:r>
            <a:endParaRPr kumimoji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8198-4617-485E-9585-4840B69DBBA6}" type="datetime1">
              <a:rPr kumimoji="0" lang="en-US"/>
              <a:pPr/>
              <a:t>11/9/2023</a:t>
            </a:fld>
            <a:endParaRPr kumimoji="0"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nl-NL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nl-NL">
                <a:solidFill>
                  <a:srgbClr val="FFFFFF"/>
                </a:solidFill>
              </a:rPr>
              <a:pPr/>
              <a:t>‹nr.›</a:t>
            </a:fld>
            <a:endParaRPr kumimoji="0" lang="nl-NL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905000"/>
            <a:ext cx="2133600" cy="41656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 eaLnBrk="1" latinLnBrk="0" hangingPunct="1">
              <a:spcAft>
                <a:spcPts val="1000"/>
              </a:spcAft>
              <a:buNone/>
              <a:defRPr kumimoji="0" lang="nl-NL" sz="1800"/>
            </a:lvl1pPr>
            <a:lvl2pPr eaLnBrk="1" latinLnBrk="0" hangingPunct="1">
              <a:buNone/>
              <a:defRPr kumimoji="0" lang="nl-NL" sz="1200"/>
            </a:lvl2pPr>
            <a:lvl3pPr eaLnBrk="1" latinLnBrk="0" hangingPunct="1">
              <a:buNone/>
              <a:defRPr kumimoji="0" lang="nl-NL" sz="1000"/>
            </a:lvl3pPr>
            <a:lvl4pPr eaLnBrk="1" latinLnBrk="0" hangingPunct="1">
              <a:buNone/>
              <a:defRPr kumimoji="0" lang="nl-NL" sz="900"/>
            </a:lvl4pPr>
            <a:lvl5pPr eaLnBrk="1" latinLnBrk="0" hangingPunct="1">
              <a:buNone/>
              <a:defRPr kumimoji="0" lang="nl-NL" sz="900"/>
            </a:lvl5pPr>
            <a:extLst/>
          </a:lstStyle>
          <a:p>
            <a:pPr lvl="0" eaLnBrk="1" latinLnBrk="0" hangingPunct="1"/>
            <a:r>
              <a:rPr kumimoji="0" lang="nl-NL"/>
              <a:t>Klik om de tekststijl van het model te bewerken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149600" y="1905000"/>
            <a:ext cx="8534400" cy="4267200"/>
          </a:xfrm>
        </p:spPr>
        <p:txBody>
          <a:bodyPr/>
          <a:lstStyle/>
          <a:p>
            <a:pPr lvl="0" eaLnBrk="1" latinLnBrk="0" hangingPunct="1"/>
            <a:r>
              <a:rPr kumimoji="0" lang="nl-NL"/>
              <a:t>Klik om de tekststijl van het model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/>
          </a:p>
        </p:txBody>
      </p:sp>
    </p:spTree>
    <p:extLst>
      <p:ext uri="{BB962C8B-B14F-4D97-AF65-F5344CB8AC3E}">
        <p14:creationId xmlns:p14="http://schemas.microsoft.com/office/powerpoint/2010/main" val="2578418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_righ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18" y="692150"/>
            <a:ext cx="5038758" cy="1314450"/>
          </a:xfrm>
        </p:spPr>
        <p:txBody>
          <a:bodyPr anchor="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071E-DEB1-5349-80F8-FD30600D1A4F}"/>
              </a:ext>
            </a:extLst>
          </p:cNvPr>
          <p:cNvGrpSpPr/>
          <p:nvPr userDrawn="1"/>
        </p:nvGrpSpPr>
        <p:grpSpPr>
          <a:xfrm>
            <a:off x="11496600" y="332656"/>
            <a:ext cx="407011" cy="348834"/>
            <a:chOff x="11496600" y="332656"/>
            <a:chExt cx="407011" cy="348834"/>
          </a:xfrm>
        </p:grpSpPr>
        <p:sp>
          <p:nvSpPr>
            <p:cNvPr id="9" name="Shape">
              <a:extLst>
                <a:ext uri="{FF2B5EF4-FFF2-40B4-BE49-F238E27FC236}">
                  <a16:creationId xmlns:a16="http://schemas.microsoft.com/office/drawing/2014/main" id="{2CE958C3-F4D3-E843-A6D4-76DFB2C4A023}"/>
                </a:ext>
              </a:extLst>
            </p:cNvPr>
            <p:cNvSpPr/>
            <p:nvPr userDrawn="1"/>
          </p:nvSpPr>
          <p:spPr>
            <a:xfrm>
              <a:off x="11612917" y="332656"/>
              <a:ext cx="58111" cy="145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50EE41ED-CA76-C74A-8CAC-C076B914ED93}"/>
                </a:ext>
              </a:extLst>
            </p:cNvPr>
            <p:cNvSpPr/>
            <p:nvPr userDrawn="1"/>
          </p:nvSpPr>
          <p:spPr>
            <a:xfrm>
              <a:off x="11612917" y="536212"/>
              <a:ext cx="58111" cy="145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F31FC9A2-F74A-1440-9A97-A7C3850470E9}"/>
                </a:ext>
              </a:extLst>
            </p:cNvPr>
            <p:cNvSpPr/>
            <p:nvPr userDrawn="1"/>
          </p:nvSpPr>
          <p:spPr>
            <a:xfrm>
              <a:off x="11496600" y="332656"/>
              <a:ext cx="58111" cy="348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602B6CB-0F5B-6444-9846-E680D97AFF53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9138128-17AB-854A-87C5-474124C4B4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0FADE4-92C6-9246-81A9-6C011B4915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2349500"/>
            <a:ext cx="5040312" cy="41036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53B78A0-FC1E-0141-B817-97FE1F17C6E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682049D-560B-8646-98EF-794D8133C957}" type="datetime4">
              <a:rPr lang="nl-NL" smtClean="0"/>
              <a:t>9 november 2023</a:t>
            </a:fld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CE54B19-EE2B-4846-A5C8-74DE37E7ECE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NAAM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590203-F9A0-5549-A201-0A9C895BAB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751946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_collage_righ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92150"/>
            <a:ext cx="5033504" cy="1314450"/>
          </a:xfrm>
        </p:spPr>
        <p:txBody>
          <a:bodyPr anchor="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DDF8DD8-B4BE-884D-9348-A13EF7B825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908720"/>
            <a:ext cx="5545138" cy="252028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07CF019-3479-9447-B7A3-3BB1574D72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501008"/>
            <a:ext cx="2736000" cy="2664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6F3DD345-C10C-C149-9489-9D9A51AEEC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08943" y="3501008"/>
            <a:ext cx="2736304" cy="2664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47322C9-DDCC-2147-8AFD-E3A0DC5404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2349500"/>
            <a:ext cx="5040312" cy="41036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3743E62-9109-A44A-99B2-C4E637F5CC7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8F34C36-C91D-A741-B58A-291F165BA1AF}" type="datetime4">
              <a:rPr lang="nl-NL" smtClean="0"/>
              <a:t>9 november 2023</a:t>
            </a:fld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97F21C7-50D3-CD45-88ED-579D6E082AC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noProof="0" dirty="0"/>
              <a:t>NAAM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EF93A16-95D0-E04A-A711-60716068B8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62503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6F0D-009B-7542-AC3B-814A02441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3123957"/>
            <a:ext cx="11090275" cy="208823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Click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edit</a:t>
            </a:r>
            <a:r>
              <a:rPr lang="nl-NL" noProof="0" dirty="0"/>
              <a:t> Master </a:t>
            </a:r>
            <a:br>
              <a:rPr lang="nl-NL" noProof="0" dirty="0"/>
            </a:br>
            <a:r>
              <a:rPr lang="nl-NL" noProof="0" dirty="0" err="1"/>
              <a:t>title</a:t>
            </a:r>
            <a:r>
              <a:rPr lang="nl-NL" noProof="0" dirty="0"/>
              <a:t> </a:t>
            </a:r>
            <a:r>
              <a:rPr lang="nl-NL" noProof="0" dirty="0" err="1"/>
              <a:t>style</a:t>
            </a:r>
            <a:endParaRPr lang="nl-NL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A7084ED-CEC5-CB4D-B500-E23F297B17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311874"/>
            <a:ext cx="839117" cy="935037"/>
          </a:xfrm>
        </p:spPr>
        <p:txBody>
          <a:bodyPr>
            <a:normAutofit/>
          </a:bodyPr>
          <a:lstStyle>
            <a:lvl1pPr>
              <a:defRPr sz="55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nl-NL" noProof="0" dirty="0"/>
              <a:t>#.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1407A2-ACB2-1A4B-A926-592ED553CA80}"/>
              </a:ext>
            </a:extLst>
          </p:cNvPr>
          <p:cNvGrpSpPr/>
          <p:nvPr userDrawn="1"/>
        </p:nvGrpSpPr>
        <p:grpSpPr>
          <a:xfrm>
            <a:off x="11496599" y="332656"/>
            <a:ext cx="407012" cy="348834"/>
            <a:chOff x="11496599" y="332656"/>
            <a:chExt cx="407012" cy="348834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02F11E3-5EA0-394F-95B0-271DC53A7ACE}"/>
                </a:ext>
              </a:extLst>
            </p:cNvPr>
            <p:cNvSpPr/>
            <p:nvPr userDrawn="1"/>
          </p:nvSpPr>
          <p:spPr>
            <a:xfrm>
              <a:off x="11496599" y="332656"/>
              <a:ext cx="174428" cy="348834"/>
            </a:xfrm>
            <a:custGeom>
              <a:avLst/>
              <a:gdLst>
                <a:gd name="connsiteX0" fmla="*/ 116317 w 174428"/>
                <a:gd name="connsiteY0" fmla="*/ 203556 h 348834"/>
                <a:gd name="connsiteX1" fmla="*/ 174428 w 174428"/>
                <a:gd name="connsiteY1" fmla="*/ 203556 h 348834"/>
                <a:gd name="connsiteX2" fmla="*/ 174428 w 174428"/>
                <a:gd name="connsiteY2" fmla="*/ 348834 h 348834"/>
                <a:gd name="connsiteX3" fmla="*/ 116317 w 174428"/>
                <a:gd name="connsiteY3" fmla="*/ 348834 h 348834"/>
                <a:gd name="connsiteX4" fmla="*/ 116317 w 174428"/>
                <a:gd name="connsiteY4" fmla="*/ 203556 h 348834"/>
                <a:gd name="connsiteX5" fmla="*/ 116317 w 174428"/>
                <a:gd name="connsiteY5" fmla="*/ 0 h 348834"/>
                <a:gd name="connsiteX6" fmla="*/ 174428 w 174428"/>
                <a:gd name="connsiteY6" fmla="*/ 0 h 348834"/>
                <a:gd name="connsiteX7" fmla="*/ 174428 w 174428"/>
                <a:gd name="connsiteY7" fmla="*/ 145264 h 348834"/>
                <a:gd name="connsiteX8" fmla="*/ 116317 w 174428"/>
                <a:gd name="connsiteY8" fmla="*/ 145264 h 348834"/>
                <a:gd name="connsiteX9" fmla="*/ 116317 w 174428"/>
                <a:gd name="connsiteY9" fmla="*/ 0 h 348834"/>
                <a:gd name="connsiteX10" fmla="*/ 0 w 174428"/>
                <a:gd name="connsiteY10" fmla="*/ 0 h 348834"/>
                <a:gd name="connsiteX11" fmla="*/ 58111 w 174428"/>
                <a:gd name="connsiteY11" fmla="*/ 0 h 348834"/>
                <a:gd name="connsiteX12" fmla="*/ 58111 w 174428"/>
                <a:gd name="connsiteY12" fmla="*/ 348668 h 348834"/>
                <a:gd name="connsiteX13" fmla="*/ 0 w 174428"/>
                <a:gd name="connsiteY13" fmla="*/ 348668 h 348834"/>
                <a:gd name="connsiteX14" fmla="*/ 0 w 174428"/>
                <a:gd name="connsiteY14" fmla="*/ 0 h 34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428" h="348834">
                  <a:moveTo>
                    <a:pt x="116317" y="203556"/>
                  </a:moveTo>
                  <a:lnTo>
                    <a:pt x="174428" y="203556"/>
                  </a:lnTo>
                  <a:lnTo>
                    <a:pt x="174428" y="348834"/>
                  </a:lnTo>
                  <a:lnTo>
                    <a:pt x="116317" y="348834"/>
                  </a:lnTo>
                  <a:cubicBezTo>
                    <a:pt x="116317" y="348834"/>
                    <a:pt x="116317" y="203556"/>
                    <a:pt x="116317" y="203556"/>
                  </a:cubicBezTo>
                  <a:close/>
                  <a:moveTo>
                    <a:pt x="116317" y="0"/>
                  </a:moveTo>
                  <a:lnTo>
                    <a:pt x="174428" y="0"/>
                  </a:lnTo>
                  <a:lnTo>
                    <a:pt x="174428" y="145264"/>
                  </a:lnTo>
                  <a:lnTo>
                    <a:pt x="116317" y="145264"/>
                  </a:lnTo>
                  <a:cubicBezTo>
                    <a:pt x="116317" y="145264"/>
                    <a:pt x="116317" y="0"/>
                    <a:pt x="116317" y="0"/>
                  </a:cubicBezTo>
                  <a:close/>
                  <a:moveTo>
                    <a:pt x="0" y="0"/>
                  </a:moveTo>
                  <a:lnTo>
                    <a:pt x="58111" y="0"/>
                  </a:lnTo>
                  <a:lnTo>
                    <a:pt x="58111" y="348668"/>
                  </a:lnTo>
                  <a:lnTo>
                    <a:pt x="0" y="348668"/>
                  </a:lnTo>
                  <a:cubicBezTo>
                    <a:pt x="0" y="34866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AD0F7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9CD90432-ABB1-434E-AFBF-C7B827606D72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891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6F0D-009B-7542-AC3B-814A02441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3123957"/>
            <a:ext cx="11090275" cy="208823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NL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A7084ED-CEC5-CB4D-B500-E23F297B17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311874"/>
            <a:ext cx="839117" cy="935037"/>
          </a:xfrm>
        </p:spPr>
        <p:txBody>
          <a:bodyPr>
            <a:normAutofit/>
          </a:bodyPr>
          <a:lstStyle>
            <a:lvl1pPr>
              <a:defRPr sz="55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nl-NL" noProof="0" dirty="0"/>
              <a:t>#.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1407A2-ACB2-1A4B-A926-592ED553CA80}"/>
              </a:ext>
            </a:extLst>
          </p:cNvPr>
          <p:cNvGrpSpPr/>
          <p:nvPr userDrawn="1"/>
        </p:nvGrpSpPr>
        <p:grpSpPr>
          <a:xfrm>
            <a:off x="11496599" y="332656"/>
            <a:ext cx="407012" cy="348834"/>
            <a:chOff x="11496599" y="332656"/>
            <a:chExt cx="407012" cy="348834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02F11E3-5EA0-394F-95B0-271DC53A7ACE}"/>
                </a:ext>
              </a:extLst>
            </p:cNvPr>
            <p:cNvSpPr/>
            <p:nvPr userDrawn="1"/>
          </p:nvSpPr>
          <p:spPr>
            <a:xfrm>
              <a:off x="11496599" y="332656"/>
              <a:ext cx="174428" cy="348834"/>
            </a:xfrm>
            <a:custGeom>
              <a:avLst/>
              <a:gdLst>
                <a:gd name="connsiteX0" fmla="*/ 116317 w 174428"/>
                <a:gd name="connsiteY0" fmla="*/ 203556 h 348834"/>
                <a:gd name="connsiteX1" fmla="*/ 174428 w 174428"/>
                <a:gd name="connsiteY1" fmla="*/ 203556 h 348834"/>
                <a:gd name="connsiteX2" fmla="*/ 174428 w 174428"/>
                <a:gd name="connsiteY2" fmla="*/ 348834 h 348834"/>
                <a:gd name="connsiteX3" fmla="*/ 116317 w 174428"/>
                <a:gd name="connsiteY3" fmla="*/ 348834 h 348834"/>
                <a:gd name="connsiteX4" fmla="*/ 116317 w 174428"/>
                <a:gd name="connsiteY4" fmla="*/ 203556 h 348834"/>
                <a:gd name="connsiteX5" fmla="*/ 116317 w 174428"/>
                <a:gd name="connsiteY5" fmla="*/ 0 h 348834"/>
                <a:gd name="connsiteX6" fmla="*/ 174428 w 174428"/>
                <a:gd name="connsiteY6" fmla="*/ 0 h 348834"/>
                <a:gd name="connsiteX7" fmla="*/ 174428 w 174428"/>
                <a:gd name="connsiteY7" fmla="*/ 145264 h 348834"/>
                <a:gd name="connsiteX8" fmla="*/ 116317 w 174428"/>
                <a:gd name="connsiteY8" fmla="*/ 145264 h 348834"/>
                <a:gd name="connsiteX9" fmla="*/ 116317 w 174428"/>
                <a:gd name="connsiteY9" fmla="*/ 0 h 348834"/>
                <a:gd name="connsiteX10" fmla="*/ 0 w 174428"/>
                <a:gd name="connsiteY10" fmla="*/ 0 h 348834"/>
                <a:gd name="connsiteX11" fmla="*/ 58111 w 174428"/>
                <a:gd name="connsiteY11" fmla="*/ 0 h 348834"/>
                <a:gd name="connsiteX12" fmla="*/ 58111 w 174428"/>
                <a:gd name="connsiteY12" fmla="*/ 348668 h 348834"/>
                <a:gd name="connsiteX13" fmla="*/ 0 w 174428"/>
                <a:gd name="connsiteY13" fmla="*/ 348668 h 348834"/>
                <a:gd name="connsiteX14" fmla="*/ 0 w 174428"/>
                <a:gd name="connsiteY14" fmla="*/ 0 h 34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428" h="348834">
                  <a:moveTo>
                    <a:pt x="116317" y="203556"/>
                  </a:moveTo>
                  <a:lnTo>
                    <a:pt x="174428" y="203556"/>
                  </a:lnTo>
                  <a:lnTo>
                    <a:pt x="174428" y="348834"/>
                  </a:lnTo>
                  <a:lnTo>
                    <a:pt x="116317" y="348834"/>
                  </a:lnTo>
                  <a:cubicBezTo>
                    <a:pt x="116317" y="348834"/>
                    <a:pt x="116317" y="203556"/>
                    <a:pt x="116317" y="203556"/>
                  </a:cubicBezTo>
                  <a:close/>
                  <a:moveTo>
                    <a:pt x="116317" y="0"/>
                  </a:moveTo>
                  <a:lnTo>
                    <a:pt x="174428" y="0"/>
                  </a:lnTo>
                  <a:lnTo>
                    <a:pt x="174428" y="145264"/>
                  </a:lnTo>
                  <a:lnTo>
                    <a:pt x="116317" y="145264"/>
                  </a:lnTo>
                  <a:cubicBezTo>
                    <a:pt x="116317" y="145264"/>
                    <a:pt x="116317" y="0"/>
                    <a:pt x="116317" y="0"/>
                  </a:cubicBezTo>
                  <a:close/>
                  <a:moveTo>
                    <a:pt x="0" y="0"/>
                  </a:moveTo>
                  <a:lnTo>
                    <a:pt x="58111" y="0"/>
                  </a:lnTo>
                  <a:lnTo>
                    <a:pt x="58111" y="348668"/>
                  </a:lnTo>
                  <a:lnTo>
                    <a:pt x="0" y="348668"/>
                  </a:lnTo>
                  <a:cubicBezTo>
                    <a:pt x="0" y="34866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AD0F7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9CD90432-ABB1-434E-AFBF-C7B827606D72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1091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6F0D-009B-7542-AC3B-814A02441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3123957"/>
            <a:ext cx="11090275" cy="208823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 dirty="0"/>
              <a:t>Click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edit</a:t>
            </a:r>
            <a:r>
              <a:rPr lang="nl-NL" noProof="0" dirty="0"/>
              <a:t> Master </a:t>
            </a:r>
            <a:br>
              <a:rPr lang="nl-NL" noProof="0" dirty="0"/>
            </a:br>
            <a:r>
              <a:rPr lang="nl-NL" noProof="0" dirty="0" err="1"/>
              <a:t>title</a:t>
            </a:r>
            <a:r>
              <a:rPr lang="nl-NL" noProof="0" dirty="0"/>
              <a:t> </a:t>
            </a:r>
            <a:r>
              <a:rPr lang="nl-NL" noProof="0" dirty="0" err="1"/>
              <a:t>style</a:t>
            </a:r>
            <a:endParaRPr lang="nl-NL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A7084ED-CEC5-CB4D-B500-E23F297B17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311874"/>
            <a:ext cx="839117" cy="935037"/>
          </a:xfrm>
        </p:spPr>
        <p:txBody>
          <a:bodyPr>
            <a:normAutofit/>
          </a:bodyPr>
          <a:lstStyle>
            <a:lvl1pPr>
              <a:defRPr sz="5500" b="1" i="0">
                <a:solidFill>
                  <a:schemeClr val="accent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nl-NL" noProof="0" dirty="0"/>
              <a:t>#.</a:t>
            </a:r>
          </a:p>
        </p:txBody>
      </p:sp>
    </p:spTree>
    <p:extLst>
      <p:ext uri="{BB962C8B-B14F-4D97-AF65-F5344CB8AC3E}">
        <p14:creationId xmlns:p14="http://schemas.microsoft.com/office/powerpoint/2010/main" val="396069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ic coll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6F0D-009B-7542-AC3B-814A02441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3123957"/>
            <a:ext cx="5040313" cy="208823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Click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edit</a:t>
            </a:r>
            <a:r>
              <a:rPr lang="nl-NL" noProof="0" dirty="0"/>
              <a:t> Master </a:t>
            </a:r>
            <a:br>
              <a:rPr lang="nl-NL" noProof="0" dirty="0"/>
            </a:br>
            <a:r>
              <a:rPr lang="nl-NL" noProof="0" dirty="0" err="1"/>
              <a:t>title</a:t>
            </a:r>
            <a:r>
              <a:rPr lang="nl-NL" noProof="0" dirty="0"/>
              <a:t> </a:t>
            </a:r>
            <a:r>
              <a:rPr lang="nl-NL" noProof="0" dirty="0" err="1"/>
              <a:t>style</a:t>
            </a:r>
            <a:endParaRPr lang="nl-NL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A7084ED-CEC5-CB4D-B500-E23F297B17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311874"/>
            <a:ext cx="839117" cy="935037"/>
          </a:xfrm>
        </p:spPr>
        <p:txBody>
          <a:bodyPr>
            <a:normAutofit/>
          </a:bodyPr>
          <a:lstStyle>
            <a:lvl1pPr>
              <a:defRPr sz="55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#.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1407A2-ACB2-1A4B-A926-592ED553CA80}"/>
              </a:ext>
            </a:extLst>
          </p:cNvPr>
          <p:cNvGrpSpPr/>
          <p:nvPr userDrawn="1"/>
        </p:nvGrpSpPr>
        <p:grpSpPr>
          <a:xfrm>
            <a:off x="11496599" y="332656"/>
            <a:ext cx="407012" cy="348834"/>
            <a:chOff x="11496599" y="332656"/>
            <a:chExt cx="407012" cy="348834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02F11E3-5EA0-394F-95B0-271DC53A7ACE}"/>
                </a:ext>
              </a:extLst>
            </p:cNvPr>
            <p:cNvSpPr/>
            <p:nvPr userDrawn="1"/>
          </p:nvSpPr>
          <p:spPr>
            <a:xfrm>
              <a:off x="11496599" y="332656"/>
              <a:ext cx="174428" cy="348834"/>
            </a:xfrm>
            <a:custGeom>
              <a:avLst/>
              <a:gdLst>
                <a:gd name="connsiteX0" fmla="*/ 116317 w 174428"/>
                <a:gd name="connsiteY0" fmla="*/ 203556 h 348834"/>
                <a:gd name="connsiteX1" fmla="*/ 174428 w 174428"/>
                <a:gd name="connsiteY1" fmla="*/ 203556 h 348834"/>
                <a:gd name="connsiteX2" fmla="*/ 174428 w 174428"/>
                <a:gd name="connsiteY2" fmla="*/ 348834 h 348834"/>
                <a:gd name="connsiteX3" fmla="*/ 116317 w 174428"/>
                <a:gd name="connsiteY3" fmla="*/ 348834 h 348834"/>
                <a:gd name="connsiteX4" fmla="*/ 116317 w 174428"/>
                <a:gd name="connsiteY4" fmla="*/ 203556 h 348834"/>
                <a:gd name="connsiteX5" fmla="*/ 116317 w 174428"/>
                <a:gd name="connsiteY5" fmla="*/ 0 h 348834"/>
                <a:gd name="connsiteX6" fmla="*/ 174428 w 174428"/>
                <a:gd name="connsiteY6" fmla="*/ 0 h 348834"/>
                <a:gd name="connsiteX7" fmla="*/ 174428 w 174428"/>
                <a:gd name="connsiteY7" fmla="*/ 145264 h 348834"/>
                <a:gd name="connsiteX8" fmla="*/ 116317 w 174428"/>
                <a:gd name="connsiteY8" fmla="*/ 145264 h 348834"/>
                <a:gd name="connsiteX9" fmla="*/ 116317 w 174428"/>
                <a:gd name="connsiteY9" fmla="*/ 0 h 348834"/>
                <a:gd name="connsiteX10" fmla="*/ 0 w 174428"/>
                <a:gd name="connsiteY10" fmla="*/ 0 h 348834"/>
                <a:gd name="connsiteX11" fmla="*/ 58111 w 174428"/>
                <a:gd name="connsiteY11" fmla="*/ 0 h 348834"/>
                <a:gd name="connsiteX12" fmla="*/ 58111 w 174428"/>
                <a:gd name="connsiteY12" fmla="*/ 348668 h 348834"/>
                <a:gd name="connsiteX13" fmla="*/ 0 w 174428"/>
                <a:gd name="connsiteY13" fmla="*/ 348668 h 348834"/>
                <a:gd name="connsiteX14" fmla="*/ 0 w 174428"/>
                <a:gd name="connsiteY14" fmla="*/ 0 h 34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428" h="348834">
                  <a:moveTo>
                    <a:pt x="116317" y="203556"/>
                  </a:moveTo>
                  <a:lnTo>
                    <a:pt x="174428" y="203556"/>
                  </a:lnTo>
                  <a:lnTo>
                    <a:pt x="174428" y="348834"/>
                  </a:lnTo>
                  <a:lnTo>
                    <a:pt x="116317" y="348834"/>
                  </a:lnTo>
                  <a:cubicBezTo>
                    <a:pt x="116317" y="348834"/>
                    <a:pt x="116317" y="203556"/>
                    <a:pt x="116317" y="203556"/>
                  </a:cubicBezTo>
                  <a:close/>
                  <a:moveTo>
                    <a:pt x="116317" y="0"/>
                  </a:moveTo>
                  <a:lnTo>
                    <a:pt x="174428" y="0"/>
                  </a:lnTo>
                  <a:lnTo>
                    <a:pt x="174428" y="145264"/>
                  </a:lnTo>
                  <a:lnTo>
                    <a:pt x="116317" y="145264"/>
                  </a:lnTo>
                  <a:cubicBezTo>
                    <a:pt x="116317" y="145264"/>
                    <a:pt x="116317" y="0"/>
                    <a:pt x="116317" y="0"/>
                  </a:cubicBezTo>
                  <a:close/>
                  <a:moveTo>
                    <a:pt x="0" y="0"/>
                  </a:moveTo>
                  <a:lnTo>
                    <a:pt x="58111" y="0"/>
                  </a:lnTo>
                  <a:lnTo>
                    <a:pt x="58111" y="348668"/>
                  </a:lnTo>
                  <a:lnTo>
                    <a:pt x="0" y="348668"/>
                  </a:lnTo>
                  <a:cubicBezTo>
                    <a:pt x="0" y="34866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AD0F7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9CD90432-ABB1-434E-AFBF-C7B827606D72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FEBA7CC2-4113-2344-BA3C-70315F58D4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908720"/>
            <a:ext cx="5545138" cy="252028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881DB74-0D71-9E45-A2DD-7583C6149F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501008"/>
            <a:ext cx="2736304" cy="295218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BA8BB002-1B3C-7343-BC59-2354CF8FE5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08943" y="3501008"/>
            <a:ext cx="2736304" cy="295218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35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 right text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D3E00284-956A-7D4E-9EA2-7ECC8A7F469A}"/>
              </a:ext>
            </a:extLst>
          </p:cNvPr>
          <p:cNvSpPr/>
          <p:nvPr userDrawn="1"/>
        </p:nvSpPr>
        <p:spPr>
          <a:xfrm>
            <a:off x="0" y="2373"/>
            <a:ext cx="3431704" cy="69249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l"/>
            <a:endParaRPr lang="nl-NL" sz="7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7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7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7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7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7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CD1E5101-6EA2-D545-9D42-5671336BAB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71813" y="0"/>
            <a:ext cx="9120187" cy="6858000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692150"/>
            <a:ext cx="5040312" cy="1657350"/>
          </a:xfrm>
          <a:solidFill>
            <a:schemeClr val="bg1"/>
          </a:solidFill>
          <a:ln>
            <a:noFill/>
          </a:ln>
        </p:spPr>
        <p:txBody>
          <a:bodyPr lIns="360000" tIns="360000" rIns="540000" anchor="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071E-DEB1-5349-80F8-FD30600D1A4F}"/>
              </a:ext>
            </a:extLst>
          </p:cNvPr>
          <p:cNvGrpSpPr/>
          <p:nvPr userDrawn="1"/>
        </p:nvGrpSpPr>
        <p:grpSpPr>
          <a:xfrm>
            <a:off x="11496600" y="332656"/>
            <a:ext cx="407011" cy="348834"/>
            <a:chOff x="11496600" y="332656"/>
            <a:chExt cx="407011" cy="348834"/>
          </a:xfrm>
        </p:grpSpPr>
        <p:sp>
          <p:nvSpPr>
            <p:cNvPr id="9" name="Shape">
              <a:extLst>
                <a:ext uri="{FF2B5EF4-FFF2-40B4-BE49-F238E27FC236}">
                  <a16:creationId xmlns:a16="http://schemas.microsoft.com/office/drawing/2014/main" id="{2CE958C3-F4D3-E843-A6D4-76DFB2C4A023}"/>
                </a:ext>
              </a:extLst>
            </p:cNvPr>
            <p:cNvSpPr/>
            <p:nvPr userDrawn="1"/>
          </p:nvSpPr>
          <p:spPr>
            <a:xfrm>
              <a:off x="11612917" y="332656"/>
              <a:ext cx="58111" cy="145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50EE41ED-CA76-C74A-8CAC-C076B914ED93}"/>
                </a:ext>
              </a:extLst>
            </p:cNvPr>
            <p:cNvSpPr/>
            <p:nvPr userDrawn="1"/>
          </p:nvSpPr>
          <p:spPr>
            <a:xfrm>
              <a:off x="11612917" y="536212"/>
              <a:ext cx="58111" cy="145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F31FC9A2-F74A-1440-9A97-A7C3850470E9}"/>
                </a:ext>
              </a:extLst>
            </p:cNvPr>
            <p:cNvSpPr/>
            <p:nvPr userDrawn="1"/>
          </p:nvSpPr>
          <p:spPr>
            <a:xfrm>
              <a:off x="11496600" y="332656"/>
              <a:ext cx="58111" cy="348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602B6CB-0F5B-6444-9846-E680D97AFF53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B30FE6-4D08-154C-8C13-5744F67462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2349500"/>
            <a:ext cx="5040312" cy="3816350"/>
          </a:xfrm>
          <a:solidFill>
            <a:schemeClr val="bg1"/>
          </a:solidFill>
          <a:ln>
            <a:noFill/>
          </a:ln>
        </p:spPr>
        <p:txBody>
          <a:bodyPr lIns="360000" rIns="540000" bIns="360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EDB39B5-0DE9-3640-B010-3D7373BBCDF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4F381F3-31BE-4046-B7D5-C842D99C1877}" type="datetime4">
              <a:rPr lang="nl-NL" smtClean="0"/>
              <a:t>9 november 2023</a:t>
            </a:fld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D4C00AF-4EC1-824D-97E4-3889C62A74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noProof="0" dirty="0"/>
              <a:t>NAAM</a:t>
            </a:r>
            <a:r>
              <a:rPr lang="en-US" dirty="0"/>
              <a:t>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E1C89B-F6D4-C040-AE19-B35CC741131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590681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442738-4922-0648-BDE8-35216C522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76250"/>
            <a:ext cx="11090275" cy="1009651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74C5E-6F99-5E4E-8935-D507F12EC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825625"/>
            <a:ext cx="11090275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CDAA8-9D7C-144B-86EC-3A98055988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9376" y="6356350"/>
            <a:ext cx="28146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A7E01F0-4D7D-EF43-B804-D4924E605778}" type="datetime4">
              <a:rPr lang="nl-NL" smtClean="0"/>
              <a:t>9 november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52E4E-3B4A-8A4D-8CF5-2FFAEAFA64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02400" y="6356350"/>
            <a:ext cx="4752000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nl-NL" noProof="0" dirty="0"/>
              <a:t>NAAM PRESENTATIE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01C2E-C291-CC4F-B519-367589415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1138" y="6356350"/>
            <a:ext cx="36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FDCB9A-8761-334E-B1B4-D2DA4945FFAB}"/>
              </a:ext>
            </a:extLst>
          </p:cNvPr>
          <p:cNvGrpSpPr/>
          <p:nvPr userDrawn="1"/>
        </p:nvGrpSpPr>
        <p:grpSpPr>
          <a:xfrm>
            <a:off x="11496599" y="332656"/>
            <a:ext cx="407012" cy="348834"/>
            <a:chOff x="11496599" y="332656"/>
            <a:chExt cx="407012" cy="34883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C70E99D-78B4-B649-86A3-99FA95F8B9EA}"/>
                </a:ext>
              </a:extLst>
            </p:cNvPr>
            <p:cNvSpPr/>
            <p:nvPr userDrawn="1"/>
          </p:nvSpPr>
          <p:spPr>
            <a:xfrm>
              <a:off x="11496599" y="332656"/>
              <a:ext cx="174428" cy="348834"/>
            </a:xfrm>
            <a:custGeom>
              <a:avLst/>
              <a:gdLst>
                <a:gd name="connsiteX0" fmla="*/ 116317 w 174428"/>
                <a:gd name="connsiteY0" fmla="*/ 203556 h 348834"/>
                <a:gd name="connsiteX1" fmla="*/ 174428 w 174428"/>
                <a:gd name="connsiteY1" fmla="*/ 203556 h 348834"/>
                <a:gd name="connsiteX2" fmla="*/ 174428 w 174428"/>
                <a:gd name="connsiteY2" fmla="*/ 348834 h 348834"/>
                <a:gd name="connsiteX3" fmla="*/ 116317 w 174428"/>
                <a:gd name="connsiteY3" fmla="*/ 348834 h 348834"/>
                <a:gd name="connsiteX4" fmla="*/ 116317 w 174428"/>
                <a:gd name="connsiteY4" fmla="*/ 203556 h 348834"/>
                <a:gd name="connsiteX5" fmla="*/ 116317 w 174428"/>
                <a:gd name="connsiteY5" fmla="*/ 0 h 348834"/>
                <a:gd name="connsiteX6" fmla="*/ 174428 w 174428"/>
                <a:gd name="connsiteY6" fmla="*/ 0 h 348834"/>
                <a:gd name="connsiteX7" fmla="*/ 174428 w 174428"/>
                <a:gd name="connsiteY7" fmla="*/ 145264 h 348834"/>
                <a:gd name="connsiteX8" fmla="*/ 116317 w 174428"/>
                <a:gd name="connsiteY8" fmla="*/ 145264 h 348834"/>
                <a:gd name="connsiteX9" fmla="*/ 116317 w 174428"/>
                <a:gd name="connsiteY9" fmla="*/ 0 h 348834"/>
                <a:gd name="connsiteX10" fmla="*/ 0 w 174428"/>
                <a:gd name="connsiteY10" fmla="*/ 0 h 348834"/>
                <a:gd name="connsiteX11" fmla="*/ 58111 w 174428"/>
                <a:gd name="connsiteY11" fmla="*/ 0 h 348834"/>
                <a:gd name="connsiteX12" fmla="*/ 58111 w 174428"/>
                <a:gd name="connsiteY12" fmla="*/ 348668 h 348834"/>
                <a:gd name="connsiteX13" fmla="*/ 0 w 174428"/>
                <a:gd name="connsiteY13" fmla="*/ 348668 h 348834"/>
                <a:gd name="connsiteX14" fmla="*/ 0 w 174428"/>
                <a:gd name="connsiteY14" fmla="*/ 0 h 34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428" h="348834">
                  <a:moveTo>
                    <a:pt x="116317" y="203556"/>
                  </a:moveTo>
                  <a:lnTo>
                    <a:pt x="174428" y="203556"/>
                  </a:lnTo>
                  <a:lnTo>
                    <a:pt x="174428" y="348834"/>
                  </a:lnTo>
                  <a:lnTo>
                    <a:pt x="116317" y="348834"/>
                  </a:lnTo>
                  <a:cubicBezTo>
                    <a:pt x="116317" y="348834"/>
                    <a:pt x="116317" y="203556"/>
                    <a:pt x="116317" y="203556"/>
                  </a:cubicBezTo>
                  <a:close/>
                  <a:moveTo>
                    <a:pt x="116317" y="0"/>
                  </a:moveTo>
                  <a:lnTo>
                    <a:pt x="174428" y="0"/>
                  </a:lnTo>
                  <a:lnTo>
                    <a:pt x="174428" y="145264"/>
                  </a:lnTo>
                  <a:lnTo>
                    <a:pt x="116317" y="145264"/>
                  </a:lnTo>
                  <a:cubicBezTo>
                    <a:pt x="116317" y="145264"/>
                    <a:pt x="116317" y="0"/>
                    <a:pt x="116317" y="0"/>
                  </a:cubicBezTo>
                  <a:close/>
                  <a:moveTo>
                    <a:pt x="0" y="0"/>
                  </a:moveTo>
                  <a:lnTo>
                    <a:pt x="58111" y="0"/>
                  </a:lnTo>
                  <a:lnTo>
                    <a:pt x="58111" y="348668"/>
                  </a:lnTo>
                  <a:lnTo>
                    <a:pt x="0" y="348668"/>
                  </a:lnTo>
                  <a:cubicBezTo>
                    <a:pt x="0" y="348668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470A971C-1229-3147-818F-F169AF366571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70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64" r:id="rId3"/>
    <p:sldLayoutId id="2147483669" r:id="rId4"/>
    <p:sldLayoutId id="2147483650" r:id="rId5"/>
    <p:sldLayoutId id="2147483681" r:id="rId6"/>
    <p:sldLayoutId id="2147483679" r:id="rId7"/>
    <p:sldLayoutId id="2147483670" r:id="rId8"/>
    <p:sldLayoutId id="2147483663" r:id="rId9"/>
    <p:sldLayoutId id="2147483672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68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99D4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Clr>
          <a:srgbClr val="0099D4"/>
        </a:buClr>
        <a:buFont typeface="Arial" panose="020B0604020202020204" pitchFamily="34" charset="0"/>
        <a:buNone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69875" indent="-263525" algn="l" defTabSz="914400" rtl="0" eaLnBrk="1" latinLnBrk="0" hangingPunct="1">
        <a:lnSpc>
          <a:spcPct val="110000"/>
        </a:lnSpc>
        <a:spcBef>
          <a:spcPts val="600"/>
        </a:spcBef>
        <a:buClr>
          <a:srgbClr val="0099D4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533400" indent="-263525" algn="l" defTabSz="914400" rtl="0" eaLnBrk="1" latinLnBrk="0" hangingPunct="1">
        <a:lnSpc>
          <a:spcPct val="110000"/>
        </a:lnSpc>
        <a:spcBef>
          <a:spcPts val="600"/>
        </a:spcBef>
        <a:buClr>
          <a:srgbClr val="0099D4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804863" indent="-271463" algn="l" defTabSz="914400" rtl="0" eaLnBrk="1" latinLnBrk="0" hangingPunct="1">
        <a:lnSpc>
          <a:spcPct val="110000"/>
        </a:lnSpc>
        <a:spcBef>
          <a:spcPts val="600"/>
        </a:spcBef>
        <a:buClr>
          <a:srgbClr val="0099D4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068388" indent="-263525" algn="l" defTabSz="914400" rtl="0" eaLnBrk="1" latinLnBrk="0" hangingPunct="1">
        <a:lnSpc>
          <a:spcPct val="110000"/>
        </a:lnSpc>
        <a:spcBef>
          <a:spcPts val="600"/>
        </a:spcBef>
        <a:buClr>
          <a:srgbClr val="0099D4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58" userDrawn="1">
          <p15:clr>
            <a:srgbClr val="F26B43"/>
          </p15:clr>
        </p15:guide>
        <p15:guide id="4" orient="horz" pos="436" userDrawn="1">
          <p15:clr>
            <a:srgbClr val="F26B43"/>
          </p15:clr>
        </p15:guide>
        <p15:guide id="5" orient="horz" pos="300" userDrawn="1">
          <p15:clr>
            <a:srgbClr val="F26B43"/>
          </p15:clr>
        </p15:guide>
        <p15:guide id="6" pos="347" userDrawn="1">
          <p15:clr>
            <a:srgbClr val="F26B43"/>
          </p15:clr>
        </p15:guide>
        <p15:guide id="7" pos="7333" userDrawn="1">
          <p15:clr>
            <a:srgbClr val="F26B43"/>
          </p15:clr>
        </p15:guide>
        <p15:guide id="8" orient="horz" pos="4065" userDrawn="1">
          <p15:clr>
            <a:srgbClr val="F26B43"/>
          </p15:clr>
        </p15:guide>
        <p15:guide id="9" pos="3522" userDrawn="1">
          <p15:clr>
            <a:srgbClr val="F26B43"/>
          </p15:clr>
        </p15:guide>
        <p15:guide id="10" orient="horz" pos="1480" userDrawn="1">
          <p15:clr>
            <a:srgbClr val="F26B43"/>
          </p15:clr>
        </p15:guide>
        <p15:guide id="11" orient="horz" pos="3884" userDrawn="1">
          <p15:clr>
            <a:srgbClr val="F26B43"/>
          </p15:clr>
        </p15:guide>
        <p15:guide id="12" orient="horz" pos="125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/>
              <a:t>Klik om de modelstijlen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E8AE87C-0AB1-4EB6-B2C5-0622F7C4633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D83EF44-E181-434C-A2B5-353F17A3A83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20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0.emf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964A64A-324A-0347-9067-1916E2DEC9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Pigmenten in planten</a:t>
            </a:r>
          </a:p>
        </p:txBody>
      </p:sp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0EBB1B35-9093-8741-9A97-0622CB9B7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5661248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7AF0E7D5-5125-060F-35E1-F4FCFE1AB8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Mark Koren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B865F97-0A4C-6F8D-F135-820F8D611D0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C7B59254-C2FC-9C92-FA7A-767D80B2E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51" y="692696"/>
            <a:ext cx="601293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28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996541" y="434809"/>
            <a:ext cx="8077200" cy="666750"/>
          </a:xfrm>
        </p:spPr>
        <p:txBody>
          <a:bodyPr anchor="b">
            <a:noAutofit/>
          </a:bodyPr>
          <a:lstStyle/>
          <a:p>
            <a:r>
              <a:rPr lang="nl-NL" dirty="0"/>
              <a:t>MSDS</a:t>
            </a:r>
          </a:p>
        </p:txBody>
      </p:sp>
      <p:pic>
        <p:nvPicPr>
          <p:cNvPr id="16" name="Picture 7" descr="Afbeeldingsresultaat voor hu">
            <a:extLst>
              <a:ext uri="{FF2B5EF4-FFF2-40B4-BE49-F238E27FC236}">
                <a16:creationId xmlns:a16="http://schemas.microsoft.com/office/drawing/2014/main" id="{5355AA40-FB90-E94C-A8A9-08FA56943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592" y="158584"/>
            <a:ext cx="5826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2C8EC24-51CD-12A8-1208-7111FCF954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8873"/>
          <a:stretch/>
        </p:blipFill>
        <p:spPr>
          <a:xfrm>
            <a:off x="119336" y="1628800"/>
            <a:ext cx="6191460" cy="144016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CB4DFDF-4067-BABD-4A57-BDA0D4522E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808" r="10361"/>
          <a:stretch/>
        </p:blipFill>
        <p:spPr>
          <a:xfrm>
            <a:off x="-384719" y="3178822"/>
            <a:ext cx="6519992" cy="305848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1EED20B-814C-47DD-1AA1-FB5E45ABA6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63" t="79147" r="32222"/>
          <a:stretch/>
        </p:blipFill>
        <p:spPr>
          <a:xfrm>
            <a:off x="6210127" y="3190274"/>
            <a:ext cx="5855938" cy="254298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80A6E84-A39D-9559-C206-EDC8F8F2F6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7171"/>
          <a:stretch/>
        </p:blipFill>
        <p:spPr>
          <a:xfrm>
            <a:off x="6210129" y="1580255"/>
            <a:ext cx="5981871" cy="9846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8F2A7F5-D87C-EE4D-2794-BDAB3E0F6D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854" b="66226"/>
          <a:stretch/>
        </p:blipFill>
        <p:spPr>
          <a:xfrm>
            <a:off x="6210128" y="2573633"/>
            <a:ext cx="5981871" cy="60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30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3E0DB0-06C2-CECE-7262-DD53F01B4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 de slag: in 3tallen!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E600C51-330E-D5B9-8031-7A6E9599DA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72" t="26901" r="12791" b="11151"/>
          <a:stretch/>
        </p:blipFill>
        <p:spPr>
          <a:xfrm>
            <a:off x="623391" y="1628800"/>
            <a:ext cx="10990183" cy="5229200"/>
          </a:xfrm>
          <a:prstGeom prst="rect">
            <a:avLst/>
          </a:prstGeom>
        </p:spPr>
      </p:pic>
      <p:sp>
        <p:nvSpPr>
          <p:cNvPr id="3" name="Pijl: rechts 2">
            <a:extLst>
              <a:ext uri="{FF2B5EF4-FFF2-40B4-BE49-F238E27FC236}">
                <a16:creationId xmlns:a16="http://schemas.microsoft.com/office/drawing/2014/main" id="{AA91E571-E4D8-B2DF-BCE0-33AFB92DF9B5}"/>
              </a:ext>
            </a:extLst>
          </p:cNvPr>
          <p:cNvSpPr/>
          <p:nvPr/>
        </p:nvSpPr>
        <p:spPr>
          <a:xfrm>
            <a:off x="9912424" y="3573016"/>
            <a:ext cx="936104" cy="79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Pijl: rechts 3">
            <a:extLst>
              <a:ext uri="{FF2B5EF4-FFF2-40B4-BE49-F238E27FC236}">
                <a16:creationId xmlns:a16="http://schemas.microsoft.com/office/drawing/2014/main" id="{039384E9-D3CC-7C99-7549-BA1790EDA6D9}"/>
              </a:ext>
            </a:extLst>
          </p:cNvPr>
          <p:cNvSpPr/>
          <p:nvPr/>
        </p:nvSpPr>
        <p:spPr>
          <a:xfrm>
            <a:off x="3503712" y="2132856"/>
            <a:ext cx="936104" cy="79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85AA09EC-61AA-3837-17DE-DEE9232CA08E}"/>
              </a:ext>
            </a:extLst>
          </p:cNvPr>
          <p:cNvSpPr/>
          <p:nvPr/>
        </p:nvSpPr>
        <p:spPr>
          <a:xfrm>
            <a:off x="-10689" y="5837312"/>
            <a:ext cx="936104" cy="79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1396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3E0DB0-06C2-CECE-7262-DD53F01B4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PWS/PO ideeën: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C52C35D-FDDB-61A4-B024-908382131705}"/>
              </a:ext>
            </a:extLst>
          </p:cNvPr>
          <p:cNvSpPr txBox="1"/>
          <p:nvPr/>
        </p:nvSpPr>
        <p:spPr>
          <a:xfrm>
            <a:off x="695400" y="1628800"/>
            <a:ext cx="82809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u="sng" dirty="0">
                <a:latin typeface="Arial" panose="020B0604020202020204" pitchFamily="34" charset="0"/>
                <a:cs typeface="Arial" panose="020B0604020202020204" pitchFamily="34" charset="0"/>
              </a:rPr>
              <a:t>Biologische ideeën: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Volgen van bladverkleuring in de herfst (invriezen!)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Nauwverwante boom</a:t>
            </a:r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/plantensoorten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vergelijken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Vergelijken van pigmenten binnen/buiten teelt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Distributie pigmenten in boom (zon/schaduwblad)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u="sng" dirty="0">
                <a:latin typeface="Arial" panose="020B0604020202020204" pitchFamily="34" charset="0"/>
                <a:cs typeface="Arial" panose="020B0604020202020204" pitchFamily="34" charset="0"/>
              </a:rPr>
              <a:t>(Bio)Chemische ideeën: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Onderzoek naar loopvloeistof (polair/apolaire pigmenten)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Volgen van pigmentafbraak in herfst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Kwantificatie van pigmenten </a:t>
            </a:r>
            <a:r>
              <a:rPr 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dmv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fotospectrometrie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7868313-7FCF-8541-0BFB-37827251F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344" y="1556954"/>
            <a:ext cx="2874916" cy="216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79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E292537E-7E8A-D261-9014-2ACD9F47B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332656"/>
            <a:ext cx="6665512" cy="499336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6B320C3-BD35-53F8-1330-5ACEF4F36139}"/>
              </a:ext>
            </a:extLst>
          </p:cNvPr>
          <p:cNvSpPr txBox="1"/>
          <p:nvPr/>
        </p:nvSpPr>
        <p:spPr>
          <a:xfrm>
            <a:off x="7435600" y="908720"/>
            <a:ext cx="4721296" cy="2088232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/>
          <a:p>
            <a:pPr algn="l"/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Laat me weten waar je mee aan de slag gaat!</a:t>
            </a:r>
          </a:p>
        </p:txBody>
      </p:sp>
    </p:spTree>
    <p:extLst>
      <p:ext uri="{BB962C8B-B14F-4D97-AF65-F5344CB8AC3E}">
        <p14:creationId xmlns:p14="http://schemas.microsoft.com/office/powerpoint/2010/main" val="3318047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964A64A-324A-0347-9067-1916E2DEC9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Pigmenten in planten</a:t>
            </a:r>
          </a:p>
        </p:txBody>
      </p:sp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0EBB1B35-9093-8741-9A97-0622CB9B7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5661248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7AF0E7D5-5125-060F-35E1-F4FCFE1AB8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Mark Koren</a:t>
            </a:r>
          </a:p>
        </p:txBody>
      </p:sp>
      <p:pic>
        <p:nvPicPr>
          <p:cNvPr id="3" name="Tijdelijke aanduiding voor afbeelding 2" descr="Afbeelding met overdekt, Laboratoriumapparatuur, Transparant materiaal, Transparantie&#10;&#10;Automatisch gegenereerde beschrijving">
            <a:extLst>
              <a:ext uri="{FF2B5EF4-FFF2-40B4-BE49-F238E27FC236}">
                <a16:creationId xmlns:a16="http://schemas.microsoft.com/office/drawing/2014/main" id="{CC3821EA-ABD3-EF9E-5B32-CBF061A2F05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31893" t="16611" r="33851" b="13739"/>
          <a:stretch/>
        </p:blipFill>
        <p:spPr>
          <a:xfrm>
            <a:off x="6096000" y="-865592"/>
            <a:ext cx="2407518" cy="6526840"/>
          </a:xfrm>
        </p:spPr>
      </p:pic>
      <p:pic>
        <p:nvPicPr>
          <p:cNvPr id="6" name="Afbeelding 5" descr="Afbeelding met tekst, tekening, kunst, schets&#10;&#10;Automatisch gegenereerde beschrijving">
            <a:extLst>
              <a:ext uri="{FF2B5EF4-FFF2-40B4-BE49-F238E27FC236}">
                <a16:creationId xmlns:a16="http://schemas.microsoft.com/office/drawing/2014/main" id="{23570A1B-709D-8E14-3588-541CA739D8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95" t="14044" r="17355" b="11479"/>
          <a:stretch/>
        </p:blipFill>
        <p:spPr>
          <a:xfrm>
            <a:off x="2771899" y="2280976"/>
            <a:ext cx="2304256" cy="3090158"/>
          </a:xfrm>
          <a:prstGeom prst="rect">
            <a:avLst/>
          </a:prstGeom>
        </p:spPr>
      </p:pic>
      <p:pic>
        <p:nvPicPr>
          <p:cNvPr id="9" name="Afbeelding 8" descr="Afbeelding met overdekt, Laboratoriumapparatuur, Transparant materiaal, tafel&#10;&#10;Automatisch gegenereerde beschrijving">
            <a:extLst>
              <a:ext uri="{FF2B5EF4-FFF2-40B4-BE49-F238E27FC236}">
                <a16:creationId xmlns:a16="http://schemas.microsoft.com/office/drawing/2014/main" id="{D4CE5F80-269D-84C7-917E-FD2F643CFD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00" r="43110" b="18500"/>
          <a:stretch/>
        </p:blipFill>
        <p:spPr>
          <a:xfrm>
            <a:off x="8497894" y="-974062"/>
            <a:ext cx="1788460" cy="6635309"/>
          </a:xfrm>
          <a:prstGeom prst="rect">
            <a:avLst/>
          </a:prstGeom>
        </p:spPr>
      </p:pic>
      <p:pic>
        <p:nvPicPr>
          <p:cNvPr id="12" name="Afbeelding 11" descr="Afbeelding met overdekt, Laboratoriumapparatuur, Transparant materiaal, Medische apparatuur&#10;&#10;Automatisch gegenereerde beschrijving">
            <a:extLst>
              <a:ext uri="{FF2B5EF4-FFF2-40B4-BE49-F238E27FC236}">
                <a16:creationId xmlns:a16="http://schemas.microsoft.com/office/drawing/2014/main" id="{2AD9B3B2-9A9C-E730-9155-4CB2F80E79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000" t="14300" r="34600" b="10506"/>
          <a:stretch/>
        </p:blipFill>
        <p:spPr>
          <a:xfrm>
            <a:off x="10271698" y="-856018"/>
            <a:ext cx="1911119" cy="651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43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58CF1BB-9B7C-43E7-8B38-75169EAED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893" y="4491608"/>
            <a:ext cx="1141752" cy="1126596"/>
          </a:xfrm>
          <a:prstGeom prst="rect">
            <a:avLst/>
          </a:prstGeom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996541" y="434809"/>
            <a:ext cx="8077200" cy="666750"/>
          </a:xfrm>
        </p:spPr>
        <p:txBody>
          <a:bodyPr anchor="b">
            <a:noAutofit/>
          </a:bodyPr>
          <a:lstStyle/>
          <a:p>
            <a:r>
              <a:rPr lang="nl-NL" dirty="0"/>
              <a:t>Wie ben ik?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l-NL" dirty="0">
              <a:hlinkClick r:id="" action="ppaction://noaction"/>
            </a:endParaRPr>
          </a:p>
          <a:p>
            <a:pPr marL="0" indent="0" algn="ctr">
              <a:buNone/>
            </a:pPr>
            <a:endParaRPr lang="nl-NL" dirty="0">
              <a:hlinkClick r:id="" action="ppaction://noaction"/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1748790" y="1219200"/>
            <a:ext cx="1981200" cy="4660284"/>
          </a:xfrm>
        </p:spPr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  <a:p>
            <a:pPr algn="ctr"/>
            <a:r>
              <a:rPr lang="nl-NL" b="1" dirty="0"/>
              <a:t>Mark Koren</a:t>
            </a:r>
          </a:p>
          <a:p>
            <a:pPr algn="ctr"/>
            <a:r>
              <a:rPr lang="nl-NL" sz="1200" b="1" dirty="0"/>
              <a:t>mark.koren@hu.nl</a:t>
            </a:r>
          </a:p>
        </p:txBody>
      </p:sp>
      <p:pic>
        <p:nvPicPr>
          <p:cNvPr id="16" name="Picture 7" descr="Afbeeldingsresultaat voor hu">
            <a:extLst>
              <a:ext uri="{FF2B5EF4-FFF2-40B4-BE49-F238E27FC236}">
                <a16:creationId xmlns:a16="http://schemas.microsoft.com/office/drawing/2014/main" id="{5355AA40-FB90-E94C-A8A9-08FA56943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2" y="984613"/>
            <a:ext cx="5826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11" descr="Afbeelding met buiten, gras, boom, weg&#10;&#10;Automatisch gegenereerde beschrijving">
            <a:extLst>
              <a:ext uri="{FF2B5EF4-FFF2-40B4-BE49-F238E27FC236}">
                <a16:creationId xmlns:a16="http://schemas.microsoft.com/office/drawing/2014/main" id="{77D1F37E-B9F5-47A1-85C2-8F3EE56292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175" y="2492834"/>
            <a:ext cx="1548427" cy="2064568"/>
          </a:xfrm>
          <a:prstGeom prst="rect">
            <a:avLst/>
          </a:prstGeom>
        </p:spPr>
      </p:pic>
      <p:pic>
        <p:nvPicPr>
          <p:cNvPr id="17" name="Afbeelding 16" descr="Afbeelding met buiten, persoon&#10;&#10;Automatisch gegenereerde beschrijving">
            <a:extLst>
              <a:ext uri="{FF2B5EF4-FFF2-40B4-BE49-F238E27FC236}">
                <a16:creationId xmlns:a16="http://schemas.microsoft.com/office/drawing/2014/main" id="{7C5EE9E0-E76C-4DD3-A34E-C655F09614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17167" y="2510795"/>
            <a:ext cx="2752757" cy="2064568"/>
          </a:xfrm>
          <a:prstGeom prst="rect">
            <a:avLst/>
          </a:prstGeom>
        </p:spPr>
      </p:pic>
      <p:pic>
        <p:nvPicPr>
          <p:cNvPr id="18" name="Afbeelding 17" descr="Afbeelding met buiten, boom, gras, transport&#10;&#10;Automatisch gegenereerde beschrijving">
            <a:extLst>
              <a:ext uri="{FF2B5EF4-FFF2-40B4-BE49-F238E27FC236}">
                <a16:creationId xmlns:a16="http://schemas.microsoft.com/office/drawing/2014/main" id="{AA4EE89E-BC1F-4126-AFF4-05F969E448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567" y="2492834"/>
            <a:ext cx="1548426" cy="206456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447A13D-189C-4B0B-8E7F-ADF50D821B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686" r="26056"/>
          <a:stretch/>
        </p:blipFill>
        <p:spPr>
          <a:xfrm>
            <a:off x="3840567" y="4674418"/>
            <a:ext cx="852010" cy="94797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D2E60C5-A59D-4F68-A45D-647B90D07B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2315"/>
          <a:stretch/>
        </p:blipFill>
        <p:spPr>
          <a:xfrm>
            <a:off x="5458881" y="4696832"/>
            <a:ext cx="644319" cy="85756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1D8E2BFF-B68A-419E-A571-564843BE90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686" r="26056"/>
          <a:stretch/>
        </p:blipFill>
        <p:spPr>
          <a:xfrm>
            <a:off x="7650379" y="5143158"/>
            <a:ext cx="529590" cy="58924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333F893-8764-4295-933A-3DDDA29C8F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2339" y="4925823"/>
            <a:ext cx="864063" cy="406929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B913C4CB-B359-4304-940F-78B0AB918D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42176" y="4838935"/>
            <a:ext cx="580705" cy="580705"/>
          </a:xfrm>
          <a:prstGeom prst="rect">
            <a:avLst/>
          </a:prstGeom>
        </p:spPr>
      </p:pic>
      <p:sp>
        <p:nvSpPr>
          <p:cNvPr id="21" name="Pijl: rechts 20">
            <a:extLst>
              <a:ext uri="{FF2B5EF4-FFF2-40B4-BE49-F238E27FC236}">
                <a16:creationId xmlns:a16="http://schemas.microsoft.com/office/drawing/2014/main" id="{8CCA1F36-4078-4BD4-B43A-510E2639CD8C}"/>
              </a:ext>
            </a:extLst>
          </p:cNvPr>
          <p:cNvSpPr/>
          <p:nvPr/>
        </p:nvSpPr>
        <p:spPr>
          <a:xfrm>
            <a:off x="4079472" y="5350491"/>
            <a:ext cx="6083722" cy="957214"/>
          </a:xfrm>
          <a:prstGeom prst="rightArrow">
            <a:avLst/>
          </a:prstGeom>
          <a:noFill/>
          <a:ln w="57150">
            <a:solidFill>
              <a:srgbClr val="0199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  <a:latin typeface="Tw Cen MT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C7EE265-F2A1-F946-0AF0-3C4D7A7D93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0568" y="1208560"/>
            <a:ext cx="2074375" cy="116725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66F6A03-13E4-F573-7911-281DA94C16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71174" y="639227"/>
            <a:ext cx="1451438" cy="174333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47D00E0-B953-3027-78A6-AB8C798092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89168" y="1265822"/>
            <a:ext cx="1951656" cy="109820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EB27F04B-4501-7419-5E9B-D520B4360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7321" y="5054906"/>
            <a:ext cx="477984" cy="47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6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AB6CB4-00F0-4D4E-BC46-55919F2D8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Deze WS: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C0EEE5-90F4-AE44-B122-7FB7405659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0825" y="1772816"/>
            <a:ext cx="5040313" cy="46803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Arial Black" panose="020B0604020202020204" pitchFamily="34" charset="0"/>
              </a:rPr>
              <a:t>Korte uitleg van pigmenten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Arial Black" panose="020B0604020202020204" pitchFamily="34" charset="0"/>
              </a:rPr>
              <a:t>MSDS: gevaarlijke stoffen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Arial Black" panose="020B0604020202020204" pitchFamily="34" charset="0"/>
              </a:rPr>
              <a:t>Groepen maken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Arial Black" panose="020B0604020202020204" pitchFamily="34" charset="0"/>
              </a:rPr>
              <a:t>Voorschrift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Arial Black" panose="020B0604020202020204" pitchFamily="34" charset="0"/>
              </a:rPr>
              <a:t>Opruimen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latin typeface="Arial Black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latin typeface="Arial Black" panose="020B0604020202020204" pitchFamily="34" charset="0"/>
            </a:endParaRP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88619BA-5F58-7D41-BFF4-3A4A17842A7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1C380BA-5720-4E4A-8FD0-EB593BA54B58}" type="datetime4">
              <a:rPr lang="nl-NL" smtClean="0"/>
              <a:t>9 november 2023</a:t>
            </a:fld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9800EFA-7E4F-444C-8D8E-740C2DE6C9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nl-NL" smtClean="0"/>
              <a:pPr/>
              <a:t>4</a:t>
            </a:fld>
            <a:endParaRPr lang="nl-NL" dirty="0"/>
          </a:p>
        </p:txBody>
      </p:sp>
      <p:pic>
        <p:nvPicPr>
          <p:cNvPr id="9" name="Tijdelijke aanduiding voor afbeelding 8" descr="Afbeelding met overdekt, Laboratoriumapparatuur, Transparant materiaal, Transparantie&#10;&#10;Automatisch gegenereerde beschrijving">
            <a:extLst>
              <a:ext uri="{FF2B5EF4-FFF2-40B4-BE49-F238E27FC236}">
                <a16:creationId xmlns:a16="http://schemas.microsoft.com/office/drawing/2014/main" id="{545F2EEA-64C9-DD20-C31D-38AF11217A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0885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Afbeeldingsresultaat voor hu">
            <a:extLst>
              <a:ext uri="{FF2B5EF4-FFF2-40B4-BE49-F238E27FC236}">
                <a16:creationId xmlns:a16="http://schemas.microsoft.com/office/drawing/2014/main" id="{5355AA40-FB90-E94C-A8A9-08FA56943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592" y="158584"/>
            <a:ext cx="5826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Stroomdiagram: Alternatief proces 28">
            <a:extLst>
              <a:ext uri="{FF2B5EF4-FFF2-40B4-BE49-F238E27FC236}">
                <a16:creationId xmlns:a16="http://schemas.microsoft.com/office/drawing/2014/main" id="{2814AD46-E729-73AE-FC90-41E49915ABE5}"/>
              </a:ext>
            </a:extLst>
          </p:cNvPr>
          <p:cNvSpPr/>
          <p:nvPr/>
        </p:nvSpPr>
        <p:spPr>
          <a:xfrm>
            <a:off x="4655839" y="158584"/>
            <a:ext cx="2659299" cy="936104"/>
          </a:xfrm>
          <a:prstGeom prst="flowChartAlternateProcess">
            <a:avLst/>
          </a:prstGeom>
          <a:solidFill>
            <a:srgbClr val="9FDBE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678197" y="307935"/>
            <a:ext cx="2557312" cy="666750"/>
          </a:xfrm>
        </p:spPr>
        <p:txBody>
          <a:bodyPr anchor="b">
            <a:noAutofit/>
          </a:bodyPr>
          <a:lstStyle/>
          <a:p>
            <a:r>
              <a:rPr lang="nl-NL" dirty="0"/>
              <a:t>Pigmenten</a:t>
            </a:r>
          </a:p>
        </p:txBody>
      </p:sp>
      <p:sp>
        <p:nvSpPr>
          <p:cNvPr id="30" name="Stroomdiagram: Alternatief proces 29">
            <a:extLst>
              <a:ext uri="{FF2B5EF4-FFF2-40B4-BE49-F238E27FC236}">
                <a16:creationId xmlns:a16="http://schemas.microsoft.com/office/drawing/2014/main" id="{8CFBB8A9-E519-F6B9-A96B-78BC1361FA1E}"/>
              </a:ext>
            </a:extLst>
          </p:cNvPr>
          <p:cNvSpPr/>
          <p:nvPr/>
        </p:nvSpPr>
        <p:spPr>
          <a:xfrm>
            <a:off x="839416" y="1772816"/>
            <a:ext cx="2659299" cy="936104"/>
          </a:xfrm>
          <a:prstGeom prst="flowChartAlternateProcess">
            <a:avLst/>
          </a:prstGeom>
          <a:solidFill>
            <a:srgbClr val="C7E6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1" name="Stroomdiagram: Alternatief proces 30">
            <a:extLst>
              <a:ext uri="{FF2B5EF4-FFF2-40B4-BE49-F238E27FC236}">
                <a16:creationId xmlns:a16="http://schemas.microsoft.com/office/drawing/2014/main" id="{360A12F6-6709-87EA-349D-201400C6A42E}"/>
              </a:ext>
            </a:extLst>
          </p:cNvPr>
          <p:cNvSpPr/>
          <p:nvPr/>
        </p:nvSpPr>
        <p:spPr>
          <a:xfrm>
            <a:off x="8520245" y="1752745"/>
            <a:ext cx="2659299" cy="936104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2" name="Pijl: omlaag 31">
            <a:extLst>
              <a:ext uri="{FF2B5EF4-FFF2-40B4-BE49-F238E27FC236}">
                <a16:creationId xmlns:a16="http://schemas.microsoft.com/office/drawing/2014/main" id="{03E857C6-91BC-E177-4068-403807DEB3EB}"/>
              </a:ext>
            </a:extLst>
          </p:cNvPr>
          <p:cNvSpPr/>
          <p:nvPr/>
        </p:nvSpPr>
        <p:spPr>
          <a:xfrm rot="4023394">
            <a:off x="3738252" y="933491"/>
            <a:ext cx="598420" cy="103816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Pijl: omlaag 32">
            <a:extLst>
              <a:ext uri="{FF2B5EF4-FFF2-40B4-BE49-F238E27FC236}">
                <a16:creationId xmlns:a16="http://schemas.microsoft.com/office/drawing/2014/main" id="{A4997076-6DA5-E6D5-A61B-8C57497F070C}"/>
              </a:ext>
            </a:extLst>
          </p:cNvPr>
          <p:cNvSpPr/>
          <p:nvPr/>
        </p:nvSpPr>
        <p:spPr>
          <a:xfrm rot="18088332">
            <a:off x="7650750" y="933491"/>
            <a:ext cx="598420" cy="103816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id="{872194F4-672A-2B35-65DB-43B04FE5DA15}"/>
              </a:ext>
            </a:extLst>
          </p:cNvPr>
          <p:cNvSpPr txBox="1">
            <a:spLocks/>
          </p:cNvSpPr>
          <p:nvPr/>
        </p:nvSpPr>
        <p:spPr>
          <a:xfrm>
            <a:off x="953262" y="1887422"/>
            <a:ext cx="2557312" cy="6667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NL" sz="4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Chlorofyl</a:t>
            </a:r>
          </a:p>
        </p:txBody>
      </p:sp>
      <p:sp>
        <p:nvSpPr>
          <p:cNvPr id="35" name="Rectangle 1">
            <a:extLst>
              <a:ext uri="{FF2B5EF4-FFF2-40B4-BE49-F238E27FC236}">
                <a16:creationId xmlns:a16="http://schemas.microsoft.com/office/drawing/2014/main" id="{128F5FC1-C029-52FB-11F3-466832FDE70C}"/>
              </a:ext>
            </a:extLst>
          </p:cNvPr>
          <p:cNvSpPr txBox="1">
            <a:spLocks/>
          </p:cNvSpPr>
          <p:nvPr/>
        </p:nvSpPr>
        <p:spPr>
          <a:xfrm>
            <a:off x="8532104" y="1886889"/>
            <a:ext cx="3180520" cy="6667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NL" sz="4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Carotenoïden</a:t>
            </a:r>
          </a:p>
        </p:txBody>
      </p:sp>
      <p:pic>
        <p:nvPicPr>
          <p:cNvPr id="36" name="Afbeelding 35">
            <a:extLst>
              <a:ext uri="{FF2B5EF4-FFF2-40B4-BE49-F238E27FC236}">
                <a16:creationId xmlns:a16="http://schemas.microsoft.com/office/drawing/2014/main" id="{D51FE788-D84B-938C-7909-36C038F16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588" y="2793539"/>
            <a:ext cx="3559918" cy="711984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E7004B2D-7B8B-8719-5020-48ECEB884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98425"/>
            <a:ext cx="2124870" cy="1114986"/>
          </a:xfrm>
          <a:prstGeom prst="rect">
            <a:avLst/>
          </a:prstGeom>
        </p:spPr>
      </p:pic>
      <p:sp>
        <p:nvSpPr>
          <p:cNvPr id="38" name="Stroomdiagram: Alternatief proces 37">
            <a:extLst>
              <a:ext uri="{FF2B5EF4-FFF2-40B4-BE49-F238E27FC236}">
                <a16:creationId xmlns:a16="http://schemas.microsoft.com/office/drawing/2014/main" id="{65297FFE-56FD-60AD-4231-3BE4FAB1F6DD}"/>
              </a:ext>
            </a:extLst>
          </p:cNvPr>
          <p:cNvSpPr/>
          <p:nvPr/>
        </p:nvSpPr>
        <p:spPr>
          <a:xfrm>
            <a:off x="839415" y="3687059"/>
            <a:ext cx="2659299" cy="936104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9" name="Rectangle 1">
            <a:extLst>
              <a:ext uri="{FF2B5EF4-FFF2-40B4-BE49-F238E27FC236}">
                <a16:creationId xmlns:a16="http://schemas.microsoft.com/office/drawing/2014/main" id="{AE814D06-B846-9159-1AE5-82B6B48ED962}"/>
              </a:ext>
            </a:extLst>
          </p:cNvPr>
          <p:cNvSpPr txBox="1">
            <a:spLocks/>
          </p:cNvSpPr>
          <p:nvPr/>
        </p:nvSpPr>
        <p:spPr>
          <a:xfrm>
            <a:off x="900903" y="3811247"/>
            <a:ext cx="2557312" cy="6667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NL" sz="4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Fytine</a:t>
            </a:r>
          </a:p>
        </p:txBody>
      </p:sp>
      <p:sp>
        <p:nvSpPr>
          <p:cNvPr id="40" name="Pijl: omlaag 39">
            <a:extLst>
              <a:ext uri="{FF2B5EF4-FFF2-40B4-BE49-F238E27FC236}">
                <a16:creationId xmlns:a16="http://schemas.microsoft.com/office/drawing/2014/main" id="{8706AC9E-2A90-46CE-3971-352052A4E61F}"/>
              </a:ext>
            </a:extLst>
          </p:cNvPr>
          <p:cNvSpPr/>
          <p:nvPr/>
        </p:nvSpPr>
        <p:spPr>
          <a:xfrm>
            <a:off x="1849719" y="2762985"/>
            <a:ext cx="598420" cy="8982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404FB8F0-F605-68F1-F126-677BB43FC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205" y="2724945"/>
            <a:ext cx="1653139" cy="870653"/>
          </a:xfrm>
          <a:prstGeom prst="rect">
            <a:avLst/>
          </a:prstGeom>
        </p:spPr>
      </p:pic>
      <p:sp>
        <p:nvSpPr>
          <p:cNvPr id="42" name="Pijl: omlaag 41">
            <a:extLst>
              <a:ext uri="{FF2B5EF4-FFF2-40B4-BE49-F238E27FC236}">
                <a16:creationId xmlns:a16="http://schemas.microsoft.com/office/drawing/2014/main" id="{251DF79E-B4E5-7A8B-D04E-7CB81ECC95F7}"/>
              </a:ext>
            </a:extLst>
          </p:cNvPr>
          <p:cNvSpPr/>
          <p:nvPr/>
        </p:nvSpPr>
        <p:spPr>
          <a:xfrm rot="19539962">
            <a:off x="10454437" y="2719114"/>
            <a:ext cx="598420" cy="103816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Pijl: omlaag 42">
            <a:extLst>
              <a:ext uri="{FF2B5EF4-FFF2-40B4-BE49-F238E27FC236}">
                <a16:creationId xmlns:a16="http://schemas.microsoft.com/office/drawing/2014/main" id="{BF97CB6B-2649-2D05-2394-6A23776A3DA2}"/>
              </a:ext>
            </a:extLst>
          </p:cNvPr>
          <p:cNvSpPr/>
          <p:nvPr/>
        </p:nvSpPr>
        <p:spPr>
          <a:xfrm rot="1950036">
            <a:off x="8536554" y="2729938"/>
            <a:ext cx="598420" cy="103816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4" name="Stroomdiagram: Alternatief proces 43">
            <a:extLst>
              <a:ext uri="{FF2B5EF4-FFF2-40B4-BE49-F238E27FC236}">
                <a16:creationId xmlns:a16="http://schemas.microsoft.com/office/drawing/2014/main" id="{0C196177-699D-6A1B-D344-FB6968B83527}"/>
              </a:ext>
            </a:extLst>
          </p:cNvPr>
          <p:cNvSpPr/>
          <p:nvPr/>
        </p:nvSpPr>
        <p:spPr>
          <a:xfrm>
            <a:off x="6429302" y="3875450"/>
            <a:ext cx="2659299" cy="936104"/>
          </a:xfrm>
          <a:prstGeom prst="flowChartAlternateProcess">
            <a:avLst/>
          </a:prstGeom>
          <a:solidFill>
            <a:srgbClr val="FFD3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5" name="Stroomdiagram: Alternatief proces 44">
            <a:extLst>
              <a:ext uri="{FF2B5EF4-FFF2-40B4-BE49-F238E27FC236}">
                <a16:creationId xmlns:a16="http://schemas.microsoft.com/office/drawing/2014/main" id="{998096C7-5A3E-07B2-9486-AB0583BB3FC8}"/>
              </a:ext>
            </a:extLst>
          </p:cNvPr>
          <p:cNvSpPr/>
          <p:nvPr/>
        </p:nvSpPr>
        <p:spPr>
          <a:xfrm>
            <a:off x="9347906" y="3875450"/>
            <a:ext cx="2659299" cy="936104"/>
          </a:xfrm>
          <a:prstGeom prst="flowChartAlternateProcess">
            <a:avLst/>
          </a:prstGeom>
          <a:solidFill>
            <a:srgbClr val="FFFF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6" name="Rectangle 1">
            <a:extLst>
              <a:ext uri="{FF2B5EF4-FFF2-40B4-BE49-F238E27FC236}">
                <a16:creationId xmlns:a16="http://schemas.microsoft.com/office/drawing/2014/main" id="{D42EF160-9FF8-6F9E-27EE-BD94EC5DE753}"/>
              </a:ext>
            </a:extLst>
          </p:cNvPr>
          <p:cNvSpPr txBox="1">
            <a:spLocks/>
          </p:cNvSpPr>
          <p:nvPr/>
        </p:nvSpPr>
        <p:spPr>
          <a:xfrm>
            <a:off x="6401688" y="3956413"/>
            <a:ext cx="3180520" cy="6667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NL" sz="4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Carotenen</a:t>
            </a:r>
          </a:p>
        </p:txBody>
      </p:sp>
      <p:sp>
        <p:nvSpPr>
          <p:cNvPr id="47" name="Rectangle 1">
            <a:extLst>
              <a:ext uri="{FF2B5EF4-FFF2-40B4-BE49-F238E27FC236}">
                <a16:creationId xmlns:a16="http://schemas.microsoft.com/office/drawing/2014/main" id="{D2079E7C-FD75-625A-4C67-89FE9E5A9EE4}"/>
              </a:ext>
            </a:extLst>
          </p:cNvPr>
          <p:cNvSpPr txBox="1">
            <a:spLocks/>
          </p:cNvSpPr>
          <p:nvPr/>
        </p:nvSpPr>
        <p:spPr>
          <a:xfrm>
            <a:off x="9582208" y="3956413"/>
            <a:ext cx="3180520" cy="6667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NL" sz="4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err="1"/>
              <a:t>Xanthofyl</a:t>
            </a:r>
            <a:endParaRPr lang="nl-NL" sz="3600" dirty="0"/>
          </a:p>
        </p:txBody>
      </p:sp>
      <p:pic>
        <p:nvPicPr>
          <p:cNvPr id="48" name="Afbeelding 47">
            <a:extLst>
              <a:ext uri="{FF2B5EF4-FFF2-40B4-BE49-F238E27FC236}">
                <a16:creationId xmlns:a16="http://schemas.microsoft.com/office/drawing/2014/main" id="{A306776F-6625-BCAC-06EC-80C51E97FD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1038" y="5104665"/>
            <a:ext cx="2659299" cy="478674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41F84DEB-FD9F-CC1F-C66E-A87AA27ADD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0015" y="4954689"/>
            <a:ext cx="2822823" cy="564565"/>
          </a:xfrm>
          <a:prstGeom prst="rect">
            <a:avLst/>
          </a:prstGeom>
        </p:spPr>
      </p:pic>
      <p:sp>
        <p:nvSpPr>
          <p:cNvPr id="50" name="Rectangle 1">
            <a:extLst>
              <a:ext uri="{FF2B5EF4-FFF2-40B4-BE49-F238E27FC236}">
                <a16:creationId xmlns:a16="http://schemas.microsoft.com/office/drawing/2014/main" id="{5CF94925-BF6C-577E-A804-E16BA98DBFF0}"/>
              </a:ext>
            </a:extLst>
          </p:cNvPr>
          <p:cNvSpPr txBox="1">
            <a:spLocks/>
          </p:cNvSpPr>
          <p:nvPr/>
        </p:nvSpPr>
        <p:spPr>
          <a:xfrm>
            <a:off x="6401688" y="5405579"/>
            <a:ext cx="2661150" cy="6667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NL" sz="4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</a:t>
            </a:r>
            <a:r>
              <a:rPr lang="nl-NL" sz="32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40</a:t>
            </a:r>
            <a:r>
              <a:rPr lang="nl-NL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</a:t>
            </a:r>
            <a:r>
              <a:rPr lang="nl-NL" sz="32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56</a:t>
            </a:r>
            <a:endParaRPr lang="nl-NL" sz="6600" dirty="0"/>
          </a:p>
        </p:txBody>
      </p:sp>
      <p:sp>
        <p:nvSpPr>
          <p:cNvPr id="52" name="Rectangle 1">
            <a:extLst>
              <a:ext uri="{FF2B5EF4-FFF2-40B4-BE49-F238E27FC236}">
                <a16:creationId xmlns:a16="http://schemas.microsoft.com/office/drawing/2014/main" id="{8EB29F06-E415-ADA8-F294-0ADBB763A1A9}"/>
              </a:ext>
            </a:extLst>
          </p:cNvPr>
          <p:cNvSpPr txBox="1">
            <a:spLocks/>
          </p:cNvSpPr>
          <p:nvPr/>
        </p:nvSpPr>
        <p:spPr>
          <a:xfrm>
            <a:off x="9347350" y="5510004"/>
            <a:ext cx="3180520" cy="6667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NL" sz="4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</a:t>
            </a:r>
            <a:r>
              <a:rPr lang="nl-NL" sz="32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40</a:t>
            </a:r>
            <a:r>
              <a:rPr lang="nl-NL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</a:t>
            </a:r>
            <a:r>
              <a:rPr lang="nl-NL" sz="32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56</a:t>
            </a:r>
            <a:r>
              <a:rPr lang="nl-NL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nl-NL" sz="32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x</a:t>
            </a:r>
            <a:endParaRPr lang="nl-NL" sz="6600" dirty="0"/>
          </a:p>
        </p:txBody>
      </p:sp>
    </p:spTree>
    <p:extLst>
      <p:ext uri="{BB962C8B-B14F-4D97-AF65-F5344CB8AC3E}">
        <p14:creationId xmlns:p14="http://schemas.microsoft.com/office/powerpoint/2010/main" val="2366143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Afbeeldingsresultaat voor hu">
            <a:extLst>
              <a:ext uri="{FF2B5EF4-FFF2-40B4-BE49-F238E27FC236}">
                <a16:creationId xmlns:a16="http://schemas.microsoft.com/office/drawing/2014/main" id="{5355AA40-FB90-E94C-A8A9-08FA56943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592" y="158584"/>
            <a:ext cx="5826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Stroomdiagram: Alternatief proces 28">
            <a:extLst>
              <a:ext uri="{FF2B5EF4-FFF2-40B4-BE49-F238E27FC236}">
                <a16:creationId xmlns:a16="http://schemas.microsoft.com/office/drawing/2014/main" id="{2814AD46-E729-73AE-FC90-41E49915ABE5}"/>
              </a:ext>
            </a:extLst>
          </p:cNvPr>
          <p:cNvSpPr/>
          <p:nvPr/>
        </p:nvSpPr>
        <p:spPr>
          <a:xfrm>
            <a:off x="4655839" y="158584"/>
            <a:ext cx="2659299" cy="936104"/>
          </a:xfrm>
          <a:prstGeom prst="flowChartAlternateProcess">
            <a:avLst/>
          </a:prstGeom>
          <a:solidFill>
            <a:srgbClr val="9FDBE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678197" y="307935"/>
            <a:ext cx="2557312" cy="666750"/>
          </a:xfrm>
        </p:spPr>
        <p:txBody>
          <a:bodyPr anchor="b">
            <a:noAutofit/>
          </a:bodyPr>
          <a:lstStyle/>
          <a:p>
            <a:r>
              <a:rPr lang="nl-NL" dirty="0"/>
              <a:t>Pigmenten</a:t>
            </a:r>
          </a:p>
        </p:txBody>
      </p:sp>
      <p:sp>
        <p:nvSpPr>
          <p:cNvPr id="30" name="Stroomdiagram: Alternatief proces 29">
            <a:extLst>
              <a:ext uri="{FF2B5EF4-FFF2-40B4-BE49-F238E27FC236}">
                <a16:creationId xmlns:a16="http://schemas.microsoft.com/office/drawing/2014/main" id="{8CFBB8A9-E519-F6B9-A96B-78BC1361FA1E}"/>
              </a:ext>
            </a:extLst>
          </p:cNvPr>
          <p:cNvSpPr/>
          <p:nvPr/>
        </p:nvSpPr>
        <p:spPr>
          <a:xfrm>
            <a:off x="839416" y="1772816"/>
            <a:ext cx="2659299" cy="936104"/>
          </a:xfrm>
          <a:prstGeom prst="flowChartAlternateProcess">
            <a:avLst/>
          </a:prstGeom>
          <a:solidFill>
            <a:srgbClr val="C7E6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1" name="Stroomdiagram: Alternatief proces 30">
            <a:extLst>
              <a:ext uri="{FF2B5EF4-FFF2-40B4-BE49-F238E27FC236}">
                <a16:creationId xmlns:a16="http://schemas.microsoft.com/office/drawing/2014/main" id="{360A12F6-6709-87EA-349D-201400C6A42E}"/>
              </a:ext>
            </a:extLst>
          </p:cNvPr>
          <p:cNvSpPr/>
          <p:nvPr/>
        </p:nvSpPr>
        <p:spPr>
          <a:xfrm>
            <a:off x="8520245" y="1752745"/>
            <a:ext cx="2659299" cy="936104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2" name="Pijl: omlaag 31">
            <a:extLst>
              <a:ext uri="{FF2B5EF4-FFF2-40B4-BE49-F238E27FC236}">
                <a16:creationId xmlns:a16="http://schemas.microsoft.com/office/drawing/2014/main" id="{03E857C6-91BC-E177-4068-403807DEB3EB}"/>
              </a:ext>
            </a:extLst>
          </p:cNvPr>
          <p:cNvSpPr/>
          <p:nvPr/>
        </p:nvSpPr>
        <p:spPr>
          <a:xfrm rot="4023394">
            <a:off x="3738252" y="933491"/>
            <a:ext cx="598420" cy="103816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Pijl: omlaag 32">
            <a:extLst>
              <a:ext uri="{FF2B5EF4-FFF2-40B4-BE49-F238E27FC236}">
                <a16:creationId xmlns:a16="http://schemas.microsoft.com/office/drawing/2014/main" id="{A4997076-6DA5-E6D5-A61B-8C57497F070C}"/>
              </a:ext>
            </a:extLst>
          </p:cNvPr>
          <p:cNvSpPr/>
          <p:nvPr/>
        </p:nvSpPr>
        <p:spPr>
          <a:xfrm rot="18088332">
            <a:off x="7650750" y="933491"/>
            <a:ext cx="598420" cy="103816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id="{872194F4-672A-2B35-65DB-43B04FE5DA15}"/>
              </a:ext>
            </a:extLst>
          </p:cNvPr>
          <p:cNvSpPr txBox="1">
            <a:spLocks/>
          </p:cNvSpPr>
          <p:nvPr/>
        </p:nvSpPr>
        <p:spPr>
          <a:xfrm>
            <a:off x="953262" y="1887422"/>
            <a:ext cx="2557312" cy="6667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NL" sz="4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Chlorofyl</a:t>
            </a:r>
          </a:p>
        </p:txBody>
      </p:sp>
      <p:sp>
        <p:nvSpPr>
          <p:cNvPr id="35" name="Rectangle 1">
            <a:extLst>
              <a:ext uri="{FF2B5EF4-FFF2-40B4-BE49-F238E27FC236}">
                <a16:creationId xmlns:a16="http://schemas.microsoft.com/office/drawing/2014/main" id="{128F5FC1-C029-52FB-11F3-466832FDE70C}"/>
              </a:ext>
            </a:extLst>
          </p:cNvPr>
          <p:cNvSpPr txBox="1">
            <a:spLocks/>
          </p:cNvSpPr>
          <p:nvPr/>
        </p:nvSpPr>
        <p:spPr>
          <a:xfrm>
            <a:off x="8532104" y="1886889"/>
            <a:ext cx="3180520" cy="6667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NL" sz="4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Carotenoïden</a:t>
            </a:r>
          </a:p>
        </p:txBody>
      </p:sp>
      <p:pic>
        <p:nvPicPr>
          <p:cNvPr id="36" name="Afbeelding 35">
            <a:extLst>
              <a:ext uri="{FF2B5EF4-FFF2-40B4-BE49-F238E27FC236}">
                <a16:creationId xmlns:a16="http://schemas.microsoft.com/office/drawing/2014/main" id="{D51FE788-D84B-938C-7909-36C038F16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588" y="2793539"/>
            <a:ext cx="3559918" cy="711984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E7004B2D-7B8B-8719-5020-48ECEB884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98425"/>
            <a:ext cx="2124870" cy="1114986"/>
          </a:xfrm>
          <a:prstGeom prst="rect">
            <a:avLst/>
          </a:prstGeom>
        </p:spPr>
      </p:pic>
      <p:sp>
        <p:nvSpPr>
          <p:cNvPr id="38" name="Stroomdiagram: Alternatief proces 37">
            <a:extLst>
              <a:ext uri="{FF2B5EF4-FFF2-40B4-BE49-F238E27FC236}">
                <a16:creationId xmlns:a16="http://schemas.microsoft.com/office/drawing/2014/main" id="{65297FFE-56FD-60AD-4231-3BE4FAB1F6DD}"/>
              </a:ext>
            </a:extLst>
          </p:cNvPr>
          <p:cNvSpPr/>
          <p:nvPr/>
        </p:nvSpPr>
        <p:spPr>
          <a:xfrm>
            <a:off x="839415" y="3687059"/>
            <a:ext cx="2659299" cy="936104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9" name="Rectangle 1">
            <a:extLst>
              <a:ext uri="{FF2B5EF4-FFF2-40B4-BE49-F238E27FC236}">
                <a16:creationId xmlns:a16="http://schemas.microsoft.com/office/drawing/2014/main" id="{AE814D06-B846-9159-1AE5-82B6B48ED962}"/>
              </a:ext>
            </a:extLst>
          </p:cNvPr>
          <p:cNvSpPr txBox="1">
            <a:spLocks/>
          </p:cNvSpPr>
          <p:nvPr/>
        </p:nvSpPr>
        <p:spPr>
          <a:xfrm>
            <a:off x="900903" y="3811247"/>
            <a:ext cx="2557312" cy="6667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NL" sz="4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Fytine</a:t>
            </a:r>
          </a:p>
        </p:txBody>
      </p:sp>
      <p:sp>
        <p:nvSpPr>
          <p:cNvPr id="40" name="Pijl: omlaag 39">
            <a:extLst>
              <a:ext uri="{FF2B5EF4-FFF2-40B4-BE49-F238E27FC236}">
                <a16:creationId xmlns:a16="http://schemas.microsoft.com/office/drawing/2014/main" id="{8706AC9E-2A90-46CE-3971-352052A4E61F}"/>
              </a:ext>
            </a:extLst>
          </p:cNvPr>
          <p:cNvSpPr/>
          <p:nvPr/>
        </p:nvSpPr>
        <p:spPr>
          <a:xfrm>
            <a:off x="1849719" y="2762985"/>
            <a:ext cx="598420" cy="8982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404FB8F0-F605-68F1-F126-677BB43FC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205" y="2724945"/>
            <a:ext cx="1653139" cy="870653"/>
          </a:xfrm>
          <a:prstGeom prst="rect">
            <a:avLst/>
          </a:prstGeom>
        </p:spPr>
      </p:pic>
      <p:sp>
        <p:nvSpPr>
          <p:cNvPr id="42" name="Pijl: omlaag 41">
            <a:extLst>
              <a:ext uri="{FF2B5EF4-FFF2-40B4-BE49-F238E27FC236}">
                <a16:creationId xmlns:a16="http://schemas.microsoft.com/office/drawing/2014/main" id="{251DF79E-B4E5-7A8B-D04E-7CB81ECC95F7}"/>
              </a:ext>
            </a:extLst>
          </p:cNvPr>
          <p:cNvSpPr/>
          <p:nvPr/>
        </p:nvSpPr>
        <p:spPr>
          <a:xfrm rot="19539962">
            <a:off x="10454437" y="2719114"/>
            <a:ext cx="598420" cy="103816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Pijl: omlaag 42">
            <a:extLst>
              <a:ext uri="{FF2B5EF4-FFF2-40B4-BE49-F238E27FC236}">
                <a16:creationId xmlns:a16="http://schemas.microsoft.com/office/drawing/2014/main" id="{BF97CB6B-2649-2D05-2394-6A23776A3DA2}"/>
              </a:ext>
            </a:extLst>
          </p:cNvPr>
          <p:cNvSpPr/>
          <p:nvPr/>
        </p:nvSpPr>
        <p:spPr>
          <a:xfrm rot="1950036">
            <a:off x="8536554" y="2729938"/>
            <a:ext cx="598420" cy="103816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4" name="Stroomdiagram: Alternatief proces 43">
            <a:extLst>
              <a:ext uri="{FF2B5EF4-FFF2-40B4-BE49-F238E27FC236}">
                <a16:creationId xmlns:a16="http://schemas.microsoft.com/office/drawing/2014/main" id="{0C196177-699D-6A1B-D344-FB6968B83527}"/>
              </a:ext>
            </a:extLst>
          </p:cNvPr>
          <p:cNvSpPr/>
          <p:nvPr/>
        </p:nvSpPr>
        <p:spPr>
          <a:xfrm>
            <a:off x="6384032" y="3875450"/>
            <a:ext cx="2659299" cy="936104"/>
          </a:xfrm>
          <a:prstGeom prst="flowChartAlternateProcess">
            <a:avLst/>
          </a:prstGeom>
          <a:solidFill>
            <a:srgbClr val="FFD3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5" name="Stroomdiagram: Alternatief proces 44">
            <a:extLst>
              <a:ext uri="{FF2B5EF4-FFF2-40B4-BE49-F238E27FC236}">
                <a16:creationId xmlns:a16="http://schemas.microsoft.com/office/drawing/2014/main" id="{998096C7-5A3E-07B2-9486-AB0583BB3FC8}"/>
              </a:ext>
            </a:extLst>
          </p:cNvPr>
          <p:cNvSpPr/>
          <p:nvPr/>
        </p:nvSpPr>
        <p:spPr>
          <a:xfrm>
            <a:off x="9347906" y="3875450"/>
            <a:ext cx="2659299" cy="936104"/>
          </a:xfrm>
          <a:prstGeom prst="flowChartAlternateProcess">
            <a:avLst/>
          </a:prstGeom>
          <a:solidFill>
            <a:srgbClr val="FFFF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6" name="Rectangle 1">
            <a:extLst>
              <a:ext uri="{FF2B5EF4-FFF2-40B4-BE49-F238E27FC236}">
                <a16:creationId xmlns:a16="http://schemas.microsoft.com/office/drawing/2014/main" id="{D42EF160-9FF8-6F9E-27EE-BD94EC5DE753}"/>
              </a:ext>
            </a:extLst>
          </p:cNvPr>
          <p:cNvSpPr txBox="1">
            <a:spLocks/>
          </p:cNvSpPr>
          <p:nvPr/>
        </p:nvSpPr>
        <p:spPr>
          <a:xfrm>
            <a:off x="6401688" y="3956413"/>
            <a:ext cx="3180520" cy="6667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NL" sz="4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Carotenen</a:t>
            </a:r>
          </a:p>
        </p:txBody>
      </p:sp>
      <p:sp>
        <p:nvSpPr>
          <p:cNvPr id="47" name="Rectangle 1">
            <a:extLst>
              <a:ext uri="{FF2B5EF4-FFF2-40B4-BE49-F238E27FC236}">
                <a16:creationId xmlns:a16="http://schemas.microsoft.com/office/drawing/2014/main" id="{D2079E7C-FD75-625A-4C67-89FE9E5A9EE4}"/>
              </a:ext>
            </a:extLst>
          </p:cNvPr>
          <p:cNvSpPr txBox="1">
            <a:spLocks/>
          </p:cNvSpPr>
          <p:nvPr/>
        </p:nvSpPr>
        <p:spPr>
          <a:xfrm>
            <a:off x="9582208" y="3956413"/>
            <a:ext cx="3180520" cy="6667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NL" sz="4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err="1"/>
              <a:t>Xanthofyl</a:t>
            </a:r>
            <a:endParaRPr lang="nl-NL" sz="3600" dirty="0"/>
          </a:p>
        </p:txBody>
      </p:sp>
      <p:pic>
        <p:nvPicPr>
          <p:cNvPr id="48" name="Afbeelding 47">
            <a:extLst>
              <a:ext uri="{FF2B5EF4-FFF2-40B4-BE49-F238E27FC236}">
                <a16:creationId xmlns:a16="http://schemas.microsoft.com/office/drawing/2014/main" id="{A306776F-6625-BCAC-06EC-80C51E97FD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1038" y="5104665"/>
            <a:ext cx="2659299" cy="478674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41F84DEB-FD9F-CC1F-C66E-A87AA27ADD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0015" y="4954689"/>
            <a:ext cx="2822823" cy="564565"/>
          </a:xfrm>
          <a:prstGeom prst="rect">
            <a:avLst/>
          </a:prstGeom>
        </p:spPr>
      </p:pic>
      <p:sp>
        <p:nvSpPr>
          <p:cNvPr id="50" name="Rectangle 1">
            <a:extLst>
              <a:ext uri="{FF2B5EF4-FFF2-40B4-BE49-F238E27FC236}">
                <a16:creationId xmlns:a16="http://schemas.microsoft.com/office/drawing/2014/main" id="{5CF94925-BF6C-577E-A804-E16BA98DBFF0}"/>
              </a:ext>
            </a:extLst>
          </p:cNvPr>
          <p:cNvSpPr txBox="1">
            <a:spLocks/>
          </p:cNvSpPr>
          <p:nvPr/>
        </p:nvSpPr>
        <p:spPr>
          <a:xfrm>
            <a:off x="6401688" y="5405579"/>
            <a:ext cx="2661150" cy="6667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NL" sz="4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</a:t>
            </a:r>
            <a:r>
              <a:rPr lang="nl-NL" sz="32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40</a:t>
            </a:r>
            <a:r>
              <a:rPr lang="nl-NL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</a:t>
            </a:r>
            <a:r>
              <a:rPr lang="nl-NL" sz="32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56</a:t>
            </a:r>
            <a:endParaRPr lang="nl-NL" sz="6600" dirty="0"/>
          </a:p>
        </p:txBody>
      </p:sp>
      <p:sp>
        <p:nvSpPr>
          <p:cNvPr id="52" name="Rectangle 1">
            <a:extLst>
              <a:ext uri="{FF2B5EF4-FFF2-40B4-BE49-F238E27FC236}">
                <a16:creationId xmlns:a16="http://schemas.microsoft.com/office/drawing/2014/main" id="{8EB29F06-E415-ADA8-F294-0ADBB763A1A9}"/>
              </a:ext>
            </a:extLst>
          </p:cNvPr>
          <p:cNvSpPr txBox="1">
            <a:spLocks/>
          </p:cNvSpPr>
          <p:nvPr/>
        </p:nvSpPr>
        <p:spPr>
          <a:xfrm>
            <a:off x="9347350" y="5510004"/>
            <a:ext cx="3180520" cy="6667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NL" sz="4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</a:t>
            </a:r>
            <a:r>
              <a:rPr lang="nl-NL" sz="32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40</a:t>
            </a:r>
            <a:r>
              <a:rPr lang="nl-NL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</a:t>
            </a:r>
            <a:r>
              <a:rPr lang="nl-NL" sz="32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56</a:t>
            </a:r>
            <a:r>
              <a:rPr lang="nl-NL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nl-NL" sz="32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x</a:t>
            </a:r>
            <a:endParaRPr lang="nl-NL" sz="6600" dirty="0"/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67B00C54-2C0E-57A1-2C41-BBE4E239CC3B}"/>
              </a:ext>
            </a:extLst>
          </p:cNvPr>
          <p:cNvSpPr/>
          <p:nvPr/>
        </p:nvSpPr>
        <p:spPr>
          <a:xfrm>
            <a:off x="10488488" y="5510004"/>
            <a:ext cx="805008" cy="6667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EFE65A07-ECC5-E675-90AB-F5DED7FB68B8}"/>
              </a:ext>
            </a:extLst>
          </p:cNvPr>
          <p:cNvSpPr/>
          <p:nvPr/>
        </p:nvSpPr>
        <p:spPr>
          <a:xfrm>
            <a:off x="9254114" y="5343316"/>
            <a:ext cx="452371" cy="3333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8495EBF3-435C-3593-1F7C-03290AC8E0DE}"/>
              </a:ext>
            </a:extLst>
          </p:cNvPr>
          <p:cNvSpPr/>
          <p:nvPr/>
        </p:nvSpPr>
        <p:spPr>
          <a:xfrm>
            <a:off x="1407325" y="5464913"/>
            <a:ext cx="452371" cy="3333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4E731132-7528-B804-DDF4-72A637363807}"/>
              </a:ext>
            </a:extLst>
          </p:cNvPr>
          <p:cNvSpPr/>
          <p:nvPr/>
        </p:nvSpPr>
        <p:spPr>
          <a:xfrm>
            <a:off x="1282527" y="2957793"/>
            <a:ext cx="348978" cy="33337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BAB0C67F-9B74-11BF-4173-38D65D0A7F4E}"/>
              </a:ext>
            </a:extLst>
          </p:cNvPr>
          <p:cNvSpPr/>
          <p:nvPr/>
        </p:nvSpPr>
        <p:spPr>
          <a:xfrm>
            <a:off x="1035117" y="5543897"/>
            <a:ext cx="452371" cy="3333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428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Afbeeldingsresultaat voor hu">
            <a:extLst>
              <a:ext uri="{FF2B5EF4-FFF2-40B4-BE49-F238E27FC236}">
                <a16:creationId xmlns:a16="http://schemas.microsoft.com/office/drawing/2014/main" id="{5355AA40-FB90-E94C-A8A9-08FA56943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592" y="158584"/>
            <a:ext cx="5826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Stroomdiagram: Alternatief proces 28">
            <a:extLst>
              <a:ext uri="{FF2B5EF4-FFF2-40B4-BE49-F238E27FC236}">
                <a16:creationId xmlns:a16="http://schemas.microsoft.com/office/drawing/2014/main" id="{2814AD46-E729-73AE-FC90-41E49915ABE5}"/>
              </a:ext>
            </a:extLst>
          </p:cNvPr>
          <p:cNvSpPr/>
          <p:nvPr/>
        </p:nvSpPr>
        <p:spPr>
          <a:xfrm>
            <a:off x="4655839" y="158584"/>
            <a:ext cx="2659299" cy="936104"/>
          </a:xfrm>
          <a:prstGeom prst="flowChartAlternateProcess">
            <a:avLst/>
          </a:prstGeom>
          <a:solidFill>
            <a:srgbClr val="9FDBE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678197" y="307935"/>
            <a:ext cx="2557312" cy="666750"/>
          </a:xfrm>
        </p:spPr>
        <p:txBody>
          <a:bodyPr anchor="b">
            <a:noAutofit/>
          </a:bodyPr>
          <a:lstStyle/>
          <a:p>
            <a:r>
              <a:rPr lang="nl-NL" dirty="0"/>
              <a:t>Pigmenten</a:t>
            </a:r>
          </a:p>
        </p:txBody>
      </p:sp>
      <p:sp>
        <p:nvSpPr>
          <p:cNvPr id="32" name="Pijl: omlaag 31">
            <a:extLst>
              <a:ext uri="{FF2B5EF4-FFF2-40B4-BE49-F238E27FC236}">
                <a16:creationId xmlns:a16="http://schemas.microsoft.com/office/drawing/2014/main" id="{03E857C6-91BC-E177-4068-403807DEB3EB}"/>
              </a:ext>
            </a:extLst>
          </p:cNvPr>
          <p:cNvSpPr/>
          <p:nvPr/>
        </p:nvSpPr>
        <p:spPr>
          <a:xfrm rot="4023394">
            <a:off x="3054388" y="867590"/>
            <a:ext cx="598420" cy="103816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Pijl: omlaag 32">
            <a:extLst>
              <a:ext uri="{FF2B5EF4-FFF2-40B4-BE49-F238E27FC236}">
                <a16:creationId xmlns:a16="http://schemas.microsoft.com/office/drawing/2014/main" id="{A4997076-6DA5-E6D5-A61B-8C57497F070C}"/>
              </a:ext>
            </a:extLst>
          </p:cNvPr>
          <p:cNvSpPr/>
          <p:nvPr/>
        </p:nvSpPr>
        <p:spPr>
          <a:xfrm rot="18088332">
            <a:off x="7650750" y="933491"/>
            <a:ext cx="598420" cy="103816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13C67401-116E-7216-5954-FC60907AAF61}"/>
              </a:ext>
            </a:extLst>
          </p:cNvPr>
          <p:cNvGrpSpPr/>
          <p:nvPr/>
        </p:nvGrpSpPr>
        <p:grpSpPr>
          <a:xfrm>
            <a:off x="39725" y="1772816"/>
            <a:ext cx="2277813" cy="3024336"/>
            <a:chOff x="0" y="1772816"/>
            <a:chExt cx="3510574" cy="4104456"/>
          </a:xfrm>
        </p:grpSpPr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9AF10E86-9DB2-D8E4-9EF7-0E16BE8F0344}"/>
                </a:ext>
              </a:extLst>
            </p:cNvPr>
            <p:cNvGrpSpPr/>
            <p:nvPr/>
          </p:nvGrpSpPr>
          <p:grpSpPr>
            <a:xfrm>
              <a:off x="0" y="1772816"/>
              <a:ext cx="3498715" cy="4104456"/>
              <a:chOff x="0" y="1772816"/>
              <a:chExt cx="3498715" cy="4104456"/>
            </a:xfrm>
          </p:grpSpPr>
          <p:sp>
            <p:nvSpPr>
              <p:cNvPr id="30" name="Stroomdiagram: Alternatief proces 29">
                <a:extLst>
                  <a:ext uri="{FF2B5EF4-FFF2-40B4-BE49-F238E27FC236}">
                    <a16:creationId xmlns:a16="http://schemas.microsoft.com/office/drawing/2014/main" id="{8CFBB8A9-E519-F6B9-A96B-78BC1361FA1E}"/>
                  </a:ext>
                </a:extLst>
              </p:cNvPr>
              <p:cNvSpPr/>
              <p:nvPr/>
            </p:nvSpPr>
            <p:spPr>
              <a:xfrm>
                <a:off x="839416" y="1772816"/>
                <a:ext cx="2659299" cy="936104"/>
              </a:xfrm>
              <a:prstGeom prst="flowChartAlternateProcess">
                <a:avLst/>
              </a:prstGeom>
              <a:solidFill>
                <a:srgbClr val="C7E6A4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pic>
            <p:nvPicPr>
              <p:cNvPr id="37" name="Afbeelding 36">
                <a:extLst>
                  <a:ext uri="{FF2B5EF4-FFF2-40B4-BE49-F238E27FC236}">
                    <a16:creationId xmlns:a16="http://schemas.microsoft.com/office/drawing/2014/main" id="{E7004B2D-7B8B-8719-5020-48ECEB884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4698425"/>
                <a:ext cx="2124870" cy="1114986"/>
              </a:xfrm>
              <a:prstGeom prst="rect">
                <a:avLst/>
              </a:prstGeom>
            </p:spPr>
          </p:pic>
          <p:sp>
            <p:nvSpPr>
              <p:cNvPr id="38" name="Stroomdiagram: Alternatief proces 37">
                <a:extLst>
                  <a:ext uri="{FF2B5EF4-FFF2-40B4-BE49-F238E27FC236}">
                    <a16:creationId xmlns:a16="http://schemas.microsoft.com/office/drawing/2014/main" id="{65297FFE-56FD-60AD-4231-3BE4FAB1F6DD}"/>
                  </a:ext>
                </a:extLst>
              </p:cNvPr>
              <p:cNvSpPr/>
              <p:nvPr/>
            </p:nvSpPr>
            <p:spPr>
              <a:xfrm>
                <a:off x="839415" y="3687059"/>
                <a:ext cx="2659299" cy="936104"/>
              </a:xfrm>
              <a:prstGeom prst="flowChartAlternateProcess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40" name="Pijl: omlaag 39">
                <a:extLst>
                  <a:ext uri="{FF2B5EF4-FFF2-40B4-BE49-F238E27FC236}">
                    <a16:creationId xmlns:a16="http://schemas.microsoft.com/office/drawing/2014/main" id="{8706AC9E-2A90-46CE-3971-352052A4E61F}"/>
                  </a:ext>
                </a:extLst>
              </p:cNvPr>
              <p:cNvSpPr/>
              <p:nvPr/>
            </p:nvSpPr>
            <p:spPr>
              <a:xfrm>
                <a:off x="1849719" y="2762985"/>
                <a:ext cx="598420" cy="898265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41" name="Afbeelding 40">
                <a:extLst>
                  <a:ext uri="{FF2B5EF4-FFF2-40B4-BE49-F238E27FC236}">
                    <a16:creationId xmlns:a16="http://schemas.microsoft.com/office/drawing/2014/main" id="{404FB8F0-F605-68F1-F126-677BB43FCA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1205" y="2724945"/>
                <a:ext cx="1653139" cy="870653"/>
              </a:xfrm>
              <a:prstGeom prst="rect">
                <a:avLst/>
              </a:prstGeom>
            </p:spPr>
          </p:pic>
          <p:sp>
            <p:nvSpPr>
              <p:cNvPr id="5" name="Ovaal 4">
                <a:extLst>
                  <a:ext uri="{FF2B5EF4-FFF2-40B4-BE49-F238E27FC236}">
                    <a16:creationId xmlns:a16="http://schemas.microsoft.com/office/drawing/2014/main" id="{8495EBF3-435C-3593-1F7C-03290AC8E0DE}"/>
                  </a:ext>
                </a:extLst>
              </p:cNvPr>
              <p:cNvSpPr/>
              <p:nvPr/>
            </p:nvSpPr>
            <p:spPr>
              <a:xfrm>
                <a:off x="1407325" y="5464913"/>
                <a:ext cx="452371" cy="333375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" name="Ovaal 5">
                <a:extLst>
                  <a:ext uri="{FF2B5EF4-FFF2-40B4-BE49-F238E27FC236}">
                    <a16:creationId xmlns:a16="http://schemas.microsoft.com/office/drawing/2014/main" id="{4E731132-7528-B804-DDF4-72A637363807}"/>
                  </a:ext>
                </a:extLst>
              </p:cNvPr>
              <p:cNvSpPr/>
              <p:nvPr/>
            </p:nvSpPr>
            <p:spPr>
              <a:xfrm>
                <a:off x="1282527" y="2957793"/>
                <a:ext cx="348978" cy="333375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" name="Ovaal 6">
                <a:extLst>
                  <a:ext uri="{FF2B5EF4-FFF2-40B4-BE49-F238E27FC236}">
                    <a16:creationId xmlns:a16="http://schemas.microsoft.com/office/drawing/2014/main" id="{BAB0C67F-9B74-11BF-4173-38D65D0A7F4E}"/>
                  </a:ext>
                </a:extLst>
              </p:cNvPr>
              <p:cNvSpPr/>
              <p:nvPr/>
            </p:nvSpPr>
            <p:spPr>
              <a:xfrm>
                <a:off x="1035117" y="5543897"/>
                <a:ext cx="452371" cy="333375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34" name="Rectangle 1">
              <a:extLst>
                <a:ext uri="{FF2B5EF4-FFF2-40B4-BE49-F238E27FC236}">
                  <a16:creationId xmlns:a16="http://schemas.microsoft.com/office/drawing/2014/main" id="{872194F4-672A-2B35-65DB-43B04FE5DA15}"/>
                </a:ext>
              </a:extLst>
            </p:cNvPr>
            <p:cNvSpPr txBox="1">
              <a:spLocks/>
            </p:cNvSpPr>
            <p:nvPr/>
          </p:nvSpPr>
          <p:spPr>
            <a:xfrm>
              <a:off x="953262" y="1887422"/>
              <a:ext cx="2557312" cy="666750"/>
            </a:xfrm>
            <a:prstGeom prst="rect">
              <a:avLst/>
            </a:prstGeom>
          </p:spPr>
          <p:txBody>
            <a:bodyPr vert="horz" anchor="b">
              <a:noAutofit/>
            </a:bodyPr>
            <a:lstStyle>
              <a:lvl1pPr algn="l" rtl="0" eaLnBrk="1" latinLnBrk="0" hangingPunct="1">
                <a:spcBef>
                  <a:spcPct val="0"/>
                </a:spcBef>
                <a:buNone/>
                <a:defRPr kumimoji="0" lang="nl-NL" sz="4200" b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nl-NL" sz="2800" dirty="0"/>
                <a:t>Chlorofyl</a:t>
              </a:r>
            </a:p>
          </p:txBody>
        </p:sp>
        <p:sp>
          <p:nvSpPr>
            <p:cNvPr id="39" name="Rectangle 1">
              <a:extLst>
                <a:ext uri="{FF2B5EF4-FFF2-40B4-BE49-F238E27FC236}">
                  <a16:creationId xmlns:a16="http://schemas.microsoft.com/office/drawing/2014/main" id="{AE814D06-B846-9159-1AE5-82B6B48ED962}"/>
                </a:ext>
              </a:extLst>
            </p:cNvPr>
            <p:cNvSpPr txBox="1">
              <a:spLocks/>
            </p:cNvSpPr>
            <p:nvPr/>
          </p:nvSpPr>
          <p:spPr>
            <a:xfrm>
              <a:off x="900903" y="3811247"/>
              <a:ext cx="2557312" cy="666750"/>
            </a:xfrm>
            <a:prstGeom prst="rect">
              <a:avLst/>
            </a:prstGeom>
          </p:spPr>
          <p:txBody>
            <a:bodyPr vert="horz" anchor="b">
              <a:noAutofit/>
            </a:bodyPr>
            <a:lstStyle>
              <a:lvl1pPr algn="l" rtl="0" eaLnBrk="1" latinLnBrk="0" hangingPunct="1">
                <a:spcBef>
                  <a:spcPct val="0"/>
                </a:spcBef>
                <a:buNone/>
                <a:defRPr kumimoji="0" lang="nl-NL" sz="4200" b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nl-NL" sz="2800" dirty="0"/>
                <a:t>Fytine</a:t>
              </a:r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B580DD77-B584-2F46-0FFB-A130A0BD77A7}"/>
              </a:ext>
            </a:extLst>
          </p:cNvPr>
          <p:cNvGrpSpPr/>
          <p:nvPr/>
        </p:nvGrpSpPr>
        <p:grpSpPr>
          <a:xfrm>
            <a:off x="7351023" y="1726281"/>
            <a:ext cx="5390638" cy="2889850"/>
            <a:chOff x="4744588" y="1752745"/>
            <a:chExt cx="8018140" cy="4424009"/>
          </a:xfrm>
        </p:grpSpPr>
        <p:sp>
          <p:nvSpPr>
            <p:cNvPr id="31" name="Stroomdiagram: Alternatief proces 30">
              <a:extLst>
                <a:ext uri="{FF2B5EF4-FFF2-40B4-BE49-F238E27FC236}">
                  <a16:creationId xmlns:a16="http://schemas.microsoft.com/office/drawing/2014/main" id="{360A12F6-6709-87EA-349D-201400C6A42E}"/>
                </a:ext>
              </a:extLst>
            </p:cNvPr>
            <p:cNvSpPr/>
            <p:nvPr/>
          </p:nvSpPr>
          <p:spPr>
            <a:xfrm>
              <a:off x="8520245" y="1752745"/>
              <a:ext cx="2659299" cy="936104"/>
            </a:xfrm>
            <a:prstGeom prst="flowChartAlternateProcess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36" name="Afbeelding 35">
              <a:extLst>
                <a:ext uri="{FF2B5EF4-FFF2-40B4-BE49-F238E27FC236}">
                  <a16:creationId xmlns:a16="http://schemas.microsoft.com/office/drawing/2014/main" id="{D51FE788-D84B-938C-7909-36C038F16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4588" y="2793539"/>
              <a:ext cx="3559918" cy="711984"/>
            </a:xfrm>
            <a:prstGeom prst="rect">
              <a:avLst/>
            </a:prstGeom>
          </p:spPr>
        </p:pic>
        <p:sp>
          <p:nvSpPr>
            <p:cNvPr id="42" name="Pijl: omlaag 41">
              <a:extLst>
                <a:ext uri="{FF2B5EF4-FFF2-40B4-BE49-F238E27FC236}">
                  <a16:creationId xmlns:a16="http://schemas.microsoft.com/office/drawing/2014/main" id="{251DF79E-B4E5-7A8B-D04E-7CB81ECC95F7}"/>
                </a:ext>
              </a:extLst>
            </p:cNvPr>
            <p:cNvSpPr/>
            <p:nvPr/>
          </p:nvSpPr>
          <p:spPr>
            <a:xfrm rot="19539962">
              <a:off x="10454437" y="2719114"/>
              <a:ext cx="598420" cy="103816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Pijl: omlaag 42">
              <a:extLst>
                <a:ext uri="{FF2B5EF4-FFF2-40B4-BE49-F238E27FC236}">
                  <a16:creationId xmlns:a16="http://schemas.microsoft.com/office/drawing/2014/main" id="{BF97CB6B-2649-2D05-2394-6A23776A3DA2}"/>
                </a:ext>
              </a:extLst>
            </p:cNvPr>
            <p:cNvSpPr/>
            <p:nvPr/>
          </p:nvSpPr>
          <p:spPr>
            <a:xfrm rot="1950036">
              <a:off x="8536554" y="2729938"/>
              <a:ext cx="598420" cy="103816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Stroomdiagram: Alternatief proces 43">
              <a:extLst>
                <a:ext uri="{FF2B5EF4-FFF2-40B4-BE49-F238E27FC236}">
                  <a16:creationId xmlns:a16="http://schemas.microsoft.com/office/drawing/2014/main" id="{0C196177-699D-6A1B-D344-FB6968B83527}"/>
                </a:ext>
              </a:extLst>
            </p:cNvPr>
            <p:cNvSpPr/>
            <p:nvPr/>
          </p:nvSpPr>
          <p:spPr>
            <a:xfrm>
              <a:off x="6384032" y="3875450"/>
              <a:ext cx="2659299" cy="936104"/>
            </a:xfrm>
            <a:prstGeom prst="flowChartAlternateProcess">
              <a:avLst/>
            </a:prstGeom>
            <a:solidFill>
              <a:srgbClr val="FFD3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5" name="Stroomdiagram: Alternatief proces 44">
              <a:extLst>
                <a:ext uri="{FF2B5EF4-FFF2-40B4-BE49-F238E27FC236}">
                  <a16:creationId xmlns:a16="http://schemas.microsoft.com/office/drawing/2014/main" id="{998096C7-5A3E-07B2-9486-AB0583BB3FC8}"/>
                </a:ext>
              </a:extLst>
            </p:cNvPr>
            <p:cNvSpPr/>
            <p:nvPr/>
          </p:nvSpPr>
          <p:spPr>
            <a:xfrm>
              <a:off x="9347906" y="3875450"/>
              <a:ext cx="2659299" cy="936104"/>
            </a:xfrm>
            <a:prstGeom prst="flowChartAlternateProcess">
              <a:avLst/>
            </a:prstGeom>
            <a:solidFill>
              <a:srgbClr val="FFFF6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48" name="Afbeelding 47">
              <a:extLst>
                <a:ext uri="{FF2B5EF4-FFF2-40B4-BE49-F238E27FC236}">
                  <a16:creationId xmlns:a16="http://schemas.microsoft.com/office/drawing/2014/main" id="{A306776F-6625-BCAC-06EC-80C51E97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11038" y="5104665"/>
              <a:ext cx="2659299" cy="478674"/>
            </a:xfrm>
            <a:prstGeom prst="rect">
              <a:avLst/>
            </a:prstGeom>
          </p:spPr>
        </p:pic>
        <p:pic>
          <p:nvPicPr>
            <p:cNvPr id="49" name="Afbeelding 48">
              <a:extLst>
                <a:ext uri="{FF2B5EF4-FFF2-40B4-BE49-F238E27FC236}">
                  <a16:creationId xmlns:a16="http://schemas.microsoft.com/office/drawing/2014/main" id="{41F84DEB-FD9F-CC1F-C66E-A87AA27AD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40015" y="4954689"/>
              <a:ext cx="2822823" cy="564565"/>
            </a:xfrm>
            <a:prstGeom prst="rect">
              <a:avLst/>
            </a:prstGeom>
          </p:spPr>
        </p:pic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F4E806E3-3CF3-0199-83CE-21C8D09E065D}"/>
                </a:ext>
              </a:extLst>
            </p:cNvPr>
            <p:cNvGrpSpPr/>
            <p:nvPr/>
          </p:nvGrpSpPr>
          <p:grpSpPr>
            <a:xfrm>
              <a:off x="6401688" y="1886889"/>
              <a:ext cx="6361040" cy="4289865"/>
              <a:chOff x="6401688" y="1886889"/>
              <a:chExt cx="6361040" cy="4289865"/>
            </a:xfrm>
          </p:grpSpPr>
          <p:sp>
            <p:nvSpPr>
              <p:cNvPr id="35" name="Rectangle 1">
                <a:extLst>
                  <a:ext uri="{FF2B5EF4-FFF2-40B4-BE49-F238E27FC236}">
                    <a16:creationId xmlns:a16="http://schemas.microsoft.com/office/drawing/2014/main" id="{128F5FC1-C029-52FB-11F3-466832FDE7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32104" y="1886889"/>
                <a:ext cx="3180520" cy="666750"/>
              </a:xfrm>
              <a:prstGeom prst="rect">
                <a:avLst/>
              </a:prstGeom>
            </p:spPr>
            <p:txBody>
              <a:bodyPr vert="horz" anchor="b">
                <a:noAutofit/>
              </a:bodyPr>
              <a:lstStyle>
                <a:lvl1pPr algn="l" rtl="0" eaLnBrk="1" latinLnBrk="0" hangingPunct="1">
                  <a:spcBef>
                    <a:spcPct val="0"/>
                  </a:spcBef>
                  <a:buNone/>
                  <a:defRPr kumimoji="0" lang="nl-NL" sz="4200" b="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nl-NL" sz="2400" dirty="0"/>
                  <a:t>Carotenoïden</a:t>
                </a:r>
              </a:p>
            </p:txBody>
          </p:sp>
          <p:sp>
            <p:nvSpPr>
              <p:cNvPr id="46" name="Rectangle 1">
                <a:extLst>
                  <a:ext uri="{FF2B5EF4-FFF2-40B4-BE49-F238E27FC236}">
                    <a16:creationId xmlns:a16="http://schemas.microsoft.com/office/drawing/2014/main" id="{D42EF160-9FF8-6F9E-27EE-BD94EC5DE7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01688" y="3956413"/>
                <a:ext cx="3180520" cy="666750"/>
              </a:xfrm>
              <a:prstGeom prst="rect">
                <a:avLst/>
              </a:prstGeom>
            </p:spPr>
            <p:txBody>
              <a:bodyPr vert="horz" anchor="b">
                <a:noAutofit/>
              </a:bodyPr>
              <a:lstStyle>
                <a:lvl1pPr algn="l" rtl="0" eaLnBrk="1" latinLnBrk="0" hangingPunct="1">
                  <a:spcBef>
                    <a:spcPct val="0"/>
                  </a:spcBef>
                  <a:buNone/>
                  <a:defRPr kumimoji="0" lang="nl-NL" sz="4200" b="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nl-NL" sz="2400" dirty="0"/>
                  <a:t>Carotenen</a:t>
                </a:r>
              </a:p>
            </p:txBody>
          </p:sp>
          <p:sp>
            <p:nvSpPr>
              <p:cNvPr id="47" name="Rectangle 1">
                <a:extLst>
                  <a:ext uri="{FF2B5EF4-FFF2-40B4-BE49-F238E27FC236}">
                    <a16:creationId xmlns:a16="http://schemas.microsoft.com/office/drawing/2014/main" id="{D2079E7C-FD75-625A-4C67-89FE9E5A9E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82208" y="3956413"/>
                <a:ext cx="3180520" cy="666750"/>
              </a:xfrm>
              <a:prstGeom prst="rect">
                <a:avLst/>
              </a:prstGeom>
            </p:spPr>
            <p:txBody>
              <a:bodyPr vert="horz" anchor="b">
                <a:noAutofit/>
              </a:bodyPr>
              <a:lstStyle>
                <a:lvl1pPr algn="l" rtl="0" eaLnBrk="1" latinLnBrk="0" hangingPunct="1">
                  <a:spcBef>
                    <a:spcPct val="0"/>
                  </a:spcBef>
                  <a:buNone/>
                  <a:defRPr kumimoji="0" lang="nl-NL" sz="4200" b="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nl-NL" sz="2400" dirty="0" err="1"/>
                  <a:t>Xanthofyl</a:t>
                </a:r>
                <a:endParaRPr lang="nl-NL" sz="2400" dirty="0"/>
              </a:p>
            </p:txBody>
          </p:sp>
          <p:sp>
            <p:nvSpPr>
              <p:cNvPr id="50" name="Rectangle 1">
                <a:extLst>
                  <a:ext uri="{FF2B5EF4-FFF2-40B4-BE49-F238E27FC236}">
                    <a16:creationId xmlns:a16="http://schemas.microsoft.com/office/drawing/2014/main" id="{5CF94925-BF6C-577E-A804-E16BA98DBF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01688" y="5405579"/>
                <a:ext cx="2661150" cy="666750"/>
              </a:xfrm>
              <a:prstGeom prst="rect">
                <a:avLst/>
              </a:prstGeom>
            </p:spPr>
            <p:txBody>
              <a:bodyPr vert="horz" anchor="b">
                <a:noAutofit/>
              </a:bodyPr>
              <a:lstStyle>
                <a:lvl1pPr algn="l" rtl="0" eaLnBrk="1" latinLnBrk="0" hangingPunct="1">
                  <a:spcBef>
                    <a:spcPct val="0"/>
                  </a:spcBef>
                  <a:buNone/>
                  <a:defRPr kumimoji="0" lang="nl-NL" sz="4200" b="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nl-NL" sz="28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</a:t>
                </a:r>
                <a:r>
                  <a:rPr lang="nl-NL" sz="2800" b="0" i="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40</a:t>
                </a:r>
                <a:r>
                  <a:rPr lang="nl-NL" sz="28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H</a:t>
                </a:r>
                <a:r>
                  <a:rPr lang="nl-NL" sz="2800" b="0" i="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56</a:t>
                </a:r>
                <a:endParaRPr lang="nl-NL" sz="6000" dirty="0"/>
              </a:p>
            </p:txBody>
          </p:sp>
          <p:sp>
            <p:nvSpPr>
              <p:cNvPr id="52" name="Rectangle 1">
                <a:extLst>
                  <a:ext uri="{FF2B5EF4-FFF2-40B4-BE49-F238E27FC236}">
                    <a16:creationId xmlns:a16="http://schemas.microsoft.com/office/drawing/2014/main" id="{8EB29F06-E415-ADA8-F294-0ADBB763A1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47350" y="5510004"/>
                <a:ext cx="3180520" cy="666750"/>
              </a:xfrm>
              <a:prstGeom prst="rect">
                <a:avLst/>
              </a:prstGeom>
            </p:spPr>
            <p:txBody>
              <a:bodyPr vert="horz" anchor="b">
                <a:noAutofit/>
              </a:bodyPr>
              <a:lstStyle>
                <a:lvl1pPr algn="l" rtl="0" eaLnBrk="1" latinLnBrk="0" hangingPunct="1">
                  <a:spcBef>
                    <a:spcPct val="0"/>
                  </a:spcBef>
                  <a:buNone/>
                  <a:defRPr kumimoji="0" lang="nl-NL" sz="4200" b="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nl-NL" sz="28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</a:t>
                </a:r>
                <a:r>
                  <a:rPr lang="nl-NL" sz="2800" b="0" i="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40</a:t>
                </a:r>
                <a:r>
                  <a:rPr lang="nl-NL" sz="28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H</a:t>
                </a:r>
                <a:r>
                  <a:rPr lang="nl-NL" sz="2800" b="0" i="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56</a:t>
                </a:r>
                <a:r>
                  <a:rPr lang="nl-NL" sz="28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O</a:t>
                </a:r>
                <a:r>
                  <a:rPr lang="nl-NL" sz="2800" b="0" i="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x</a:t>
                </a:r>
                <a:endParaRPr lang="nl-NL" sz="6000" dirty="0"/>
              </a:p>
            </p:txBody>
          </p:sp>
        </p:grpSp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67B00C54-2C0E-57A1-2C41-BBE4E239CC3B}"/>
                </a:ext>
              </a:extLst>
            </p:cNvPr>
            <p:cNvSpPr/>
            <p:nvPr/>
          </p:nvSpPr>
          <p:spPr>
            <a:xfrm>
              <a:off x="10962641" y="5510004"/>
              <a:ext cx="805008" cy="66675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EFE65A07-ECC5-E675-90AB-F5DED7FB68B8}"/>
                </a:ext>
              </a:extLst>
            </p:cNvPr>
            <p:cNvSpPr/>
            <p:nvPr/>
          </p:nvSpPr>
          <p:spPr>
            <a:xfrm>
              <a:off x="9254114" y="5343316"/>
              <a:ext cx="452371" cy="3333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C64F16F4-17A9-6731-1134-0606203708F8}"/>
              </a:ext>
            </a:extLst>
          </p:cNvPr>
          <p:cNvGrpSpPr/>
          <p:nvPr/>
        </p:nvGrpSpPr>
        <p:grpSpPr>
          <a:xfrm>
            <a:off x="2062686" y="3729997"/>
            <a:ext cx="2658647" cy="3014661"/>
            <a:chOff x="6881833" y="2266951"/>
            <a:chExt cx="2970275" cy="3405188"/>
          </a:xfrm>
        </p:grpSpPr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DA744E33-C260-CF23-A5BE-3A144781E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81833" y="2266951"/>
              <a:ext cx="1194027" cy="3405188"/>
            </a:xfrm>
            <a:prstGeom prst="rect">
              <a:avLst/>
            </a:prstGeom>
          </p:spPr>
        </p:pic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FF698654-6664-2B4C-9A4D-5190340761D6}"/>
                </a:ext>
              </a:extLst>
            </p:cNvPr>
            <p:cNvSpPr txBox="1"/>
            <p:nvPr/>
          </p:nvSpPr>
          <p:spPr>
            <a:xfrm>
              <a:off x="8075860" y="5131772"/>
              <a:ext cx="1776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Loopvloeistof</a:t>
              </a:r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EAD09531-C60E-C0DB-520E-BA4376C6087C}"/>
                </a:ext>
              </a:extLst>
            </p:cNvPr>
            <p:cNvSpPr txBox="1"/>
            <p:nvPr/>
          </p:nvSpPr>
          <p:spPr>
            <a:xfrm>
              <a:off x="8075860" y="4591405"/>
              <a:ext cx="1776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Bladextract</a:t>
              </a:r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55C215E2-A8BD-9801-6EC0-10FB591CBA09}"/>
                </a:ext>
              </a:extLst>
            </p:cNvPr>
            <p:cNvSpPr txBox="1"/>
            <p:nvPr/>
          </p:nvSpPr>
          <p:spPr>
            <a:xfrm>
              <a:off x="8075860" y="3784879"/>
              <a:ext cx="1776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Silica plaatje</a:t>
              </a:r>
            </a:p>
          </p:txBody>
        </p:sp>
      </p:grpSp>
      <p:sp>
        <p:nvSpPr>
          <p:cNvPr id="26" name="Tekstvak 25">
            <a:extLst>
              <a:ext uri="{FF2B5EF4-FFF2-40B4-BE49-F238E27FC236}">
                <a16:creationId xmlns:a16="http://schemas.microsoft.com/office/drawing/2014/main" id="{7FCC8C8F-812C-E819-5D27-5F48281B7779}"/>
              </a:ext>
            </a:extLst>
          </p:cNvPr>
          <p:cNvSpPr txBox="1"/>
          <p:nvPr/>
        </p:nvSpPr>
        <p:spPr>
          <a:xfrm>
            <a:off x="3195746" y="1542446"/>
            <a:ext cx="47276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u="sng" dirty="0">
                <a:latin typeface="Arial" panose="020B0604020202020204" pitchFamily="34" charset="0"/>
                <a:cs typeface="Arial" panose="020B0604020202020204" pitchFamily="34" charset="0"/>
              </a:rPr>
              <a:t>Principe TLC?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Stationaire fase: silica (SiO</a:t>
            </a:r>
            <a:r>
              <a:rPr lang="nl-NL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Mobiele fase: loopvloeistof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Scheiding van pigmenten op basis: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- Adsorptie via waterstofbruggen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- Dipool-dipool interactie 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- Mate van oplosbaarheid</a:t>
            </a:r>
          </a:p>
        </p:txBody>
      </p:sp>
    </p:spTree>
    <p:extLst>
      <p:ext uri="{BB962C8B-B14F-4D97-AF65-F5344CB8AC3E}">
        <p14:creationId xmlns:p14="http://schemas.microsoft.com/office/powerpoint/2010/main" val="380485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996541" y="434809"/>
            <a:ext cx="8077200" cy="666750"/>
          </a:xfrm>
        </p:spPr>
        <p:txBody>
          <a:bodyPr anchor="b">
            <a:noAutofit/>
          </a:bodyPr>
          <a:lstStyle/>
          <a:p>
            <a:r>
              <a:rPr lang="nl-NL" dirty="0"/>
              <a:t>Pigmenten, apolair?</a:t>
            </a:r>
          </a:p>
        </p:txBody>
      </p:sp>
      <p:pic>
        <p:nvPicPr>
          <p:cNvPr id="16" name="Picture 7" descr="Afbeeldingsresultaat voor hu">
            <a:extLst>
              <a:ext uri="{FF2B5EF4-FFF2-40B4-BE49-F238E27FC236}">
                <a16:creationId xmlns:a16="http://schemas.microsoft.com/office/drawing/2014/main" id="{5355AA40-FB90-E94C-A8A9-08FA56943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592" y="158584"/>
            <a:ext cx="5826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7DC88D68-B09F-38B9-C98F-75C1BBB858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41" t="18500" r="24013" b="9050"/>
          <a:stretch/>
        </p:blipFill>
        <p:spPr>
          <a:xfrm>
            <a:off x="7536160" y="1542200"/>
            <a:ext cx="4626913" cy="5411136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9CCFD43F-5E48-7CEC-F49E-EEF546D77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71" y="1629762"/>
            <a:ext cx="6787156" cy="4793429"/>
          </a:xfrm>
          <a:prstGeom prst="rect">
            <a:avLst/>
          </a:prstGeom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05E680F5-DC7C-8CB3-B2A6-E287FBB44D33}"/>
              </a:ext>
            </a:extLst>
          </p:cNvPr>
          <p:cNvSpPr txBox="1"/>
          <p:nvPr/>
        </p:nvSpPr>
        <p:spPr>
          <a:xfrm>
            <a:off x="0" y="6464058"/>
            <a:ext cx="781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Bron: Pérez, M. &amp; Teixeira da Silva, Jaime &amp; Lao, Maria. (2006). Light Management in Ornamental Crops. 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828609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996541" y="434809"/>
            <a:ext cx="8077200" cy="666750"/>
          </a:xfrm>
        </p:spPr>
        <p:txBody>
          <a:bodyPr anchor="b">
            <a:noAutofit/>
          </a:bodyPr>
          <a:lstStyle/>
          <a:p>
            <a:r>
              <a:rPr lang="nl-NL" dirty="0"/>
              <a:t>MSDS</a:t>
            </a:r>
          </a:p>
        </p:txBody>
      </p:sp>
      <p:pic>
        <p:nvPicPr>
          <p:cNvPr id="16" name="Picture 7" descr="Afbeeldingsresultaat voor hu">
            <a:extLst>
              <a:ext uri="{FF2B5EF4-FFF2-40B4-BE49-F238E27FC236}">
                <a16:creationId xmlns:a16="http://schemas.microsoft.com/office/drawing/2014/main" id="{5355AA40-FB90-E94C-A8A9-08FA56943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592" y="158584"/>
            <a:ext cx="5826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80A6E84-A39D-9559-C206-EDC8F8F2F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1484783"/>
            <a:ext cx="4175183" cy="535723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2C8EC24-51CD-12A8-1208-7111FCF95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07" y="1628800"/>
            <a:ext cx="4643595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041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k9tqj7fozbw4vb8qnb8p4ixxmtpph1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Kantoorthema">
  <a:themeElements>
    <a:clrScheme name="HU">
      <a:dk1>
        <a:srgbClr val="000000"/>
      </a:dk1>
      <a:lt1>
        <a:srgbClr val="FFFFFF"/>
      </a:lt1>
      <a:dk2>
        <a:srgbClr val="FEFFFF"/>
      </a:dk2>
      <a:lt2>
        <a:srgbClr val="E7E6E6"/>
      </a:lt2>
      <a:accent1>
        <a:srgbClr val="00A0D2"/>
      </a:accent1>
      <a:accent2>
        <a:srgbClr val="EC0010"/>
      </a:accent2>
      <a:accent3>
        <a:srgbClr val="FEFFFF"/>
      </a:accent3>
      <a:accent4>
        <a:srgbClr val="00A0D2"/>
      </a:accent4>
      <a:accent5>
        <a:srgbClr val="EC0010"/>
      </a:accent5>
      <a:accent6>
        <a:srgbClr val="00A0D2"/>
      </a:accent6>
      <a:hlink>
        <a:srgbClr val="00A0D2"/>
      </a:hlink>
      <a:folHlink>
        <a:srgbClr val="00A0D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 algn="l">
          <a:defRPr dirty="0" err="1">
            <a:solidFill>
              <a:srgbClr val="000000"/>
            </a:solidFill>
            <a:latin typeface="Avenir Roman" panose="02000503020000020003" pitchFamily="2" charset="0"/>
          </a:defRPr>
        </a:defPPr>
      </a:lstStyle>
    </a:spDef>
    <a:txDef>
      <a:spPr/>
      <a:bodyPr vert="horz" lIns="0" tIns="45720" rIns="91440" bIns="45720" rtlCol="0">
        <a:norm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U TEMPLATE 2019 NL-DEF" id="{2E75BA8F-8AA3-E54B-BCEF-98A7776F3168}" vid="{404B21A7-EC8C-FB42-A755-675E3F13E0B9}"/>
    </a:ext>
  </a:extLst>
</a:theme>
</file>

<file path=ppt/theme/theme2.xml><?xml version="1.0" encoding="utf-8"?>
<a:theme xmlns:a="http://schemas.openxmlformats.org/drawingml/2006/main" name="1_Thema1">
  <a:themeElements>
    <a:clrScheme name="Concour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a1" id="{9A038CE4-B6A3-4727-B770-8B99D9A14AE1}" vid="{B12DCE82-3B7A-47C1-A58F-F30B106B195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B2F574B-0081-5943-8310-82BB30945057}">
  <we:reference id="wa104380506" version="1.3.0.0" store="en-US" storeType="OMEX"/>
  <we:alternateReferences>
    <we:reference id="WA104380506" version="1.3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HU TEMPLATE 2019 NL-DEF (1)</Template>
  <TotalTime>970</TotalTime>
  <Words>244</Words>
  <Application>Microsoft Office PowerPoint</Application>
  <PresentationFormat>Breedbeeld</PresentationFormat>
  <Paragraphs>85</Paragraphs>
  <Slides>13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13</vt:i4>
      </vt:variant>
    </vt:vector>
  </HeadingPairs>
  <TitlesOfParts>
    <vt:vector size="21" baseType="lpstr">
      <vt:lpstr>Wingdings 2</vt:lpstr>
      <vt:lpstr>Arial Black</vt:lpstr>
      <vt:lpstr>Arial</vt:lpstr>
      <vt:lpstr>Calibri</vt:lpstr>
      <vt:lpstr>Wingdings</vt:lpstr>
      <vt:lpstr>Tw Cen MT</vt:lpstr>
      <vt:lpstr>Kantoorthema</vt:lpstr>
      <vt:lpstr>1_Thema1</vt:lpstr>
      <vt:lpstr>Pigmenten in planten</vt:lpstr>
      <vt:lpstr>Pigmenten in planten</vt:lpstr>
      <vt:lpstr>Wie ben ik?</vt:lpstr>
      <vt:lpstr>Deze WS:</vt:lpstr>
      <vt:lpstr>Pigmenten</vt:lpstr>
      <vt:lpstr>Pigmenten</vt:lpstr>
      <vt:lpstr>Pigmenten</vt:lpstr>
      <vt:lpstr>Pigmenten, apolair?</vt:lpstr>
      <vt:lpstr>MSDS</vt:lpstr>
      <vt:lpstr>MSDS</vt:lpstr>
      <vt:lpstr>Aan de slag: in 3tallen!</vt:lpstr>
      <vt:lpstr>PWS/PO ideeën: </vt:lpstr>
      <vt:lpstr>PowerPoint-presentatie</vt:lpstr>
    </vt:vector>
  </TitlesOfParts>
  <Manager/>
  <Company>Hogeschool Utrecht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 voorbeeld HU.</dc:title>
  <dc:subject/>
  <dc:creator>Mark Koren</dc:creator>
  <cp:keywords/>
  <dc:description/>
  <cp:lastModifiedBy>Mark Koren</cp:lastModifiedBy>
  <cp:revision>3</cp:revision>
  <dcterms:created xsi:type="dcterms:W3CDTF">2022-09-12T11:31:42Z</dcterms:created>
  <dcterms:modified xsi:type="dcterms:W3CDTF">2023-11-09T13:54:03Z</dcterms:modified>
  <cp:category/>
</cp:coreProperties>
</file>