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
  </p:notesMasterIdLst>
  <p:sldIdLst>
    <p:sldId id="266" r:id="rId2"/>
    <p:sldId id="288" r:id="rId3"/>
    <p:sldId id="282" r:id="rId4"/>
    <p:sldId id="283" r:id="rId5"/>
    <p:sldId id="286" r:id="rId6"/>
    <p:sldId id="290" r:id="rId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2450"/>
    <a:srgbClr val="BDD1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80"/>
    <p:restoredTop sz="80929" autoAdjust="0"/>
  </p:normalViewPr>
  <p:slideViewPr>
    <p:cSldViewPr snapToGrid="0" snapToObjects="1">
      <p:cViewPr>
        <p:scale>
          <a:sx n="90" d="100"/>
          <a:sy n="90" d="100"/>
        </p:scale>
        <p:origin x="1368" y="-64"/>
      </p:cViewPr>
      <p:guideLst>
        <p:guide orient="horz" pos="2160"/>
        <p:guide pos="2880"/>
        <p:guide orient="horz" pos="22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esProps" Target="presProps.xml"/><Relationship Id="rId1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A9828-99F6-E04C-8C2C-2D89FB4D766D}" type="datetimeFigureOut">
              <a:rPr lang="nl-NL" smtClean="0"/>
              <a:t>12-01-18</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33269-2B92-2149-B073-9AE566C2559E}" type="slidenum">
              <a:rPr lang="nl-NL" smtClean="0"/>
              <a:t>‹nr.›</a:t>
            </a:fld>
            <a:endParaRPr lang="nl-NL"/>
          </a:p>
        </p:txBody>
      </p:sp>
    </p:spTree>
    <p:extLst>
      <p:ext uri="{BB962C8B-B14F-4D97-AF65-F5344CB8AC3E}">
        <p14:creationId xmlns:p14="http://schemas.microsoft.com/office/powerpoint/2010/main" val="678510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6E33269-2B92-2149-B073-9AE566C2559E}" type="slidenum">
              <a:rPr lang="nl-NL" smtClean="0"/>
              <a:t>1</a:t>
            </a:fld>
            <a:endParaRPr lang="nl-NL"/>
          </a:p>
        </p:txBody>
      </p:sp>
    </p:spTree>
    <p:extLst>
      <p:ext uri="{BB962C8B-B14F-4D97-AF65-F5344CB8AC3E}">
        <p14:creationId xmlns:p14="http://schemas.microsoft.com/office/powerpoint/2010/main" val="2941743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6E33269-2B92-2149-B073-9AE566C2559E}" type="slidenum">
              <a:rPr lang="nl-NL" smtClean="0"/>
              <a:t>2</a:t>
            </a:fld>
            <a:endParaRPr lang="nl-NL"/>
          </a:p>
        </p:txBody>
      </p:sp>
    </p:spTree>
    <p:extLst>
      <p:ext uri="{BB962C8B-B14F-4D97-AF65-F5344CB8AC3E}">
        <p14:creationId xmlns:p14="http://schemas.microsoft.com/office/powerpoint/2010/main" val="1218213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6E33269-2B92-2149-B073-9AE566C2559E}" type="slidenum">
              <a:rPr lang="nl-NL" smtClean="0"/>
              <a:t>3</a:t>
            </a:fld>
            <a:endParaRPr lang="nl-NL"/>
          </a:p>
        </p:txBody>
      </p:sp>
    </p:spTree>
    <p:extLst>
      <p:ext uri="{BB962C8B-B14F-4D97-AF65-F5344CB8AC3E}">
        <p14:creationId xmlns:p14="http://schemas.microsoft.com/office/powerpoint/2010/main" val="42120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6E33269-2B92-2149-B073-9AE566C2559E}" type="slidenum">
              <a:rPr lang="nl-NL" smtClean="0"/>
              <a:t>4</a:t>
            </a:fld>
            <a:endParaRPr lang="nl-NL"/>
          </a:p>
        </p:txBody>
      </p:sp>
    </p:spTree>
    <p:extLst>
      <p:ext uri="{BB962C8B-B14F-4D97-AF65-F5344CB8AC3E}">
        <p14:creationId xmlns:p14="http://schemas.microsoft.com/office/powerpoint/2010/main" val="110058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6E33269-2B92-2149-B073-9AE566C2559E}" type="slidenum">
              <a:rPr lang="nl-NL" smtClean="0"/>
              <a:t>5</a:t>
            </a:fld>
            <a:endParaRPr lang="nl-NL"/>
          </a:p>
        </p:txBody>
      </p:sp>
    </p:spTree>
    <p:extLst>
      <p:ext uri="{BB962C8B-B14F-4D97-AF65-F5344CB8AC3E}">
        <p14:creationId xmlns:p14="http://schemas.microsoft.com/office/powerpoint/2010/main" val="1646736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486000" y="3225600"/>
            <a:ext cx="5829270" cy="2349268"/>
          </a:xfrm>
        </p:spPr>
        <p:txBody>
          <a:bodyPr anchor="b" anchorCtr="0">
            <a:normAutofit/>
          </a:bodyPr>
          <a:lstStyle>
            <a:lvl1pPr>
              <a:lnSpc>
                <a:spcPct val="85000"/>
              </a:lnSpc>
              <a:defRPr sz="5800">
                <a:solidFill>
                  <a:schemeClr val="bg1"/>
                </a:solidFill>
              </a:defRPr>
            </a:lvl1pPr>
          </a:lstStyle>
          <a:p>
            <a:r>
              <a:rPr lang="en-US"/>
              <a:t>Click to edit Master title style</a:t>
            </a:r>
            <a:endParaRPr lang="nl-NL"/>
          </a:p>
        </p:txBody>
      </p:sp>
      <p:pic>
        <p:nvPicPr>
          <p:cNvPr id="7" name="Afbeelding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999" y="5663514"/>
            <a:ext cx="2988000" cy="929195"/>
          </a:xfrm>
          <a:prstGeom prst="rect">
            <a:avLst/>
          </a:prstGeom>
        </p:spPr>
      </p:pic>
    </p:spTree>
    <p:extLst>
      <p:ext uri="{BB962C8B-B14F-4D97-AF65-F5344CB8AC3E}">
        <p14:creationId xmlns:p14="http://schemas.microsoft.com/office/powerpoint/2010/main" val="1277789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540000" y="540001"/>
            <a:ext cx="7886700" cy="900000"/>
          </a:xfrm>
        </p:spPr>
        <p:txBody>
          <a:bodyPr anchor="t" anchorCtr="0">
            <a:normAutofit/>
          </a:bodyPr>
          <a:lstStyle>
            <a:lvl1pPr>
              <a:defRPr sz="4600"/>
            </a:lvl1pPr>
          </a:lstStyle>
          <a:p>
            <a:r>
              <a:rPr lang="en-US"/>
              <a:t>Click to edit Master title style</a:t>
            </a:r>
            <a:endParaRPr lang="en-US" dirty="0"/>
          </a:p>
        </p:txBody>
      </p:sp>
      <p:sp>
        <p:nvSpPr>
          <p:cNvPr id="3" name="Text Placeholder 2"/>
          <p:cNvSpPr>
            <a:spLocks noGrp="1"/>
          </p:cNvSpPr>
          <p:nvPr>
            <p:ph type="body" idx="1"/>
          </p:nvPr>
        </p:nvSpPr>
        <p:spPr>
          <a:xfrm>
            <a:off x="540000" y="1440000"/>
            <a:ext cx="7886700" cy="1500187"/>
          </a:xfrm>
        </p:spPr>
        <p:txBody>
          <a:bodyPr>
            <a:normAutofit/>
          </a:bodyPr>
          <a:lstStyle>
            <a:lvl1pPr marL="0" indent="0">
              <a:buNone/>
              <a:defRPr sz="2800" b="0" i="0">
                <a:solidFill>
                  <a:schemeClr val="tx1"/>
                </a:solidFill>
                <a:latin typeface="Ainslie Cond Medium" charset="0"/>
                <a:ea typeface="Ainslie Cond Medium" charset="0"/>
                <a:cs typeface="Ainslie Cond Medium"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1650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datum 2"/>
          <p:cNvSpPr>
            <a:spLocks noGrp="1"/>
          </p:cNvSpPr>
          <p:nvPr>
            <p:ph type="dt" sz="half" idx="10"/>
          </p:nvPr>
        </p:nvSpPr>
        <p:spPr/>
        <p:txBody>
          <a:bodyPr/>
          <a:lstStyle/>
          <a:p>
            <a:fld id="{73B2B91A-961B-0641-819D-0CEBC54500FE}" type="datetime1">
              <a:rPr lang="nl-NL" smtClean="0"/>
              <a:t>12-01-18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7" name="Tijdelijke aanduiding voor tekst 6"/>
          <p:cNvSpPr>
            <a:spLocks noGrp="1"/>
          </p:cNvSpPr>
          <p:nvPr>
            <p:ph type="body" sz="quarter" idx="13"/>
          </p:nvPr>
        </p:nvSpPr>
        <p:spPr>
          <a:xfrm>
            <a:off x="539750" y="1439863"/>
            <a:ext cx="75600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ijdelijke aanduiding voor dianummer 4"/>
          <p:cNvSpPr>
            <a:spLocks noGrp="1"/>
          </p:cNvSpPr>
          <p:nvPr>
            <p:ph type="sldNum" sz="quarter" idx="12"/>
          </p:nvPr>
        </p:nvSpPr>
        <p:spPr/>
        <p:txBody>
          <a:bodyPr/>
          <a:lstStyle>
            <a:lvl1pPr>
              <a:defRPr/>
            </a:lvl1pPr>
          </a:lstStyle>
          <a:p>
            <a:fld id="{7E811E3E-4F29-D040-A9C1-8E8055E9BFFC}" type="slidenum">
              <a:rPr lang="nl-NL" smtClean="0"/>
              <a:pPr/>
              <a:t>‹nr.›</a:t>
            </a:fld>
            <a:endParaRPr lang="nl-NL" dirty="0"/>
          </a:p>
        </p:txBody>
      </p:sp>
    </p:spTree>
    <p:extLst>
      <p:ext uri="{BB962C8B-B14F-4D97-AF65-F5344CB8AC3E}">
        <p14:creationId xmlns:p14="http://schemas.microsoft.com/office/powerpoint/2010/main" val="1908260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en opsommin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150864"/>
            <a:ext cx="9144000" cy="707136"/>
          </a:xfrm>
          <a:prstGeom prst="rect">
            <a:avLst/>
          </a:prstGeom>
        </p:spPr>
      </p:pic>
      <p:sp>
        <p:nvSpPr>
          <p:cNvPr id="2" name="Titel 1"/>
          <p:cNvSpPr>
            <a:spLocks noGrp="1"/>
          </p:cNvSpPr>
          <p:nvPr>
            <p:ph type="title"/>
          </p:nvPr>
        </p:nvSpPr>
        <p:spPr>
          <a:xfrm>
            <a:off x="539999" y="540000"/>
            <a:ext cx="8243999" cy="900000"/>
          </a:xfrm>
        </p:spPr>
        <p:txBody>
          <a:bodyPr/>
          <a:lstStyle/>
          <a:p>
            <a:r>
              <a:rPr lang="en-US"/>
              <a:t>Click to edit Master title style</a:t>
            </a:r>
            <a:endParaRPr lang="nl-NL"/>
          </a:p>
        </p:txBody>
      </p:sp>
      <p:sp>
        <p:nvSpPr>
          <p:cNvPr id="3" name="Tijdelijke aanduiding voor datum 2"/>
          <p:cNvSpPr>
            <a:spLocks noGrp="1"/>
          </p:cNvSpPr>
          <p:nvPr>
            <p:ph type="dt" sz="half" idx="10"/>
          </p:nvPr>
        </p:nvSpPr>
        <p:spPr/>
        <p:txBody>
          <a:bodyPr/>
          <a:lstStyle/>
          <a:p>
            <a:fld id="{359415F8-3A0E-1749-BF3C-F121CAFDFC12}" type="datetime1">
              <a:rPr lang="nl-NL" smtClean="0"/>
              <a:t>12-01-18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A99A55E6-99B4-8244-BC84-181DBD6CBE20}" type="slidenum">
              <a:rPr lang="nl-NL" smtClean="0"/>
              <a:t>‹nr.›</a:t>
            </a:fld>
            <a:endParaRPr lang="nl-NL"/>
          </a:p>
        </p:txBody>
      </p:sp>
      <p:sp>
        <p:nvSpPr>
          <p:cNvPr id="6" name="Tijdelijke aanduiding voor inhoud 2"/>
          <p:cNvSpPr>
            <a:spLocks noGrp="1"/>
          </p:cNvSpPr>
          <p:nvPr>
            <p:ph idx="1"/>
          </p:nvPr>
        </p:nvSpPr>
        <p:spPr>
          <a:xfrm>
            <a:off x="540000" y="1440000"/>
            <a:ext cx="7560000" cy="4230000"/>
          </a:xfrm>
        </p:spPr>
        <p:txBody>
          <a:bodyPr/>
          <a:lstStyle>
            <a:lvl1pPr marL="288000" indent="-288000">
              <a:spcBef>
                <a:spcPts val="0"/>
              </a:spcBef>
              <a:spcAft>
                <a:spcPts val="1000"/>
              </a:spcAft>
              <a:buClr>
                <a:srgbClr val="29612B"/>
              </a:buClr>
              <a:buSzPct val="90000"/>
              <a:buFont typeface="Arial" charset="0"/>
              <a:buChar char="•"/>
              <a:tabLst>
                <a:tab pos="288000" algn="l"/>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Tree>
    <p:extLst>
      <p:ext uri="{BB962C8B-B14F-4D97-AF65-F5344CB8AC3E}">
        <p14:creationId xmlns:p14="http://schemas.microsoft.com/office/powerpoint/2010/main" val="224114513"/>
      </p:ext>
    </p:extLst>
  </p:cSld>
  <p:clrMapOvr>
    <a:masterClrMapping/>
  </p:clrMapOvr>
  <p:extLst>
    <p:ext uri="{DCECCB84-F9BA-43D5-87BE-67443E8EF086}">
      <p15:sldGuideLst xmlns:p15="http://schemas.microsoft.com/office/powerpoint/2012/main">
        <p15:guide id="1" orient="horz" pos="3566"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en beeld met bijschrif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a:p>
        </p:txBody>
      </p:sp>
      <p:sp>
        <p:nvSpPr>
          <p:cNvPr id="3" name="Tijdelijke aanduiding voor datum 2"/>
          <p:cNvSpPr>
            <a:spLocks noGrp="1"/>
          </p:cNvSpPr>
          <p:nvPr>
            <p:ph type="dt" sz="half" idx="10"/>
          </p:nvPr>
        </p:nvSpPr>
        <p:spPr/>
        <p:txBody>
          <a:bodyPr/>
          <a:lstStyle/>
          <a:p>
            <a:fld id="{DCFD1F90-C133-8141-9C55-D5469F983AB4}" type="datetime1">
              <a:rPr lang="nl-NL" smtClean="0"/>
              <a:t>12-01-18</a:t>
            </a:fld>
            <a:endParaRPr lang="nl-NL" dirty="0"/>
          </a:p>
        </p:txBody>
      </p:sp>
      <p:sp>
        <p:nvSpPr>
          <p:cNvPr id="4" name="Tijdelijke aanduiding voor voettekst 3"/>
          <p:cNvSpPr>
            <a:spLocks noGrp="1"/>
          </p:cNvSpPr>
          <p:nvPr>
            <p:ph type="ftr" sz="quarter" idx="11"/>
          </p:nvPr>
        </p:nvSpPr>
        <p:spPr/>
        <p:txBody>
          <a:bodyPr/>
          <a:lstStyle/>
          <a:p>
            <a:endParaRPr lang="nl-NL" dirty="0"/>
          </a:p>
        </p:txBody>
      </p:sp>
      <p:sp>
        <p:nvSpPr>
          <p:cNvPr id="5" name="Tijdelijke aanduiding voor dianummer 4"/>
          <p:cNvSpPr>
            <a:spLocks noGrp="1"/>
          </p:cNvSpPr>
          <p:nvPr>
            <p:ph type="sldNum" sz="quarter" idx="12"/>
          </p:nvPr>
        </p:nvSpPr>
        <p:spPr/>
        <p:txBody>
          <a:bodyPr/>
          <a:lstStyle/>
          <a:p>
            <a:fld id="{A99A55E6-99B4-8244-BC84-181DBD6CBE20}" type="slidenum">
              <a:rPr lang="nl-NL" smtClean="0"/>
              <a:pPr/>
              <a:t>‹nr.›</a:t>
            </a:fld>
            <a:endParaRPr lang="nl-NL" dirty="0"/>
          </a:p>
        </p:txBody>
      </p:sp>
      <p:sp>
        <p:nvSpPr>
          <p:cNvPr id="7" name="Tijdelijke aanduiding voor afbeelding 6"/>
          <p:cNvSpPr>
            <a:spLocks noGrp="1"/>
          </p:cNvSpPr>
          <p:nvPr>
            <p:ph type="pic" sz="quarter" idx="13"/>
          </p:nvPr>
        </p:nvSpPr>
        <p:spPr>
          <a:xfrm>
            <a:off x="540000" y="1979999"/>
            <a:ext cx="5760000" cy="3681025"/>
          </a:xfrm>
        </p:spPr>
        <p:txBody>
          <a:bodyPr/>
          <a:lstStyle/>
          <a:p>
            <a:r>
              <a:rPr lang="en-US"/>
              <a:t>Click icon to add picture</a:t>
            </a:r>
            <a:endParaRPr lang="nl-NL"/>
          </a:p>
        </p:txBody>
      </p:sp>
      <p:sp>
        <p:nvSpPr>
          <p:cNvPr id="9" name="Tijdelijke aanduiding voor tekst 8"/>
          <p:cNvSpPr>
            <a:spLocks noGrp="1"/>
          </p:cNvSpPr>
          <p:nvPr>
            <p:ph type="body" sz="quarter" idx="14"/>
          </p:nvPr>
        </p:nvSpPr>
        <p:spPr>
          <a:xfrm>
            <a:off x="6300000" y="3957636"/>
            <a:ext cx="2424879" cy="1703388"/>
          </a:xfrm>
        </p:spPr>
        <p:txBody>
          <a:bodyPr lIns="270000" anchor="b" anchorCtr="0">
            <a:normAutofit/>
          </a:bodyPr>
          <a:lstStyle>
            <a:lvl1pPr>
              <a:defRPr sz="1800" baseline="0"/>
            </a:lvl1pPr>
          </a:lstStyle>
          <a:p>
            <a:pPr lvl="0"/>
            <a:r>
              <a:rPr lang="en-US"/>
              <a:t>Click to edit Master text styles</a:t>
            </a:r>
          </a:p>
        </p:txBody>
      </p:sp>
    </p:spTree>
    <p:extLst>
      <p:ext uri="{BB962C8B-B14F-4D97-AF65-F5344CB8AC3E}">
        <p14:creationId xmlns:p14="http://schemas.microsoft.com/office/powerpoint/2010/main" val="510212810"/>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0864"/>
            <a:ext cx="9144000" cy="707136"/>
          </a:xfrm>
          <a:prstGeom prst="rect">
            <a:avLst/>
          </a:prstGeom>
        </p:spPr>
      </p:pic>
      <p:sp>
        <p:nvSpPr>
          <p:cNvPr id="2" name="Title Placeholder 1"/>
          <p:cNvSpPr>
            <a:spLocks noGrp="1"/>
          </p:cNvSpPr>
          <p:nvPr>
            <p:ph type="title"/>
          </p:nvPr>
        </p:nvSpPr>
        <p:spPr>
          <a:xfrm>
            <a:off x="539999" y="540000"/>
            <a:ext cx="8243999" cy="900000"/>
          </a:xfrm>
          <a:prstGeom prst="rect">
            <a:avLst/>
          </a:prstGeom>
        </p:spPr>
        <p:txBody>
          <a:bodyPr vert="horz" lIns="0" tIns="0" rIns="0" bIns="0" rtlCol="0" anchor="t" anchorCtr="0">
            <a:normAutofit/>
          </a:bodyPr>
          <a:lstStyle/>
          <a:p>
            <a:r>
              <a:rPr lang="nl-NL" dirty="0"/>
              <a:t>Titelstijl van model bewerken</a:t>
            </a:r>
            <a:endParaRPr lang="en-US" dirty="0"/>
          </a:p>
        </p:txBody>
      </p:sp>
      <p:sp>
        <p:nvSpPr>
          <p:cNvPr id="3" name="Text Placeholder 2"/>
          <p:cNvSpPr>
            <a:spLocks noGrp="1"/>
          </p:cNvSpPr>
          <p:nvPr>
            <p:ph type="body" idx="1"/>
          </p:nvPr>
        </p:nvSpPr>
        <p:spPr>
          <a:xfrm>
            <a:off x="539998" y="1440000"/>
            <a:ext cx="7560000" cy="4230000"/>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540000" y="6356351"/>
            <a:ext cx="2057400" cy="365125"/>
          </a:xfrm>
          <a:prstGeom prst="rect">
            <a:avLst/>
          </a:prstGeom>
        </p:spPr>
        <p:txBody>
          <a:bodyPr vert="horz" lIns="0" tIns="0" rIns="0" bIns="0" rtlCol="0" anchor="ctr"/>
          <a:lstStyle>
            <a:lvl1pPr algn="l">
              <a:defRPr sz="1200" baseline="0">
                <a:solidFill>
                  <a:schemeClr val="tx1"/>
                </a:solidFill>
                <a:latin typeface="Ainslie Cond Book" charset="0"/>
              </a:defRPr>
            </a:lvl1pPr>
          </a:lstStyle>
          <a:p>
            <a:fld id="{AAD872AB-D163-5548-A312-E74608256238}" type="datetime1">
              <a:rPr lang="nl-NL" smtClean="0"/>
              <a:t>12-01-18</a:t>
            </a:fld>
            <a:endParaRPr lang="nl-NL"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0" tIns="0" rIns="0" bIns="0" rtlCol="0" anchor="ctr"/>
          <a:lstStyle>
            <a:lvl1pPr algn="ctr">
              <a:defRPr sz="1200" b="0" i="0">
                <a:solidFill>
                  <a:schemeClr val="tx1"/>
                </a:solidFill>
                <a:latin typeface="Ainslie Cond Book" charset="0"/>
                <a:ea typeface="Ainslie Cond Book" charset="0"/>
                <a:cs typeface="Ainslie Cond Book" charset="0"/>
              </a:defRPr>
            </a:lvl1pPr>
          </a:lstStyle>
          <a:p>
            <a:endParaRPr lang="nl-NL" dirty="0"/>
          </a:p>
        </p:txBody>
      </p:sp>
      <p:sp>
        <p:nvSpPr>
          <p:cNvPr id="6" name="Slide Number Placeholder 5"/>
          <p:cNvSpPr>
            <a:spLocks noGrp="1"/>
          </p:cNvSpPr>
          <p:nvPr>
            <p:ph type="sldNum" sz="quarter" idx="4"/>
          </p:nvPr>
        </p:nvSpPr>
        <p:spPr>
          <a:xfrm>
            <a:off x="6726598" y="6356351"/>
            <a:ext cx="2057400" cy="365125"/>
          </a:xfrm>
          <a:prstGeom prst="rect">
            <a:avLst/>
          </a:prstGeom>
        </p:spPr>
        <p:txBody>
          <a:bodyPr vert="horz" lIns="0" tIns="0" rIns="0" bIns="0" rtlCol="0" anchor="ctr"/>
          <a:lstStyle>
            <a:lvl1pPr algn="r">
              <a:defRPr sz="1200" b="0" i="0">
                <a:solidFill>
                  <a:schemeClr val="tx1"/>
                </a:solidFill>
                <a:latin typeface="Ainslie Cond Medium" charset="0"/>
                <a:ea typeface="Ainslie Cond Medium" charset="0"/>
                <a:cs typeface="Ainslie Cond Medium" charset="0"/>
              </a:defRPr>
            </a:lvl1pPr>
          </a:lstStyle>
          <a:p>
            <a:fld id="{0D890280-AA62-AF48-8DF4-B764769CB90B}" type="slidenum">
              <a:rPr lang="nl-NL" smtClean="0"/>
              <a:pPr/>
              <a:t>‹nr.›</a:t>
            </a:fld>
            <a:endParaRPr lang="nl-NL" dirty="0"/>
          </a:p>
        </p:txBody>
      </p:sp>
    </p:spTree>
    <p:extLst>
      <p:ext uri="{BB962C8B-B14F-4D97-AF65-F5344CB8AC3E}">
        <p14:creationId xmlns:p14="http://schemas.microsoft.com/office/powerpoint/2010/main" val="1968127025"/>
      </p:ext>
    </p:extLst>
  </p:cSld>
  <p:clrMap bg1="lt1" tx1="dk1" bg2="lt2" tx2="dk2" accent1="accent1" accent2="accent2" accent3="accent3" accent4="accent4" accent5="accent5" accent6="accent6" hlink="hlink" folHlink="folHlink"/>
  <p:sldLayoutIdLst>
    <p:sldLayoutId id="2147483671" r:id="rId1"/>
    <p:sldLayoutId id="2147483663" r:id="rId2"/>
    <p:sldLayoutId id="2147483672" r:id="rId3"/>
    <p:sldLayoutId id="2147483668" r:id="rId4"/>
    <p:sldLayoutId id="2147483670" r:id="rId5"/>
  </p:sldLayoutIdLst>
  <p:hf hdr="0" ftr="0" dt="0"/>
  <p:txStyles>
    <p:titleStyle>
      <a:lvl1pPr algn="l" defTabSz="914400" rtl="0" eaLnBrk="1" latinLnBrk="0" hangingPunct="1">
        <a:lnSpc>
          <a:spcPct val="90000"/>
        </a:lnSpc>
        <a:spcBef>
          <a:spcPct val="0"/>
        </a:spcBef>
        <a:buNone/>
        <a:defRPr sz="4600" b="0" i="0" kern="1200">
          <a:solidFill>
            <a:srgbClr val="B62450"/>
          </a:solidFill>
          <a:latin typeface="Ainslie Cond Medium" charset="0"/>
          <a:ea typeface="Ainslie Cond Medium" charset="0"/>
          <a:cs typeface="Ainslie Cond Medium" charset="0"/>
        </a:defRPr>
      </a:lvl1pPr>
    </p:titleStyle>
    <p:bodyStyle>
      <a:lvl1pPr marL="0" indent="0" algn="l" defTabSz="914400" rtl="0" eaLnBrk="1" latinLnBrk="0" hangingPunct="1">
        <a:lnSpc>
          <a:spcPct val="100000"/>
        </a:lnSpc>
        <a:spcBef>
          <a:spcPts val="0"/>
        </a:spcBef>
        <a:spcAft>
          <a:spcPts val="1000"/>
        </a:spcAft>
        <a:buFontTx/>
        <a:buNone/>
        <a:defRPr sz="2800" b="0" i="0" kern="1200">
          <a:solidFill>
            <a:schemeClr val="tx1"/>
          </a:solidFill>
          <a:latin typeface="Ainslie Cond Book" charset="0"/>
          <a:ea typeface="Ainslie Cond Book" charset="0"/>
          <a:cs typeface="Ainslie Cond Book" charset="0"/>
        </a:defRPr>
      </a:lvl1pPr>
      <a:lvl2pPr marL="496800" indent="-208800" algn="l" defTabSz="914400" rtl="0" eaLnBrk="1" latinLnBrk="0" hangingPunct="1">
        <a:lnSpc>
          <a:spcPct val="110000"/>
        </a:lnSpc>
        <a:spcBef>
          <a:spcPts val="500"/>
        </a:spcBef>
        <a:spcAft>
          <a:spcPts val="500"/>
        </a:spcAft>
        <a:buClr>
          <a:srgbClr val="29612B"/>
        </a:buClr>
        <a:buSzPct val="90000"/>
        <a:buFont typeface="Arial" panose="020B0604020202020204" pitchFamily="34" charset="0"/>
        <a:buChar char="•"/>
        <a:defRPr sz="2400" b="0" i="0" kern="1200">
          <a:solidFill>
            <a:schemeClr val="tx1"/>
          </a:solidFill>
          <a:latin typeface="Ainslie Cond Book" charset="0"/>
          <a:ea typeface="Ainslie Cond Book" charset="0"/>
          <a:cs typeface="Ainslie Cond Book" charset="0"/>
        </a:defRPr>
      </a:lvl2pPr>
      <a:lvl3pPr marL="669600" indent="-172800" algn="l" defTabSz="914400" rtl="0" eaLnBrk="1" latinLnBrk="0" hangingPunct="1">
        <a:lnSpc>
          <a:spcPct val="90000"/>
        </a:lnSpc>
        <a:spcBef>
          <a:spcPts val="500"/>
        </a:spcBef>
        <a:buClr>
          <a:schemeClr val="tx1"/>
        </a:buClr>
        <a:buSzPct val="90000"/>
        <a:buFont typeface=".HelveticaNeueDeskInterface-Regular" charset="-120"/>
        <a:buChar char="-"/>
        <a:defRPr sz="2000" b="0" i="0" kern="1200">
          <a:solidFill>
            <a:schemeClr val="tx1"/>
          </a:solidFill>
          <a:latin typeface="Ainslie Cond Book" charset="0"/>
          <a:ea typeface="Ainslie Cond Book" charset="0"/>
          <a:cs typeface="Ainslie Cond Book" charset="0"/>
        </a:defRPr>
      </a:lvl3pPr>
      <a:lvl4pPr marL="1600200" indent="-172800" algn="l" defTabSz="914400" rtl="0" eaLnBrk="1" latinLnBrk="0" hangingPunct="1">
        <a:lnSpc>
          <a:spcPct val="90000"/>
        </a:lnSpc>
        <a:spcBef>
          <a:spcPts val="500"/>
        </a:spcBef>
        <a:buSzPct val="90000"/>
        <a:buFont typeface="Arial" panose="020B0604020202020204" pitchFamily="34" charset="0"/>
        <a:buChar char="•"/>
        <a:defRPr sz="1800" b="0" i="0" kern="1200">
          <a:solidFill>
            <a:schemeClr val="tx1"/>
          </a:solidFill>
          <a:latin typeface="Ainslie Cond Book" charset="0"/>
          <a:ea typeface="Ainslie Cond Book" charset="0"/>
          <a:cs typeface="Ainslie Cond Book" charset="0"/>
        </a:defRPr>
      </a:lvl4pPr>
      <a:lvl5pPr marL="2057400" indent="-172800" algn="l" defTabSz="914400" rtl="0" eaLnBrk="1" latinLnBrk="0" hangingPunct="1">
        <a:lnSpc>
          <a:spcPct val="90000"/>
        </a:lnSpc>
        <a:spcBef>
          <a:spcPts val="500"/>
        </a:spcBef>
        <a:buSzPct val="90000"/>
        <a:buFont typeface="Arial" panose="020B0604020202020204" pitchFamily="34" charset="0"/>
        <a:buChar char="•"/>
        <a:defRPr sz="1800" b="0" i="0" kern="1200">
          <a:solidFill>
            <a:schemeClr val="tx1"/>
          </a:solidFill>
          <a:latin typeface="Ainslie Cond Book" charset="0"/>
          <a:ea typeface="Ainslie Cond Book" charset="0"/>
          <a:cs typeface="Ainslie Cond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566"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9651" y="1906621"/>
            <a:ext cx="6588361" cy="2393005"/>
          </a:xfrm>
        </p:spPr>
        <p:txBody>
          <a:bodyPr>
            <a:normAutofit fontScale="90000"/>
          </a:bodyPr>
          <a:lstStyle/>
          <a:p>
            <a:r>
              <a:rPr lang="nl-NL" sz="7200" b="1" dirty="0" smtClean="0"/>
              <a:t/>
            </a:r>
            <a:br>
              <a:rPr lang="nl-NL" sz="7200" b="1" dirty="0" smtClean="0"/>
            </a:br>
            <a:r>
              <a:rPr lang="nl-NL" sz="7200" b="1" dirty="0" smtClean="0"/>
              <a:t>NIBI-conferentie</a:t>
            </a:r>
            <a:br>
              <a:rPr lang="nl-NL" sz="7200" b="1" dirty="0" smtClean="0"/>
            </a:br>
            <a:r>
              <a:rPr lang="nl-NL" sz="7200" b="1" dirty="0" smtClean="0"/>
              <a:t>Biologie voor de </a:t>
            </a:r>
            <a:br>
              <a:rPr lang="nl-NL" sz="7200" b="1" dirty="0" smtClean="0"/>
            </a:br>
            <a:r>
              <a:rPr lang="nl-NL" sz="7200" b="1" dirty="0" smtClean="0"/>
              <a:t>toekomst</a:t>
            </a:r>
            <a:endParaRPr lang="nl-NL" sz="7200" dirty="0">
              <a:ln>
                <a:solidFill>
                  <a:srgbClr val="B62450"/>
                </a:solidFill>
              </a:ln>
            </a:endParaRPr>
          </a:p>
        </p:txBody>
      </p:sp>
      <p:sp>
        <p:nvSpPr>
          <p:cNvPr id="3" name="Tekstvak 2"/>
          <p:cNvSpPr txBox="1"/>
          <p:nvPr/>
        </p:nvSpPr>
        <p:spPr>
          <a:xfrm>
            <a:off x="369651" y="4592824"/>
            <a:ext cx="6016635" cy="584775"/>
          </a:xfrm>
          <a:prstGeom prst="rect">
            <a:avLst/>
          </a:prstGeom>
          <a:noFill/>
        </p:spPr>
        <p:txBody>
          <a:bodyPr wrap="square" rtlCol="0">
            <a:spAutoFit/>
          </a:bodyPr>
          <a:lstStyle/>
          <a:p>
            <a:r>
              <a:rPr lang="nl-NL" sz="3200" dirty="0" smtClean="0">
                <a:ln>
                  <a:solidFill>
                    <a:srgbClr val="B62450"/>
                  </a:solidFill>
                </a:ln>
                <a:solidFill>
                  <a:schemeClr val="bg1"/>
                </a:solidFill>
                <a:latin typeface="Ainslie Cond Medium"/>
              </a:rPr>
              <a:t>12 januari 2018</a:t>
            </a:r>
            <a:r>
              <a:rPr lang="nl-NL" sz="3200" smtClean="0">
                <a:ln>
                  <a:solidFill>
                    <a:srgbClr val="B62450"/>
                  </a:solidFill>
                </a:ln>
                <a:solidFill>
                  <a:schemeClr val="bg1"/>
                </a:solidFill>
                <a:latin typeface="Ainslie Cond Medium"/>
              </a:rPr>
              <a:t>, Lunteren</a:t>
            </a:r>
            <a:endParaRPr lang="nl-NL" sz="3200" dirty="0">
              <a:ln>
                <a:solidFill>
                  <a:srgbClr val="B62450"/>
                </a:solidFill>
              </a:ln>
              <a:solidFill>
                <a:schemeClr val="bg1"/>
              </a:solidFill>
              <a:latin typeface="Ainslie Cond Medium"/>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621" y="5907313"/>
            <a:ext cx="927377" cy="615836"/>
          </a:xfrm>
          <a:prstGeom prst="rect">
            <a:avLst/>
          </a:prstGeom>
        </p:spPr>
      </p:pic>
      <p:sp>
        <p:nvSpPr>
          <p:cNvPr id="8" name="Rectangle 7"/>
          <p:cNvSpPr/>
          <p:nvPr/>
        </p:nvSpPr>
        <p:spPr>
          <a:xfrm>
            <a:off x="6831595" y="5917360"/>
            <a:ext cx="1557662" cy="861774"/>
          </a:xfrm>
          <a:prstGeom prst="rect">
            <a:avLst/>
          </a:prstGeom>
        </p:spPr>
        <p:txBody>
          <a:bodyPr wrap="square">
            <a:spAutoFit/>
          </a:bodyPr>
          <a:lstStyle/>
          <a:p>
            <a:pPr lvl="0"/>
            <a:r>
              <a:rPr lang="en-GB" sz="1000" dirty="0">
                <a:solidFill>
                  <a:prstClr val="black"/>
                </a:solidFill>
              </a:rPr>
              <a:t>“</a:t>
            </a:r>
            <a:r>
              <a:rPr lang="en-GB" sz="800" dirty="0">
                <a:solidFill>
                  <a:prstClr val="black"/>
                </a:solidFill>
              </a:rPr>
              <a:t>This project has received funding from the </a:t>
            </a:r>
            <a:r>
              <a:rPr lang="en-GB" sz="800" i="1" dirty="0">
                <a:solidFill>
                  <a:prstClr val="black"/>
                </a:solidFill>
              </a:rPr>
              <a:t>European Union’s Horizon 2020 research and innovation programme </a:t>
            </a:r>
            <a:r>
              <a:rPr lang="en-GB" sz="800" dirty="0">
                <a:solidFill>
                  <a:prstClr val="black"/>
                </a:solidFill>
              </a:rPr>
              <a:t>under grant agreement No 710780”.</a:t>
            </a:r>
            <a:endParaRPr lang="nl-NL" sz="800" dirty="0">
              <a:solidFill>
                <a:prstClr val="black"/>
              </a:solidFill>
            </a:endParaRPr>
          </a:p>
        </p:txBody>
      </p:sp>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468" y="5801066"/>
            <a:ext cx="2342427" cy="547181"/>
          </a:xfrm>
          <a:prstGeom prst="rect">
            <a:avLst/>
          </a:prstGeom>
        </p:spPr>
      </p:pic>
    </p:spTree>
    <p:extLst>
      <p:ext uri="{BB962C8B-B14F-4D97-AF65-F5344CB8AC3E}">
        <p14:creationId xmlns:p14="http://schemas.microsoft.com/office/powerpoint/2010/main" val="5393356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Agenda</a:t>
            </a:r>
            <a:r>
              <a:rPr lang="nl-NL" dirty="0"/>
              <a:t> </a:t>
            </a:r>
          </a:p>
        </p:txBody>
      </p:sp>
      <p:sp>
        <p:nvSpPr>
          <p:cNvPr id="3" name="Tijdelijke aanduiding voor tekst 2"/>
          <p:cNvSpPr>
            <a:spLocks noGrp="1"/>
          </p:cNvSpPr>
          <p:nvPr>
            <p:ph type="body" idx="1"/>
          </p:nvPr>
        </p:nvSpPr>
        <p:spPr>
          <a:xfrm>
            <a:off x="540000" y="1440000"/>
            <a:ext cx="3631950" cy="4117838"/>
          </a:xfrm>
        </p:spPr>
        <p:txBody>
          <a:bodyPr>
            <a:normAutofit/>
          </a:bodyPr>
          <a:lstStyle/>
          <a:p>
            <a:pPr lvl="0"/>
            <a:r>
              <a:rPr lang="en-GB" dirty="0" smtClean="0"/>
              <a:t>• </a:t>
            </a:r>
            <a:r>
              <a:rPr lang="nl-NL" dirty="0" smtClean="0"/>
              <a:t>Wie zijn wij</a:t>
            </a:r>
            <a:endParaRPr lang="nl-NL" dirty="0" smtClean="0"/>
          </a:p>
          <a:p>
            <a:pPr lvl="0"/>
            <a:r>
              <a:rPr lang="nl-NL" dirty="0" smtClean="0"/>
              <a:t>• </a:t>
            </a:r>
            <a:r>
              <a:rPr lang="nl-NL" dirty="0" smtClean="0"/>
              <a:t>Wie bent u</a:t>
            </a:r>
          </a:p>
          <a:p>
            <a:pPr lvl="0"/>
            <a:r>
              <a:rPr lang="nl-NL" dirty="0" smtClean="0"/>
              <a:t>• Wat gaan we doen</a:t>
            </a:r>
          </a:p>
          <a:p>
            <a:pPr lvl="0"/>
            <a:r>
              <a:rPr lang="nl-NL" dirty="0" smtClean="0"/>
              <a:t>&amp; waarom</a:t>
            </a:r>
          </a:p>
          <a:p>
            <a:pPr lvl="0"/>
            <a:endParaRPr lang="nl-NL" dirty="0"/>
          </a:p>
          <a:p>
            <a:pPr lvl="0"/>
            <a:r>
              <a:rPr lang="nl-NL" dirty="0" smtClean="0"/>
              <a:t>• foto/stickertjes...</a:t>
            </a:r>
          </a:p>
          <a:p>
            <a:pPr lvl="0"/>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912" y="-1506510"/>
            <a:ext cx="3081088" cy="8921059"/>
          </a:xfrm>
          <a:prstGeom prst="rect">
            <a:avLst/>
          </a:prstGeom>
        </p:spPr>
      </p:pic>
    </p:spTree>
    <p:extLst>
      <p:ext uri="{BB962C8B-B14F-4D97-AF65-F5344CB8AC3E}">
        <p14:creationId xmlns:p14="http://schemas.microsoft.com/office/powerpoint/2010/main" val="1252241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0000" y="540001"/>
            <a:ext cx="5044004" cy="900000"/>
          </a:xfrm>
        </p:spPr>
        <p:txBody>
          <a:bodyPr>
            <a:normAutofit fontScale="90000"/>
          </a:bodyPr>
          <a:lstStyle/>
          <a:p>
            <a:r>
              <a:rPr lang="nl-NL" b="1" smtClean="0"/>
              <a:t>Wetenschappelijk tekenen</a:t>
            </a:r>
            <a:endParaRPr lang="nl-NL" dirty="0"/>
          </a:p>
        </p:txBody>
      </p:sp>
      <p:sp>
        <p:nvSpPr>
          <p:cNvPr id="3" name="Tijdelijke aanduiding voor tekst 2"/>
          <p:cNvSpPr>
            <a:spLocks noGrp="1"/>
          </p:cNvSpPr>
          <p:nvPr>
            <p:ph type="body" idx="1"/>
          </p:nvPr>
        </p:nvSpPr>
        <p:spPr>
          <a:xfrm>
            <a:off x="540000" y="1971676"/>
            <a:ext cx="5044004" cy="4071938"/>
          </a:xfrm>
        </p:spPr>
        <p:txBody>
          <a:bodyPr>
            <a:normAutofit/>
          </a:bodyPr>
          <a:lstStyle/>
          <a:p>
            <a:r>
              <a:rPr lang="en-GB" dirty="0" smtClean="0"/>
              <a:t>• Herbarium</a:t>
            </a:r>
          </a:p>
          <a:p>
            <a:r>
              <a:rPr lang="en-GB" dirty="0" smtClean="0"/>
              <a:t>• </a:t>
            </a:r>
            <a:r>
              <a:rPr lang="en-GB" dirty="0" err="1" smtClean="0"/>
              <a:t>Werkwijze</a:t>
            </a:r>
            <a:endParaRPr lang="en-GB" dirty="0" smtClean="0"/>
          </a:p>
          <a:p>
            <a:r>
              <a:rPr lang="en-GB" dirty="0" smtClean="0"/>
              <a:t>• </a:t>
            </a:r>
            <a:r>
              <a:rPr lang="en-GB" dirty="0" err="1" smtClean="0"/>
              <a:t>Fotografie</a:t>
            </a:r>
            <a:endParaRPr lang="en-GB" dirty="0" smtClean="0"/>
          </a:p>
          <a:p>
            <a:r>
              <a:rPr lang="en-GB" dirty="0" smtClean="0"/>
              <a:t>• </a:t>
            </a:r>
            <a:r>
              <a:rPr lang="en-GB" dirty="0" err="1" smtClean="0"/>
              <a:t>Onderwijs</a:t>
            </a:r>
            <a:r>
              <a:rPr lang="en-GB" dirty="0" smtClean="0"/>
              <a:t> </a:t>
            </a:r>
            <a:endParaRPr lang="en-GB" dirty="0" smtClean="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4004" y="0"/>
            <a:ext cx="3559996" cy="6858000"/>
          </a:xfrm>
          <a:prstGeom prst="rect">
            <a:avLst/>
          </a:prstGeom>
        </p:spPr>
      </p:pic>
    </p:spTree>
    <p:extLst>
      <p:ext uri="{BB962C8B-B14F-4D97-AF65-F5344CB8AC3E}">
        <p14:creationId xmlns:p14="http://schemas.microsoft.com/office/powerpoint/2010/main" val="20022604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164743" y="1785939"/>
            <a:ext cx="3679219" cy="4214812"/>
          </a:xfrm>
        </p:spPr>
        <p:txBody>
          <a:bodyPr>
            <a:normAutofit/>
          </a:bodyPr>
          <a:lstStyle/>
          <a:p>
            <a:r>
              <a:rPr lang="nl-NL" dirty="0" smtClean="0"/>
              <a:t>• </a:t>
            </a:r>
            <a:r>
              <a:rPr lang="nl-NL" dirty="0" smtClean="0"/>
              <a:t>Boekje</a:t>
            </a:r>
          </a:p>
          <a:p>
            <a:r>
              <a:rPr lang="nl-NL" dirty="0" smtClean="0"/>
              <a:t>• schets</a:t>
            </a:r>
          </a:p>
          <a:p>
            <a:r>
              <a:rPr lang="nl-NL" dirty="0" smtClean="0"/>
              <a:t>• observaties</a:t>
            </a:r>
          </a:p>
          <a:p>
            <a:r>
              <a:rPr lang="nl-NL" dirty="0" smtClean="0"/>
              <a:t>• vragen</a:t>
            </a:r>
          </a:p>
          <a:p>
            <a:endParaRPr lang="nl-NL" dirty="0"/>
          </a:p>
          <a:p>
            <a:r>
              <a:rPr lang="nl-NL" dirty="0" smtClean="0"/>
              <a:t>• indeling</a:t>
            </a:r>
          </a:p>
          <a:p>
            <a:r>
              <a:rPr lang="nl-NL" dirty="0" smtClean="0"/>
              <a:t>• antwoorden</a:t>
            </a:r>
            <a:endParaRPr lang="nl-NL" dirty="0"/>
          </a:p>
        </p:txBody>
      </p:sp>
      <p:sp>
        <p:nvSpPr>
          <p:cNvPr id="2" name="Titel 1"/>
          <p:cNvSpPr>
            <a:spLocks noGrp="1"/>
          </p:cNvSpPr>
          <p:nvPr>
            <p:ph type="title"/>
          </p:nvPr>
        </p:nvSpPr>
        <p:spPr>
          <a:xfrm>
            <a:off x="271463" y="436224"/>
            <a:ext cx="8872537" cy="1488825"/>
          </a:xfrm>
        </p:spPr>
        <p:txBody>
          <a:bodyPr>
            <a:normAutofit/>
          </a:bodyPr>
          <a:lstStyle/>
          <a:p>
            <a:r>
              <a:rPr lang="nl-NL" b="1" dirty="0" smtClean="0"/>
              <a:t>Werken als </a:t>
            </a:r>
            <a:r>
              <a:rPr lang="nl-NL" b="1" smtClean="0"/>
              <a:t>een onderzoeker</a:t>
            </a:r>
            <a:endParaRPr lang="nl-NL"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63" y="1180637"/>
            <a:ext cx="4171950" cy="5539721"/>
          </a:xfrm>
          <a:prstGeom prst="rect">
            <a:avLst/>
          </a:prstGeom>
        </p:spPr>
      </p:pic>
    </p:spTree>
    <p:extLst>
      <p:ext uri="{BB962C8B-B14F-4D97-AF65-F5344CB8AC3E}">
        <p14:creationId xmlns:p14="http://schemas.microsoft.com/office/powerpoint/2010/main" val="923374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540000" y="3014662"/>
            <a:ext cx="6632324" cy="3843337"/>
          </a:xfrm>
        </p:spPr>
        <p:txBody>
          <a:bodyPr>
            <a:normAutofit lnSpcReduction="10000"/>
          </a:bodyPr>
          <a:lstStyle/>
          <a:p>
            <a:r>
              <a:rPr lang="nl-NL" dirty="0" smtClean="0"/>
              <a:t>• Groeit hij ook zo in het wild? Teken de plant met de vrucht eraan, waar groeit hij... op de grond, aan een tak? Ken je familieleden? Hoe zou je de kleur omschrijven? Is de vrucht zacht of stevig, behaard of kaal, met was, met oliekliertjes of zie je nog iets anders? Zijn er onderdelen waarvan je de naam weet? In welk land worden ze gekweekt? Hoe kom je daar achter? Hoe omschrijf je de geur? En de smaak? </a:t>
            </a:r>
            <a:r>
              <a:rPr lang="nl-NL" smtClean="0"/>
              <a:t>....</a:t>
            </a:r>
            <a:endParaRPr lang="nl-NL" dirty="0"/>
          </a:p>
        </p:txBody>
      </p:sp>
      <p:sp>
        <p:nvSpPr>
          <p:cNvPr id="2" name="Titel 1"/>
          <p:cNvSpPr>
            <a:spLocks noGrp="1"/>
          </p:cNvSpPr>
          <p:nvPr>
            <p:ph type="title"/>
          </p:nvPr>
        </p:nvSpPr>
        <p:spPr/>
        <p:txBody>
          <a:bodyPr>
            <a:normAutofit/>
          </a:bodyPr>
          <a:lstStyle/>
          <a:p>
            <a:r>
              <a:rPr lang="nl-NL" b="1" dirty="0" smtClean="0"/>
              <a:t>Eh...</a:t>
            </a:r>
            <a:endParaRPr lang="nl-NL"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674" y="0"/>
            <a:ext cx="4345326" cy="2886075"/>
          </a:xfrm>
          <a:prstGeom prst="rect">
            <a:avLst/>
          </a:prstGeom>
        </p:spPr>
      </p:pic>
    </p:spTree>
    <p:extLst>
      <p:ext uri="{BB962C8B-B14F-4D97-AF65-F5344CB8AC3E}">
        <p14:creationId xmlns:p14="http://schemas.microsoft.com/office/powerpoint/2010/main" val="15423458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4320" y="540001"/>
            <a:ext cx="7672380" cy="900000"/>
          </a:xfrm>
        </p:spPr>
        <p:txBody>
          <a:bodyPr/>
          <a:lstStyle/>
          <a:p>
            <a:r>
              <a:rPr lang="nl-NL" b="1" dirty="0" smtClean="0"/>
              <a:t>En?</a:t>
            </a:r>
            <a:endParaRPr lang="nl-NL" dirty="0"/>
          </a:p>
        </p:txBody>
      </p:sp>
      <p:sp>
        <p:nvSpPr>
          <p:cNvPr id="5" name="Tijdelijke aanduiding voor tekst 2"/>
          <p:cNvSpPr>
            <a:spLocks noGrp="1"/>
          </p:cNvSpPr>
          <p:nvPr>
            <p:ph type="body" idx="1"/>
          </p:nvPr>
        </p:nvSpPr>
        <p:spPr>
          <a:xfrm>
            <a:off x="540000" y="3471862"/>
            <a:ext cx="6632324" cy="3386137"/>
          </a:xfrm>
        </p:spPr>
        <p:txBody>
          <a:bodyPr>
            <a:normAutofit/>
          </a:bodyPr>
          <a:lstStyle/>
          <a:p>
            <a:r>
              <a:rPr lang="nl-NL" dirty="0" smtClean="0"/>
              <a:t>• Wat heb je van je buren geleerd?</a:t>
            </a:r>
          </a:p>
          <a:p>
            <a:r>
              <a:rPr lang="nl-NL" dirty="0" smtClean="0"/>
              <a:t>• Wat heb je ontdekt?</a:t>
            </a:r>
          </a:p>
          <a:p>
            <a:endParaRPr lang="nl-NL" dirty="0"/>
          </a:p>
          <a:p>
            <a:r>
              <a:rPr lang="nl-NL" dirty="0" err="1" smtClean="0"/>
              <a:t>educatie@hortus.leidenuniv.nl</a:t>
            </a:r>
            <a:endParaRPr lang="nl-NL"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8938" y="540001"/>
            <a:ext cx="4957762" cy="2792413"/>
          </a:xfrm>
          <a:prstGeom prst="rect">
            <a:avLst/>
          </a:prstGeom>
        </p:spPr>
      </p:pic>
    </p:spTree>
    <p:extLst>
      <p:ext uri="{BB962C8B-B14F-4D97-AF65-F5344CB8AC3E}">
        <p14:creationId xmlns:p14="http://schemas.microsoft.com/office/powerpoint/2010/main" val="1330477553"/>
      </p:ext>
    </p:extLst>
  </p:cSld>
  <p:clrMapOvr>
    <a:masterClrMapping/>
  </p:clrMapOvr>
</p:sld>
</file>

<file path=ppt/theme/theme1.xml><?xml version="1.0" encoding="utf-8"?>
<a:theme xmlns:a="http://schemas.openxmlformats.org/drawingml/2006/main" name="Hortus botanicus Leiden powerpoint template">
  <a:themeElements>
    <a:clrScheme name="Office-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rtus Leiden powerpoint template" id="{22ECE386-8BC7-3949-98E4-05DCEA81F83E}" vid="{1C90C09F-12BD-D44B-A9E0-C4B1DEB41938}"/>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Hortus botanicus Leiden powerpoint template</Template>
  <TotalTime>1297</TotalTime>
  <Words>193</Words>
  <Application>Microsoft Macintosh PowerPoint</Application>
  <PresentationFormat>Diavoorstelling (4:3)</PresentationFormat>
  <Paragraphs>35</Paragraphs>
  <Slides>6</Slides>
  <Notes>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6</vt:i4>
      </vt:variant>
    </vt:vector>
  </HeadingPairs>
  <TitlesOfParts>
    <vt:vector size="12" baseType="lpstr">
      <vt:lpstr>.HelveticaNeueDeskInterface-Regular</vt:lpstr>
      <vt:lpstr>Ainslie Cond Book</vt:lpstr>
      <vt:lpstr>Ainslie Cond Medium</vt:lpstr>
      <vt:lpstr>Calibri</vt:lpstr>
      <vt:lpstr>Arial</vt:lpstr>
      <vt:lpstr>Hortus botanicus Leiden powerpoint template</vt:lpstr>
      <vt:lpstr> NIBI-conferentie Biologie voor de  toekomst</vt:lpstr>
      <vt:lpstr>Agenda </vt:lpstr>
      <vt:lpstr>Wetenschappelijk tekenen</vt:lpstr>
      <vt:lpstr>Werken als een onderzoeker</vt:lpstr>
      <vt:lpstr>Eh...</vt:lpstr>
      <vt:lpstr>En?</vt:lpstr>
    </vt:vector>
  </TitlesOfParts>
  <Company>Universiteit Leiden</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Ontdek Hortus botanicus Leiden</dc:title>
  <dc:creator>Lisette Bruins</dc:creator>
  <cp:lastModifiedBy>Hanneke Jelles</cp:lastModifiedBy>
  <cp:revision>155</cp:revision>
  <dcterms:created xsi:type="dcterms:W3CDTF">2017-01-31T08:12:00Z</dcterms:created>
  <dcterms:modified xsi:type="dcterms:W3CDTF">2018-01-12T09:09:01Z</dcterms:modified>
</cp:coreProperties>
</file>