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832" r:id="rId2"/>
    <p:sldId id="829" r:id="rId3"/>
    <p:sldId id="902" r:id="rId4"/>
    <p:sldId id="445" r:id="rId5"/>
    <p:sldId id="904" r:id="rId6"/>
    <p:sldId id="905" r:id="rId7"/>
    <p:sldId id="898" r:id="rId8"/>
    <p:sldId id="895" r:id="rId9"/>
    <p:sldId id="911" r:id="rId10"/>
    <p:sldId id="521" r:id="rId11"/>
    <p:sldId id="434" r:id="rId12"/>
    <p:sldId id="403" r:id="rId13"/>
    <p:sldId id="386" r:id="rId14"/>
    <p:sldId id="910" r:id="rId15"/>
    <p:sldId id="912" r:id="rId16"/>
    <p:sldId id="818" r:id="rId17"/>
    <p:sldId id="822" r:id="rId18"/>
    <p:sldId id="366" r:id="rId19"/>
    <p:sldId id="839" r:id="rId20"/>
    <p:sldId id="913" r:id="rId21"/>
    <p:sldId id="282" r:id="rId22"/>
    <p:sldId id="660" r:id="rId23"/>
    <p:sldId id="914" r:id="rId24"/>
    <p:sldId id="916" r:id="rId25"/>
    <p:sldId id="559" r:id="rId26"/>
    <p:sldId id="892" r:id="rId27"/>
    <p:sldId id="510" r:id="rId28"/>
    <p:sldId id="470" r:id="rId29"/>
    <p:sldId id="878" r:id="rId30"/>
    <p:sldId id="392" r:id="rId31"/>
    <p:sldId id="917" r:id="rId32"/>
    <p:sldId id="645" r:id="rId33"/>
    <p:sldId id="452" r:id="rId34"/>
    <p:sldId id="395" r:id="rId35"/>
    <p:sldId id="401" r:id="rId36"/>
    <p:sldId id="873" r:id="rId37"/>
    <p:sldId id="431" r:id="rId38"/>
    <p:sldId id="264" r:id="rId39"/>
    <p:sldId id="518" r:id="rId40"/>
    <p:sldId id="400" r:id="rId41"/>
    <p:sldId id="798" r:id="rId42"/>
    <p:sldId id="426" r:id="rId43"/>
    <p:sldId id="405" r:id="rId44"/>
    <p:sldId id="918" r:id="rId45"/>
    <p:sldId id="919" r:id="rId46"/>
  </p:sldIdLst>
  <p:sldSz cx="9144000" cy="6858000" type="screen4x3"/>
  <p:notesSz cx="6797675" cy="9926638"/>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orient="horz" pos="4085">
          <p15:clr>
            <a:srgbClr val="A4A3A4"/>
          </p15:clr>
        </p15:guide>
        <p15:guide id="6" pos="339">
          <p15:clr>
            <a:srgbClr val="A4A3A4"/>
          </p15:clr>
        </p15:guide>
        <p15:guide id="7" pos="56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3F9C35"/>
    <a:srgbClr val="34B233"/>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F19745-1038-4518-A5B7-9EA808FE9AD0}" v="7" dt="2021-11-12T10:44:07.002"/>
    <p1510:client id="{EE8D8D06-B6FF-4D13-946D-78D13D8576D3}" v="424" dt="2021-11-11T23:11:07.111"/>
  </p1510:revLst>
</p1510:revInfo>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8" autoAdjust="0"/>
    <p:restoredTop sz="94660"/>
  </p:normalViewPr>
  <p:slideViewPr>
    <p:cSldViewPr snapToGrid="0" showGuides="1">
      <p:cViewPr varScale="1">
        <p:scale>
          <a:sx n="69" d="100"/>
          <a:sy n="69" d="100"/>
        </p:scale>
        <p:origin x="1192" y="44"/>
      </p:cViewPr>
      <p:guideLst>
        <p:guide orient="horz" pos="1219"/>
        <p:guide orient="horz" pos="147"/>
        <p:guide orient="horz"/>
        <p:guide orient="horz" pos="3756"/>
        <p:guide orient="horz" pos="4085"/>
        <p:guide pos="339"/>
        <p:guide pos="5633"/>
      </p:guideLst>
    </p:cSldViewPr>
  </p:slideViewPr>
  <p:notesTextViewPr>
    <p:cViewPr>
      <p:scale>
        <a:sx n="1" d="1"/>
        <a:sy n="1" d="1"/>
      </p:scale>
      <p:origin x="0" y="0"/>
    </p:cViewPr>
  </p:notesTextViewPr>
  <p:sorterViewPr>
    <p:cViewPr varScale="1">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ger Witkamp" userId="a4cd3e69-6edd-4dbf-af99-386db70740a6" providerId="ADAL" clId="{EE8D8D06-B6FF-4D13-946D-78D13D8576D3}"/>
    <pc:docChg chg="undo custSel addSld delSld modSld sldOrd">
      <pc:chgData name="Renger Witkamp" userId="a4cd3e69-6edd-4dbf-af99-386db70740a6" providerId="ADAL" clId="{EE8D8D06-B6FF-4D13-946D-78D13D8576D3}" dt="2021-11-11T23:24:51.297" v="4282" actId="2696"/>
      <pc:docMkLst>
        <pc:docMk/>
      </pc:docMkLst>
      <pc:sldChg chg="add del ord">
        <pc:chgData name="Renger Witkamp" userId="a4cd3e69-6edd-4dbf-af99-386db70740a6" providerId="ADAL" clId="{EE8D8D06-B6FF-4D13-946D-78D13D8576D3}" dt="2021-11-10T07:42:59.639" v="512" actId="2696"/>
        <pc:sldMkLst>
          <pc:docMk/>
          <pc:sldMk cId="1983885521" sldId="256"/>
        </pc:sldMkLst>
      </pc:sldChg>
      <pc:sldChg chg="del">
        <pc:chgData name="Renger Witkamp" userId="a4cd3e69-6edd-4dbf-af99-386db70740a6" providerId="ADAL" clId="{EE8D8D06-B6FF-4D13-946D-78D13D8576D3}" dt="2021-11-10T06:17:08.926" v="6" actId="47"/>
        <pc:sldMkLst>
          <pc:docMk/>
          <pc:sldMk cId="1598138079" sldId="257"/>
        </pc:sldMkLst>
      </pc:sldChg>
      <pc:sldChg chg="add del">
        <pc:chgData name="Renger Witkamp" userId="a4cd3e69-6edd-4dbf-af99-386db70740a6" providerId="ADAL" clId="{EE8D8D06-B6FF-4D13-946D-78D13D8576D3}" dt="2021-11-10T09:49:45.588" v="2196" actId="47"/>
        <pc:sldMkLst>
          <pc:docMk/>
          <pc:sldMk cId="0" sldId="258"/>
        </pc:sldMkLst>
      </pc:sldChg>
      <pc:sldChg chg="add del">
        <pc:chgData name="Renger Witkamp" userId="a4cd3e69-6edd-4dbf-af99-386db70740a6" providerId="ADAL" clId="{EE8D8D06-B6FF-4D13-946D-78D13D8576D3}" dt="2021-11-10T09:49:46.174" v="2197" actId="47"/>
        <pc:sldMkLst>
          <pc:docMk/>
          <pc:sldMk cId="0" sldId="259"/>
        </pc:sldMkLst>
      </pc:sldChg>
      <pc:sldChg chg="add del ord">
        <pc:chgData name="Renger Witkamp" userId="a4cd3e69-6edd-4dbf-af99-386db70740a6" providerId="ADAL" clId="{EE8D8D06-B6FF-4D13-946D-78D13D8576D3}" dt="2021-11-11T23:06:53.704" v="4132"/>
        <pc:sldMkLst>
          <pc:docMk/>
          <pc:sldMk cId="1198437794" sldId="264"/>
        </pc:sldMkLst>
      </pc:sldChg>
      <pc:sldChg chg="addSp delSp modSp add del mod">
        <pc:chgData name="Renger Witkamp" userId="a4cd3e69-6edd-4dbf-af99-386db70740a6" providerId="ADAL" clId="{EE8D8D06-B6FF-4D13-946D-78D13D8576D3}" dt="2021-11-11T22:56:46.397" v="3909" actId="47"/>
        <pc:sldMkLst>
          <pc:docMk/>
          <pc:sldMk cId="1341923480" sldId="278"/>
        </pc:sldMkLst>
        <pc:spChg chg="add del mod">
          <ac:chgData name="Renger Witkamp" userId="a4cd3e69-6edd-4dbf-af99-386db70740a6" providerId="ADAL" clId="{EE8D8D06-B6FF-4D13-946D-78D13D8576D3}" dt="2021-11-11T22:54:39.951" v="3879" actId="478"/>
          <ac:spMkLst>
            <pc:docMk/>
            <pc:sldMk cId="1341923480" sldId="278"/>
            <ac:spMk id="3" creationId="{8C67F3BA-765C-4315-8CED-55721F3E3BC5}"/>
          </ac:spMkLst>
        </pc:spChg>
        <pc:spChg chg="del">
          <ac:chgData name="Renger Witkamp" userId="a4cd3e69-6edd-4dbf-af99-386db70740a6" providerId="ADAL" clId="{EE8D8D06-B6FF-4D13-946D-78D13D8576D3}" dt="2021-11-11T22:54:35.833" v="3878" actId="478"/>
          <ac:spMkLst>
            <pc:docMk/>
            <pc:sldMk cId="1341923480" sldId="278"/>
            <ac:spMk id="88" creationId="{00000000-0000-0000-0000-000000000000}"/>
          </ac:spMkLst>
        </pc:spChg>
      </pc:sldChg>
      <pc:sldChg chg="modSp add del mod modTransition">
        <pc:chgData name="Renger Witkamp" userId="a4cd3e69-6edd-4dbf-af99-386db70740a6" providerId="ADAL" clId="{EE8D8D06-B6FF-4D13-946D-78D13D8576D3}" dt="2021-11-10T09:24:50.610" v="1892" actId="2696"/>
        <pc:sldMkLst>
          <pc:docMk/>
          <pc:sldMk cId="691340698" sldId="280"/>
        </pc:sldMkLst>
        <pc:spChg chg="mod">
          <ac:chgData name="Renger Witkamp" userId="a4cd3e69-6edd-4dbf-af99-386db70740a6" providerId="ADAL" clId="{EE8D8D06-B6FF-4D13-946D-78D13D8576D3}" dt="2021-11-10T07:14:24.064" v="256" actId="27636"/>
          <ac:spMkLst>
            <pc:docMk/>
            <pc:sldMk cId="691340698" sldId="280"/>
            <ac:spMk id="2" creationId="{00000000-0000-0000-0000-000000000000}"/>
          </ac:spMkLst>
        </pc:spChg>
      </pc:sldChg>
      <pc:sldChg chg="modSp add del mod ord modTransition">
        <pc:chgData name="Renger Witkamp" userId="a4cd3e69-6edd-4dbf-af99-386db70740a6" providerId="ADAL" clId="{EE8D8D06-B6FF-4D13-946D-78D13D8576D3}" dt="2021-11-11T22:37:24.196" v="3547" actId="20577"/>
        <pc:sldMkLst>
          <pc:docMk/>
          <pc:sldMk cId="3483367040" sldId="282"/>
        </pc:sldMkLst>
        <pc:spChg chg="mod">
          <ac:chgData name="Renger Witkamp" userId="a4cd3e69-6edd-4dbf-af99-386db70740a6" providerId="ADAL" clId="{EE8D8D06-B6FF-4D13-946D-78D13D8576D3}" dt="2021-11-11T22:37:24.196" v="3547" actId="20577"/>
          <ac:spMkLst>
            <pc:docMk/>
            <pc:sldMk cId="3483367040" sldId="282"/>
            <ac:spMk id="3" creationId="{00000000-0000-0000-0000-000000000000}"/>
          </ac:spMkLst>
        </pc:spChg>
      </pc:sldChg>
      <pc:sldChg chg="add del">
        <pc:chgData name="Renger Witkamp" userId="a4cd3e69-6edd-4dbf-af99-386db70740a6" providerId="ADAL" clId="{EE8D8D06-B6FF-4D13-946D-78D13D8576D3}" dt="2021-11-10T09:49:46.738" v="2198" actId="47"/>
        <pc:sldMkLst>
          <pc:docMk/>
          <pc:sldMk cId="1216135911" sldId="284"/>
        </pc:sldMkLst>
      </pc:sldChg>
      <pc:sldChg chg="del">
        <pc:chgData name="Renger Witkamp" userId="a4cd3e69-6edd-4dbf-af99-386db70740a6" providerId="ADAL" clId="{EE8D8D06-B6FF-4D13-946D-78D13D8576D3}" dt="2021-11-10T06:17:17.436" v="7" actId="47"/>
        <pc:sldMkLst>
          <pc:docMk/>
          <pc:sldMk cId="3087344296" sldId="288"/>
        </pc:sldMkLst>
      </pc:sldChg>
      <pc:sldChg chg="del">
        <pc:chgData name="Renger Witkamp" userId="a4cd3e69-6edd-4dbf-af99-386db70740a6" providerId="ADAL" clId="{EE8D8D06-B6FF-4D13-946D-78D13D8576D3}" dt="2021-11-10T09:46:49.707" v="2175" actId="2696"/>
        <pc:sldMkLst>
          <pc:docMk/>
          <pc:sldMk cId="773168934" sldId="301"/>
        </pc:sldMkLst>
      </pc:sldChg>
      <pc:sldChg chg="add del">
        <pc:chgData name="Renger Witkamp" userId="a4cd3e69-6edd-4dbf-af99-386db70740a6" providerId="ADAL" clId="{EE8D8D06-B6FF-4D13-946D-78D13D8576D3}" dt="2021-11-10T06:39:28.672" v="19" actId="2696"/>
        <pc:sldMkLst>
          <pc:docMk/>
          <pc:sldMk cId="342560273" sldId="320"/>
        </pc:sldMkLst>
      </pc:sldChg>
      <pc:sldChg chg="add del">
        <pc:chgData name="Renger Witkamp" userId="a4cd3e69-6edd-4dbf-af99-386db70740a6" providerId="ADAL" clId="{EE8D8D06-B6FF-4D13-946D-78D13D8576D3}" dt="2021-11-10T09:02:58.328" v="1861" actId="2696"/>
        <pc:sldMkLst>
          <pc:docMk/>
          <pc:sldMk cId="2854170010" sldId="325"/>
        </pc:sldMkLst>
      </pc:sldChg>
      <pc:sldChg chg="add del modTransition">
        <pc:chgData name="Renger Witkamp" userId="a4cd3e69-6edd-4dbf-af99-386db70740a6" providerId="ADAL" clId="{EE8D8D06-B6FF-4D13-946D-78D13D8576D3}" dt="2021-11-10T09:53:26.041" v="2222" actId="47"/>
        <pc:sldMkLst>
          <pc:docMk/>
          <pc:sldMk cId="1787026130" sldId="328"/>
        </pc:sldMkLst>
      </pc:sldChg>
      <pc:sldChg chg="add del">
        <pc:chgData name="Renger Witkamp" userId="a4cd3e69-6edd-4dbf-af99-386db70740a6" providerId="ADAL" clId="{EE8D8D06-B6FF-4D13-946D-78D13D8576D3}" dt="2021-11-10T09:46:49.707" v="2175" actId="2696"/>
        <pc:sldMkLst>
          <pc:docMk/>
          <pc:sldMk cId="193342017" sldId="336"/>
        </pc:sldMkLst>
      </pc:sldChg>
      <pc:sldChg chg="add del">
        <pc:chgData name="Renger Witkamp" userId="a4cd3e69-6edd-4dbf-af99-386db70740a6" providerId="ADAL" clId="{EE8D8D06-B6FF-4D13-946D-78D13D8576D3}" dt="2021-11-10T06:39:28.672" v="19" actId="2696"/>
        <pc:sldMkLst>
          <pc:docMk/>
          <pc:sldMk cId="342602737" sldId="337"/>
        </pc:sldMkLst>
      </pc:sldChg>
      <pc:sldChg chg="add del">
        <pc:chgData name="Renger Witkamp" userId="a4cd3e69-6edd-4dbf-af99-386db70740a6" providerId="ADAL" clId="{EE8D8D06-B6FF-4D13-946D-78D13D8576D3}" dt="2021-11-10T06:39:28.672" v="19" actId="2696"/>
        <pc:sldMkLst>
          <pc:docMk/>
          <pc:sldMk cId="4272034935" sldId="339"/>
        </pc:sldMkLst>
      </pc:sldChg>
      <pc:sldChg chg="add del">
        <pc:chgData name="Renger Witkamp" userId="a4cd3e69-6edd-4dbf-af99-386db70740a6" providerId="ADAL" clId="{EE8D8D06-B6FF-4D13-946D-78D13D8576D3}" dt="2021-11-10T06:39:28.672" v="19" actId="2696"/>
        <pc:sldMkLst>
          <pc:docMk/>
          <pc:sldMk cId="3778503155" sldId="340"/>
        </pc:sldMkLst>
      </pc:sldChg>
      <pc:sldChg chg="add del modTransition">
        <pc:chgData name="Renger Witkamp" userId="a4cd3e69-6edd-4dbf-af99-386db70740a6" providerId="ADAL" clId="{EE8D8D06-B6FF-4D13-946D-78D13D8576D3}" dt="2021-11-10T06:39:28.672" v="19" actId="2696"/>
        <pc:sldMkLst>
          <pc:docMk/>
          <pc:sldMk cId="2818227266" sldId="348"/>
        </pc:sldMkLst>
      </pc:sldChg>
      <pc:sldChg chg="add del modTransition">
        <pc:chgData name="Renger Witkamp" userId="a4cd3e69-6edd-4dbf-af99-386db70740a6" providerId="ADAL" clId="{EE8D8D06-B6FF-4D13-946D-78D13D8576D3}" dt="2021-11-10T09:49:33.513" v="2189" actId="47"/>
        <pc:sldMkLst>
          <pc:docMk/>
          <pc:sldMk cId="328430245" sldId="350"/>
        </pc:sldMkLst>
      </pc:sldChg>
      <pc:sldChg chg="add del">
        <pc:chgData name="Renger Witkamp" userId="a4cd3e69-6edd-4dbf-af99-386db70740a6" providerId="ADAL" clId="{EE8D8D06-B6FF-4D13-946D-78D13D8576D3}" dt="2021-11-10T09:49:34.454" v="2190" actId="47"/>
        <pc:sldMkLst>
          <pc:docMk/>
          <pc:sldMk cId="2139099631" sldId="353"/>
        </pc:sldMkLst>
      </pc:sldChg>
      <pc:sldChg chg="add del">
        <pc:chgData name="Renger Witkamp" userId="a4cd3e69-6edd-4dbf-af99-386db70740a6" providerId="ADAL" clId="{EE8D8D06-B6FF-4D13-946D-78D13D8576D3}" dt="2021-11-10T09:30:31.365" v="2097" actId="2696"/>
        <pc:sldMkLst>
          <pc:docMk/>
          <pc:sldMk cId="1988058861" sldId="354"/>
        </pc:sldMkLst>
      </pc:sldChg>
      <pc:sldChg chg="add del">
        <pc:chgData name="Renger Witkamp" userId="a4cd3e69-6edd-4dbf-af99-386db70740a6" providerId="ADAL" clId="{EE8D8D06-B6FF-4D13-946D-78D13D8576D3}" dt="2021-11-10T09:30:43.286" v="2100" actId="2696"/>
        <pc:sldMkLst>
          <pc:docMk/>
          <pc:sldMk cId="3865839453" sldId="356"/>
        </pc:sldMkLst>
      </pc:sldChg>
      <pc:sldChg chg="add del">
        <pc:chgData name="Renger Witkamp" userId="a4cd3e69-6edd-4dbf-af99-386db70740a6" providerId="ADAL" clId="{EE8D8D06-B6FF-4D13-946D-78D13D8576D3}" dt="2021-11-10T09:30:35.029" v="2098" actId="2696"/>
        <pc:sldMkLst>
          <pc:docMk/>
          <pc:sldMk cId="1407198304" sldId="357"/>
        </pc:sldMkLst>
      </pc:sldChg>
      <pc:sldChg chg="add del">
        <pc:chgData name="Renger Witkamp" userId="a4cd3e69-6edd-4dbf-af99-386db70740a6" providerId="ADAL" clId="{EE8D8D06-B6FF-4D13-946D-78D13D8576D3}" dt="2021-11-10T09:49:32.949" v="2188" actId="47"/>
        <pc:sldMkLst>
          <pc:docMk/>
          <pc:sldMk cId="2120292867" sldId="358"/>
        </pc:sldMkLst>
      </pc:sldChg>
      <pc:sldChg chg="add del">
        <pc:chgData name="Renger Witkamp" userId="a4cd3e69-6edd-4dbf-af99-386db70740a6" providerId="ADAL" clId="{EE8D8D06-B6FF-4D13-946D-78D13D8576D3}" dt="2021-11-10T09:40:46.845" v="2145" actId="2696"/>
        <pc:sldMkLst>
          <pc:docMk/>
          <pc:sldMk cId="1450454920" sldId="359"/>
        </pc:sldMkLst>
      </pc:sldChg>
      <pc:sldChg chg="add del">
        <pc:chgData name="Renger Witkamp" userId="a4cd3e69-6edd-4dbf-af99-386db70740a6" providerId="ADAL" clId="{EE8D8D06-B6FF-4D13-946D-78D13D8576D3}" dt="2021-11-10T09:49:40.356" v="2193" actId="47"/>
        <pc:sldMkLst>
          <pc:docMk/>
          <pc:sldMk cId="597207283" sldId="360"/>
        </pc:sldMkLst>
      </pc:sldChg>
      <pc:sldChg chg="add del">
        <pc:chgData name="Renger Witkamp" userId="a4cd3e69-6edd-4dbf-af99-386db70740a6" providerId="ADAL" clId="{EE8D8D06-B6FF-4D13-946D-78D13D8576D3}" dt="2021-11-10T09:46:49.707" v="2175" actId="2696"/>
        <pc:sldMkLst>
          <pc:docMk/>
          <pc:sldMk cId="566979063" sldId="363"/>
        </pc:sldMkLst>
      </pc:sldChg>
      <pc:sldChg chg="del ord">
        <pc:chgData name="Renger Witkamp" userId="a4cd3e69-6edd-4dbf-af99-386db70740a6" providerId="ADAL" clId="{EE8D8D06-B6FF-4D13-946D-78D13D8576D3}" dt="2021-11-11T22:28:11.730" v="3346"/>
        <pc:sldMkLst>
          <pc:docMk/>
          <pc:sldMk cId="3304918841" sldId="366"/>
        </pc:sldMkLst>
      </pc:sldChg>
      <pc:sldChg chg="del">
        <pc:chgData name="Renger Witkamp" userId="a4cd3e69-6edd-4dbf-af99-386db70740a6" providerId="ADAL" clId="{EE8D8D06-B6FF-4D13-946D-78D13D8576D3}" dt="2021-11-10T06:17:17.436" v="7" actId="47"/>
        <pc:sldMkLst>
          <pc:docMk/>
          <pc:sldMk cId="363078891" sldId="371"/>
        </pc:sldMkLst>
      </pc:sldChg>
      <pc:sldChg chg="add del">
        <pc:chgData name="Renger Witkamp" userId="a4cd3e69-6edd-4dbf-af99-386db70740a6" providerId="ADAL" clId="{EE8D8D06-B6FF-4D13-946D-78D13D8576D3}" dt="2021-11-10T09:49:41.005" v="2194" actId="47"/>
        <pc:sldMkLst>
          <pc:docMk/>
          <pc:sldMk cId="2062342488" sldId="371"/>
        </pc:sldMkLst>
      </pc:sldChg>
      <pc:sldChg chg="add del">
        <pc:chgData name="Renger Witkamp" userId="a4cd3e69-6edd-4dbf-af99-386db70740a6" providerId="ADAL" clId="{EE8D8D06-B6FF-4D13-946D-78D13D8576D3}" dt="2021-11-10T09:49:43.882" v="2195" actId="47"/>
        <pc:sldMkLst>
          <pc:docMk/>
          <pc:sldMk cId="876890052" sldId="372"/>
        </pc:sldMkLst>
      </pc:sldChg>
      <pc:sldChg chg="add del">
        <pc:chgData name="Renger Witkamp" userId="a4cd3e69-6edd-4dbf-af99-386db70740a6" providerId="ADAL" clId="{EE8D8D06-B6FF-4D13-946D-78D13D8576D3}" dt="2021-11-10T06:39:28.672" v="19" actId="2696"/>
        <pc:sldMkLst>
          <pc:docMk/>
          <pc:sldMk cId="3500976576" sldId="374"/>
        </pc:sldMkLst>
      </pc:sldChg>
      <pc:sldChg chg="add del">
        <pc:chgData name="Renger Witkamp" userId="a4cd3e69-6edd-4dbf-af99-386db70740a6" providerId="ADAL" clId="{EE8D8D06-B6FF-4D13-946D-78D13D8576D3}" dt="2021-11-11T22:44:17.863" v="3597" actId="47"/>
        <pc:sldMkLst>
          <pc:docMk/>
          <pc:sldMk cId="475661223" sldId="376"/>
        </pc:sldMkLst>
      </pc:sldChg>
      <pc:sldChg chg="add del">
        <pc:chgData name="Renger Witkamp" userId="a4cd3e69-6edd-4dbf-af99-386db70740a6" providerId="ADAL" clId="{EE8D8D06-B6FF-4D13-946D-78D13D8576D3}" dt="2021-11-10T10:04:56.053" v="2283" actId="47"/>
        <pc:sldMkLst>
          <pc:docMk/>
          <pc:sldMk cId="3884678918" sldId="377"/>
        </pc:sldMkLst>
      </pc:sldChg>
      <pc:sldChg chg="add del modTransition">
        <pc:chgData name="Renger Witkamp" userId="a4cd3e69-6edd-4dbf-af99-386db70740a6" providerId="ADAL" clId="{EE8D8D06-B6FF-4D13-946D-78D13D8576D3}" dt="2021-11-10T09:40:31.291" v="2142" actId="2696"/>
        <pc:sldMkLst>
          <pc:docMk/>
          <pc:sldMk cId="3593876694" sldId="378"/>
        </pc:sldMkLst>
      </pc:sldChg>
      <pc:sldChg chg="modSp add del mod ord">
        <pc:chgData name="Renger Witkamp" userId="a4cd3e69-6edd-4dbf-af99-386db70740a6" providerId="ADAL" clId="{EE8D8D06-B6FF-4D13-946D-78D13D8576D3}" dt="2021-11-11T22:57:44.039" v="3965" actId="47"/>
        <pc:sldMkLst>
          <pc:docMk/>
          <pc:sldMk cId="1706615691" sldId="380"/>
        </pc:sldMkLst>
        <pc:spChg chg="mod">
          <ac:chgData name="Renger Witkamp" userId="a4cd3e69-6edd-4dbf-af99-386db70740a6" providerId="ADAL" clId="{EE8D8D06-B6FF-4D13-946D-78D13D8576D3}" dt="2021-11-11T22:57:32.984" v="3964" actId="6549"/>
          <ac:spMkLst>
            <pc:docMk/>
            <pc:sldMk cId="1706615691" sldId="380"/>
            <ac:spMk id="2" creationId="{00000000-0000-0000-0000-000000000000}"/>
          </ac:spMkLst>
        </pc:spChg>
      </pc:sldChg>
      <pc:sldChg chg="add del">
        <pc:chgData name="Renger Witkamp" userId="a4cd3e69-6edd-4dbf-af99-386db70740a6" providerId="ADAL" clId="{EE8D8D06-B6FF-4D13-946D-78D13D8576D3}" dt="2021-11-10T09:27:57.159" v="2088" actId="2696"/>
        <pc:sldMkLst>
          <pc:docMk/>
          <pc:sldMk cId="813807078" sldId="381"/>
        </pc:sldMkLst>
      </pc:sldChg>
      <pc:sldChg chg="add del">
        <pc:chgData name="Renger Witkamp" userId="a4cd3e69-6edd-4dbf-af99-386db70740a6" providerId="ADAL" clId="{EE8D8D06-B6FF-4D13-946D-78D13D8576D3}" dt="2021-11-11T22:56:49.720" v="3910" actId="47"/>
        <pc:sldMkLst>
          <pc:docMk/>
          <pc:sldMk cId="2053063541" sldId="381"/>
        </pc:sldMkLst>
      </pc:sldChg>
      <pc:sldChg chg="add del">
        <pc:chgData name="Renger Witkamp" userId="a4cd3e69-6edd-4dbf-af99-386db70740a6" providerId="ADAL" clId="{EE8D8D06-B6FF-4D13-946D-78D13D8576D3}" dt="2021-11-11T22:44:15.966" v="3596" actId="47"/>
        <pc:sldMkLst>
          <pc:docMk/>
          <pc:sldMk cId="1763547199" sldId="382"/>
        </pc:sldMkLst>
      </pc:sldChg>
      <pc:sldChg chg="add del">
        <pc:chgData name="Renger Witkamp" userId="a4cd3e69-6edd-4dbf-af99-386db70740a6" providerId="ADAL" clId="{EE8D8D06-B6FF-4D13-946D-78D13D8576D3}" dt="2021-11-10T09:53:07.714" v="2219" actId="47"/>
        <pc:sldMkLst>
          <pc:docMk/>
          <pc:sldMk cId="2628840601" sldId="382"/>
        </pc:sldMkLst>
      </pc:sldChg>
      <pc:sldChg chg="add del modTransition">
        <pc:chgData name="Renger Witkamp" userId="a4cd3e69-6edd-4dbf-af99-386db70740a6" providerId="ADAL" clId="{EE8D8D06-B6FF-4D13-946D-78D13D8576D3}" dt="2021-11-10T06:39:28.672" v="19" actId="2696"/>
        <pc:sldMkLst>
          <pc:docMk/>
          <pc:sldMk cId="349139832" sldId="383"/>
        </pc:sldMkLst>
      </pc:sldChg>
      <pc:sldChg chg="del">
        <pc:chgData name="Renger Witkamp" userId="a4cd3e69-6edd-4dbf-af99-386db70740a6" providerId="ADAL" clId="{EE8D8D06-B6FF-4D13-946D-78D13D8576D3}" dt="2021-11-10T06:17:35.782" v="9" actId="47"/>
        <pc:sldMkLst>
          <pc:docMk/>
          <pc:sldMk cId="2008443324" sldId="383"/>
        </pc:sldMkLst>
      </pc:sldChg>
      <pc:sldChg chg="add del">
        <pc:chgData name="Renger Witkamp" userId="a4cd3e69-6edd-4dbf-af99-386db70740a6" providerId="ADAL" clId="{EE8D8D06-B6FF-4D13-946D-78D13D8576D3}" dt="2021-11-11T23:24:51.297" v="4282" actId="2696"/>
        <pc:sldMkLst>
          <pc:docMk/>
          <pc:sldMk cId="2308017333" sldId="384"/>
        </pc:sldMkLst>
      </pc:sldChg>
      <pc:sldChg chg="add del">
        <pc:chgData name="Renger Witkamp" userId="a4cd3e69-6edd-4dbf-af99-386db70740a6" providerId="ADAL" clId="{EE8D8D06-B6FF-4D13-946D-78D13D8576D3}" dt="2021-11-10T07:07:52.662" v="247" actId="2696"/>
        <pc:sldMkLst>
          <pc:docMk/>
          <pc:sldMk cId="3950551411" sldId="385"/>
        </pc:sldMkLst>
      </pc:sldChg>
      <pc:sldChg chg="add del">
        <pc:chgData name="Renger Witkamp" userId="a4cd3e69-6edd-4dbf-af99-386db70740a6" providerId="ADAL" clId="{EE8D8D06-B6FF-4D13-946D-78D13D8576D3}" dt="2021-11-10T07:08:42.212" v="248" actId="2696"/>
        <pc:sldMkLst>
          <pc:docMk/>
          <pc:sldMk cId="2853945239" sldId="386"/>
        </pc:sldMkLst>
      </pc:sldChg>
      <pc:sldChg chg="add ord">
        <pc:chgData name="Renger Witkamp" userId="a4cd3e69-6edd-4dbf-af99-386db70740a6" providerId="ADAL" clId="{EE8D8D06-B6FF-4D13-946D-78D13D8576D3}" dt="2021-11-11T22:12:15.035" v="3282"/>
        <pc:sldMkLst>
          <pc:docMk/>
          <pc:sldMk cId="3299667371" sldId="386"/>
        </pc:sldMkLst>
      </pc:sldChg>
      <pc:sldChg chg="add del">
        <pc:chgData name="Renger Witkamp" userId="a4cd3e69-6edd-4dbf-af99-386db70740a6" providerId="ADAL" clId="{EE8D8D06-B6FF-4D13-946D-78D13D8576D3}" dt="2021-11-10T09:41:24.200" v="2148" actId="2696"/>
        <pc:sldMkLst>
          <pc:docMk/>
          <pc:sldMk cId="3347137939" sldId="387"/>
        </pc:sldMkLst>
      </pc:sldChg>
      <pc:sldChg chg="add del">
        <pc:chgData name="Renger Witkamp" userId="a4cd3e69-6edd-4dbf-af99-386db70740a6" providerId="ADAL" clId="{EE8D8D06-B6FF-4D13-946D-78D13D8576D3}" dt="2021-11-10T09:46:49.707" v="2175" actId="2696"/>
        <pc:sldMkLst>
          <pc:docMk/>
          <pc:sldMk cId="3433191403" sldId="388"/>
        </pc:sldMkLst>
      </pc:sldChg>
      <pc:sldChg chg="del">
        <pc:chgData name="Renger Witkamp" userId="a4cd3e69-6edd-4dbf-af99-386db70740a6" providerId="ADAL" clId="{EE8D8D06-B6FF-4D13-946D-78D13D8576D3}" dt="2021-11-10T06:17:08.926" v="6" actId="47"/>
        <pc:sldMkLst>
          <pc:docMk/>
          <pc:sldMk cId="273711242" sldId="389"/>
        </pc:sldMkLst>
      </pc:sldChg>
      <pc:sldChg chg="delSp add del modTransition">
        <pc:chgData name="Renger Witkamp" userId="a4cd3e69-6edd-4dbf-af99-386db70740a6" providerId="ADAL" clId="{EE8D8D06-B6FF-4D13-946D-78D13D8576D3}" dt="2021-11-10T09:53:07.714" v="2219" actId="47"/>
        <pc:sldMkLst>
          <pc:docMk/>
          <pc:sldMk cId="951484147" sldId="390"/>
        </pc:sldMkLst>
        <pc:spChg chg="del">
          <ac:chgData name="Renger Witkamp" userId="a4cd3e69-6edd-4dbf-af99-386db70740a6" providerId="ADAL" clId="{EE8D8D06-B6FF-4D13-946D-78D13D8576D3}" dt="2021-11-10T09:51:19.922" v="2212" actId="21"/>
          <ac:spMkLst>
            <pc:docMk/>
            <pc:sldMk cId="951484147" sldId="390"/>
            <ac:spMk id="6" creationId="{00000000-0000-0000-0000-000000000000}"/>
          </ac:spMkLst>
        </pc:spChg>
        <pc:picChg chg="del">
          <ac:chgData name="Renger Witkamp" userId="a4cd3e69-6edd-4dbf-af99-386db70740a6" providerId="ADAL" clId="{EE8D8D06-B6FF-4D13-946D-78D13D8576D3}" dt="2021-11-10T09:51:19.922" v="2212" actId="21"/>
          <ac:picMkLst>
            <pc:docMk/>
            <pc:sldMk cId="951484147" sldId="390"/>
            <ac:picMk id="8194" creationId="{00000000-0000-0000-0000-000000000000}"/>
          </ac:picMkLst>
        </pc:picChg>
      </pc:sldChg>
      <pc:sldChg chg="add del modTransition">
        <pc:chgData name="Renger Witkamp" userId="a4cd3e69-6edd-4dbf-af99-386db70740a6" providerId="ADAL" clId="{EE8D8D06-B6FF-4D13-946D-78D13D8576D3}" dt="2021-11-10T10:05:06.061" v="2286" actId="47"/>
        <pc:sldMkLst>
          <pc:docMk/>
          <pc:sldMk cId="1943177567" sldId="391"/>
        </pc:sldMkLst>
      </pc:sldChg>
      <pc:sldChg chg="add ord">
        <pc:chgData name="Renger Witkamp" userId="a4cd3e69-6edd-4dbf-af99-386db70740a6" providerId="ADAL" clId="{EE8D8D06-B6FF-4D13-946D-78D13D8576D3}" dt="2021-11-11T23:05:07.734" v="4117"/>
        <pc:sldMkLst>
          <pc:docMk/>
          <pc:sldMk cId="344252584" sldId="392"/>
        </pc:sldMkLst>
      </pc:sldChg>
      <pc:sldChg chg="add ord">
        <pc:chgData name="Renger Witkamp" userId="a4cd3e69-6edd-4dbf-af99-386db70740a6" providerId="ADAL" clId="{EE8D8D06-B6FF-4D13-946D-78D13D8576D3}" dt="2021-11-11T23:05:27.613" v="4122"/>
        <pc:sldMkLst>
          <pc:docMk/>
          <pc:sldMk cId="2253412446" sldId="395"/>
        </pc:sldMkLst>
      </pc:sldChg>
      <pc:sldChg chg="add del">
        <pc:chgData name="Renger Witkamp" userId="a4cd3e69-6edd-4dbf-af99-386db70740a6" providerId="ADAL" clId="{EE8D8D06-B6FF-4D13-946D-78D13D8576D3}" dt="2021-11-10T09:46:49.707" v="2175" actId="2696"/>
        <pc:sldMkLst>
          <pc:docMk/>
          <pc:sldMk cId="3386752611" sldId="398"/>
        </pc:sldMkLst>
      </pc:sldChg>
      <pc:sldChg chg="del">
        <pc:chgData name="Renger Witkamp" userId="a4cd3e69-6edd-4dbf-af99-386db70740a6" providerId="ADAL" clId="{EE8D8D06-B6FF-4D13-946D-78D13D8576D3}" dt="2021-11-10T06:17:40.644" v="10" actId="47"/>
        <pc:sldMkLst>
          <pc:docMk/>
          <pc:sldMk cId="3289578733" sldId="399"/>
        </pc:sldMkLst>
      </pc:sldChg>
      <pc:sldChg chg="add ord">
        <pc:chgData name="Renger Witkamp" userId="a4cd3e69-6edd-4dbf-af99-386db70740a6" providerId="ADAL" clId="{EE8D8D06-B6FF-4D13-946D-78D13D8576D3}" dt="2021-11-11T23:06:27.252" v="4128"/>
        <pc:sldMkLst>
          <pc:docMk/>
          <pc:sldMk cId="2458711489" sldId="400"/>
        </pc:sldMkLst>
      </pc:sldChg>
      <pc:sldChg chg="add ord modTransition">
        <pc:chgData name="Renger Witkamp" userId="a4cd3e69-6edd-4dbf-af99-386db70740a6" providerId="ADAL" clId="{EE8D8D06-B6FF-4D13-946D-78D13D8576D3}" dt="2021-11-11T23:05:31.443" v="4124"/>
        <pc:sldMkLst>
          <pc:docMk/>
          <pc:sldMk cId="867991765" sldId="401"/>
        </pc:sldMkLst>
      </pc:sldChg>
      <pc:sldChg chg="add del">
        <pc:chgData name="Renger Witkamp" userId="a4cd3e69-6edd-4dbf-af99-386db70740a6" providerId="ADAL" clId="{EE8D8D06-B6FF-4D13-946D-78D13D8576D3}" dt="2021-11-10T09:00:50.602" v="1786" actId="2696"/>
        <pc:sldMkLst>
          <pc:docMk/>
          <pc:sldMk cId="142224545" sldId="402"/>
        </pc:sldMkLst>
      </pc:sldChg>
      <pc:sldChg chg="add del modTransition">
        <pc:chgData name="Renger Witkamp" userId="a4cd3e69-6edd-4dbf-af99-386db70740a6" providerId="ADAL" clId="{EE8D8D06-B6FF-4D13-946D-78D13D8576D3}" dt="2021-11-10T07:08:42.212" v="248" actId="2696"/>
        <pc:sldMkLst>
          <pc:docMk/>
          <pc:sldMk cId="3285071327" sldId="402"/>
        </pc:sldMkLst>
      </pc:sldChg>
      <pc:sldChg chg="modSp add mod ord modTransition">
        <pc:chgData name="Renger Witkamp" userId="a4cd3e69-6edd-4dbf-af99-386db70740a6" providerId="ADAL" clId="{EE8D8D06-B6FF-4D13-946D-78D13D8576D3}" dt="2021-11-11T22:11:52.253" v="3280" actId="20577"/>
        <pc:sldMkLst>
          <pc:docMk/>
          <pc:sldMk cId="3141484270" sldId="403"/>
        </pc:sldMkLst>
        <pc:spChg chg="mod">
          <ac:chgData name="Renger Witkamp" userId="a4cd3e69-6edd-4dbf-af99-386db70740a6" providerId="ADAL" clId="{EE8D8D06-B6FF-4D13-946D-78D13D8576D3}" dt="2021-11-11T22:11:52.253" v="3280" actId="20577"/>
          <ac:spMkLst>
            <pc:docMk/>
            <pc:sldMk cId="3141484270" sldId="403"/>
            <ac:spMk id="12" creationId="{00000000-0000-0000-0000-000000000000}"/>
          </ac:spMkLst>
        </pc:spChg>
      </pc:sldChg>
      <pc:sldChg chg="modSp add mod">
        <pc:chgData name="Renger Witkamp" userId="a4cd3e69-6edd-4dbf-af99-386db70740a6" providerId="ADAL" clId="{EE8D8D06-B6FF-4D13-946D-78D13D8576D3}" dt="2021-11-11T23:11:35.709" v="4275" actId="20577"/>
        <pc:sldMkLst>
          <pc:docMk/>
          <pc:sldMk cId="4233074649" sldId="404"/>
        </pc:sldMkLst>
        <pc:spChg chg="mod">
          <ac:chgData name="Renger Witkamp" userId="a4cd3e69-6edd-4dbf-af99-386db70740a6" providerId="ADAL" clId="{EE8D8D06-B6FF-4D13-946D-78D13D8576D3}" dt="2021-11-11T23:11:35.709" v="4275" actId="20577"/>
          <ac:spMkLst>
            <pc:docMk/>
            <pc:sldMk cId="4233074649" sldId="404"/>
            <ac:spMk id="11" creationId="{00000000-0000-0000-0000-000000000000}"/>
          </ac:spMkLst>
        </pc:spChg>
      </pc:sldChg>
      <pc:sldChg chg="add ord">
        <pc:chgData name="Renger Witkamp" userId="a4cd3e69-6edd-4dbf-af99-386db70740a6" providerId="ADAL" clId="{EE8D8D06-B6FF-4D13-946D-78D13D8576D3}" dt="2021-11-10T09:46:28.036" v="2172"/>
        <pc:sldMkLst>
          <pc:docMk/>
          <pc:sldMk cId="3936533438" sldId="405"/>
        </pc:sldMkLst>
      </pc:sldChg>
      <pc:sldChg chg="add del modTransition">
        <pc:chgData name="Renger Witkamp" userId="a4cd3e69-6edd-4dbf-af99-386db70740a6" providerId="ADAL" clId="{EE8D8D06-B6FF-4D13-946D-78D13D8576D3}" dt="2021-11-10T10:05:00.381" v="2285" actId="47"/>
        <pc:sldMkLst>
          <pc:docMk/>
          <pc:sldMk cId="4111253842" sldId="406"/>
        </pc:sldMkLst>
      </pc:sldChg>
      <pc:sldChg chg="add del ord">
        <pc:chgData name="Renger Witkamp" userId="a4cd3e69-6edd-4dbf-af99-386db70740a6" providerId="ADAL" clId="{EE8D8D06-B6FF-4D13-946D-78D13D8576D3}" dt="2021-11-10T10:18:11.898" v="2371" actId="47"/>
        <pc:sldMkLst>
          <pc:docMk/>
          <pc:sldMk cId="3498615130" sldId="407"/>
        </pc:sldMkLst>
      </pc:sldChg>
      <pc:sldChg chg="modSp add del mod">
        <pc:chgData name="Renger Witkamp" userId="a4cd3e69-6edd-4dbf-af99-386db70740a6" providerId="ADAL" clId="{EE8D8D06-B6FF-4D13-946D-78D13D8576D3}" dt="2021-11-10T09:49:47.277" v="2199" actId="47"/>
        <pc:sldMkLst>
          <pc:docMk/>
          <pc:sldMk cId="527922837" sldId="420"/>
        </pc:sldMkLst>
        <pc:spChg chg="mod">
          <ac:chgData name="Renger Witkamp" userId="a4cd3e69-6edd-4dbf-af99-386db70740a6" providerId="ADAL" clId="{EE8D8D06-B6FF-4D13-946D-78D13D8576D3}" dt="2021-11-10T06:55:42.687" v="34" actId="27636"/>
          <ac:spMkLst>
            <pc:docMk/>
            <pc:sldMk cId="527922837" sldId="420"/>
            <ac:spMk id="4" creationId="{00000000-0000-0000-0000-000000000000}"/>
          </ac:spMkLst>
        </pc:spChg>
      </pc:sldChg>
      <pc:sldChg chg="add del">
        <pc:chgData name="Renger Witkamp" userId="a4cd3e69-6edd-4dbf-af99-386db70740a6" providerId="ADAL" clId="{EE8D8D06-B6FF-4D13-946D-78D13D8576D3}" dt="2021-11-10T09:46:49.707" v="2175" actId="2696"/>
        <pc:sldMkLst>
          <pc:docMk/>
          <pc:sldMk cId="4161865330" sldId="421"/>
        </pc:sldMkLst>
      </pc:sldChg>
      <pc:sldChg chg="add ord">
        <pc:chgData name="Renger Witkamp" userId="a4cd3e69-6edd-4dbf-af99-386db70740a6" providerId="ADAL" clId="{EE8D8D06-B6FF-4D13-946D-78D13D8576D3}" dt="2021-11-10T09:53:46.611" v="2224"/>
        <pc:sldMkLst>
          <pc:docMk/>
          <pc:sldMk cId="802451463" sldId="426"/>
        </pc:sldMkLst>
      </pc:sldChg>
      <pc:sldChg chg="ord">
        <pc:chgData name="Renger Witkamp" userId="a4cd3e69-6edd-4dbf-af99-386db70740a6" providerId="ADAL" clId="{EE8D8D06-B6FF-4D13-946D-78D13D8576D3}" dt="2021-11-11T23:07:10.551" v="4136"/>
        <pc:sldMkLst>
          <pc:docMk/>
          <pc:sldMk cId="1173742547" sldId="431"/>
        </pc:sldMkLst>
      </pc:sldChg>
      <pc:sldChg chg="add ord">
        <pc:chgData name="Renger Witkamp" userId="a4cd3e69-6edd-4dbf-af99-386db70740a6" providerId="ADAL" clId="{EE8D8D06-B6FF-4D13-946D-78D13D8576D3}" dt="2021-11-11T22:06:25.930" v="3112"/>
        <pc:sldMkLst>
          <pc:docMk/>
          <pc:sldMk cId="837441356" sldId="434"/>
        </pc:sldMkLst>
      </pc:sldChg>
      <pc:sldChg chg="del">
        <pc:chgData name="Renger Witkamp" userId="a4cd3e69-6edd-4dbf-af99-386db70740a6" providerId="ADAL" clId="{EE8D8D06-B6FF-4D13-946D-78D13D8576D3}" dt="2021-11-10T06:17:35.782" v="9" actId="47"/>
        <pc:sldMkLst>
          <pc:docMk/>
          <pc:sldMk cId="1902381979" sldId="436"/>
        </pc:sldMkLst>
      </pc:sldChg>
      <pc:sldChg chg="add del modTransition">
        <pc:chgData name="Renger Witkamp" userId="a4cd3e69-6edd-4dbf-af99-386db70740a6" providerId="ADAL" clId="{EE8D8D06-B6FF-4D13-946D-78D13D8576D3}" dt="2021-11-10T09:23:35.284" v="1890" actId="2696"/>
        <pc:sldMkLst>
          <pc:docMk/>
          <pc:sldMk cId="1273942401" sldId="444"/>
        </pc:sldMkLst>
      </pc:sldChg>
      <pc:sldChg chg="delSp modSp add mod ord">
        <pc:chgData name="Renger Witkamp" userId="a4cd3e69-6edd-4dbf-af99-386db70740a6" providerId="ADAL" clId="{EE8D8D06-B6FF-4D13-946D-78D13D8576D3}" dt="2021-11-11T21:56:13.993" v="3067" actId="6549"/>
        <pc:sldMkLst>
          <pc:docMk/>
          <pc:sldMk cId="2730627991" sldId="445"/>
        </pc:sldMkLst>
        <pc:spChg chg="mod">
          <ac:chgData name="Renger Witkamp" userId="a4cd3e69-6edd-4dbf-af99-386db70740a6" providerId="ADAL" clId="{EE8D8D06-B6FF-4D13-946D-78D13D8576D3}" dt="2021-11-10T08:09:44.183" v="721" actId="1076"/>
          <ac:spMkLst>
            <pc:docMk/>
            <pc:sldMk cId="2730627991" sldId="445"/>
            <ac:spMk id="2" creationId="{00000000-0000-0000-0000-000000000000}"/>
          </ac:spMkLst>
        </pc:spChg>
        <pc:spChg chg="mod">
          <ac:chgData name="Renger Witkamp" userId="a4cd3e69-6edd-4dbf-af99-386db70740a6" providerId="ADAL" clId="{EE8D8D06-B6FF-4D13-946D-78D13D8576D3}" dt="2021-11-10T08:09:34.375" v="720" actId="207"/>
          <ac:spMkLst>
            <pc:docMk/>
            <pc:sldMk cId="2730627991" sldId="445"/>
            <ac:spMk id="3"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5"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6"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7"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8"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9"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10"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11" creationId="{00000000-0000-0000-0000-000000000000}"/>
          </ac:spMkLst>
        </pc:spChg>
        <pc:spChg chg="mod topLvl">
          <ac:chgData name="Renger Witkamp" userId="a4cd3e69-6edd-4dbf-af99-386db70740a6" providerId="ADAL" clId="{EE8D8D06-B6FF-4D13-946D-78D13D8576D3}" dt="2021-11-11T21:55:31.396" v="3064" actId="165"/>
          <ac:spMkLst>
            <pc:docMk/>
            <pc:sldMk cId="2730627991" sldId="445"/>
            <ac:spMk id="13" creationId="{00000000-0000-0000-0000-000000000000}"/>
          </ac:spMkLst>
        </pc:spChg>
        <pc:spChg chg="mod topLvl">
          <ac:chgData name="Renger Witkamp" userId="a4cd3e69-6edd-4dbf-af99-386db70740a6" providerId="ADAL" clId="{EE8D8D06-B6FF-4D13-946D-78D13D8576D3}" dt="2021-11-11T21:55:31.396" v="3064" actId="165"/>
          <ac:spMkLst>
            <pc:docMk/>
            <pc:sldMk cId="2730627991" sldId="445"/>
            <ac:spMk id="14" creationId="{00000000-0000-0000-0000-000000000000}"/>
          </ac:spMkLst>
        </pc:spChg>
        <pc:spChg chg="mod topLvl">
          <ac:chgData name="Renger Witkamp" userId="a4cd3e69-6edd-4dbf-af99-386db70740a6" providerId="ADAL" clId="{EE8D8D06-B6FF-4D13-946D-78D13D8576D3}" dt="2021-11-11T21:55:31.396" v="3064" actId="165"/>
          <ac:spMkLst>
            <pc:docMk/>
            <pc:sldMk cId="2730627991" sldId="445"/>
            <ac:spMk id="15" creationId="{00000000-0000-0000-0000-000000000000}"/>
          </ac:spMkLst>
        </pc:spChg>
        <pc:spChg chg="mod topLvl">
          <ac:chgData name="Renger Witkamp" userId="a4cd3e69-6edd-4dbf-af99-386db70740a6" providerId="ADAL" clId="{EE8D8D06-B6FF-4D13-946D-78D13D8576D3}" dt="2021-11-11T21:56:13.993" v="3067" actId="6549"/>
          <ac:spMkLst>
            <pc:docMk/>
            <pc:sldMk cId="2730627991" sldId="445"/>
            <ac:spMk id="16" creationId="{00000000-0000-0000-0000-000000000000}"/>
          </ac:spMkLst>
        </pc:spChg>
        <pc:spChg chg="mod topLvl">
          <ac:chgData name="Renger Witkamp" userId="a4cd3e69-6edd-4dbf-af99-386db70740a6" providerId="ADAL" clId="{EE8D8D06-B6FF-4D13-946D-78D13D8576D3}" dt="2021-11-11T21:55:31.396" v="3064" actId="165"/>
          <ac:spMkLst>
            <pc:docMk/>
            <pc:sldMk cId="2730627991" sldId="445"/>
            <ac:spMk id="17" creationId="{00000000-0000-0000-0000-000000000000}"/>
          </ac:spMkLst>
        </pc:spChg>
        <pc:spChg chg="mod topLvl">
          <ac:chgData name="Renger Witkamp" userId="a4cd3e69-6edd-4dbf-af99-386db70740a6" providerId="ADAL" clId="{EE8D8D06-B6FF-4D13-946D-78D13D8576D3}" dt="2021-11-11T21:55:31.396" v="3064" actId="165"/>
          <ac:spMkLst>
            <pc:docMk/>
            <pc:sldMk cId="2730627991" sldId="445"/>
            <ac:spMk id="18" creationId="{00000000-0000-0000-0000-000000000000}"/>
          </ac:spMkLst>
        </pc:spChg>
        <pc:spChg chg="mod topLvl">
          <ac:chgData name="Renger Witkamp" userId="a4cd3e69-6edd-4dbf-af99-386db70740a6" providerId="ADAL" clId="{EE8D8D06-B6FF-4D13-946D-78D13D8576D3}" dt="2021-11-11T21:55:31.396" v="3064" actId="165"/>
          <ac:spMkLst>
            <pc:docMk/>
            <pc:sldMk cId="2730627991" sldId="445"/>
            <ac:spMk id="19" creationId="{00000000-0000-0000-0000-000000000000}"/>
          </ac:spMkLst>
        </pc:spChg>
        <pc:spChg chg="mod">
          <ac:chgData name="Renger Witkamp" userId="a4cd3e69-6edd-4dbf-af99-386db70740a6" providerId="ADAL" clId="{EE8D8D06-B6FF-4D13-946D-78D13D8576D3}" dt="2021-11-11T21:55:50.268" v="3065" actId="207"/>
          <ac:spMkLst>
            <pc:docMk/>
            <pc:sldMk cId="2730627991" sldId="445"/>
            <ac:spMk id="20" creationId="{00000000-0000-0000-0000-000000000000}"/>
          </ac:spMkLst>
        </pc:spChg>
        <pc:spChg chg="mod">
          <ac:chgData name="Renger Witkamp" userId="a4cd3e69-6edd-4dbf-af99-386db70740a6" providerId="ADAL" clId="{EE8D8D06-B6FF-4D13-946D-78D13D8576D3}" dt="2021-11-11T21:51:11.725" v="2700" actId="14100"/>
          <ac:spMkLst>
            <pc:docMk/>
            <pc:sldMk cId="2730627991" sldId="445"/>
            <ac:spMk id="21" creationId="{00000000-0000-0000-0000-000000000000}"/>
          </ac:spMkLst>
        </pc:spChg>
        <pc:grpChg chg="del mod">
          <ac:chgData name="Renger Witkamp" userId="a4cd3e69-6edd-4dbf-af99-386db70740a6" providerId="ADAL" clId="{EE8D8D06-B6FF-4D13-946D-78D13D8576D3}" dt="2021-11-11T21:55:31.396" v="3064" actId="165"/>
          <ac:grpSpMkLst>
            <pc:docMk/>
            <pc:sldMk cId="2730627991" sldId="445"/>
            <ac:grpSpMk id="12" creationId="{00000000-0000-0000-0000-000000000000}"/>
          </ac:grpSpMkLst>
        </pc:grpChg>
      </pc:sldChg>
      <pc:sldChg chg="add del">
        <pc:chgData name="Renger Witkamp" userId="a4cd3e69-6edd-4dbf-af99-386db70740a6" providerId="ADAL" clId="{EE8D8D06-B6FF-4D13-946D-78D13D8576D3}" dt="2021-11-10T06:39:28.672" v="19" actId="2696"/>
        <pc:sldMkLst>
          <pc:docMk/>
          <pc:sldMk cId="4101404334" sldId="450"/>
        </pc:sldMkLst>
      </pc:sldChg>
      <pc:sldChg chg="add del">
        <pc:chgData name="Renger Witkamp" userId="a4cd3e69-6edd-4dbf-af99-386db70740a6" providerId="ADAL" clId="{EE8D8D06-B6FF-4D13-946D-78D13D8576D3}" dt="2021-11-10T09:51:03.224" v="2211" actId="47"/>
        <pc:sldMkLst>
          <pc:docMk/>
          <pc:sldMk cId="4216023003" sldId="451"/>
        </pc:sldMkLst>
      </pc:sldChg>
      <pc:sldChg chg="modSp add mod ord modTransition">
        <pc:chgData name="Renger Witkamp" userId="a4cd3e69-6edd-4dbf-af99-386db70740a6" providerId="ADAL" clId="{EE8D8D06-B6FF-4D13-946D-78D13D8576D3}" dt="2021-11-11T23:05:14.264" v="4119"/>
        <pc:sldMkLst>
          <pc:docMk/>
          <pc:sldMk cId="855418548" sldId="452"/>
        </pc:sldMkLst>
        <pc:spChg chg="mod">
          <ac:chgData name="Renger Witkamp" userId="a4cd3e69-6edd-4dbf-af99-386db70740a6" providerId="ADAL" clId="{EE8D8D06-B6FF-4D13-946D-78D13D8576D3}" dt="2021-11-11T22:58:19.803" v="3969" actId="6549"/>
          <ac:spMkLst>
            <pc:docMk/>
            <pc:sldMk cId="855418548" sldId="452"/>
            <ac:spMk id="8" creationId="{E2EC28D6-6C04-41F2-B672-A27E6014489F}"/>
          </ac:spMkLst>
        </pc:spChg>
      </pc:sldChg>
      <pc:sldChg chg="add del">
        <pc:chgData name="Renger Witkamp" userId="a4cd3e69-6edd-4dbf-af99-386db70740a6" providerId="ADAL" clId="{EE8D8D06-B6FF-4D13-946D-78D13D8576D3}" dt="2021-11-10T06:39:28.672" v="19" actId="2696"/>
        <pc:sldMkLst>
          <pc:docMk/>
          <pc:sldMk cId="1047925694" sldId="467"/>
        </pc:sldMkLst>
      </pc:sldChg>
      <pc:sldChg chg="addSp delSp modSp add mod ord">
        <pc:chgData name="Renger Witkamp" userId="a4cd3e69-6edd-4dbf-af99-386db70740a6" providerId="ADAL" clId="{EE8D8D06-B6FF-4D13-946D-78D13D8576D3}" dt="2021-11-11T22:54:53.683" v="3881"/>
        <pc:sldMkLst>
          <pc:docMk/>
          <pc:sldMk cId="2956409563" sldId="470"/>
        </pc:sldMkLst>
        <pc:spChg chg="del">
          <ac:chgData name="Renger Witkamp" userId="a4cd3e69-6edd-4dbf-af99-386db70740a6" providerId="ADAL" clId="{EE8D8D06-B6FF-4D13-946D-78D13D8576D3}" dt="2021-11-11T22:54:11.973" v="3876" actId="478"/>
          <ac:spMkLst>
            <pc:docMk/>
            <pc:sldMk cId="2956409563" sldId="470"/>
            <ac:spMk id="6" creationId="{00000000-0000-0000-0000-000000000000}"/>
          </ac:spMkLst>
        </pc:spChg>
        <pc:spChg chg="add del mod">
          <ac:chgData name="Renger Witkamp" userId="a4cd3e69-6edd-4dbf-af99-386db70740a6" providerId="ADAL" clId="{EE8D8D06-B6FF-4D13-946D-78D13D8576D3}" dt="2021-11-11T22:54:16.953" v="3877" actId="478"/>
          <ac:spMkLst>
            <pc:docMk/>
            <pc:sldMk cId="2956409563" sldId="470"/>
            <ac:spMk id="7" creationId="{EAABBA90-5E40-4FD9-8E8E-29F475B01F67}"/>
          </ac:spMkLst>
        </pc:spChg>
      </pc:sldChg>
      <pc:sldChg chg="add del">
        <pc:chgData name="Renger Witkamp" userId="a4cd3e69-6edd-4dbf-af99-386db70740a6" providerId="ADAL" clId="{EE8D8D06-B6FF-4D13-946D-78D13D8576D3}" dt="2021-11-10T09:47:22.761" v="2176" actId="2696"/>
        <pc:sldMkLst>
          <pc:docMk/>
          <pc:sldMk cId="3829951035" sldId="470"/>
        </pc:sldMkLst>
      </pc:sldChg>
      <pc:sldChg chg="del">
        <pc:chgData name="Renger Witkamp" userId="a4cd3e69-6edd-4dbf-af99-386db70740a6" providerId="ADAL" clId="{EE8D8D06-B6FF-4D13-946D-78D13D8576D3}" dt="2021-11-10T06:17:08.926" v="6" actId="47"/>
        <pc:sldMkLst>
          <pc:docMk/>
          <pc:sldMk cId="1428311072" sldId="473"/>
        </pc:sldMkLst>
      </pc:sldChg>
      <pc:sldChg chg="add del">
        <pc:chgData name="Renger Witkamp" userId="a4cd3e69-6edd-4dbf-af99-386db70740a6" providerId="ADAL" clId="{EE8D8D06-B6FF-4D13-946D-78D13D8576D3}" dt="2021-11-10T06:39:28.672" v="19" actId="2696"/>
        <pc:sldMkLst>
          <pc:docMk/>
          <pc:sldMk cId="2497823911" sldId="473"/>
        </pc:sldMkLst>
      </pc:sldChg>
      <pc:sldChg chg="del ord">
        <pc:chgData name="Renger Witkamp" userId="a4cd3e69-6edd-4dbf-af99-386db70740a6" providerId="ADAL" clId="{EE8D8D06-B6FF-4D13-946D-78D13D8576D3}" dt="2021-11-10T09:23:38.942" v="1891" actId="2696"/>
        <pc:sldMkLst>
          <pc:docMk/>
          <pc:sldMk cId="1342906652" sldId="492"/>
        </pc:sldMkLst>
      </pc:sldChg>
      <pc:sldChg chg="del">
        <pc:chgData name="Renger Witkamp" userId="a4cd3e69-6edd-4dbf-af99-386db70740a6" providerId="ADAL" clId="{EE8D8D06-B6FF-4D13-946D-78D13D8576D3}" dt="2021-11-10T06:17:08.926" v="6" actId="47"/>
        <pc:sldMkLst>
          <pc:docMk/>
          <pc:sldMk cId="3120041102" sldId="504"/>
        </pc:sldMkLst>
      </pc:sldChg>
      <pc:sldChg chg="add del">
        <pc:chgData name="Renger Witkamp" userId="a4cd3e69-6edd-4dbf-af99-386db70740a6" providerId="ADAL" clId="{EE8D8D06-B6FF-4D13-946D-78D13D8576D3}" dt="2021-11-11T22:39:09.142" v="3549" actId="2696"/>
        <pc:sldMkLst>
          <pc:docMk/>
          <pc:sldMk cId="2062837860" sldId="507"/>
        </pc:sldMkLst>
      </pc:sldChg>
      <pc:sldChg chg="modSp add mod ord">
        <pc:chgData name="Renger Witkamp" userId="a4cd3e69-6edd-4dbf-af99-386db70740a6" providerId="ADAL" clId="{EE8D8D06-B6FF-4D13-946D-78D13D8576D3}" dt="2021-11-11T22:52:50.251" v="3850"/>
        <pc:sldMkLst>
          <pc:docMk/>
          <pc:sldMk cId="555919204" sldId="510"/>
        </pc:sldMkLst>
        <pc:spChg chg="mod">
          <ac:chgData name="Renger Witkamp" userId="a4cd3e69-6edd-4dbf-af99-386db70740a6" providerId="ADAL" clId="{EE8D8D06-B6FF-4D13-946D-78D13D8576D3}" dt="2021-11-11T22:51:21.339" v="3793" actId="6549"/>
          <ac:spMkLst>
            <pc:docMk/>
            <pc:sldMk cId="555919204" sldId="510"/>
            <ac:spMk id="2" creationId="{4DCB0EC5-536F-4663-A555-8B85821ED909}"/>
          </ac:spMkLst>
        </pc:spChg>
      </pc:sldChg>
      <pc:sldChg chg="add del">
        <pc:chgData name="Renger Witkamp" userId="a4cd3e69-6edd-4dbf-af99-386db70740a6" providerId="ADAL" clId="{EE8D8D06-B6FF-4D13-946D-78D13D8576D3}" dt="2021-11-10T10:01:35.462" v="2229" actId="2696"/>
        <pc:sldMkLst>
          <pc:docMk/>
          <pc:sldMk cId="984329395" sldId="510"/>
        </pc:sldMkLst>
      </pc:sldChg>
      <pc:sldChg chg="add del">
        <pc:chgData name="Renger Witkamp" userId="a4cd3e69-6edd-4dbf-af99-386db70740a6" providerId="ADAL" clId="{EE8D8D06-B6FF-4D13-946D-78D13D8576D3}" dt="2021-11-10T06:40:14.511" v="20" actId="2696"/>
        <pc:sldMkLst>
          <pc:docMk/>
          <pc:sldMk cId="3387603752" sldId="510"/>
        </pc:sldMkLst>
      </pc:sldChg>
      <pc:sldChg chg="add del">
        <pc:chgData name="Renger Witkamp" userId="a4cd3e69-6edd-4dbf-af99-386db70740a6" providerId="ADAL" clId="{EE8D8D06-B6FF-4D13-946D-78D13D8576D3}" dt="2021-11-10T06:39:28.672" v="19" actId="2696"/>
        <pc:sldMkLst>
          <pc:docMk/>
          <pc:sldMk cId="2146567700" sldId="511"/>
        </pc:sldMkLst>
      </pc:sldChg>
      <pc:sldChg chg="del">
        <pc:chgData name="Renger Witkamp" userId="a4cd3e69-6edd-4dbf-af99-386db70740a6" providerId="ADAL" clId="{EE8D8D06-B6FF-4D13-946D-78D13D8576D3}" dt="2021-11-10T06:17:35.782" v="9" actId="47"/>
        <pc:sldMkLst>
          <pc:docMk/>
          <pc:sldMk cId="3842406549" sldId="511"/>
        </pc:sldMkLst>
      </pc:sldChg>
      <pc:sldChg chg="add del">
        <pc:chgData name="Renger Witkamp" userId="a4cd3e69-6edd-4dbf-af99-386db70740a6" providerId="ADAL" clId="{EE8D8D06-B6FF-4D13-946D-78D13D8576D3}" dt="2021-11-10T06:39:28.672" v="19" actId="2696"/>
        <pc:sldMkLst>
          <pc:docMk/>
          <pc:sldMk cId="3402918576" sldId="512"/>
        </pc:sldMkLst>
      </pc:sldChg>
      <pc:sldChg chg="add del">
        <pc:chgData name="Renger Witkamp" userId="a4cd3e69-6edd-4dbf-af99-386db70740a6" providerId="ADAL" clId="{EE8D8D06-B6FF-4D13-946D-78D13D8576D3}" dt="2021-11-10T09:53:51.727" v="2225" actId="47"/>
        <pc:sldMkLst>
          <pc:docMk/>
          <pc:sldMk cId="2931908433" sldId="514"/>
        </pc:sldMkLst>
      </pc:sldChg>
      <pc:sldChg chg="add del">
        <pc:chgData name="Renger Witkamp" userId="a4cd3e69-6edd-4dbf-af99-386db70740a6" providerId="ADAL" clId="{EE8D8D06-B6FF-4D13-946D-78D13D8576D3}" dt="2021-11-10T06:39:28.672" v="19" actId="2696"/>
        <pc:sldMkLst>
          <pc:docMk/>
          <pc:sldMk cId="1261359873" sldId="518"/>
        </pc:sldMkLst>
      </pc:sldChg>
      <pc:sldChg chg="addSp modSp add mod ord modClrScheme modAnim chgLayout">
        <pc:chgData name="Renger Witkamp" userId="a4cd3e69-6edd-4dbf-af99-386db70740a6" providerId="ADAL" clId="{EE8D8D06-B6FF-4D13-946D-78D13D8576D3}" dt="2021-11-11T23:09:13.646" v="4196" actId="6549"/>
        <pc:sldMkLst>
          <pc:docMk/>
          <pc:sldMk cId="3436623836" sldId="518"/>
        </pc:sldMkLst>
        <pc:spChg chg="add mod ord">
          <ac:chgData name="Renger Witkamp" userId="a4cd3e69-6edd-4dbf-af99-386db70740a6" providerId="ADAL" clId="{EE8D8D06-B6FF-4D13-946D-78D13D8576D3}" dt="2021-11-11T23:09:13.646" v="4196" actId="6549"/>
          <ac:spMkLst>
            <pc:docMk/>
            <pc:sldMk cId="3436623836" sldId="518"/>
            <ac:spMk id="2" creationId="{C4606467-7257-4B26-9E7E-ADEBDC415E34}"/>
          </ac:spMkLst>
        </pc:spChg>
        <pc:spChg chg="add mod">
          <ac:chgData name="Renger Witkamp" userId="a4cd3e69-6edd-4dbf-af99-386db70740a6" providerId="ADAL" clId="{EE8D8D06-B6FF-4D13-946D-78D13D8576D3}" dt="2021-11-11T23:07:25.237" v="4137"/>
          <ac:spMkLst>
            <pc:docMk/>
            <pc:sldMk cId="3436623836" sldId="518"/>
            <ac:spMk id="15" creationId="{657E5E97-8961-4C9E-8993-FDAEE45C0BC9}"/>
          </ac:spMkLst>
        </pc:spChg>
        <pc:spChg chg="add mod">
          <ac:chgData name="Renger Witkamp" userId="a4cd3e69-6edd-4dbf-af99-386db70740a6" providerId="ADAL" clId="{EE8D8D06-B6FF-4D13-946D-78D13D8576D3}" dt="2021-11-11T23:07:43.938" v="4141" actId="1076"/>
          <ac:spMkLst>
            <pc:docMk/>
            <pc:sldMk cId="3436623836" sldId="518"/>
            <ac:spMk id="20" creationId="{242479CF-D537-4E74-AA51-793A7E1FDD3A}"/>
          </ac:spMkLst>
        </pc:spChg>
        <pc:spChg chg="add mod">
          <ac:chgData name="Renger Witkamp" userId="a4cd3e69-6edd-4dbf-af99-386db70740a6" providerId="ADAL" clId="{EE8D8D06-B6FF-4D13-946D-78D13D8576D3}" dt="2021-11-11T23:07:52.748" v="4144" actId="14100"/>
          <ac:spMkLst>
            <pc:docMk/>
            <pc:sldMk cId="3436623836" sldId="518"/>
            <ac:spMk id="21" creationId="{7E3EEF36-FC73-4135-B70C-D8A60EF5A30E}"/>
          </ac:spMkLst>
        </pc:spChg>
      </pc:sldChg>
      <pc:sldChg chg="addSp delSp modSp add mod ord modClrScheme chgLayout">
        <pc:chgData name="Renger Witkamp" userId="a4cd3e69-6edd-4dbf-af99-386db70740a6" providerId="ADAL" clId="{EE8D8D06-B6FF-4D13-946D-78D13D8576D3}" dt="2021-11-11T22:10:52.764" v="3131" actId="1076"/>
        <pc:sldMkLst>
          <pc:docMk/>
          <pc:sldMk cId="3133454062" sldId="521"/>
        </pc:sldMkLst>
        <pc:spChg chg="add del mod">
          <ac:chgData name="Renger Witkamp" userId="a4cd3e69-6edd-4dbf-af99-386db70740a6" providerId="ADAL" clId="{EE8D8D06-B6FF-4D13-946D-78D13D8576D3}" dt="2021-11-11T22:09:19.867" v="3116" actId="21"/>
          <ac:spMkLst>
            <pc:docMk/>
            <pc:sldMk cId="3133454062" sldId="521"/>
            <ac:spMk id="2" creationId="{00B49854-C6F5-44EB-BB56-D4D9D58E07C0}"/>
          </ac:spMkLst>
        </pc:spChg>
        <pc:spChg chg="add del mod">
          <ac:chgData name="Renger Witkamp" userId="a4cd3e69-6edd-4dbf-af99-386db70740a6" providerId="ADAL" clId="{EE8D8D06-B6FF-4D13-946D-78D13D8576D3}" dt="2021-11-11T22:10:03.505" v="3126" actId="26606"/>
          <ac:spMkLst>
            <pc:docMk/>
            <pc:sldMk cId="3133454062" sldId="521"/>
            <ac:spMk id="10" creationId="{B7FC9D86-3E82-4B90-B8CC-8C2C23ECE65F}"/>
          </ac:spMkLst>
        </pc:spChg>
        <pc:spChg chg="add del mod">
          <ac:chgData name="Renger Witkamp" userId="a4cd3e69-6edd-4dbf-af99-386db70740a6" providerId="ADAL" clId="{EE8D8D06-B6FF-4D13-946D-78D13D8576D3}" dt="2021-11-11T22:10:03.505" v="3126" actId="26606"/>
          <ac:spMkLst>
            <pc:docMk/>
            <pc:sldMk cId="3133454062" sldId="521"/>
            <ac:spMk id="12" creationId="{327BA883-868C-4337-ABBC-4346FA738CBF}"/>
          </ac:spMkLst>
        </pc:spChg>
        <pc:picChg chg="del">
          <ac:chgData name="Renger Witkamp" userId="a4cd3e69-6edd-4dbf-af99-386db70740a6" providerId="ADAL" clId="{EE8D8D06-B6FF-4D13-946D-78D13D8576D3}" dt="2021-11-11T22:09:21.636" v="3117" actId="478"/>
          <ac:picMkLst>
            <pc:docMk/>
            <pc:sldMk cId="3133454062" sldId="521"/>
            <ac:picMk id="3" creationId="{1701DC0D-EA49-4B9F-856F-2077F60279E2}"/>
          </ac:picMkLst>
        </pc:picChg>
        <pc:picChg chg="add mod">
          <ac:chgData name="Renger Witkamp" userId="a4cd3e69-6edd-4dbf-af99-386db70740a6" providerId="ADAL" clId="{EE8D8D06-B6FF-4D13-946D-78D13D8576D3}" dt="2021-11-11T22:10:52.764" v="3131" actId="1076"/>
          <ac:picMkLst>
            <pc:docMk/>
            <pc:sldMk cId="3133454062" sldId="521"/>
            <ac:picMk id="5" creationId="{52B9FCD1-CB9D-4A53-978A-5BD99C282FD4}"/>
          </ac:picMkLst>
        </pc:picChg>
      </pc:sldChg>
      <pc:sldChg chg="add del">
        <pc:chgData name="Renger Witkamp" userId="a4cd3e69-6edd-4dbf-af99-386db70740a6" providerId="ADAL" clId="{EE8D8D06-B6FF-4D13-946D-78D13D8576D3}" dt="2021-11-10T09:29:27.759" v="2092" actId="2696"/>
        <pc:sldMkLst>
          <pc:docMk/>
          <pc:sldMk cId="1586753276" sldId="559"/>
        </pc:sldMkLst>
      </pc:sldChg>
      <pc:sldChg chg="modSp add mod ord">
        <pc:chgData name="Renger Witkamp" userId="a4cd3e69-6edd-4dbf-af99-386db70740a6" providerId="ADAL" clId="{EE8D8D06-B6FF-4D13-946D-78D13D8576D3}" dt="2021-11-11T22:52:39.144" v="3848" actId="1076"/>
        <pc:sldMkLst>
          <pc:docMk/>
          <pc:sldMk cId="2107131401" sldId="559"/>
        </pc:sldMkLst>
        <pc:spChg chg="mod">
          <ac:chgData name="Renger Witkamp" userId="a4cd3e69-6edd-4dbf-af99-386db70740a6" providerId="ADAL" clId="{EE8D8D06-B6FF-4D13-946D-78D13D8576D3}" dt="2021-11-11T22:52:39.144" v="3848" actId="1076"/>
          <ac:spMkLst>
            <pc:docMk/>
            <pc:sldMk cId="2107131401" sldId="559"/>
            <ac:spMk id="3" creationId="{00000000-0000-0000-0000-000000000000}"/>
          </ac:spMkLst>
        </pc:spChg>
      </pc:sldChg>
      <pc:sldChg chg="add del">
        <pc:chgData name="Renger Witkamp" userId="a4cd3e69-6edd-4dbf-af99-386db70740a6" providerId="ADAL" clId="{EE8D8D06-B6FF-4D13-946D-78D13D8576D3}" dt="2021-11-10T09:33:01.686" v="2108" actId="47"/>
        <pc:sldMkLst>
          <pc:docMk/>
          <pc:sldMk cId="3144175445" sldId="571"/>
        </pc:sldMkLst>
      </pc:sldChg>
      <pc:sldChg chg="delSp add del mod ord">
        <pc:chgData name="Renger Witkamp" userId="a4cd3e69-6edd-4dbf-af99-386db70740a6" providerId="ADAL" clId="{EE8D8D06-B6FF-4D13-946D-78D13D8576D3}" dt="2021-11-11T23:05:16.379" v="4120" actId="47"/>
        <pc:sldMkLst>
          <pc:docMk/>
          <pc:sldMk cId="4072139175" sldId="573"/>
        </pc:sldMkLst>
        <pc:spChg chg="del">
          <ac:chgData name="Renger Witkamp" userId="a4cd3e69-6edd-4dbf-af99-386db70740a6" providerId="ADAL" clId="{EE8D8D06-B6FF-4D13-946D-78D13D8576D3}" dt="2021-11-11T23:01:01.520" v="4081" actId="478"/>
          <ac:spMkLst>
            <pc:docMk/>
            <pc:sldMk cId="4072139175" sldId="573"/>
            <ac:spMk id="2" creationId="{00000000-0000-0000-0000-000000000000}"/>
          </ac:spMkLst>
        </pc:spChg>
      </pc:sldChg>
      <pc:sldChg chg="add del ord">
        <pc:chgData name="Renger Witkamp" userId="a4cd3e69-6edd-4dbf-af99-386db70740a6" providerId="ADAL" clId="{EE8D8D06-B6FF-4D13-946D-78D13D8576D3}" dt="2021-11-10T09:50:52.126" v="2207" actId="47"/>
        <pc:sldMkLst>
          <pc:docMk/>
          <pc:sldMk cId="2804770307" sldId="577"/>
        </pc:sldMkLst>
      </pc:sldChg>
      <pc:sldChg chg="add del ord">
        <pc:chgData name="Renger Witkamp" userId="a4cd3e69-6edd-4dbf-af99-386db70740a6" providerId="ADAL" clId="{EE8D8D06-B6FF-4D13-946D-78D13D8576D3}" dt="2021-11-10T09:29:58.196" v="2096" actId="2696"/>
        <pc:sldMkLst>
          <pc:docMk/>
          <pc:sldMk cId="954638918" sldId="580"/>
        </pc:sldMkLst>
      </pc:sldChg>
      <pc:sldChg chg="add del">
        <pc:chgData name="Renger Witkamp" userId="a4cd3e69-6edd-4dbf-af99-386db70740a6" providerId="ADAL" clId="{EE8D8D06-B6FF-4D13-946D-78D13D8576D3}" dt="2021-11-10T09:33:02.840" v="2109" actId="47"/>
        <pc:sldMkLst>
          <pc:docMk/>
          <pc:sldMk cId="2916831481" sldId="581"/>
        </pc:sldMkLst>
      </pc:sldChg>
      <pc:sldChg chg="add del">
        <pc:chgData name="Renger Witkamp" userId="a4cd3e69-6edd-4dbf-af99-386db70740a6" providerId="ADAL" clId="{EE8D8D06-B6FF-4D13-946D-78D13D8576D3}" dt="2021-11-10T06:40:14.511" v="20" actId="2696"/>
        <pc:sldMkLst>
          <pc:docMk/>
          <pc:sldMk cId="984329395" sldId="583"/>
        </pc:sldMkLst>
      </pc:sldChg>
      <pc:sldChg chg="add del">
        <pc:chgData name="Renger Witkamp" userId="a4cd3e69-6edd-4dbf-af99-386db70740a6" providerId="ADAL" clId="{EE8D8D06-B6FF-4D13-946D-78D13D8576D3}" dt="2021-11-10T06:40:14.511" v="20" actId="2696"/>
        <pc:sldMkLst>
          <pc:docMk/>
          <pc:sldMk cId="507043148" sldId="584"/>
        </pc:sldMkLst>
      </pc:sldChg>
      <pc:sldChg chg="add del ord">
        <pc:chgData name="Renger Witkamp" userId="a4cd3e69-6edd-4dbf-af99-386db70740a6" providerId="ADAL" clId="{EE8D8D06-B6FF-4D13-946D-78D13D8576D3}" dt="2021-11-11T23:06:07.471" v="4126" actId="2696"/>
        <pc:sldMkLst>
          <pc:docMk/>
          <pc:sldMk cId="4221109392" sldId="593"/>
        </pc:sldMkLst>
      </pc:sldChg>
      <pc:sldChg chg="add del ord">
        <pc:chgData name="Renger Witkamp" userId="a4cd3e69-6edd-4dbf-af99-386db70740a6" providerId="ADAL" clId="{EE8D8D06-B6FF-4D13-946D-78D13D8576D3}" dt="2021-11-10T09:33:10.361" v="2113" actId="47"/>
        <pc:sldMkLst>
          <pc:docMk/>
          <pc:sldMk cId="9051041" sldId="595"/>
        </pc:sldMkLst>
      </pc:sldChg>
      <pc:sldChg chg="del">
        <pc:chgData name="Renger Witkamp" userId="a4cd3e69-6edd-4dbf-af99-386db70740a6" providerId="ADAL" clId="{EE8D8D06-B6FF-4D13-946D-78D13D8576D3}" dt="2021-11-10T06:17:40.644" v="10" actId="47"/>
        <pc:sldMkLst>
          <pc:docMk/>
          <pc:sldMk cId="1665581644" sldId="596"/>
        </pc:sldMkLst>
      </pc:sldChg>
      <pc:sldChg chg="add del">
        <pc:chgData name="Renger Witkamp" userId="a4cd3e69-6edd-4dbf-af99-386db70740a6" providerId="ADAL" clId="{EE8D8D06-B6FF-4D13-946D-78D13D8576D3}" dt="2021-11-10T09:51:01.852" v="2210" actId="47"/>
        <pc:sldMkLst>
          <pc:docMk/>
          <pc:sldMk cId="1426395662" sldId="609"/>
        </pc:sldMkLst>
      </pc:sldChg>
      <pc:sldChg chg="add del modTransition">
        <pc:chgData name="Renger Witkamp" userId="a4cd3e69-6edd-4dbf-af99-386db70740a6" providerId="ADAL" clId="{EE8D8D06-B6FF-4D13-946D-78D13D8576D3}" dt="2021-11-10T09:50:28.861" v="2203" actId="47"/>
        <pc:sldMkLst>
          <pc:docMk/>
          <pc:sldMk cId="3526263033" sldId="633"/>
        </pc:sldMkLst>
      </pc:sldChg>
      <pc:sldChg chg="add del ord">
        <pc:chgData name="Renger Witkamp" userId="a4cd3e69-6edd-4dbf-af99-386db70740a6" providerId="ADAL" clId="{EE8D8D06-B6FF-4D13-946D-78D13D8576D3}" dt="2021-11-11T22:58:42.025" v="3970" actId="2696"/>
        <pc:sldMkLst>
          <pc:docMk/>
          <pc:sldMk cId="482972173" sldId="643"/>
        </pc:sldMkLst>
      </pc:sldChg>
      <pc:sldChg chg="add ord">
        <pc:chgData name="Renger Witkamp" userId="a4cd3e69-6edd-4dbf-af99-386db70740a6" providerId="ADAL" clId="{EE8D8D06-B6FF-4D13-946D-78D13D8576D3}" dt="2021-11-11T23:04:18.694" v="4115"/>
        <pc:sldMkLst>
          <pc:docMk/>
          <pc:sldMk cId="3037281126" sldId="645"/>
        </pc:sldMkLst>
      </pc:sldChg>
      <pc:sldChg chg="del">
        <pc:chgData name="Renger Witkamp" userId="a4cd3e69-6edd-4dbf-af99-386db70740a6" providerId="ADAL" clId="{EE8D8D06-B6FF-4D13-946D-78D13D8576D3}" dt="2021-11-10T06:17:35.782" v="9" actId="47"/>
        <pc:sldMkLst>
          <pc:docMk/>
          <pc:sldMk cId="4199980645" sldId="649"/>
        </pc:sldMkLst>
      </pc:sldChg>
      <pc:sldChg chg="add del">
        <pc:chgData name="Renger Witkamp" userId="a4cd3e69-6edd-4dbf-af99-386db70740a6" providerId="ADAL" clId="{EE8D8D06-B6FF-4D13-946D-78D13D8576D3}" dt="2021-11-11T22:47:43.822" v="3776" actId="47"/>
        <pc:sldMkLst>
          <pc:docMk/>
          <pc:sldMk cId="1013096042" sldId="656"/>
        </pc:sldMkLst>
      </pc:sldChg>
      <pc:sldChg chg="add del">
        <pc:chgData name="Renger Witkamp" userId="a4cd3e69-6edd-4dbf-af99-386db70740a6" providerId="ADAL" clId="{EE8D8D06-B6FF-4D13-946D-78D13D8576D3}" dt="2021-11-11T23:10:20.741" v="4198" actId="2696"/>
        <pc:sldMkLst>
          <pc:docMk/>
          <pc:sldMk cId="2304918678" sldId="659"/>
        </pc:sldMkLst>
      </pc:sldChg>
      <pc:sldChg chg="addSp delSp modSp add del mod ord modTransition">
        <pc:chgData name="Renger Witkamp" userId="a4cd3e69-6edd-4dbf-af99-386db70740a6" providerId="ADAL" clId="{EE8D8D06-B6FF-4D13-946D-78D13D8576D3}" dt="2021-11-11T22:28:22.639" v="3350"/>
        <pc:sldMkLst>
          <pc:docMk/>
          <pc:sldMk cId="3936679152" sldId="660"/>
        </pc:sldMkLst>
        <pc:spChg chg="mod">
          <ac:chgData name="Renger Witkamp" userId="a4cd3e69-6edd-4dbf-af99-386db70740a6" providerId="ADAL" clId="{EE8D8D06-B6FF-4D13-946D-78D13D8576D3}" dt="2021-11-11T22:19:07.294" v="3301" actId="1076"/>
          <ac:spMkLst>
            <pc:docMk/>
            <pc:sldMk cId="3936679152" sldId="660"/>
            <ac:spMk id="3" creationId="{00000000-0000-0000-0000-000000000000}"/>
          </ac:spMkLst>
        </pc:spChg>
        <pc:spChg chg="mod">
          <ac:chgData name="Renger Witkamp" userId="a4cd3e69-6edd-4dbf-af99-386db70740a6" providerId="ADAL" clId="{EE8D8D06-B6FF-4D13-946D-78D13D8576D3}" dt="2021-11-11T22:19:07.294" v="3301" actId="1076"/>
          <ac:spMkLst>
            <pc:docMk/>
            <pc:sldMk cId="3936679152" sldId="660"/>
            <ac:spMk id="5" creationId="{00000000-0000-0000-0000-000000000000}"/>
          </ac:spMkLst>
        </pc:spChg>
        <pc:spChg chg="mod">
          <ac:chgData name="Renger Witkamp" userId="a4cd3e69-6edd-4dbf-af99-386db70740a6" providerId="ADAL" clId="{EE8D8D06-B6FF-4D13-946D-78D13D8576D3}" dt="2021-11-11T22:19:07.294" v="3301" actId="1076"/>
          <ac:spMkLst>
            <pc:docMk/>
            <pc:sldMk cId="3936679152" sldId="660"/>
            <ac:spMk id="6" creationId="{00000000-0000-0000-0000-000000000000}"/>
          </ac:spMkLst>
        </pc:spChg>
        <pc:spChg chg="mod">
          <ac:chgData name="Renger Witkamp" userId="a4cd3e69-6edd-4dbf-af99-386db70740a6" providerId="ADAL" clId="{EE8D8D06-B6FF-4D13-946D-78D13D8576D3}" dt="2021-11-11T22:27:48.269" v="3340" actId="20577"/>
          <ac:spMkLst>
            <pc:docMk/>
            <pc:sldMk cId="3936679152" sldId="660"/>
            <ac:spMk id="9" creationId="{00000000-0000-0000-0000-000000000000}"/>
          </ac:spMkLst>
        </pc:spChg>
        <pc:spChg chg="mod">
          <ac:chgData name="Renger Witkamp" userId="a4cd3e69-6edd-4dbf-af99-386db70740a6" providerId="ADAL" clId="{EE8D8D06-B6FF-4D13-946D-78D13D8576D3}" dt="2021-11-11T22:19:07.294" v="3301" actId="1076"/>
          <ac:spMkLst>
            <pc:docMk/>
            <pc:sldMk cId="3936679152" sldId="660"/>
            <ac:spMk id="13" creationId="{00000000-0000-0000-0000-000000000000}"/>
          </ac:spMkLst>
        </pc:spChg>
        <pc:spChg chg="mod">
          <ac:chgData name="Renger Witkamp" userId="a4cd3e69-6edd-4dbf-af99-386db70740a6" providerId="ADAL" clId="{EE8D8D06-B6FF-4D13-946D-78D13D8576D3}" dt="2021-11-11T22:19:07.294" v="3301" actId="1076"/>
          <ac:spMkLst>
            <pc:docMk/>
            <pc:sldMk cId="3936679152" sldId="660"/>
            <ac:spMk id="14" creationId="{00000000-0000-0000-0000-000000000000}"/>
          </ac:spMkLst>
        </pc:spChg>
        <pc:spChg chg="del">
          <ac:chgData name="Renger Witkamp" userId="a4cd3e69-6edd-4dbf-af99-386db70740a6" providerId="ADAL" clId="{EE8D8D06-B6FF-4D13-946D-78D13D8576D3}" dt="2021-11-11T22:18:58.205" v="3300" actId="478"/>
          <ac:spMkLst>
            <pc:docMk/>
            <pc:sldMk cId="3936679152" sldId="660"/>
            <ac:spMk id="15" creationId="{00000000-0000-0000-0000-000000000000}"/>
          </ac:spMkLst>
        </pc:spChg>
        <pc:grpChg chg="mod">
          <ac:chgData name="Renger Witkamp" userId="a4cd3e69-6edd-4dbf-af99-386db70740a6" providerId="ADAL" clId="{EE8D8D06-B6FF-4D13-946D-78D13D8576D3}" dt="2021-11-11T22:19:07.294" v="3301" actId="1076"/>
          <ac:grpSpMkLst>
            <pc:docMk/>
            <pc:sldMk cId="3936679152" sldId="660"/>
            <ac:grpSpMk id="8" creationId="{00000000-0000-0000-0000-000000000000}"/>
          </ac:grpSpMkLst>
        </pc:grpChg>
        <pc:picChg chg="del mod">
          <ac:chgData name="Renger Witkamp" userId="a4cd3e69-6edd-4dbf-af99-386db70740a6" providerId="ADAL" clId="{EE8D8D06-B6FF-4D13-946D-78D13D8576D3}" dt="2021-11-11T22:20:08.469" v="3305" actId="478"/>
          <ac:picMkLst>
            <pc:docMk/>
            <pc:sldMk cId="3936679152" sldId="660"/>
            <ac:picMk id="11" creationId="{00000000-0000-0000-0000-000000000000}"/>
          </ac:picMkLst>
        </pc:picChg>
        <pc:picChg chg="add del mod">
          <ac:chgData name="Renger Witkamp" userId="a4cd3e69-6edd-4dbf-af99-386db70740a6" providerId="ADAL" clId="{EE8D8D06-B6FF-4D13-946D-78D13D8576D3}" dt="2021-11-11T22:20:30.973" v="3309" actId="478"/>
          <ac:picMkLst>
            <pc:docMk/>
            <pc:sldMk cId="3936679152" sldId="660"/>
            <ac:picMk id="17" creationId="{90EBE0D1-7EB1-440D-BDBC-B2E5B5FF5DCF}"/>
          </ac:picMkLst>
        </pc:picChg>
        <pc:picChg chg="add del mod">
          <ac:chgData name="Renger Witkamp" userId="a4cd3e69-6edd-4dbf-af99-386db70740a6" providerId="ADAL" clId="{EE8D8D06-B6FF-4D13-946D-78D13D8576D3}" dt="2021-11-11T22:21:22.250" v="3320" actId="931"/>
          <ac:picMkLst>
            <pc:docMk/>
            <pc:sldMk cId="3936679152" sldId="660"/>
            <ac:picMk id="19" creationId="{9C8A5602-B0F0-412D-A4A4-BAB445C451F6}"/>
          </ac:picMkLst>
        </pc:picChg>
        <pc:picChg chg="add del mod">
          <ac:chgData name="Renger Witkamp" userId="a4cd3e69-6edd-4dbf-af99-386db70740a6" providerId="ADAL" clId="{EE8D8D06-B6FF-4D13-946D-78D13D8576D3}" dt="2021-11-11T22:23:16.348" v="3324" actId="478"/>
          <ac:picMkLst>
            <pc:docMk/>
            <pc:sldMk cId="3936679152" sldId="660"/>
            <ac:picMk id="21" creationId="{952BA01B-DD9D-4FBE-99A8-13ED36D7A1EB}"/>
          </ac:picMkLst>
        </pc:picChg>
        <pc:picChg chg="add mod">
          <ac:chgData name="Renger Witkamp" userId="a4cd3e69-6edd-4dbf-af99-386db70740a6" providerId="ADAL" clId="{EE8D8D06-B6FF-4D13-946D-78D13D8576D3}" dt="2021-11-11T22:27:18.452" v="3328" actId="1076"/>
          <ac:picMkLst>
            <pc:docMk/>
            <pc:sldMk cId="3936679152" sldId="660"/>
            <ac:picMk id="23" creationId="{B6B90809-F489-4D4B-8C29-9AEA5E5250D2}"/>
          </ac:picMkLst>
        </pc:picChg>
        <pc:cxnChg chg="mod">
          <ac:chgData name="Renger Witkamp" userId="a4cd3e69-6edd-4dbf-af99-386db70740a6" providerId="ADAL" clId="{EE8D8D06-B6FF-4D13-946D-78D13D8576D3}" dt="2021-11-11T22:19:07.294" v="3301" actId="1076"/>
          <ac:cxnSpMkLst>
            <pc:docMk/>
            <pc:sldMk cId="3936679152" sldId="660"/>
            <ac:cxnSpMk id="2" creationId="{00000000-0000-0000-0000-000000000000}"/>
          </ac:cxnSpMkLst>
        </pc:cxnChg>
        <pc:cxnChg chg="mod">
          <ac:chgData name="Renger Witkamp" userId="a4cd3e69-6edd-4dbf-af99-386db70740a6" providerId="ADAL" clId="{EE8D8D06-B6FF-4D13-946D-78D13D8576D3}" dt="2021-11-11T22:19:07.294" v="3301" actId="1076"/>
          <ac:cxnSpMkLst>
            <pc:docMk/>
            <pc:sldMk cId="3936679152" sldId="660"/>
            <ac:cxnSpMk id="4" creationId="{00000000-0000-0000-0000-000000000000}"/>
          </ac:cxnSpMkLst>
        </pc:cxnChg>
        <pc:cxnChg chg="mod">
          <ac:chgData name="Renger Witkamp" userId="a4cd3e69-6edd-4dbf-af99-386db70740a6" providerId="ADAL" clId="{EE8D8D06-B6FF-4D13-946D-78D13D8576D3}" dt="2021-11-11T22:19:07.294" v="3301" actId="1076"/>
          <ac:cxnSpMkLst>
            <pc:docMk/>
            <pc:sldMk cId="3936679152" sldId="660"/>
            <ac:cxnSpMk id="7" creationId="{00000000-0000-0000-0000-000000000000}"/>
          </ac:cxnSpMkLst>
        </pc:cxnChg>
        <pc:cxnChg chg="mod">
          <ac:chgData name="Renger Witkamp" userId="a4cd3e69-6edd-4dbf-af99-386db70740a6" providerId="ADAL" clId="{EE8D8D06-B6FF-4D13-946D-78D13D8576D3}" dt="2021-11-11T22:19:07.294" v="3301" actId="1076"/>
          <ac:cxnSpMkLst>
            <pc:docMk/>
            <pc:sldMk cId="3936679152" sldId="660"/>
            <ac:cxnSpMk id="10" creationId="{00000000-0000-0000-0000-000000000000}"/>
          </ac:cxnSpMkLst>
        </pc:cxnChg>
        <pc:cxnChg chg="mod">
          <ac:chgData name="Renger Witkamp" userId="a4cd3e69-6edd-4dbf-af99-386db70740a6" providerId="ADAL" clId="{EE8D8D06-B6FF-4D13-946D-78D13D8576D3}" dt="2021-11-11T22:19:07.294" v="3301" actId="1076"/>
          <ac:cxnSpMkLst>
            <pc:docMk/>
            <pc:sldMk cId="3936679152" sldId="660"/>
            <ac:cxnSpMk id="12" creationId="{00000000-0000-0000-0000-000000000000}"/>
          </ac:cxnSpMkLst>
        </pc:cxnChg>
      </pc:sldChg>
      <pc:sldChg chg="del">
        <pc:chgData name="Renger Witkamp" userId="a4cd3e69-6edd-4dbf-af99-386db70740a6" providerId="ADAL" clId="{EE8D8D06-B6FF-4D13-946D-78D13D8576D3}" dt="2021-11-10T06:17:17.436" v="7" actId="47"/>
        <pc:sldMkLst>
          <pc:docMk/>
          <pc:sldMk cId="1623312641" sldId="661"/>
        </pc:sldMkLst>
      </pc:sldChg>
      <pc:sldChg chg="del">
        <pc:chgData name="Renger Witkamp" userId="a4cd3e69-6edd-4dbf-af99-386db70740a6" providerId="ADAL" clId="{EE8D8D06-B6FF-4D13-946D-78D13D8576D3}" dt="2021-11-10T06:17:35.782" v="9" actId="47"/>
        <pc:sldMkLst>
          <pc:docMk/>
          <pc:sldMk cId="255138927" sldId="671"/>
        </pc:sldMkLst>
      </pc:sldChg>
      <pc:sldChg chg="del">
        <pc:chgData name="Renger Witkamp" userId="a4cd3e69-6edd-4dbf-af99-386db70740a6" providerId="ADAL" clId="{EE8D8D06-B6FF-4D13-946D-78D13D8576D3}" dt="2021-11-10T06:17:08.926" v="6" actId="47"/>
        <pc:sldMkLst>
          <pc:docMk/>
          <pc:sldMk cId="1363528944" sldId="676"/>
        </pc:sldMkLst>
      </pc:sldChg>
      <pc:sldChg chg="add del">
        <pc:chgData name="Renger Witkamp" userId="a4cd3e69-6edd-4dbf-af99-386db70740a6" providerId="ADAL" clId="{EE8D8D06-B6FF-4D13-946D-78D13D8576D3}" dt="2021-11-10T09:33:08.155" v="2111" actId="47"/>
        <pc:sldMkLst>
          <pc:docMk/>
          <pc:sldMk cId="2072721762" sldId="784"/>
        </pc:sldMkLst>
      </pc:sldChg>
      <pc:sldChg chg="add del ord">
        <pc:chgData name="Renger Witkamp" userId="a4cd3e69-6edd-4dbf-af99-386db70740a6" providerId="ADAL" clId="{EE8D8D06-B6FF-4D13-946D-78D13D8576D3}" dt="2021-11-10T07:43:02.300" v="513" actId="2696"/>
        <pc:sldMkLst>
          <pc:docMk/>
          <pc:sldMk cId="559281027" sldId="785"/>
        </pc:sldMkLst>
      </pc:sldChg>
      <pc:sldChg chg="add del">
        <pc:chgData name="Renger Witkamp" userId="a4cd3e69-6edd-4dbf-af99-386db70740a6" providerId="ADAL" clId="{EE8D8D06-B6FF-4D13-946D-78D13D8576D3}" dt="2021-11-10T09:33:09.527" v="2112" actId="47"/>
        <pc:sldMkLst>
          <pc:docMk/>
          <pc:sldMk cId="495884763" sldId="786"/>
        </pc:sldMkLst>
      </pc:sldChg>
      <pc:sldChg chg="add del">
        <pc:chgData name="Renger Witkamp" userId="a4cd3e69-6edd-4dbf-af99-386db70740a6" providerId="ADAL" clId="{EE8D8D06-B6FF-4D13-946D-78D13D8576D3}" dt="2021-11-10T09:46:49.707" v="2175" actId="2696"/>
        <pc:sldMkLst>
          <pc:docMk/>
          <pc:sldMk cId="1531849769" sldId="791"/>
        </pc:sldMkLst>
      </pc:sldChg>
      <pc:sldChg chg="add del ord">
        <pc:chgData name="Renger Witkamp" userId="a4cd3e69-6edd-4dbf-af99-386db70740a6" providerId="ADAL" clId="{EE8D8D06-B6FF-4D13-946D-78D13D8576D3}" dt="2021-11-11T23:11:52.999" v="4277" actId="2696"/>
        <pc:sldMkLst>
          <pc:docMk/>
          <pc:sldMk cId="3588242004" sldId="792"/>
        </pc:sldMkLst>
      </pc:sldChg>
      <pc:sldChg chg="add del">
        <pc:chgData name="Renger Witkamp" userId="a4cd3e69-6edd-4dbf-af99-386db70740a6" providerId="ADAL" clId="{EE8D8D06-B6FF-4D13-946D-78D13D8576D3}" dt="2021-11-10T09:32:01.552" v="2102" actId="2696"/>
        <pc:sldMkLst>
          <pc:docMk/>
          <pc:sldMk cId="569799571" sldId="794"/>
        </pc:sldMkLst>
      </pc:sldChg>
      <pc:sldChg chg="add del">
        <pc:chgData name="Renger Witkamp" userId="a4cd3e69-6edd-4dbf-af99-386db70740a6" providerId="ADAL" clId="{EE8D8D06-B6FF-4D13-946D-78D13D8576D3}" dt="2021-11-10T09:46:49.707" v="2175" actId="2696"/>
        <pc:sldMkLst>
          <pc:docMk/>
          <pc:sldMk cId="3788779468" sldId="795"/>
        </pc:sldMkLst>
      </pc:sldChg>
      <pc:sldChg chg="add del">
        <pc:chgData name="Renger Witkamp" userId="a4cd3e69-6edd-4dbf-af99-386db70740a6" providerId="ADAL" clId="{EE8D8D06-B6FF-4D13-946D-78D13D8576D3}" dt="2021-11-11T23:12:03.935" v="4278" actId="2696"/>
        <pc:sldMkLst>
          <pc:docMk/>
          <pc:sldMk cId="263537936" sldId="796"/>
        </pc:sldMkLst>
      </pc:sldChg>
      <pc:sldChg chg="add del ord">
        <pc:chgData name="Renger Witkamp" userId="a4cd3e69-6edd-4dbf-af99-386db70740a6" providerId="ADAL" clId="{EE8D8D06-B6FF-4D13-946D-78D13D8576D3}" dt="2021-11-11T23:00:52.078" v="4080" actId="2696"/>
        <pc:sldMkLst>
          <pc:docMk/>
          <pc:sldMk cId="227913479" sldId="797"/>
        </pc:sldMkLst>
      </pc:sldChg>
      <pc:sldChg chg="add ord">
        <pc:chgData name="Renger Witkamp" userId="a4cd3e69-6edd-4dbf-af99-386db70740a6" providerId="ADAL" clId="{EE8D8D06-B6FF-4D13-946D-78D13D8576D3}" dt="2021-11-10T09:45:09.163" v="2166"/>
        <pc:sldMkLst>
          <pc:docMk/>
          <pc:sldMk cId="2849075069" sldId="798"/>
        </pc:sldMkLst>
      </pc:sldChg>
      <pc:sldChg chg="add del">
        <pc:chgData name="Renger Witkamp" userId="a4cd3e69-6edd-4dbf-af99-386db70740a6" providerId="ADAL" clId="{EE8D8D06-B6FF-4D13-946D-78D13D8576D3}" dt="2021-11-10T09:46:49.707" v="2175" actId="2696"/>
        <pc:sldMkLst>
          <pc:docMk/>
          <pc:sldMk cId="560703030" sldId="799"/>
        </pc:sldMkLst>
      </pc:sldChg>
      <pc:sldChg chg="add del">
        <pc:chgData name="Renger Witkamp" userId="a4cd3e69-6edd-4dbf-af99-386db70740a6" providerId="ADAL" clId="{EE8D8D06-B6FF-4D13-946D-78D13D8576D3}" dt="2021-11-10T06:39:28.672" v="19" actId="2696"/>
        <pc:sldMkLst>
          <pc:docMk/>
          <pc:sldMk cId="1996853532" sldId="800"/>
        </pc:sldMkLst>
      </pc:sldChg>
      <pc:sldChg chg="del">
        <pc:chgData name="Renger Witkamp" userId="a4cd3e69-6edd-4dbf-af99-386db70740a6" providerId="ADAL" clId="{EE8D8D06-B6FF-4D13-946D-78D13D8576D3}" dt="2021-11-10T06:17:08.926" v="6" actId="47"/>
        <pc:sldMkLst>
          <pc:docMk/>
          <pc:sldMk cId="3292709478" sldId="800"/>
        </pc:sldMkLst>
      </pc:sldChg>
      <pc:sldChg chg="add del">
        <pc:chgData name="Renger Witkamp" userId="a4cd3e69-6edd-4dbf-af99-386db70740a6" providerId="ADAL" clId="{EE8D8D06-B6FF-4D13-946D-78D13D8576D3}" dt="2021-11-10T06:39:28.672" v="19" actId="2696"/>
        <pc:sldMkLst>
          <pc:docMk/>
          <pc:sldMk cId="50463999" sldId="801"/>
        </pc:sldMkLst>
      </pc:sldChg>
      <pc:sldChg chg="add del">
        <pc:chgData name="Renger Witkamp" userId="a4cd3e69-6edd-4dbf-af99-386db70740a6" providerId="ADAL" clId="{EE8D8D06-B6FF-4D13-946D-78D13D8576D3}" dt="2021-11-10T06:39:28.672" v="19" actId="2696"/>
        <pc:sldMkLst>
          <pc:docMk/>
          <pc:sldMk cId="3891104433" sldId="802"/>
        </pc:sldMkLst>
      </pc:sldChg>
      <pc:sldChg chg="add del">
        <pc:chgData name="Renger Witkamp" userId="a4cd3e69-6edd-4dbf-af99-386db70740a6" providerId="ADAL" clId="{EE8D8D06-B6FF-4D13-946D-78D13D8576D3}" dt="2021-11-10T06:39:28.672" v="19" actId="2696"/>
        <pc:sldMkLst>
          <pc:docMk/>
          <pc:sldMk cId="2685631545" sldId="803"/>
        </pc:sldMkLst>
      </pc:sldChg>
      <pc:sldChg chg="add del">
        <pc:chgData name="Renger Witkamp" userId="a4cd3e69-6edd-4dbf-af99-386db70740a6" providerId="ADAL" clId="{EE8D8D06-B6FF-4D13-946D-78D13D8576D3}" dt="2021-11-10T06:39:28.672" v="19" actId="2696"/>
        <pc:sldMkLst>
          <pc:docMk/>
          <pc:sldMk cId="583937076" sldId="805"/>
        </pc:sldMkLst>
      </pc:sldChg>
      <pc:sldChg chg="add del">
        <pc:chgData name="Renger Witkamp" userId="a4cd3e69-6edd-4dbf-af99-386db70740a6" providerId="ADAL" clId="{EE8D8D06-B6FF-4D13-946D-78D13D8576D3}" dt="2021-11-10T06:39:28.672" v="19" actId="2696"/>
        <pc:sldMkLst>
          <pc:docMk/>
          <pc:sldMk cId="950612634" sldId="806"/>
        </pc:sldMkLst>
      </pc:sldChg>
      <pc:sldChg chg="add del">
        <pc:chgData name="Renger Witkamp" userId="a4cd3e69-6edd-4dbf-af99-386db70740a6" providerId="ADAL" clId="{EE8D8D06-B6FF-4D13-946D-78D13D8576D3}" dt="2021-11-10T06:39:28.672" v="19" actId="2696"/>
        <pc:sldMkLst>
          <pc:docMk/>
          <pc:sldMk cId="2696477615" sldId="807"/>
        </pc:sldMkLst>
      </pc:sldChg>
      <pc:sldChg chg="add del">
        <pc:chgData name="Renger Witkamp" userId="a4cd3e69-6edd-4dbf-af99-386db70740a6" providerId="ADAL" clId="{EE8D8D06-B6FF-4D13-946D-78D13D8576D3}" dt="2021-11-10T09:32:06.167" v="2103" actId="2696"/>
        <pc:sldMkLst>
          <pc:docMk/>
          <pc:sldMk cId="2250565594" sldId="808"/>
        </pc:sldMkLst>
      </pc:sldChg>
      <pc:sldChg chg="add del">
        <pc:chgData name="Renger Witkamp" userId="a4cd3e69-6edd-4dbf-af99-386db70740a6" providerId="ADAL" clId="{EE8D8D06-B6FF-4D13-946D-78D13D8576D3}" dt="2021-11-10T09:33:03.689" v="2110" actId="47"/>
        <pc:sldMkLst>
          <pc:docMk/>
          <pc:sldMk cId="375818801" sldId="809"/>
        </pc:sldMkLst>
      </pc:sldChg>
      <pc:sldChg chg="add del">
        <pc:chgData name="Renger Witkamp" userId="a4cd3e69-6edd-4dbf-af99-386db70740a6" providerId="ADAL" clId="{EE8D8D06-B6FF-4D13-946D-78D13D8576D3}" dt="2021-11-10T09:46:49.707" v="2175" actId="2696"/>
        <pc:sldMkLst>
          <pc:docMk/>
          <pc:sldMk cId="141657333" sldId="810"/>
        </pc:sldMkLst>
      </pc:sldChg>
      <pc:sldChg chg="add del">
        <pc:chgData name="Renger Witkamp" userId="a4cd3e69-6edd-4dbf-af99-386db70740a6" providerId="ADAL" clId="{EE8D8D06-B6FF-4D13-946D-78D13D8576D3}" dt="2021-11-10T09:40:44.269" v="2144" actId="2696"/>
        <pc:sldMkLst>
          <pc:docMk/>
          <pc:sldMk cId="1827731616" sldId="811"/>
        </pc:sldMkLst>
      </pc:sldChg>
      <pc:sldChg chg="add del ord">
        <pc:chgData name="Renger Witkamp" userId="a4cd3e69-6edd-4dbf-af99-386db70740a6" providerId="ADAL" clId="{EE8D8D06-B6FF-4D13-946D-78D13D8576D3}" dt="2021-11-11T22:28:01.330" v="3342"/>
        <pc:sldMkLst>
          <pc:docMk/>
          <pc:sldMk cId="3786183503" sldId="818"/>
        </pc:sldMkLst>
      </pc:sldChg>
      <pc:sldChg chg="del ord">
        <pc:chgData name="Renger Witkamp" userId="a4cd3e69-6edd-4dbf-af99-386db70740a6" providerId="ADAL" clId="{EE8D8D06-B6FF-4D13-946D-78D13D8576D3}" dt="2021-11-11T22:28:08.014" v="3344"/>
        <pc:sldMkLst>
          <pc:docMk/>
          <pc:sldMk cId="1394490635" sldId="822"/>
        </pc:sldMkLst>
      </pc:sldChg>
      <pc:sldChg chg="del">
        <pc:chgData name="Renger Witkamp" userId="a4cd3e69-6edd-4dbf-af99-386db70740a6" providerId="ADAL" clId="{EE8D8D06-B6FF-4D13-946D-78D13D8576D3}" dt="2021-11-10T06:17:08.926" v="6" actId="47"/>
        <pc:sldMkLst>
          <pc:docMk/>
          <pc:sldMk cId="3882371510" sldId="826"/>
        </pc:sldMkLst>
      </pc:sldChg>
      <pc:sldChg chg="del">
        <pc:chgData name="Renger Witkamp" userId="a4cd3e69-6edd-4dbf-af99-386db70740a6" providerId="ADAL" clId="{EE8D8D06-B6FF-4D13-946D-78D13D8576D3}" dt="2021-11-10T06:17:08.926" v="6" actId="47"/>
        <pc:sldMkLst>
          <pc:docMk/>
          <pc:sldMk cId="3750346330" sldId="827"/>
        </pc:sldMkLst>
      </pc:sldChg>
      <pc:sldChg chg="del">
        <pc:chgData name="Renger Witkamp" userId="a4cd3e69-6edd-4dbf-af99-386db70740a6" providerId="ADAL" clId="{EE8D8D06-B6FF-4D13-946D-78D13D8576D3}" dt="2021-11-10T06:17:08.926" v="6" actId="47"/>
        <pc:sldMkLst>
          <pc:docMk/>
          <pc:sldMk cId="190522346" sldId="828"/>
        </pc:sldMkLst>
      </pc:sldChg>
      <pc:sldChg chg="ord">
        <pc:chgData name="Renger Witkamp" userId="a4cd3e69-6edd-4dbf-af99-386db70740a6" providerId="ADAL" clId="{EE8D8D06-B6FF-4D13-946D-78D13D8576D3}" dt="2021-11-10T06:16:34.307" v="1"/>
        <pc:sldMkLst>
          <pc:docMk/>
          <pc:sldMk cId="3391548882" sldId="829"/>
        </pc:sldMkLst>
      </pc:sldChg>
      <pc:sldChg chg="del">
        <pc:chgData name="Renger Witkamp" userId="a4cd3e69-6edd-4dbf-af99-386db70740a6" providerId="ADAL" clId="{EE8D8D06-B6FF-4D13-946D-78D13D8576D3}" dt="2021-11-10T06:17:08.926" v="6" actId="47"/>
        <pc:sldMkLst>
          <pc:docMk/>
          <pc:sldMk cId="98238241" sldId="831"/>
        </pc:sldMkLst>
      </pc:sldChg>
      <pc:sldChg chg="addSp delSp modSp add mod ord">
        <pc:chgData name="Renger Witkamp" userId="a4cd3e69-6edd-4dbf-af99-386db70740a6" providerId="ADAL" clId="{EE8D8D06-B6FF-4D13-946D-78D13D8576D3}" dt="2021-11-11T23:12:43.334" v="4281" actId="113"/>
        <pc:sldMkLst>
          <pc:docMk/>
          <pc:sldMk cId="794682979" sldId="832"/>
        </pc:sldMkLst>
        <pc:spChg chg="add del mod">
          <ac:chgData name="Renger Witkamp" userId="a4cd3e69-6edd-4dbf-af99-386db70740a6" providerId="ADAL" clId="{EE8D8D06-B6FF-4D13-946D-78D13D8576D3}" dt="2021-11-10T07:42:28.984" v="508" actId="478"/>
          <ac:spMkLst>
            <pc:docMk/>
            <pc:sldMk cId="794682979" sldId="832"/>
            <ac:spMk id="2" creationId="{DC0F97EA-153E-4AD0-B222-C35EDB61DC89}"/>
          </ac:spMkLst>
        </pc:spChg>
        <pc:spChg chg="add del mod">
          <ac:chgData name="Renger Witkamp" userId="a4cd3e69-6edd-4dbf-af99-386db70740a6" providerId="ADAL" clId="{EE8D8D06-B6FF-4D13-946D-78D13D8576D3}" dt="2021-11-10T07:43:10.958" v="515" actId="478"/>
          <ac:spMkLst>
            <pc:docMk/>
            <pc:sldMk cId="794682979" sldId="832"/>
            <ac:spMk id="3" creationId="{27517D7D-602A-494E-85FA-B5CC2A3FA214}"/>
          </ac:spMkLst>
        </pc:spChg>
        <pc:spChg chg="add del mod">
          <ac:chgData name="Renger Witkamp" userId="a4cd3e69-6edd-4dbf-af99-386db70740a6" providerId="ADAL" clId="{EE8D8D06-B6FF-4D13-946D-78D13D8576D3}" dt="2021-11-10T07:43:34.207" v="524" actId="478"/>
          <ac:spMkLst>
            <pc:docMk/>
            <pc:sldMk cId="794682979" sldId="832"/>
            <ac:spMk id="4" creationId="{C2C358B0-4A00-412F-BC78-8752123F47E2}"/>
          </ac:spMkLst>
        </pc:spChg>
        <pc:spChg chg="add del mod">
          <ac:chgData name="Renger Witkamp" userId="a4cd3e69-6edd-4dbf-af99-386db70740a6" providerId="ADAL" clId="{EE8D8D06-B6FF-4D13-946D-78D13D8576D3}" dt="2021-11-10T07:43:32.688" v="523" actId="478"/>
          <ac:spMkLst>
            <pc:docMk/>
            <pc:sldMk cId="794682979" sldId="832"/>
            <ac:spMk id="5" creationId="{2B65FC94-B738-4F8A-9508-86BA33F88341}"/>
          </ac:spMkLst>
        </pc:spChg>
        <pc:spChg chg="add del mod">
          <ac:chgData name="Renger Witkamp" userId="a4cd3e69-6edd-4dbf-af99-386db70740a6" providerId="ADAL" clId="{EE8D8D06-B6FF-4D13-946D-78D13D8576D3}" dt="2021-11-10T07:44:01.425" v="528" actId="478"/>
          <ac:spMkLst>
            <pc:docMk/>
            <pc:sldMk cId="794682979" sldId="832"/>
            <ac:spMk id="6" creationId="{6F709DE9-5282-4F04-84D4-900607D36FE9}"/>
          </ac:spMkLst>
        </pc:spChg>
        <pc:spChg chg="mod">
          <ac:chgData name="Renger Witkamp" userId="a4cd3e69-6edd-4dbf-af99-386db70740a6" providerId="ADAL" clId="{EE8D8D06-B6FF-4D13-946D-78D13D8576D3}" dt="2021-11-10T07:42:40.053" v="510" actId="255"/>
          <ac:spMkLst>
            <pc:docMk/>
            <pc:sldMk cId="794682979" sldId="832"/>
            <ac:spMk id="8" creationId="{6128400F-4501-47C0-BCEB-AA3BBFF7749C}"/>
          </ac:spMkLst>
        </pc:spChg>
        <pc:spChg chg="mod">
          <ac:chgData name="Renger Witkamp" userId="a4cd3e69-6edd-4dbf-af99-386db70740a6" providerId="ADAL" clId="{EE8D8D06-B6FF-4D13-946D-78D13D8576D3}" dt="2021-11-11T23:12:43.334" v="4281" actId="113"/>
          <ac:spMkLst>
            <pc:docMk/>
            <pc:sldMk cId="794682979" sldId="832"/>
            <ac:spMk id="12" creationId="{5F0F4827-6C03-47BD-B1F7-C4AF98CE4D28}"/>
          </ac:spMkLst>
        </pc:spChg>
        <pc:picChg chg="add mod">
          <ac:chgData name="Renger Witkamp" userId="a4cd3e69-6edd-4dbf-af99-386db70740a6" providerId="ADAL" clId="{EE8D8D06-B6FF-4D13-946D-78D13D8576D3}" dt="2021-11-10T07:45:44.021" v="554" actId="1076"/>
          <ac:picMkLst>
            <pc:docMk/>
            <pc:sldMk cId="794682979" sldId="832"/>
            <ac:picMk id="10" creationId="{3A55BDA1-2ED2-433A-B6FF-08AF752A2BE6}"/>
          </ac:picMkLst>
        </pc:picChg>
        <pc:picChg chg="add mod">
          <ac:chgData name="Renger Witkamp" userId="a4cd3e69-6edd-4dbf-af99-386db70740a6" providerId="ADAL" clId="{EE8D8D06-B6FF-4D13-946D-78D13D8576D3}" dt="2021-11-10T07:46:33.295" v="558" actId="1076"/>
          <ac:picMkLst>
            <pc:docMk/>
            <pc:sldMk cId="794682979" sldId="832"/>
            <ac:picMk id="13" creationId="{0B27E7F1-E9A4-45C5-9C42-195E9F20C1D3}"/>
          </ac:picMkLst>
        </pc:picChg>
        <pc:picChg chg="add mod">
          <ac:chgData name="Renger Witkamp" userId="a4cd3e69-6edd-4dbf-af99-386db70740a6" providerId="ADAL" clId="{EE8D8D06-B6FF-4D13-946D-78D13D8576D3}" dt="2021-11-10T07:46:47.996" v="559" actId="1076"/>
          <ac:picMkLst>
            <pc:docMk/>
            <pc:sldMk cId="794682979" sldId="832"/>
            <ac:picMk id="14" creationId="{9D424B40-A76F-4FFF-AD47-EC486CE36845}"/>
          </ac:picMkLst>
        </pc:picChg>
        <pc:picChg chg="add mod">
          <ac:chgData name="Renger Witkamp" userId="a4cd3e69-6edd-4dbf-af99-386db70740a6" providerId="ADAL" clId="{EE8D8D06-B6FF-4D13-946D-78D13D8576D3}" dt="2021-11-10T07:45:44.021" v="554" actId="1076"/>
          <ac:picMkLst>
            <pc:docMk/>
            <pc:sldMk cId="794682979" sldId="832"/>
            <ac:picMk id="15" creationId="{7E4C0FAE-DA52-4B52-8E79-6C3AF658F73B}"/>
          </ac:picMkLst>
        </pc:picChg>
        <pc:picChg chg="del">
          <ac:chgData name="Renger Witkamp" userId="a4cd3e69-6edd-4dbf-af99-386db70740a6" providerId="ADAL" clId="{EE8D8D06-B6FF-4D13-946D-78D13D8576D3}" dt="2021-11-10T07:42:26.522" v="507" actId="478"/>
          <ac:picMkLst>
            <pc:docMk/>
            <pc:sldMk cId="794682979" sldId="832"/>
            <ac:picMk id="19" creationId="{C4817004-4318-4355-9D31-0E56C49F4F39}"/>
          </ac:picMkLst>
        </pc:picChg>
        <pc:picChg chg="del">
          <ac:chgData name="Renger Witkamp" userId="a4cd3e69-6edd-4dbf-af99-386db70740a6" providerId="ADAL" clId="{EE8D8D06-B6FF-4D13-946D-78D13D8576D3}" dt="2021-11-10T07:43:28.574" v="522" actId="478"/>
          <ac:picMkLst>
            <pc:docMk/>
            <pc:sldMk cId="794682979" sldId="832"/>
            <ac:picMk id="40" creationId="{78CB5D82-E27B-418F-A01A-40D01BF43E51}"/>
          </ac:picMkLst>
        </pc:picChg>
        <pc:picChg chg="del mod">
          <ac:chgData name="Renger Witkamp" userId="a4cd3e69-6edd-4dbf-af99-386db70740a6" providerId="ADAL" clId="{EE8D8D06-B6FF-4D13-946D-78D13D8576D3}" dt="2021-11-10T07:43:48.600" v="527" actId="478"/>
          <ac:picMkLst>
            <pc:docMk/>
            <pc:sldMk cId="794682979" sldId="832"/>
            <ac:picMk id="45" creationId="{2F952629-4CEC-44E6-9962-60D53627190A}"/>
          </ac:picMkLst>
        </pc:picChg>
        <pc:picChg chg="add del mod">
          <ac:chgData name="Renger Witkamp" userId="a4cd3e69-6edd-4dbf-af99-386db70740a6" providerId="ADAL" clId="{EE8D8D06-B6FF-4D13-946D-78D13D8576D3}" dt="2021-11-10T07:43:17.531" v="517" actId="21"/>
          <ac:picMkLst>
            <pc:docMk/>
            <pc:sldMk cId="794682979" sldId="832"/>
            <ac:picMk id="48" creationId="{F2A8C4A7-9070-477D-97A3-B07410430724}"/>
          </ac:picMkLst>
        </pc:picChg>
      </pc:sldChg>
      <pc:sldChg chg="del">
        <pc:chgData name="Renger Witkamp" userId="a4cd3e69-6edd-4dbf-af99-386db70740a6" providerId="ADAL" clId="{EE8D8D06-B6FF-4D13-946D-78D13D8576D3}" dt="2021-11-10T07:08:42.212" v="248" actId="2696"/>
        <pc:sldMkLst>
          <pc:docMk/>
          <pc:sldMk cId="3491329237" sldId="832"/>
        </pc:sldMkLst>
      </pc:sldChg>
      <pc:sldChg chg="del">
        <pc:chgData name="Renger Witkamp" userId="a4cd3e69-6edd-4dbf-af99-386db70740a6" providerId="ADAL" clId="{EE8D8D06-B6FF-4D13-946D-78D13D8576D3}" dt="2021-11-10T06:17:08.926" v="6" actId="47"/>
        <pc:sldMkLst>
          <pc:docMk/>
          <pc:sldMk cId="2093257101" sldId="839"/>
        </pc:sldMkLst>
      </pc:sldChg>
      <pc:sldChg chg="del">
        <pc:chgData name="Renger Witkamp" userId="a4cd3e69-6edd-4dbf-af99-386db70740a6" providerId="ADAL" clId="{EE8D8D06-B6FF-4D13-946D-78D13D8576D3}" dt="2021-11-10T06:17:17.436" v="7" actId="47"/>
        <pc:sldMkLst>
          <pc:docMk/>
          <pc:sldMk cId="3783174582" sldId="841"/>
        </pc:sldMkLst>
      </pc:sldChg>
      <pc:sldChg chg="del">
        <pc:chgData name="Renger Witkamp" userId="a4cd3e69-6edd-4dbf-af99-386db70740a6" providerId="ADAL" clId="{EE8D8D06-B6FF-4D13-946D-78D13D8576D3}" dt="2021-11-10T06:17:17.436" v="7" actId="47"/>
        <pc:sldMkLst>
          <pc:docMk/>
          <pc:sldMk cId="740382024" sldId="843"/>
        </pc:sldMkLst>
      </pc:sldChg>
      <pc:sldChg chg="del">
        <pc:chgData name="Renger Witkamp" userId="a4cd3e69-6edd-4dbf-af99-386db70740a6" providerId="ADAL" clId="{EE8D8D06-B6FF-4D13-946D-78D13D8576D3}" dt="2021-11-10T06:17:08.926" v="6" actId="47"/>
        <pc:sldMkLst>
          <pc:docMk/>
          <pc:sldMk cId="377758349" sldId="851"/>
        </pc:sldMkLst>
      </pc:sldChg>
      <pc:sldChg chg="del">
        <pc:chgData name="Renger Witkamp" userId="a4cd3e69-6edd-4dbf-af99-386db70740a6" providerId="ADAL" clId="{EE8D8D06-B6FF-4D13-946D-78D13D8576D3}" dt="2021-11-10T06:17:08.926" v="6" actId="47"/>
        <pc:sldMkLst>
          <pc:docMk/>
          <pc:sldMk cId="329593817" sldId="853"/>
        </pc:sldMkLst>
      </pc:sldChg>
      <pc:sldChg chg="del">
        <pc:chgData name="Renger Witkamp" userId="a4cd3e69-6edd-4dbf-af99-386db70740a6" providerId="ADAL" clId="{EE8D8D06-B6FF-4D13-946D-78D13D8576D3}" dt="2021-11-10T06:17:08.926" v="6" actId="47"/>
        <pc:sldMkLst>
          <pc:docMk/>
          <pc:sldMk cId="3619280960" sldId="855"/>
        </pc:sldMkLst>
      </pc:sldChg>
      <pc:sldChg chg="del">
        <pc:chgData name="Renger Witkamp" userId="a4cd3e69-6edd-4dbf-af99-386db70740a6" providerId="ADAL" clId="{EE8D8D06-B6FF-4D13-946D-78D13D8576D3}" dt="2021-11-10T06:17:08.926" v="6" actId="47"/>
        <pc:sldMkLst>
          <pc:docMk/>
          <pc:sldMk cId="2093008149" sldId="856"/>
        </pc:sldMkLst>
      </pc:sldChg>
      <pc:sldChg chg="del">
        <pc:chgData name="Renger Witkamp" userId="a4cd3e69-6edd-4dbf-af99-386db70740a6" providerId="ADAL" clId="{EE8D8D06-B6FF-4D13-946D-78D13D8576D3}" dt="2021-11-10T06:17:08.926" v="6" actId="47"/>
        <pc:sldMkLst>
          <pc:docMk/>
          <pc:sldMk cId="3631269385" sldId="857"/>
        </pc:sldMkLst>
      </pc:sldChg>
      <pc:sldChg chg="del">
        <pc:chgData name="Renger Witkamp" userId="a4cd3e69-6edd-4dbf-af99-386db70740a6" providerId="ADAL" clId="{EE8D8D06-B6FF-4D13-946D-78D13D8576D3}" dt="2021-11-10T06:17:40.644" v="10" actId="47"/>
        <pc:sldMkLst>
          <pc:docMk/>
          <pc:sldMk cId="2806680801" sldId="860"/>
        </pc:sldMkLst>
      </pc:sldChg>
      <pc:sldChg chg="del">
        <pc:chgData name="Renger Witkamp" userId="a4cd3e69-6edd-4dbf-af99-386db70740a6" providerId="ADAL" clId="{EE8D8D06-B6FF-4D13-946D-78D13D8576D3}" dt="2021-11-10T06:17:40.644" v="10" actId="47"/>
        <pc:sldMkLst>
          <pc:docMk/>
          <pc:sldMk cId="2003491652" sldId="861"/>
        </pc:sldMkLst>
      </pc:sldChg>
      <pc:sldChg chg="del">
        <pc:chgData name="Renger Witkamp" userId="a4cd3e69-6edd-4dbf-af99-386db70740a6" providerId="ADAL" clId="{EE8D8D06-B6FF-4D13-946D-78D13D8576D3}" dt="2021-11-10T06:17:18.729" v="8" actId="47"/>
        <pc:sldMkLst>
          <pc:docMk/>
          <pc:sldMk cId="2840733896" sldId="862"/>
        </pc:sldMkLst>
      </pc:sldChg>
      <pc:sldChg chg="del">
        <pc:chgData name="Renger Witkamp" userId="a4cd3e69-6edd-4dbf-af99-386db70740a6" providerId="ADAL" clId="{EE8D8D06-B6FF-4D13-946D-78D13D8576D3}" dt="2021-11-11T23:05:39.889" v="4125" actId="47"/>
        <pc:sldMkLst>
          <pc:docMk/>
          <pc:sldMk cId="149705745" sldId="863"/>
        </pc:sldMkLst>
      </pc:sldChg>
      <pc:sldChg chg="del">
        <pc:chgData name="Renger Witkamp" userId="a4cd3e69-6edd-4dbf-af99-386db70740a6" providerId="ADAL" clId="{EE8D8D06-B6FF-4D13-946D-78D13D8576D3}" dt="2021-11-10T06:17:17.436" v="7" actId="47"/>
        <pc:sldMkLst>
          <pc:docMk/>
          <pc:sldMk cId="3434702191" sldId="865"/>
        </pc:sldMkLst>
      </pc:sldChg>
      <pc:sldChg chg="del">
        <pc:chgData name="Renger Witkamp" userId="a4cd3e69-6edd-4dbf-af99-386db70740a6" providerId="ADAL" clId="{EE8D8D06-B6FF-4D13-946D-78D13D8576D3}" dt="2021-11-10T06:17:08.926" v="6" actId="47"/>
        <pc:sldMkLst>
          <pc:docMk/>
          <pc:sldMk cId="1241004225" sldId="867"/>
        </pc:sldMkLst>
      </pc:sldChg>
      <pc:sldChg chg="del">
        <pc:chgData name="Renger Witkamp" userId="a4cd3e69-6edd-4dbf-af99-386db70740a6" providerId="ADAL" clId="{EE8D8D06-B6FF-4D13-946D-78D13D8576D3}" dt="2021-11-10T06:17:08.926" v="6" actId="47"/>
        <pc:sldMkLst>
          <pc:docMk/>
          <pc:sldMk cId="3533622471" sldId="868"/>
        </pc:sldMkLst>
      </pc:sldChg>
      <pc:sldChg chg="del">
        <pc:chgData name="Renger Witkamp" userId="a4cd3e69-6edd-4dbf-af99-386db70740a6" providerId="ADAL" clId="{EE8D8D06-B6FF-4D13-946D-78D13D8576D3}" dt="2021-11-10T06:17:08.926" v="6" actId="47"/>
        <pc:sldMkLst>
          <pc:docMk/>
          <pc:sldMk cId="3294475590" sldId="871"/>
        </pc:sldMkLst>
      </pc:sldChg>
      <pc:sldChg chg="del">
        <pc:chgData name="Renger Witkamp" userId="a4cd3e69-6edd-4dbf-af99-386db70740a6" providerId="ADAL" clId="{EE8D8D06-B6FF-4D13-946D-78D13D8576D3}" dt="2021-11-10T06:17:08.926" v="6" actId="47"/>
        <pc:sldMkLst>
          <pc:docMk/>
          <pc:sldMk cId="3581121994" sldId="872"/>
        </pc:sldMkLst>
      </pc:sldChg>
      <pc:sldChg chg="ord">
        <pc:chgData name="Renger Witkamp" userId="a4cd3e69-6edd-4dbf-af99-386db70740a6" providerId="ADAL" clId="{EE8D8D06-B6FF-4D13-946D-78D13D8576D3}" dt="2021-11-11T23:06:37.722" v="4130"/>
        <pc:sldMkLst>
          <pc:docMk/>
          <pc:sldMk cId="2975343848" sldId="873"/>
        </pc:sldMkLst>
      </pc:sldChg>
      <pc:sldChg chg="add del">
        <pc:chgData name="Renger Witkamp" userId="a4cd3e69-6edd-4dbf-af99-386db70740a6" providerId="ADAL" clId="{EE8D8D06-B6FF-4D13-946D-78D13D8576D3}" dt="2021-11-10T09:31:59.197" v="2101" actId="2696"/>
        <pc:sldMkLst>
          <pc:docMk/>
          <pc:sldMk cId="3522636801" sldId="874"/>
        </pc:sldMkLst>
      </pc:sldChg>
      <pc:sldChg chg="del">
        <pc:chgData name="Renger Witkamp" userId="a4cd3e69-6edd-4dbf-af99-386db70740a6" providerId="ADAL" clId="{EE8D8D06-B6FF-4D13-946D-78D13D8576D3}" dt="2021-11-10T06:17:08.926" v="6" actId="47"/>
        <pc:sldMkLst>
          <pc:docMk/>
          <pc:sldMk cId="2345288172" sldId="875"/>
        </pc:sldMkLst>
      </pc:sldChg>
      <pc:sldChg chg="add del modTransition">
        <pc:chgData name="Renger Witkamp" userId="a4cd3e69-6edd-4dbf-af99-386db70740a6" providerId="ADAL" clId="{EE8D8D06-B6FF-4D13-946D-78D13D8576D3}" dt="2021-11-10T06:39:28.672" v="19" actId="2696"/>
        <pc:sldMkLst>
          <pc:docMk/>
          <pc:sldMk cId="2517375632" sldId="875"/>
        </pc:sldMkLst>
      </pc:sldChg>
      <pc:sldChg chg="add del">
        <pc:chgData name="Renger Witkamp" userId="a4cd3e69-6edd-4dbf-af99-386db70740a6" providerId="ADAL" clId="{EE8D8D06-B6FF-4D13-946D-78D13D8576D3}" dt="2021-11-10T06:40:30.946" v="21" actId="2696"/>
        <pc:sldMkLst>
          <pc:docMk/>
          <pc:sldMk cId="3929657414" sldId="876"/>
        </pc:sldMkLst>
      </pc:sldChg>
      <pc:sldChg chg="add del modTransition">
        <pc:chgData name="Renger Witkamp" userId="a4cd3e69-6edd-4dbf-af99-386db70740a6" providerId="ADAL" clId="{EE8D8D06-B6FF-4D13-946D-78D13D8576D3}" dt="2021-11-10T09:53:00.254" v="2218" actId="2696"/>
        <pc:sldMkLst>
          <pc:docMk/>
          <pc:sldMk cId="1365125883" sldId="877"/>
        </pc:sldMkLst>
      </pc:sldChg>
      <pc:sldChg chg="del">
        <pc:chgData name="Renger Witkamp" userId="a4cd3e69-6edd-4dbf-af99-386db70740a6" providerId="ADAL" clId="{EE8D8D06-B6FF-4D13-946D-78D13D8576D3}" dt="2021-11-10T06:17:35.782" v="9" actId="47"/>
        <pc:sldMkLst>
          <pc:docMk/>
          <pc:sldMk cId="1884021066" sldId="877"/>
        </pc:sldMkLst>
      </pc:sldChg>
      <pc:sldChg chg="addSp delSp modSp add mod ord modTransition">
        <pc:chgData name="Renger Witkamp" userId="a4cd3e69-6edd-4dbf-af99-386db70740a6" providerId="ADAL" clId="{EE8D8D06-B6FF-4D13-946D-78D13D8576D3}" dt="2021-11-11T23:01:53.476" v="4106"/>
        <pc:sldMkLst>
          <pc:docMk/>
          <pc:sldMk cId="4233837598" sldId="878"/>
        </pc:sldMkLst>
        <pc:spChg chg="del">
          <ac:chgData name="Renger Witkamp" userId="a4cd3e69-6edd-4dbf-af99-386db70740a6" providerId="ADAL" clId="{EE8D8D06-B6FF-4D13-946D-78D13D8576D3}" dt="2021-11-11T23:01:26.321" v="4084" actId="478"/>
          <ac:spMkLst>
            <pc:docMk/>
            <pc:sldMk cId="4233837598" sldId="878"/>
            <ac:spMk id="2" creationId="{00000000-0000-0000-0000-000000000000}"/>
          </ac:spMkLst>
        </pc:spChg>
        <pc:spChg chg="add del mod">
          <ac:chgData name="Renger Witkamp" userId="a4cd3e69-6edd-4dbf-af99-386db70740a6" providerId="ADAL" clId="{EE8D8D06-B6FF-4D13-946D-78D13D8576D3}" dt="2021-11-11T23:01:38.605" v="4102" actId="478"/>
          <ac:spMkLst>
            <pc:docMk/>
            <pc:sldMk cId="4233837598" sldId="878"/>
            <ac:spMk id="4" creationId="{B2DB9A22-C1FF-4253-AB28-8CAB61D25836}"/>
          </ac:spMkLst>
        </pc:spChg>
        <pc:spChg chg="add del mod">
          <ac:chgData name="Renger Witkamp" userId="a4cd3e69-6edd-4dbf-af99-386db70740a6" providerId="ADAL" clId="{EE8D8D06-B6FF-4D13-946D-78D13D8576D3}" dt="2021-11-11T23:01:41.759" v="4103" actId="478"/>
          <ac:spMkLst>
            <pc:docMk/>
            <pc:sldMk cId="4233837598" sldId="878"/>
            <ac:spMk id="6" creationId="{1FCE48C0-2997-4A11-BCC3-107A9BE5E922}"/>
          </ac:spMkLst>
        </pc:spChg>
        <pc:picChg chg="mod">
          <ac:chgData name="Renger Witkamp" userId="a4cd3e69-6edd-4dbf-af99-386db70740a6" providerId="ADAL" clId="{EE8D8D06-B6FF-4D13-946D-78D13D8576D3}" dt="2021-11-11T23:01:45.584" v="4104" actId="1076"/>
          <ac:picMkLst>
            <pc:docMk/>
            <pc:sldMk cId="4233837598" sldId="878"/>
            <ac:picMk id="7" creationId="{00000000-0000-0000-0000-000000000000}"/>
          </ac:picMkLst>
        </pc:picChg>
        <pc:picChg chg="mod">
          <ac:chgData name="Renger Witkamp" userId="a4cd3e69-6edd-4dbf-af99-386db70740a6" providerId="ADAL" clId="{EE8D8D06-B6FF-4D13-946D-78D13D8576D3}" dt="2021-11-11T23:01:45.584" v="4104" actId="1076"/>
          <ac:picMkLst>
            <pc:docMk/>
            <pc:sldMk cId="4233837598" sldId="878"/>
            <ac:picMk id="8" creationId="{00000000-0000-0000-0000-000000000000}"/>
          </ac:picMkLst>
        </pc:picChg>
      </pc:sldChg>
      <pc:sldChg chg="add del modTransition">
        <pc:chgData name="Renger Witkamp" userId="a4cd3e69-6edd-4dbf-af99-386db70740a6" providerId="ADAL" clId="{EE8D8D06-B6FF-4D13-946D-78D13D8576D3}" dt="2021-11-10T09:40:39.407" v="2143" actId="2696"/>
        <pc:sldMkLst>
          <pc:docMk/>
          <pc:sldMk cId="2779198818" sldId="879"/>
        </pc:sldMkLst>
      </pc:sldChg>
      <pc:sldChg chg="add del modTransition">
        <pc:chgData name="Renger Witkamp" userId="a4cd3e69-6edd-4dbf-af99-386db70740a6" providerId="ADAL" clId="{EE8D8D06-B6FF-4D13-946D-78D13D8576D3}" dt="2021-11-10T09:41:58.938" v="2155" actId="2696"/>
        <pc:sldMkLst>
          <pc:docMk/>
          <pc:sldMk cId="3998125206" sldId="880"/>
        </pc:sldMkLst>
      </pc:sldChg>
      <pc:sldChg chg="add del">
        <pc:chgData name="Renger Witkamp" userId="a4cd3e69-6edd-4dbf-af99-386db70740a6" providerId="ADAL" clId="{EE8D8D06-B6FF-4D13-946D-78D13D8576D3}" dt="2021-11-10T09:42:01.693" v="2156" actId="2696"/>
        <pc:sldMkLst>
          <pc:docMk/>
          <pc:sldMk cId="2428807185" sldId="881"/>
        </pc:sldMkLst>
      </pc:sldChg>
      <pc:sldChg chg="add del modTransition">
        <pc:chgData name="Renger Witkamp" userId="a4cd3e69-6edd-4dbf-af99-386db70740a6" providerId="ADAL" clId="{EE8D8D06-B6FF-4D13-946D-78D13D8576D3}" dt="2021-11-10T09:53:16.442" v="2220" actId="47"/>
        <pc:sldMkLst>
          <pc:docMk/>
          <pc:sldMk cId="3465744854" sldId="882"/>
        </pc:sldMkLst>
      </pc:sldChg>
      <pc:sldChg chg="add del">
        <pc:chgData name="Renger Witkamp" userId="a4cd3e69-6edd-4dbf-af99-386db70740a6" providerId="ADAL" clId="{EE8D8D06-B6FF-4D13-946D-78D13D8576D3}" dt="2021-11-10T09:53:23.015" v="2221" actId="47"/>
        <pc:sldMkLst>
          <pc:docMk/>
          <pc:sldMk cId="2705084641" sldId="883"/>
        </pc:sldMkLst>
      </pc:sldChg>
      <pc:sldChg chg="add del modTransition">
        <pc:chgData name="Renger Witkamp" userId="a4cd3e69-6edd-4dbf-af99-386db70740a6" providerId="ADAL" clId="{EE8D8D06-B6FF-4D13-946D-78D13D8576D3}" dt="2021-11-10T09:53:23.015" v="2221" actId="47"/>
        <pc:sldMkLst>
          <pc:docMk/>
          <pc:sldMk cId="2858430390" sldId="884"/>
        </pc:sldMkLst>
      </pc:sldChg>
      <pc:sldChg chg="add del modTransition">
        <pc:chgData name="Renger Witkamp" userId="a4cd3e69-6edd-4dbf-af99-386db70740a6" providerId="ADAL" clId="{EE8D8D06-B6FF-4D13-946D-78D13D8576D3}" dt="2021-11-10T09:53:23.015" v="2221" actId="47"/>
        <pc:sldMkLst>
          <pc:docMk/>
          <pc:sldMk cId="3393651770" sldId="885"/>
        </pc:sldMkLst>
      </pc:sldChg>
      <pc:sldChg chg="add del">
        <pc:chgData name="Renger Witkamp" userId="a4cd3e69-6edd-4dbf-af99-386db70740a6" providerId="ADAL" clId="{EE8D8D06-B6FF-4D13-946D-78D13D8576D3}" dt="2021-11-10T09:49:31.993" v="2187" actId="47"/>
        <pc:sldMkLst>
          <pc:docMk/>
          <pc:sldMk cId="106302116" sldId="886"/>
        </pc:sldMkLst>
      </pc:sldChg>
      <pc:sldChg chg="add del">
        <pc:chgData name="Renger Witkamp" userId="a4cd3e69-6edd-4dbf-af99-386db70740a6" providerId="ADAL" clId="{EE8D8D06-B6FF-4D13-946D-78D13D8576D3}" dt="2021-11-10T09:49:35.056" v="2191" actId="47"/>
        <pc:sldMkLst>
          <pc:docMk/>
          <pc:sldMk cId="1353795335" sldId="887"/>
        </pc:sldMkLst>
      </pc:sldChg>
      <pc:sldChg chg="add del">
        <pc:chgData name="Renger Witkamp" userId="a4cd3e69-6edd-4dbf-af99-386db70740a6" providerId="ADAL" clId="{EE8D8D06-B6FF-4D13-946D-78D13D8576D3}" dt="2021-11-10T09:49:49.646" v="2200" actId="47"/>
        <pc:sldMkLst>
          <pc:docMk/>
          <pc:sldMk cId="1379839183" sldId="888"/>
        </pc:sldMkLst>
      </pc:sldChg>
      <pc:sldChg chg="add del">
        <pc:chgData name="Renger Witkamp" userId="a4cd3e69-6edd-4dbf-af99-386db70740a6" providerId="ADAL" clId="{EE8D8D06-B6FF-4D13-946D-78D13D8576D3}" dt="2021-11-10T10:04:58.011" v="2284" actId="47"/>
        <pc:sldMkLst>
          <pc:docMk/>
          <pc:sldMk cId="834585874" sldId="889"/>
        </pc:sldMkLst>
      </pc:sldChg>
      <pc:sldChg chg="add del modTransition">
        <pc:chgData name="Renger Witkamp" userId="a4cd3e69-6edd-4dbf-af99-386db70740a6" providerId="ADAL" clId="{EE8D8D06-B6FF-4D13-946D-78D13D8576D3}" dt="2021-11-10T09:51:00.077" v="2209" actId="47"/>
        <pc:sldMkLst>
          <pc:docMk/>
          <pc:sldMk cId="3326362795" sldId="890"/>
        </pc:sldMkLst>
      </pc:sldChg>
      <pc:sldChg chg="add del">
        <pc:chgData name="Renger Witkamp" userId="a4cd3e69-6edd-4dbf-af99-386db70740a6" providerId="ADAL" clId="{EE8D8D06-B6FF-4D13-946D-78D13D8576D3}" dt="2021-11-10T09:50:58.858" v="2208" actId="47"/>
        <pc:sldMkLst>
          <pc:docMk/>
          <pc:sldMk cId="1595950842" sldId="891"/>
        </pc:sldMkLst>
      </pc:sldChg>
      <pc:sldChg chg="addSp delSp modSp add mod ord">
        <pc:chgData name="Renger Witkamp" userId="a4cd3e69-6edd-4dbf-af99-386db70740a6" providerId="ADAL" clId="{EE8D8D06-B6FF-4D13-946D-78D13D8576D3}" dt="2021-11-11T22:52:16.953" v="3803" actId="478"/>
        <pc:sldMkLst>
          <pc:docMk/>
          <pc:sldMk cId="58939189" sldId="892"/>
        </pc:sldMkLst>
        <pc:spChg chg="add del mod">
          <ac:chgData name="Renger Witkamp" userId="a4cd3e69-6edd-4dbf-af99-386db70740a6" providerId="ADAL" clId="{EE8D8D06-B6FF-4D13-946D-78D13D8576D3}" dt="2021-11-11T22:52:16.953" v="3803" actId="478"/>
          <ac:spMkLst>
            <pc:docMk/>
            <pc:sldMk cId="58939189" sldId="892"/>
            <ac:spMk id="9" creationId="{7E81CC48-EFA0-4E1F-9917-D90E1CCB8162}"/>
          </ac:spMkLst>
        </pc:spChg>
        <pc:picChg chg="add del mod">
          <ac:chgData name="Renger Witkamp" userId="a4cd3e69-6edd-4dbf-af99-386db70740a6" providerId="ADAL" clId="{EE8D8D06-B6FF-4D13-946D-78D13D8576D3}" dt="2021-11-11T22:52:14.416" v="3802" actId="478"/>
          <ac:picMkLst>
            <pc:docMk/>
            <pc:sldMk cId="58939189" sldId="892"/>
            <ac:picMk id="6" creationId="{C989345F-0E54-4D0D-9D6A-D67300755AA9}"/>
          </ac:picMkLst>
        </pc:picChg>
      </pc:sldChg>
      <pc:sldChg chg="add del">
        <pc:chgData name="Renger Witkamp" userId="a4cd3e69-6edd-4dbf-af99-386db70740a6" providerId="ADAL" clId="{EE8D8D06-B6FF-4D13-946D-78D13D8576D3}" dt="2021-11-10T09:50:40.675" v="2205" actId="2696"/>
        <pc:sldMkLst>
          <pc:docMk/>
          <pc:sldMk cId="3637448699" sldId="892"/>
        </pc:sldMkLst>
      </pc:sldChg>
      <pc:sldChg chg="add del modTransition">
        <pc:chgData name="Renger Witkamp" userId="a4cd3e69-6edd-4dbf-af99-386db70740a6" providerId="ADAL" clId="{EE8D8D06-B6FF-4D13-946D-78D13D8576D3}" dt="2021-11-10T09:50:30.739" v="2204" actId="47"/>
        <pc:sldMkLst>
          <pc:docMk/>
          <pc:sldMk cId="3666467626" sldId="893"/>
        </pc:sldMkLst>
      </pc:sldChg>
      <pc:sldChg chg="add del">
        <pc:chgData name="Renger Witkamp" userId="a4cd3e69-6edd-4dbf-af99-386db70740a6" providerId="ADAL" clId="{EE8D8D06-B6FF-4D13-946D-78D13D8576D3}" dt="2021-11-10T09:50:28.214" v="2202" actId="47"/>
        <pc:sldMkLst>
          <pc:docMk/>
          <pc:sldMk cId="1370821323" sldId="894"/>
        </pc:sldMkLst>
      </pc:sldChg>
      <pc:sldChg chg="add ord modTransition">
        <pc:chgData name="Renger Witkamp" userId="a4cd3e69-6edd-4dbf-af99-386db70740a6" providerId="ADAL" clId="{EE8D8D06-B6FF-4D13-946D-78D13D8576D3}" dt="2021-11-11T22:06:19.558" v="3110"/>
        <pc:sldMkLst>
          <pc:docMk/>
          <pc:sldMk cId="480782534" sldId="895"/>
        </pc:sldMkLst>
      </pc:sldChg>
      <pc:sldChg chg="add del modTransition">
        <pc:chgData name="Renger Witkamp" userId="a4cd3e69-6edd-4dbf-af99-386db70740a6" providerId="ADAL" clId="{EE8D8D06-B6FF-4D13-946D-78D13D8576D3}" dt="2021-11-10T09:50:10.269" v="2201" actId="47"/>
        <pc:sldMkLst>
          <pc:docMk/>
          <pc:sldMk cId="3147061050" sldId="896"/>
        </pc:sldMkLst>
      </pc:sldChg>
      <pc:sldChg chg="modSp new del mod">
        <pc:chgData name="Renger Witkamp" userId="a4cd3e69-6edd-4dbf-af99-386db70740a6" providerId="ADAL" clId="{EE8D8D06-B6FF-4D13-946D-78D13D8576D3}" dt="2021-11-10T09:21:54.339" v="1886" actId="2696"/>
        <pc:sldMkLst>
          <pc:docMk/>
          <pc:sldMk cId="3399191370" sldId="897"/>
        </pc:sldMkLst>
        <pc:spChg chg="mod">
          <ac:chgData name="Renger Witkamp" userId="a4cd3e69-6edd-4dbf-af99-386db70740a6" providerId="ADAL" clId="{EE8D8D06-B6FF-4D13-946D-78D13D8576D3}" dt="2021-11-10T06:55:54.655" v="76" actId="20577"/>
          <ac:spMkLst>
            <pc:docMk/>
            <pc:sldMk cId="3399191370" sldId="897"/>
            <ac:spMk id="2" creationId="{FDE48584-7698-41CF-8140-6E0EEB1D5B59}"/>
          </ac:spMkLst>
        </pc:spChg>
      </pc:sldChg>
      <pc:sldChg chg="addSp delSp modSp new mod ord modAnim">
        <pc:chgData name="Renger Witkamp" userId="a4cd3e69-6edd-4dbf-af99-386db70740a6" providerId="ADAL" clId="{EE8D8D06-B6FF-4D13-946D-78D13D8576D3}" dt="2021-11-11T22:05:53.542" v="3107"/>
        <pc:sldMkLst>
          <pc:docMk/>
          <pc:sldMk cId="3814745443" sldId="898"/>
        </pc:sldMkLst>
        <pc:spChg chg="mod">
          <ac:chgData name="Renger Witkamp" userId="a4cd3e69-6edd-4dbf-af99-386db70740a6" providerId="ADAL" clId="{EE8D8D06-B6FF-4D13-946D-78D13D8576D3}" dt="2021-11-10T08:48:27.929" v="1316" actId="1076"/>
          <ac:spMkLst>
            <pc:docMk/>
            <pc:sldMk cId="3814745443" sldId="898"/>
            <ac:spMk id="2" creationId="{774D62F3-FF8B-4298-8330-DBA9E9A168D6}"/>
          </ac:spMkLst>
        </pc:spChg>
        <pc:spChg chg="add mod">
          <ac:chgData name="Renger Witkamp" userId="a4cd3e69-6edd-4dbf-af99-386db70740a6" providerId="ADAL" clId="{EE8D8D06-B6FF-4D13-946D-78D13D8576D3}" dt="2021-11-11T22:00:32.423" v="3082" actId="14861"/>
          <ac:spMkLst>
            <pc:docMk/>
            <pc:sldMk cId="3814745443" sldId="898"/>
            <ac:spMk id="3" creationId="{CE84C557-872D-4060-9B2E-8725B59C06DF}"/>
          </ac:spMkLst>
        </pc:spChg>
        <pc:spChg chg="del mod">
          <ac:chgData name="Renger Witkamp" userId="a4cd3e69-6edd-4dbf-af99-386db70740a6" providerId="ADAL" clId="{EE8D8D06-B6FF-4D13-946D-78D13D8576D3}" dt="2021-11-10T08:48:11.084" v="1313" actId="478"/>
          <ac:spMkLst>
            <pc:docMk/>
            <pc:sldMk cId="3814745443" sldId="898"/>
            <ac:spMk id="3" creationId="{E21C0EDB-7CEA-4D60-B277-4DADBEA8D6DF}"/>
          </ac:spMkLst>
        </pc:spChg>
        <pc:spChg chg="add del">
          <ac:chgData name="Renger Witkamp" userId="a4cd3e69-6edd-4dbf-af99-386db70740a6" providerId="ADAL" clId="{EE8D8D06-B6FF-4D13-946D-78D13D8576D3}" dt="2021-11-11T22:03:58.231" v="3095" actId="478"/>
          <ac:spMkLst>
            <pc:docMk/>
            <pc:sldMk cId="3814745443" sldId="898"/>
            <ac:spMk id="5" creationId="{F50B8041-AFEE-4D6E-BEB2-14F17C0669F2}"/>
          </ac:spMkLst>
        </pc:spChg>
        <pc:spChg chg="add del mod">
          <ac:chgData name="Renger Witkamp" userId="a4cd3e69-6edd-4dbf-af99-386db70740a6" providerId="ADAL" clId="{EE8D8D06-B6FF-4D13-946D-78D13D8576D3}" dt="2021-11-10T08:48:18.623" v="1314" actId="478"/>
          <ac:spMkLst>
            <pc:docMk/>
            <pc:sldMk cId="3814745443" sldId="898"/>
            <ac:spMk id="6" creationId="{4B4D1633-E478-4EC5-9A09-68EC80069772}"/>
          </ac:spMkLst>
        </pc:spChg>
        <pc:spChg chg="add mod">
          <ac:chgData name="Renger Witkamp" userId="a4cd3e69-6edd-4dbf-af99-386db70740a6" providerId="ADAL" clId="{EE8D8D06-B6FF-4D13-946D-78D13D8576D3}" dt="2021-11-11T22:05:21.238" v="3106" actId="1582"/>
          <ac:spMkLst>
            <pc:docMk/>
            <pc:sldMk cId="3814745443" sldId="898"/>
            <ac:spMk id="6" creationId="{B3E0C3A8-0283-4FB3-BE5E-F4866399E11E}"/>
          </ac:spMkLst>
        </pc:spChg>
        <pc:spChg chg="add del mod">
          <ac:chgData name="Renger Witkamp" userId="a4cd3e69-6edd-4dbf-af99-386db70740a6" providerId="ADAL" clId="{EE8D8D06-B6FF-4D13-946D-78D13D8576D3}" dt="2021-11-10T08:56:26.402" v="1648" actId="478"/>
          <ac:spMkLst>
            <pc:docMk/>
            <pc:sldMk cId="3814745443" sldId="898"/>
            <ac:spMk id="8" creationId="{04BD0EC7-005E-4108-8308-00A5C4FD244B}"/>
          </ac:spMkLst>
        </pc:spChg>
        <pc:spChg chg="add del mod">
          <ac:chgData name="Renger Witkamp" userId="a4cd3e69-6edd-4dbf-af99-386db70740a6" providerId="ADAL" clId="{EE8D8D06-B6FF-4D13-946D-78D13D8576D3}" dt="2021-11-10T08:56:26.402" v="1648" actId="478"/>
          <ac:spMkLst>
            <pc:docMk/>
            <pc:sldMk cId="3814745443" sldId="898"/>
            <ac:spMk id="9" creationId="{9AE436DB-3A20-4983-83E7-FEB3EEED2697}"/>
          </ac:spMkLst>
        </pc:spChg>
        <pc:spChg chg="add del mod">
          <ac:chgData name="Renger Witkamp" userId="a4cd3e69-6edd-4dbf-af99-386db70740a6" providerId="ADAL" clId="{EE8D8D06-B6FF-4D13-946D-78D13D8576D3}" dt="2021-11-10T08:56:26.402" v="1648" actId="478"/>
          <ac:spMkLst>
            <pc:docMk/>
            <pc:sldMk cId="3814745443" sldId="898"/>
            <ac:spMk id="10" creationId="{329D9442-8778-40D9-B84D-921576A02E6C}"/>
          </ac:spMkLst>
        </pc:spChg>
        <pc:spChg chg="add mod">
          <ac:chgData name="Renger Witkamp" userId="a4cd3e69-6edd-4dbf-af99-386db70740a6" providerId="ADAL" clId="{EE8D8D06-B6FF-4D13-946D-78D13D8576D3}" dt="2021-11-11T22:00:42.886" v="3084" actId="207"/>
          <ac:spMkLst>
            <pc:docMk/>
            <pc:sldMk cId="3814745443" sldId="898"/>
            <ac:spMk id="11" creationId="{159B4F6C-9386-43F0-B41C-6865BE6FC16D}"/>
          </ac:spMkLst>
        </pc:spChg>
        <pc:spChg chg="add mod">
          <ac:chgData name="Renger Witkamp" userId="a4cd3e69-6edd-4dbf-af99-386db70740a6" providerId="ADAL" clId="{EE8D8D06-B6FF-4D13-946D-78D13D8576D3}" dt="2021-11-11T22:00:42.886" v="3084" actId="207"/>
          <ac:spMkLst>
            <pc:docMk/>
            <pc:sldMk cId="3814745443" sldId="898"/>
            <ac:spMk id="12" creationId="{D71B4215-55B2-44A1-8DCA-68FA93CFF913}"/>
          </ac:spMkLst>
        </pc:spChg>
        <pc:spChg chg="add mod">
          <ac:chgData name="Renger Witkamp" userId="a4cd3e69-6edd-4dbf-af99-386db70740a6" providerId="ADAL" clId="{EE8D8D06-B6FF-4D13-946D-78D13D8576D3}" dt="2021-11-11T22:00:42.886" v="3084" actId="207"/>
          <ac:spMkLst>
            <pc:docMk/>
            <pc:sldMk cId="3814745443" sldId="898"/>
            <ac:spMk id="13" creationId="{4A62D79C-3486-478E-A28A-3F002DB3B941}"/>
          </ac:spMkLst>
        </pc:spChg>
        <pc:graphicFrameChg chg="add del mod modGraphic">
          <ac:chgData name="Renger Witkamp" userId="a4cd3e69-6edd-4dbf-af99-386db70740a6" providerId="ADAL" clId="{EE8D8D06-B6FF-4D13-946D-78D13D8576D3}" dt="2021-11-10T08:53:27.249" v="1471" actId="478"/>
          <ac:graphicFrameMkLst>
            <pc:docMk/>
            <pc:sldMk cId="3814745443" sldId="898"/>
            <ac:graphicFrameMk id="7" creationId="{0CAD2E97-ED47-4BEC-AD9E-4D4C56C83200}"/>
          </ac:graphicFrameMkLst>
        </pc:graphicFrameChg>
        <pc:picChg chg="add del mod">
          <ac:chgData name="Renger Witkamp" userId="a4cd3e69-6edd-4dbf-af99-386db70740a6" providerId="ADAL" clId="{EE8D8D06-B6FF-4D13-946D-78D13D8576D3}" dt="2021-11-10T08:52:29.925" v="1462" actId="478"/>
          <ac:picMkLst>
            <pc:docMk/>
            <pc:sldMk cId="3814745443" sldId="898"/>
            <ac:picMk id="5" creationId="{874EEAA7-44A0-42E1-A08E-7A716A7A56F1}"/>
          </ac:picMkLst>
        </pc:picChg>
        <pc:picChg chg="add del mod">
          <ac:chgData name="Renger Witkamp" userId="a4cd3e69-6edd-4dbf-af99-386db70740a6" providerId="ADAL" clId="{EE8D8D06-B6FF-4D13-946D-78D13D8576D3}" dt="2021-11-10T09:01:09.247" v="1787" actId="478"/>
          <ac:picMkLst>
            <pc:docMk/>
            <pc:sldMk cId="3814745443" sldId="898"/>
            <ac:picMk id="14" creationId="{2F864097-1B9A-43F1-B942-26293A81F5CA}"/>
          </ac:picMkLst>
        </pc:picChg>
      </pc:sldChg>
      <pc:sldChg chg="add del">
        <pc:chgData name="Renger Witkamp" userId="a4cd3e69-6edd-4dbf-af99-386db70740a6" providerId="ADAL" clId="{EE8D8D06-B6FF-4D13-946D-78D13D8576D3}" dt="2021-11-10T09:22:37.752" v="1889" actId="47"/>
        <pc:sldMkLst>
          <pc:docMk/>
          <pc:sldMk cId="1858647836" sldId="899"/>
        </pc:sldMkLst>
      </pc:sldChg>
      <pc:sldChg chg="modSp add del mod ord">
        <pc:chgData name="Renger Witkamp" userId="a4cd3e69-6edd-4dbf-af99-386db70740a6" providerId="ADAL" clId="{EE8D8D06-B6FF-4D13-946D-78D13D8576D3}" dt="2021-11-11T21:48:21.312" v="2376" actId="2696"/>
        <pc:sldMkLst>
          <pc:docMk/>
          <pc:sldMk cId="2004801767" sldId="900"/>
        </pc:sldMkLst>
        <pc:spChg chg="mod">
          <ac:chgData name="Renger Witkamp" userId="a4cd3e69-6edd-4dbf-af99-386db70740a6" providerId="ADAL" clId="{EE8D8D06-B6FF-4D13-946D-78D13D8576D3}" dt="2021-11-10T07:14:38.513" v="314" actId="20577"/>
          <ac:spMkLst>
            <pc:docMk/>
            <pc:sldMk cId="2004801767" sldId="900"/>
            <ac:spMk id="2" creationId="{774D62F3-FF8B-4298-8330-DBA9E9A168D6}"/>
          </ac:spMkLst>
        </pc:spChg>
        <pc:spChg chg="mod">
          <ac:chgData name="Renger Witkamp" userId="a4cd3e69-6edd-4dbf-af99-386db70740a6" providerId="ADAL" clId="{EE8D8D06-B6FF-4D13-946D-78D13D8576D3}" dt="2021-11-10T07:14:58.671" v="355" actId="20577"/>
          <ac:spMkLst>
            <pc:docMk/>
            <pc:sldMk cId="2004801767" sldId="900"/>
            <ac:spMk id="3" creationId="{E21C0EDB-7CEA-4D60-B277-4DADBEA8D6DF}"/>
          </ac:spMkLst>
        </pc:spChg>
      </pc:sldChg>
      <pc:sldChg chg="add del ord modTransition">
        <pc:chgData name="Renger Witkamp" userId="a4cd3e69-6edd-4dbf-af99-386db70740a6" providerId="ADAL" clId="{EE8D8D06-B6FF-4D13-946D-78D13D8576D3}" dt="2021-11-11T22:06:29.353" v="3113" actId="2696"/>
        <pc:sldMkLst>
          <pc:docMk/>
          <pc:sldMk cId="2341800715" sldId="901"/>
        </pc:sldMkLst>
      </pc:sldChg>
      <pc:sldChg chg="addSp delSp modSp new mod modClrScheme chgLayout">
        <pc:chgData name="Renger Witkamp" userId="a4cd3e69-6edd-4dbf-af99-386db70740a6" providerId="ADAL" clId="{EE8D8D06-B6FF-4D13-946D-78D13D8576D3}" dt="2021-11-10T07:55:53.858" v="576" actId="26606"/>
        <pc:sldMkLst>
          <pc:docMk/>
          <pc:sldMk cId="166243231" sldId="902"/>
        </pc:sldMkLst>
        <pc:spChg chg="mod ord modVis">
          <ac:chgData name="Renger Witkamp" userId="a4cd3e69-6edd-4dbf-af99-386db70740a6" providerId="ADAL" clId="{EE8D8D06-B6FF-4D13-946D-78D13D8576D3}" dt="2021-11-10T07:55:53.858" v="576" actId="26606"/>
          <ac:spMkLst>
            <pc:docMk/>
            <pc:sldMk cId="166243231" sldId="902"/>
            <ac:spMk id="2" creationId="{22C67299-5F4D-446D-9309-4C5BA72AC059}"/>
          </ac:spMkLst>
        </pc:spChg>
        <pc:spChg chg="add del mod">
          <ac:chgData name="Renger Witkamp" userId="a4cd3e69-6edd-4dbf-af99-386db70740a6" providerId="ADAL" clId="{EE8D8D06-B6FF-4D13-946D-78D13D8576D3}" dt="2021-11-10T07:55:53.858" v="576" actId="26606"/>
          <ac:spMkLst>
            <pc:docMk/>
            <pc:sldMk cId="166243231" sldId="902"/>
            <ac:spMk id="9" creationId="{250EB73A-80CA-4DCA-8FEC-3DD0D5227A04}"/>
          </ac:spMkLst>
        </pc:spChg>
        <pc:picChg chg="add mod modCrop">
          <ac:chgData name="Renger Witkamp" userId="a4cd3e69-6edd-4dbf-af99-386db70740a6" providerId="ADAL" clId="{EE8D8D06-B6FF-4D13-946D-78D13D8576D3}" dt="2021-11-10T07:55:53.858" v="576" actId="26606"/>
          <ac:picMkLst>
            <pc:docMk/>
            <pc:sldMk cId="166243231" sldId="902"/>
            <ac:picMk id="4" creationId="{5E3AEB05-AC46-449F-8994-F8D0EC8B61E5}"/>
          </ac:picMkLst>
        </pc:picChg>
      </pc:sldChg>
      <pc:sldChg chg="addSp delSp modSp new del mod modClrScheme chgLayout">
        <pc:chgData name="Renger Witkamp" userId="a4cd3e69-6edd-4dbf-af99-386db70740a6" providerId="ADAL" clId="{EE8D8D06-B6FF-4D13-946D-78D13D8576D3}" dt="2021-11-10T08:05:07.077" v="695" actId="2696"/>
        <pc:sldMkLst>
          <pc:docMk/>
          <pc:sldMk cId="3013280968" sldId="903"/>
        </pc:sldMkLst>
        <pc:spChg chg="mod ord">
          <ac:chgData name="Renger Witkamp" userId="a4cd3e69-6edd-4dbf-af99-386db70740a6" providerId="ADAL" clId="{EE8D8D06-B6FF-4D13-946D-78D13D8576D3}" dt="2021-11-10T08:01:58.185" v="578" actId="700"/>
          <ac:spMkLst>
            <pc:docMk/>
            <pc:sldMk cId="3013280968" sldId="903"/>
            <ac:spMk id="2" creationId="{A8FF53E5-F2CD-452E-A2A4-D7314B8DC48E}"/>
          </ac:spMkLst>
        </pc:spChg>
        <pc:spChg chg="add del mod ord">
          <ac:chgData name="Renger Witkamp" userId="a4cd3e69-6edd-4dbf-af99-386db70740a6" providerId="ADAL" clId="{EE8D8D06-B6FF-4D13-946D-78D13D8576D3}" dt="2021-11-10T08:03:19.702" v="692" actId="478"/>
          <ac:spMkLst>
            <pc:docMk/>
            <pc:sldMk cId="3013280968" sldId="903"/>
            <ac:spMk id="3" creationId="{3B4BE48C-E83F-4FBF-8AC0-BC6E01F09129}"/>
          </ac:spMkLst>
        </pc:spChg>
        <pc:spChg chg="add del mod">
          <ac:chgData name="Renger Witkamp" userId="a4cd3e69-6edd-4dbf-af99-386db70740a6" providerId="ADAL" clId="{EE8D8D06-B6FF-4D13-946D-78D13D8576D3}" dt="2021-11-10T08:03:25.889" v="693" actId="478"/>
          <ac:spMkLst>
            <pc:docMk/>
            <pc:sldMk cId="3013280968" sldId="903"/>
            <ac:spMk id="5" creationId="{71BE5258-C79F-46CF-B7DC-50C18D98402C}"/>
          </ac:spMkLst>
        </pc:spChg>
      </pc:sldChg>
      <pc:sldChg chg="addSp modSp new del mod">
        <pc:chgData name="Renger Witkamp" userId="a4cd3e69-6edd-4dbf-af99-386db70740a6" providerId="ADAL" clId="{EE8D8D06-B6FF-4D13-946D-78D13D8576D3}" dt="2021-11-11T21:48:16.157" v="2375" actId="2696"/>
        <pc:sldMkLst>
          <pc:docMk/>
          <pc:sldMk cId="3807172417" sldId="903"/>
        </pc:sldMkLst>
        <pc:spChg chg="add mod">
          <ac:chgData name="Renger Witkamp" userId="a4cd3e69-6edd-4dbf-af99-386db70740a6" providerId="ADAL" clId="{EE8D8D06-B6FF-4D13-946D-78D13D8576D3}" dt="2021-11-10T08:11:41.231" v="774" actId="20577"/>
          <ac:spMkLst>
            <pc:docMk/>
            <pc:sldMk cId="3807172417" sldId="903"/>
            <ac:spMk id="4" creationId="{8B717A08-5777-4BE6-A35B-10D2D36055BF}"/>
          </ac:spMkLst>
        </pc:spChg>
      </pc:sldChg>
      <pc:sldChg chg="addSp modSp new mod modClrScheme modAnim chgLayout">
        <pc:chgData name="Renger Witkamp" userId="a4cd3e69-6edd-4dbf-af99-386db70740a6" providerId="ADAL" clId="{EE8D8D06-B6FF-4D13-946D-78D13D8576D3}" dt="2021-11-10T08:22:46.260" v="879"/>
        <pc:sldMkLst>
          <pc:docMk/>
          <pc:sldMk cId="2080239874" sldId="904"/>
        </pc:sldMkLst>
        <pc:spChg chg="mod ord">
          <ac:chgData name="Renger Witkamp" userId="a4cd3e69-6edd-4dbf-af99-386db70740a6" providerId="ADAL" clId="{EE8D8D06-B6FF-4D13-946D-78D13D8576D3}" dt="2021-11-10T08:16:56.755" v="784" actId="700"/>
          <ac:spMkLst>
            <pc:docMk/>
            <pc:sldMk cId="2080239874" sldId="904"/>
            <ac:spMk id="2" creationId="{76F75596-08D5-4195-A146-B4938EAA04C5}"/>
          </ac:spMkLst>
        </pc:spChg>
        <pc:spChg chg="add mod ord">
          <ac:chgData name="Renger Witkamp" userId="a4cd3e69-6edd-4dbf-af99-386db70740a6" providerId="ADAL" clId="{EE8D8D06-B6FF-4D13-946D-78D13D8576D3}" dt="2021-11-10T08:18:34.859" v="838" actId="255"/>
          <ac:spMkLst>
            <pc:docMk/>
            <pc:sldMk cId="2080239874" sldId="904"/>
            <ac:spMk id="5" creationId="{0FC4E136-D825-4E8B-93FC-E566545D3F12}"/>
          </ac:spMkLst>
        </pc:spChg>
        <pc:spChg chg="add mod">
          <ac:chgData name="Renger Witkamp" userId="a4cd3e69-6edd-4dbf-af99-386db70740a6" providerId="ADAL" clId="{EE8D8D06-B6FF-4D13-946D-78D13D8576D3}" dt="2021-11-10T08:20:33.568" v="867" actId="1076"/>
          <ac:spMkLst>
            <pc:docMk/>
            <pc:sldMk cId="2080239874" sldId="904"/>
            <ac:spMk id="6" creationId="{0FECCC70-1679-4221-93E8-78E1785ECCE1}"/>
          </ac:spMkLst>
        </pc:spChg>
        <pc:picChg chg="add mod">
          <ac:chgData name="Renger Witkamp" userId="a4cd3e69-6edd-4dbf-af99-386db70740a6" providerId="ADAL" clId="{EE8D8D06-B6FF-4D13-946D-78D13D8576D3}" dt="2021-11-10T08:22:32.239" v="877" actId="1076"/>
          <ac:picMkLst>
            <pc:docMk/>
            <pc:sldMk cId="2080239874" sldId="904"/>
            <ac:picMk id="4" creationId="{E13AE3CA-0A99-40DE-9A80-5C9C4D25B16B}"/>
          </ac:picMkLst>
        </pc:picChg>
        <pc:picChg chg="add mod">
          <ac:chgData name="Renger Witkamp" userId="a4cd3e69-6edd-4dbf-af99-386db70740a6" providerId="ADAL" clId="{EE8D8D06-B6FF-4D13-946D-78D13D8576D3}" dt="2021-11-10T08:22:35.110" v="878" actId="1076"/>
          <ac:picMkLst>
            <pc:docMk/>
            <pc:sldMk cId="2080239874" sldId="904"/>
            <ac:picMk id="8" creationId="{8603AAA4-6A4D-449A-B8C7-B4A6AED1F67E}"/>
          </ac:picMkLst>
        </pc:picChg>
      </pc:sldChg>
      <pc:sldChg chg="addSp modSp new mod">
        <pc:chgData name="Renger Witkamp" userId="a4cd3e69-6edd-4dbf-af99-386db70740a6" providerId="ADAL" clId="{EE8D8D06-B6FF-4D13-946D-78D13D8576D3}" dt="2021-11-10T08:24:46.567" v="884" actId="1076"/>
        <pc:sldMkLst>
          <pc:docMk/>
          <pc:sldMk cId="3971660586" sldId="905"/>
        </pc:sldMkLst>
        <pc:picChg chg="add mod">
          <ac:chgData name="Renger Witkamp" userId="a4cd3e69-6edd-4dbf-af99-386db70740a6" providerId="ADAL" clId="{EE8D8D06-B6FF-4D13-946D-78D13D8576D3}" dt="2021-11-10T08:24:46.567" v="884" actId="1076"/>
          <ac:picMkLst>
            <pc:docMk/>
            <pc:sldMk cId="3971660586" sldId="905"/>
            <ac:picMk id="4" creationId="{4255863A-097D-4DAA-A7CF-2EC573CCB21A}"/>
          </ac:picMkLst>
        </pc:picChg>
      </pc:sldChg>
      <pc:sldChg chg="modSp new del mod">
        <pc:chgData name="Renger Witkamp" userId="a4cd3e69-6edd-4dbf-af99-386db70740a6" providerId="ADAL" clId="{EE8D8D06-B6FF-4D13-946D-78D13D8576D3}" dt="2021-11-11T22:06:07.626" v="3108" actId="2696"/>
        <pc:sldMkLst>
          <pc:docMk/>
          <pc:sldMk cId="3154419318" sldId="906"/>
        </pc:sldMkLst>
        <pc:spChg chg="mod">
          <ac:chgData name="Renger Witkamp" userId="a4cd3e69-6edd-4dbf-af99-386db70740a6" providerId="ADAL" clId="{EE8D8D06-B6FF-4D13-946D-78D13D8576D3}" dt="2021-11-10T09:02:32.164" v="1858" actId="20577"/>
          <ac:spMkLst>
            <pc:docMk/>
            <pc:sldMk cId="3154419318" sldId="906"/>
            <ac:spMk id="3" creationId="{5B0FCEFE-6869-42E4-B2E3-01844C623EA8}"/>
          </ac:spMkLst>
        </pc:spChg>
      </pc:sldChg>
      <pc:sldChg chg="modSp new del mod">
        <pc:chgData name="Renger Witkamp" userId="a4cd3e69-6edd-4dbf-af99-386db70740a6" providerId="ADAL" clId="{EE8D8D06-B6FF-4D13-946D-78D13D8576D3}" dt="2021-11-11T22:56:44.542" v="3908" actId="47"/>
        <pc:sldMkLst>
          <pc:docMk/>
          <pc:sldMk cId="3840173700" sldId="907"/>
        </pc:sldMkLst>
        <pc:spChg chg="mod">
          <ac:chgData name="Renger Witkamp" userId="a4cd3e69-6edd-4dbf-af99-386db70740a6" providerId="ADAL" clId="{EE8D8D06-B6FF-4D13-946D-78D13D8576D3}" dt="2021-11-10T09:25:48.021" v="1905" actId="20577"/>
          <ac:spMkLst>
            <pc:docMk/>
            <pc:sldMk cId="3840173700" sldId="907"/>
            <ac:spMk id="2" creationId="{0F2A89AD-FBD5-4A47-B0E3-DDDDAA412E47}"/>
          </ac:spMkLst>
        </pc:spChg>
        <pc:spChg chg="mod">
          <ac:chgData name="Renger Witkamp" userId="a4cd3e69-6edd-4dbf-af99-386db70740a6" providerId="ADAL" clId="{EE8D8D06-B6FF-4D13-946D-78D13D8576D3}" dt="2021-11-10T09:27:36.938" v="2087" actId="20577"/>
          <ac:spMkLst>
            <pc:docMk/>
            <pc:sldMk cId="3840173700" sldId="907"/>
            <ac:spMk id="3" creationId="{EB326768-ECB3-4B58-A935-35FDF009DBEE}"/>
          </ac:spMkLst>
        </pc:spChg>
      </pc:sldChg>
      <pc:sldChg chg="add del">
        <pc:chgData name="Renger Witkamp" userId="a4cd3e69-6edd-4dbf-af99-386db70740a6" providerId="ADAL" clId="{EE8D8D06-B6FF-4D13-946D-78D13D8576D3}" dt="2021-11-10T09:49:36.344" v="2192" actId="47"/>
        <pc:sldMkLst>
          <pc:docMk/>
          <pc:sldMk cId="981425327" sldId="908"/>
        </pc:sldMkLst>
      </pc:sldChg>
      <pc:sldChg chg="addSp modSp new del mod">
        <pc:chgData name="Renger Witkamp" userId="a4cd3e69-6edd-4dbf-af99-386db70740a6" providerId="ADAL" clId="{EE8D8D06-B6FF-4D13-946D-78D13D8576D3}" dt="2021-11-11T23:09:56.009" v="4197" actId="2696"/>
        <pc:sldMkLst>
          <pc:docMk/>
          <pc:sldMk cId="3834033403" sldId="909"/>
        </pc:sldMkLst>
        <pc:spChg chg="add mod">
          <ac:chgData name="Renger Witkamp" userId="a4cd3e69-6edd-4dbf-af99-386db70740a6" providerId="ADAL" clId="{EE8D8D06-B6FF-4D13-946D-78D13D8576D3}" dt="2021-11-10T09:33:54.471" v="2141" actId="20577"/>
          <ac:spMkLst>
            <pc:docMk/>
            <pc:sldMk cId="3834033403" sldId="909"/>
            <ac:spMk id="3" creationId="{52AE5169-8EE4-46E3-A7CC-0167FA463E6E}"/>
          </ac:spMkLst>
        </pc:spChg>
      </pc:sldChg>
      <pc:sldChg chg="addSp modSp new mod ord">
        <pc:chgData name="Renger Witkamp" userId="a4cd3e69-6edd-4dbf-af99-386db70740a6" providerId="ADAL" clId="{EE8D8D06-B6FF-4D13-946D-78D13D8576D3}" dt="2021-11-11T22:12:19.468" v="3284"/>
        <pc:sldMkLst>
          <pc:docMk/>
          <pc:sldMk cId="899661129" sldId="910"/>
        </pc:sldMkLst>
        <pc:picChg chg="add mod">
          <ac:chgData name="Renger Witkamp" userId="a4cd3e69-6edd-4dbf-af99-386db70740a6" providerId="ADAL" clId="{EE8D8D06-B6FF-4D13-946D-78D13D8576D3}" dt="2021-11-11T21:47:40.071" v="2374" actId="27614"/>
          <ac:picMkLst>
            <pc:docMk/>
            <pc:sldMk cId="899661129" sldId="910"/>
            <ac:picMk id="4" creationId="{A035B5B3-6DD5-461E-82C4-F64C12E8030F}"/>
          </ac:picMkLst>
        </pc:picChg>
      </pc:sldChg>
      <pc:sldChg chg="addSp delSp modSp new mod modAnim">
        <pc:chgData name="Renger Witkamp" userId="a4cd3e69-6edd-4dbf-af99-386db70740a6" providerId="ADAL" clId="{EE8D8D06-B6FF-4D13-946D-78D13D8576D3}" dt="2021-11-11T22:03:18.160" v="3093" actId="1076"/>
        <pc:sldMkLst>
          <pc:docMk/>
          <pc:sldMk cId="1911147558" sldId="911"/>
        </pc:sldMkLst>
        <pc:spChg chg="mod topLvl">
          <ac:chgData name="Renger Witkamp" userId="a4cd3e69-6edd-4dbf-af99-386db70740a6" providerId="ADAL" clId="{EE8D8D06-B6FF-4D13-946D-78D13D8576D3}" dt="2021-11-11T22:03:10.605" v="3092" actId="165"/>
          <ac:spMkLst>
            <pc:docMk/>
            <pc:sldMk cId="1911147558" sldId="911"/>
            <ac:spMk id="5" creationId="{05026787-7E02-482A-89E3-D3FF9508F104}"/>
          </ac:spMkLst>
        </pc:spChg>
        <pc:spChg chg="mod topLvl">
          <ac:chgData name="Renger Witkamp" userId="a4cd3e69-6edd-4dbf-af99-386db70740a6" providerId="ADAL" clId="{EE8D8D06-B6FF-4D13-946D-78D13D8576D3}" dt="2021-11-11T22:03:18.160" v="3093" actId="1076"/>
          <ac:spMkLst>
            <pc:docMk/>
            <pc:sldMk cId="1911147558" sldId="911"/>
            <ac:spMk id="7" creationId="{A2B41CD3-891E-48AC-83C9-896AC844F861}"/>
          </ac:spMkLst>
        </pc:spChg>
        <pc:grpChg chg="add del mod">
          <ac:chgData name="Renger Witkamp" userId="a4cd3e69-6edd-4dbf-af99-386db70740a6" providerId="ADAL" clId="{EE8D8D06-B6FF-4D13-946D-78D13D8576D3}" dt="2021-11-11T22:03:10.605" v="3092" actId="165"/>
          <ac:grpSpMkLst>
            <pc:docMk/>
            <pc:sldMk cId="1911147558" sldId="911"/>
            <ac:grpSpMk id="3" creationId="{01092A78-7939-48AE-8B01-9581E94189DB}"/>
          </ac:grpSpMkLst>
        </pc:grpChg>
        <pc:picChg chg="mod topLvl">
          <ac:chgData name="Renger Witkamp" userId="a4cd3e69-6edd-4dbf-af99-386db70740a6" providerId="ADAL" clId="{EE8D8D06-B6FF-4D13-946D-78D13D8576D3}" dt="2021-11-11T22:03:10.605" v="3092" actId="165"/>
          <ac:picMkLst>
            <pc:docMk/>
            <pc:sldMk cId="1911147558" sldId="911"/>
            <ac:picMk id="4" creationId="{F0806CAF-EA36-4C32-8ED8-6FDAF6CF72B0}"/>
          </ac:picMkLst>
        </pc:picChg>
        <pc:picChg chg="mod topLvl">
          <ac:chgData name="Renger Witkamp" userId="a4cd3e69-6edd-4dbf-af99-386db70740a6" providerId="ADAL" clId="{EE8D8D06-B6FF-4D13-946D-78D13D8576D3}" dt="2021-11-11T22:03:18.160" v="3093" actId="1076"/>
          <ac:picMkLst>
            <pc:docMk/>
            <pc:sldMk cId="1911147558" sldId="911"/>
            <ac:picMk id="6" creationId="{94A96B49-076C-492E-AAF9-F1758DE1C30E}"/>
          </ac:picMkLst>
        </pc:picChg>
        <pc:picChg chg="add mod">
          <ac:chgData name="Renger Witkamp" userId="a4cd3e69-6edd-4dbf-af99-386db70740a6" providerId="ADAL" clId="{EE8D8D06-B6FF-4D13-946D-78D13D8576D3}" dt="2021-11-11T22:03:05.028" v="3090" actId="1076"/>
          <ac:picMkLst>
            <pc:docMk/>
            <pc:sldMk cId="1911147558" sldId="911"/>
            <ac:picMk id="8" creationId="{4F6F4848-4262-4106-B348-F0020CC2C5EF}"/>
          </ac:picMkLst>
        </pc:picChg>
      </pc:sldChg>
      <pc:sldChg chg="addSp delSp modSp add mod delAnim">
        <pc:chgData name="Renger Witkamp" userId="a4cd3e69-6edd-4dbf-af99-386db70740a6" providerId="ADAL" clId="{EE8D8D06-B6FF-4D13-946D-78D13D8576D3}" dt="2021-11-11T22:15:18.676" v="3292" actId="207"/>
        <pc:sldMkLst>
          <pc:docMk/>
          <pc:sldMk cId="2664638265" sldId="912"/>
        </pc:sldMkLst>
        <pc:spChg chg="add mod">
          <ac:chgData name="Renger Witkamp" userId="a4cd3e69-6edd-4dbf-af99-386db70740a6" providerId="ADAL" clId="{EE8D8D06-B6FF-4D13-946D-78D13D8576D3}" dt="2021-11-11T22:15:18.676" v="3292" actId="207"/>
          <ac:spMkLst>
            <pc:docMk/>
            <pc:sldMk cId="2664638265" sldId="912"/>
            <ac:spMk id="5" creationId="{029B8579-5C98-4848-BEFA-8BF86E103B7F}"/>
          </ac:spMkLst>
        </pc:spChg>
        <pc:spChg chg="del mod">
          <ac:chgData name="Renger Witkamp" userId="a4cd3e69-6edd-4dbf-af99-386db70740a6" providerId="ADAL" clId="{EE8D8D06-B6FF-4D13-946D-78D13D8576D3}" dt="2021-11-11T22:14:21.288" v="3287" actId="478"/>
          <ac:spMkLst>
            <pc:docMk/>
            <pc:sldMk cId="2664638265" sldId="912"/>
            <ac:spMk id="6" creationId="{B3E0C3A8-0283-4FB3-BE5E-F4866399E11E}"/>
          </ac:spMkLst>
        </pc:spChg>
      </pc:sldChg>
      <pc:sldChg chg="addSp modSp new ord">
        <pc:chgData name="Renger Witkamp" userId="a4cd3e69-6edd-4dbf-af99-386db70740a6" providerId="ADAL" clId="{EE8D8D06-B6FF-4D13-946D-78D13D8576D3}" dt="2021-11-11T22:28:20.122" v="3348"/>
        <pc:sldMkLst>
          <pc:docMk/>
          <pc:sldMk cId="3844214797" sldId="913"/>
        </pc:sldMkLst>
        <pc:picChg chg="add mod">
          <ac:chgData name="Renger Witkamp" userId="a4cd3e69-6edd-4dbf-af99-386db70740a6" providerId="ADAL" clId="{EE8D8D06-B6FF-4D13-946D-78D13D8576D3}" dt="2021-11-11T22:17:47.669" v="3295" actId="1076"/>
          <ac:picMkLst>
            <pc:docMk/>
            <pc:sldMk cId="3844214797" sldId="913"/>
            <ac:picMk id="3" creationId="{E73B3060-8AEE-406E-A999-6D3315AD89E1}"/>
          </ac:picMkLst>
        </pc:picChg>
        <pc:picChg chg="add mod">
          <ac:chgData name="Renger Witkamp" userId="a4cd3e69-6edd-4dbf-af99-386db70740a6" providerId="ADAL" clId="{EE8D8D06-B6FF-4D13-946D-78D13D8576D3}" dt="2021-11-11T22:17:47.669" v="3295" actId="1076"/>
          <ac:picMkLst>
            <pc:docMk/>
            <pc:sldMk cId="3844214797" sldId="913"/>
            <ac:picMk id="4" creationId="{E09C1BB2-C483-40A5-A2E8-77136A9ACA6B}"/>
          </ac:picMkLst>
        </pc:picChg>
      </pc:sldChg>
      <pc:sldChg chg="addSp delSp modSp new mod modClrScheme chgLayout">
        <pc:chgData name="Renger Witkamp" userId="a4cd3e69-6edd-4dbf-af99-386db70740a6" providerId="ADAL" clId="{EE8D8D06-B6FF-4D13-946D-78D13D8576D3}" dt="2021-11-11T22:35:04.165" v="3538" actId="1076"/>
        <pc:sldMkLst>
          <pc:docMk/>
          <pc:sldMk cId="298636594" sldId="914"/>
        </pc:sldMkLst>
        <pc:spChg chg="mod ord">
          <ac:chgData name="Renger Witkamp" userId="a4cd3e69-6edd-4dbf-af99-386db70740a6" providerId="ADAL" clId="{EE8D8D06-B6FF-4D13-946D-78D13D8576D3}" dt="2021-11-11T22:30:38.130" v="3351" actId="700"/>
          <ac:spMkLst>
            <pc:docMk/>
            <pc:sldMk cId="298636594" sldId="914"/>
            <ac:spMk id="2" creationId="{FEFFC7DE-B93A-492C-8B9D-8D9A6CD1DF18}"/>
          </ac:spMkLst>
        </pc:spChg>
        <pc:spChg chg="add del mod ord">
          <ac:chgData name="Renger Witkamp" userId="a4cd3e69-6edd-4dbf-af99-386db70740a6" providerId="ADAL" clId="{EE8D8D06-B6FF-4D13-946D-78D13D8576D3}" dt="2021-11-11T22:30:53.713" v="3353" actId="478"/>
          <ac:spMkLst>
            <pc:docMk/>
            <pc:sldMk cId="298636594" sldId="914"/>
            <ac:spMk id="3" creationId="{0F7F36F3-0DBB-4569-973F-FAC98A0F8BA0}"/>
          </ac:spMkLst>
        </pc:spChg>
        <pc:spChg chg="add del mod">
          <ac:chgData name="Renger Witkamp" userId="a4cd3e69-6edd-4dbf-af99-386db70740a6" providerId="ADAL" clId="{EE8D8D06-B6FF-4D13-946D-78D13D8576D3}" dt="2021-11-11T22:30:53.714" v="3355"/>
          <ac:spMkLst>
            <pc:docMk/>
            <pc:sldMk cId="298636594" sldId="914"/>
            <ac:spMk id="4" creationId="{9485FAF9-1CE6-4772-AED9-7E211558DF85}"/>
          </ac:spMkLst>
        </pc:spChg>
        <pc:spChg chg="add mod">
          <ac:chgData name="Renger Witkamp" userId="a4cd3e69-6edd-4dbf-af99-386db70740a6" providerId="ADAL" clId="{EE8D8D06-B6FF-4D13-946D-78D13D8576D3}" dt="2021-11-11T22:33:36.145" v="3529" actId="20577"/>
          <ac:spMkLst>
            <pc:docMk/>
            <pc:sldMk cId="298636594" sldId="914"/>
            <ac:spMk id="5" creationId="{2101E1F1-FEF6-4FB2-B486-D70C25EE9163}"/>
          </ac:spMkLst>
        </pc:spChg>
        <pc:spChg chg="add mod">
          <ac:chgData name="Renger Witkamp" userId="a4cd3e69-6edd-4dbf-af99-386db70740a6" providerId="ADAL" clId="{EE8D8D06-B6FF-4D13-946D-78D13D8576D3}" dt="2021-11-11T22:34:37.555" v="3534" actId="1076"/>
          <ac:spMkLst>
            <pc:docMk/>
            <pc:sldMk cId="298636594" sldId="914"/>
            <ac:spMk id="6" creationId="{08CB1909-5CC3-41D8-A62E-A87433106AA8}"/>
          </ac:spMkLst>
        </pc:spChg>
        <pc:spChg chg="add mod">
          <ac:chgData name="Renger Witkamp" userId="a4cd3e69-6edd-4dbf-af99-386db70740a6" providerId="ADAL" clId="{EE8D8D06-B6FF-4D13-946D-78D13D8576D3}" dt="2021-11-11T22:35:04.165" v="3538" actId="1076"/>
          <ac:spMkLst>
            <pc:docMk/>
            <pc:sldMk cId="298636594" sldId="914"/>
            <ac:spMk id="7" creationId="{D57D0E91-4A0A-4B48-A786-DFD217B6EBF9}"/>
          </ac:spMkLst>
        </pc:spChg>
        <pc:spChg chg="add del mod">
          <ac:chgData name="Renger Witkamp" userId="a4cd3e69-6edd-4dbf-af99-386db70740a6" providerId="ADAL" clId="{EE8D8D06-B6FF-4D13-946D-78D13D8576D3}" dt="2021-11-11T22:34:34.329" v="3533" actId="478"/>
          <ac:spMkLst>
            <pc:docMk/>
            <pc:sldMk cId="298636594" sldId="914"/>
            <ac:spMk id="8" creationId="{E3864FD0-8E86-4695-B0DD-13E06FED9D84}"/>
          </ac:spMkLst>
        </pc:spChg>
        <pc:spChg chg="add mod">
          <ac:chgData name="Renger Witkamp" userId="a4cd3e69-6edd-4dbf-af99-386db70740a6" providerId="ADAL" clId="{EE8D8D06-B6FF-4D13-946D-78D13D8576D3}" dt="2021-11-11T22:34:57.257" v="3537" actId="1076"/>
          <ac:spMkLst>
            <pc:docMk/>
            <pc:sldMk cId="298636594" sldId="914"/>
            <ac:spMk id="9" creationId="{A6BE28E6-0733-4BB6-BE5E-CBB0F081EFEA}"/>
          </ac:spMkLst>
        </pc:spChg>
      </pc:sldChg>
      <pc:sldChg chg="add del">
        <pc:chgData name="Renger Witkamp" userId="a4cd3e69-6edd-4dbf-af99-386db70740a6" providerId="ADAL" clId="{EE8D8D06-B6FF-4D13-946D-78D13D8576D3}" dt="2021-11-11T23:11:43.197" v="4276" actId="2696"/>
        <pc:sldMkLst>
          <pc:docMk/>
          <pc:sldMk cId="4136874966" sldId="915"/>
        </pc:sldMkLst>
      </pc:sldChg>
      <pc:sldChg chg="addSp delSp modSp new mod modClrScheme modAnim chgLayout">
        <pc:chgData name="Renger Witkamp" userId="a4cd3e69-6edd-4dbf-af99-386db70740a6" providerId="ADAL" clId="{EE8D8D06-B6FF-4D13-946D-78D13D8576D3}" dt="2021-11-11T23:11:15.640" v="4252" actId="1076"/>
        <pc:sldMkLst>
          <pc:docMk/>
          <pc:sldMk cId="386159023" sldId="916"/>
        </pc:sldMkLst>
        <pc:spChg chg="mod ord">
          <ac:chgData name="Renger Witkamp" userId="a4cd3e69-6edd-4dbf-af99-386db70740a6" providerId="ADAL" clId="{EE8D8D06-B6FF-4D13-946D-78D13D8576D3}" dt="2021-11-11T22:41:58.712" v="3554" actId="700"/>
          <ac:spMkLst>
            <pc:docMk/>
            <pc:sldMk cId="386159023" sldId="916"/>
            <ac:spMk id="2" creationId="{BF9ED9F6-2F97-4E31-977E-1591D03EB1C0}"/>
          </ac:spMkLst>
        </pc:spChg>
        <pc:spChg chg="add mod">
          <ac:chgData name="Renger Witkamp" userId="a4cd3e69-6edd-4dbf-af99-386db70740a6" providerId="ADAL" clId="{EE8D8D06-B6FF-4D13-946D-78D13D8576D3}" dt="2021-11-11T23:00:08.267" v="4052" actId="1076"/>
          <ac:spMkLst>
            <pc:docMk/>
            <pc:sldMk cId="386159023" sldId="916"/>
            <ac:spMk id="3" creationId="{00FE321C-3F4C-4419-A4C9-A91C227133A2}"/>
          </ac:spMkLst>
        </pc:spChg>
        <pc:spChg chg="add mod">
          <ac:chgData name="Renger Witkamp" userId="a4cd3e69-6edd-4dbf-af99-386db70740a6" providerId="ADAL" clId="{EE8D8D06-B6FF-4D13-946D-78D13D8576D3}" dt="2021-11-11T23:00:08.267" v="4052" actId="1076"/>
          <ac:spMkLst>
            <pc:docMk/>
            <pc:sldMk cId="386159023" sldId="916"/>
            <ac:spMk id="4" creationId="{CF66DA41-6AA1-4AE6-96F0-1133692CC66F}"/>
          </ac:spMkLst>
        </pc:spChg>
        <pc:spChg chg="add mod">
          <ac:chgData name="Renger Witkamp" userId="a4cd3e69-6edd-4dbf-af99-386db70740a6" providerId="ADAL" clId="{EE8D8D06-B6FF-4D13-946D-78D13D8576D3}" dt="2021-11-11T23:00:08.267" v="4052" actId="1076"/>
          <ac:spMkLst>
            <pc:docMk/>
            <pc:sldMk cId="386159023" sldId="916"/>
            <ac:spMk id="5" creationId="{62DBFC4C-3C41-4C93-A0DC-4099C531CA9D}"/>
          </ac:spMkLst>
        </pc:spChg>
        <pc:spChg chg="add mod">
          <ac:chgData name="Renger Witkamp" userId="a4cd3e69-6edd-4dbf-af99-386db70740a6" providerId="ADAL" clId="{EE8D8D06-B6FF-4D13-946D-78D13D8576D3}" dt="2021-11-11T23:00:08.267" v="4052" actId="1076"/>
          <ac:spMkLst>
            <pc:docMk/>
            <pc:sldMk cId="386159023" sldId="916"/>
            <ac:spMk id="6" creationId="{A33CD6A2-1AAC-4965-B578-D729A18318D0}"/>
          </ac:spMkLst>
        </pc:spChg>
        <pc:spChg chg="add del mod ord">
          <ac:chgData name="Renger Witkamp" userId="a4cd3e69-6edd-4dbf-af99-386db70740a6" providerId="ADAL" clId="{EE8D8D06-B6FF-4D13-946D-78D13D8576D3}" dt="2021-11-11T22:42:59.170" v="3594" actId="478"/>
          <ac:spMkLst>
            <pc:docMk/>
            <pc:sldMk cId="386159023" sldId="916"/>
            <ac:spMk id="7" creationId="{62719BD4-A706-49CA-91B8-DEFD703BB95D}"/>
          </ac:spMkLst>
        </pc:spChg>
        <pc:spChg chg="add del mod">
          <ac:chgData name="Renger Witkamp" userId="a4cd3e69-6edd-4dbf-af99-386db70740a6" providerId="ADAL" clId="{EE8D8D06-B6FF-4D13-946D-78D13D8576D3}" dt="2021-11-11T22:42:47.425" v="3593" actId="478"/>
          <ac:spMkLst>
            <pc:docMk/>
            <pc:sldMk cId="386159023" sldId="916"/>
            <ac:spMk id="8" creationId="{31E37124-C247-4043-B9DE-5FE784F0D014}"/>
          </ac:spMkLst>
        </pc:spChg>
        <pc:spChg chg="add del mod">
          <ac:chgData name="Renger Witkamp" userId="a4cd3e69-6edd-4dbf-af99-386db70740a6" providerId="ADAL" clId="{EE8D8D06-B6FF-4D13-946D-78D13D8576D3}" dt="2021-11-11T22:43:01.064" v="3595" actId="478"/>
          <ac:spMkLst>
            <pc:docMk/>
            <pc:sldMk cId="386159023" sldId="916"/>
            <ac:spMk id="10" creationId="{461DADE6-681F-4AA3-83CA-9959C9EB41CB}"/>
          </ac:spMkLst>
        </pc:spChg>
        <pc:spChg chg="add del mod">
          <ac:chgData name="Renger Witkamp" userId="a4cd3e69-6edd-4dbf-af99-386db70740a6" providerId="ADAL" clId="{EE8D8D06-B6FF-4D13-946D-78D13D8576D3}" dt="2021-11-11T22:49:18.793" v="3783" actId="478"/>
          <ac:spMkLst>
            <pc:docMk/>
            <pc:sldMk cId="386159023" sldId="916"/>
            <ac:spMk id="11" creationId="{EDC2B35B-B759-4EE0-9F5B-3374BF800497}"/>
          </ac:spMkLst>
        </pc:spChg>
        <pc:spChg chg="add mod">
          <ac:chgData name="Renger Witkamp" userId="a4cd3e69-6edd-4dbf-af99-386db70740a6" providerId="ADAL" clId="{EE8D8D06-B6FF-4D13-946D-78D13D8576D3}" dt="2021-11-11T23:11:10.340" v="4251" actId="14100"/>
          <ac:spMkLst>
            <pc:docMk/>
            <pc:sldMk cId="386159023" sldId="916"/>
            <ac:spMk id="12" creationId="{ECAB4703-0FF2-4CA9-A7D5-7CA4636A9219}"/>
          </ac:spMkLst>
        </pc:spChg>
        <pc:spChg chg="add mod">
          <ac:chgData name="Renger Witkamp" userId="a4cd3e69-6edd-4dbf-af99-386db70740a6" providerId="ADAL" clId="{EE8D8D06-B6FF-4D13-946D-78D13D8576D3}" dt="2021-11-11T23:00:20.282" v="4056" actId="14100"/>
          <ac:spMkLst>
            <pc:docMk/>
            <pc:sldMk cId="386159023" sldId="916"/>
            <ac:spMk id="18" creationId="{3ED80FFD-BA4F-4DD2-B0F6-62308B51F03F}"/>
          </ac:spMkLst>
        </pc:spChg>
        <pc:cxnChg chg="add mod">
          <ac:chgData name="Renger Witkamp" userId="a4cd3e69-6edd-4dbf-af99-386db70740a6" providerId="ADAL" clId="{EE8D8D06-B6FF-4D13-946D-78D13D8576D3}" dt="2021-11-11T23:11:15.640" v="4252" actId="1076"/>
          <ac:cxnSpMkLst>
            <pc:docMk/>
            <pc:sldMk cId="386159023" sldId="916"/>
            <ac:cxnSpMk id="14" creationId="{549A9384-18E0-4792-ADD4-94CCF9979EF9}"/>
          </ac:cxnSpMkLst>
        </pc:cxnChg>
        <pc:cxnChg chg="add mod">
          <ac:chgData name="Renger Witkamp" userId="a4cd3e69-6edd-4dbf-af99-386db70740a6" providerId="ADAL" clId="{EE8D8D06-B6FF-4D13-946D-78D13D8576D3}" dt="2021-11-11T23:00:08.267" v="4052" actId="1076"/>
          <ac:cxnSpMkLst>
            <pc:docMk/>
            <pc:sldMk cId="386159023" sldId="916"/>
            <ac:cxnSpMk id="16" creationId="{F4AF059D-58EA-434C-B118-C02875D8C820}"/>
          </ac:cxnSpMkLst>
        </pc:cxnChg>
      </pc:sldChg>
      <pc:sldChg chg="addSp modSp new mod ord">
        <pc:chgData name="Renger Witkamp" userId="a4cd3e69-6edd-4dbf-af99-386db70740a6" providerId="ADAL" clId="{EE8D8D06-B6FF-4D13-946D-78D13D8576D3}" dt="2021-11-11T23:04:15.272" v="4113"/>
        <pc:sldMkLst>
          <pc:docMk/>
          <pc:sldMk cId="3298854172" sldId="917"/>
        </pc:sldMkLst>
        <pc:picChg chg="add mod">
          <ac:chgData name="Renger Witkamp" userId="a4cd3e69-6edd-4dbf-af99-386db70740a6" providerId="ADAL" clId="{EE8D8D06-B6FF-4D13-946D-78D13D8576D3}" dt="2021-11-11T23:03:55.276" v="4111" actId="1076"/>
          <ac:picMkLst>
            <pc:docMk/>
            <pc:sldMk cId="3298854172" sldId="917"/>
            <ac:picMk id="4" creationId="{A66EF4A2-382A-47B9-8C5B-3782DD665D92}"/>
          </ac:picMkLst>
        </pc:picChg>
      </pc:sldChg>
      <pc:sldMasterChg chg="delSldLayout">
        <pc:chgData name="Renger Witkamp" userId="a4cd3e69-6edd-4dbf-af99-386db70740a6" providerId="ADAL" clId="{EE8D8D06-B6FF-4D13-946D-78D13D8576D3}" dt="2021-11-11T22:56:46.397" v="3909" actId="47"/>
        <pc:sldMasterMkLst>
          <pc:docMk/>
          <pc:sldMasterMk cId="0" sldId="2147483648"/>
        </pc:sldMasterMkLst>
        <pc:sldLayoutChg chg="del">
          <pc:chgData name="Renger Witkamp" userId="a4cd3e69-6edd-4dbf-af99-386db70740a6" providerId="ADAL" clId="{EE8D8D06-B6FF-4D13-946D-78D13D8576D3}" dt="2021-11-10T06:17:17.436" v="7" actId="47"/>
          <pc:sldLayoutMkLst>
            <pc:docMk/>
            <pc:sldMasterMk cId="0" sldId="2147483648"/>
            <pc:sldLayoutMk cId="2344060589" sldId="2147483674"/>
          </pc:sldLayoutMkLst>
        </pc:sldLayoutChg>
        <pc:sldLayoutChg chg="del">
          <pc:chgData name="Renger Witkamp" userId="a4cd3e69-6edd-4dbf-af99-386db70740a6" providerId="ADAL" clId="{EE8D8D06-B6FF-4D13-946D-78D13D8576D3}" dt="2021-11-10T06:17:35.782" v="9" actId="47"/>
          <pc:sldLayoutMkLst>
            <pc:docMk/>
            <pc:sldMasterMk cId="0" sldId="2147483648"/>
            <pc:sldLayoutMk cId="3944063360" sldId="2147483677"/>
          </pc:sldLayoutMkLst>
        </pc:sldLayoutChg>
        <pc:sldLayoutChg chg="del">
          <pc:chgData name="Renger Witkamp" userId="a4cd3e69-6edd-4dbf-af99-386db70740a6" providerId="ADAL" clId="{EE8D8D06-B6FF-4D13-946D-78D13D8576D3}" dt="2021-11-10T06:17:35.782" v="9" actId="47"/>
          <pc:sldLayoutMkLst>
            <pc:docMk/>
            <pc:sldMasterMk cId="0" sldId="2147483648"/>
            <pc:sldLayoutMk cId="2534332467" sldId="2147483679"/>
          </pc:sldLayoutMkLst>
        </pc:sldLayoutChg>
        <pc:sldLayoutChg chg="del">
          <pc:chgData name="Renger Witkamp" userId="a4cd3e69-6edd-4dbf-af99-386db70740a6" providerId="ADAL" clId="{EE8D8D06-B6FF-4D13-946D-78D13D8576D3}" dt="2021-11-10T06:17:08.926" v="6" actId="47"/>
          <pc:sldLayoutMkLst>
            <pc:docMk/>
            <pc:sldMasterMk cId="0" sldId="2147483648"/>
            <pc:sldLayoutMk cId="71727175" sldId="2147483681"/>
          </pc:sldLayoutMkLst>
        </pc:sldLayoutChg>
        <pc:sldLayoutChg chg="del">
          <pc:chgData name="Renger Witkamp" userId="a4cd3e69-6edd-4dbf-af99-386db70740a6" providerId="ADAL" clId="{EE8D8D06-B6FF-4D13-946D-78D13D8576D3}" dt="2021-11-10T09:23:38.942" v="1891" actId="2696"/>
          <pc:sldLayoutMkLst>
            <pc:docMk/>
            <pc:sldMasterMk cId="0" sldId="2147483648"/>
            <pc:sldLayoutMk cId="2856909086" sldId="2147483682"/>
          </pc:sldLayoutMkLst>
        </pc:sldLayoutChg>
        <pc:sldLayoutChg chg="del">
          <pc:chgData name="Renger Witkamp" userId="a4cd3e69-6edd-4dbf-af99-386db70740a6" providerId="ADAL" clId="{EE8D8D06-B6FF-4D13-946D-78D13D8576D3}" dt="2021-11-10T06:39:28.672" v="19" actId="2696"/>
          <pc:sldLayoutMkLst>
            <pc:docMk/>
            <pc:sldMasterMk cId="0" sldId="2147483648"/>
            <pc:sldLayoutMk cId="1731951691" sldId="2147483687"/>
          </pc:sldLayoutMkLst>
        </pc:sldLayoutChg>
        <pc:sldLayoutChg chg="del">
          <pc:chgData name="Renger Witkamp" userId="a4cd3e69-6edd-4dbf-af99-386db70740a6" providerId="ADAL" clId="{EE8D8D06-B6FF-4D13-946D-78D13D8576D3}" dt="2021-11-11T22:56:46.397" v="3909" actId="47"/>
          <pc:sldLayoutMkLst>
            <pc:docMk/>
            <pc:sldMasterMk cId="0" sldId="2147483648"/>
            <pc:sldLayoutMk cId="3177436926" sldId="2147483688"/>
          </pc:sldLayoutMkLst>
        </pc:sldLayoutChg>
        <pc:sldLayoutChg chg="del">
          <pc:chgData name="Renger Witkamp" userId="a4cd3e69-6edd-4dbf-af99-386db70740a6" providerId="ADAL" clId="{EE8D8D06-B6FF-4D13-946D-78D13D8576D3}" dt="2021-11-10T10:01:35.462" v="2229" actId="2696"/>
          <pc:sldLayoutMkLst>
            <pc:docMk/>
            <pc:sldMasterMk cId="0" sldId="2147483648"/>
            <pc:sldLayoutMk cId="2742101839" sldId="2147483691"/>
          </pc:sldLayoutMkLst>
        </pc:sldLayoutChg>
      </pc:sldMasterChg>
    </pc:docChg>
  </pc:docChgLst>
  <pc:docChgLst>
    <pc:chgData name="Witkamp, Renger" userId="a4cd3e69-6edd-4dbf-af99-386db70740a6" providerId="ADAL" clId="{85F19745-1038-4518-A5B7-9EA808FE9AD0}"/>
    <pc:docChg chg="undo custSel addSld delSld modSld sldOrd">
      <pc:chgData name="Witkamp, Renger" userId="a4cd3e69-6edd-4dbf-af99-386db70740a6" providerId="ADAL" clId="{85F19745-1038-4518-A5B7-9EA808FE9AD0}" dt="2021-11-12T10:44:07.002" v="811"/>
      <pc:docMkLst>
        <pc:docMk/>
      </pc:docMkLst>
      <pc:sldChg chg="ord">
        <pc:chgData name="Witkamp, Renger" userId="a4cd3e69-6edd-4dbf-af99-386db70740a6" providerId="ADAL" clId="{85F19745-1038-4518-A5B7-9EA808FE9AD0}" dt="2021-11-12T10:35:29.381" v="1"/>
        <pc:sldMkLst>
          <pc:docMk/>
          <pc:sldMk cId="344252584" sldId="392"/>
        </pc:sldMkLst>
      </pc:sldChg>
      <pc:sldChg chg="modSp del mod">
        <pc:chgData name="Witkamp, Renger" userId="a4cd3e69-6edd-4dbf-af99-386db70740a6" providerId="ADAL" clId="{85F19745-1038-4518-A5B7-9EA808FE9AD0}" dt="2021-11-12T10:38:56.302" v="194" actId="2696"/>
        <pc:sldMkLst>
          <pc:docMk/>
          <pc:sldMk cId="4233074649" sldId="404"/>
        </pc:sldMkLst>
        <pc:spChg chg="mod">
          <ac:chgData name="Witkamp, Renger" userId="a4cd3e69-6edd-4dbf-af99-386db70740a6" providerId="ADAL" clId="{85F19745-1038-4518-A5B7-9EA808FE9AD0}" dt="2021-11-12T10:36:15.330" v="35" actId="6549"/>
          <ac:spMkLst>
            <pc:docMk/>
            <pc:sldMk cId="4233074649" sldId="404"/>
            <ac:spMk id="7" creationId="{00000000-0000-0000-0000-000000000000}"/>
          </ac:spMkLst>
        </pc:spChg>
        <pc:spChg chg="mod">
          <ac:chgData name="Witkamp, Renger" userId="a4cd3e69-6edd-4dbf-af99-386db70740a6" providerId="ADAL" clId="{85F19745-1038-4518-A5B7-9EA808FE9AD0}" dt="2021-11-12T10:36:18.838" v="36" actId="1076"/>
          <ac:spMkLst>
            <pc:docMk/>
            <pc:sldMk cId="4233074649" sldId="404"/>
            <ac:spMk id="11" creationId="{00000000-0000-0000-0000-000000000000}"/>
          </ac:spMkLst>
        </pc:spChg>
      </pc:sldChg>
      <pc:sldChg chg="modAnim">
        <pc:chgData name="Witkamp, Renger" userId="a4cd3e69-6edd-4dbf-af99-386db70740a6" providerId="ADAL" clId="{85F19745-1038-4518-A5B7-9EA808FE9AD0}" dt="2021-11-12T10:44:07.002" v="811"/>
        <pc:sldMkLst>
          <pc:docMk/>
          <pc:sldMk cId="2956409563" sldId="470"/>
        </pc:sldMkLst>
      </pc:sldChg>
      <pc:sldChg chg="modSp add del mod ord">
        <pc:chgData name="Witkamp, Renger" userId="a4cd3e69-6edd-4dbf-af99-386db70740a6" providerId="ADAL" clId="{85F19745-1038-4518-A5B7-9EA808FE9AD0}" dt="2021-11-12T10:38:37.170" v="190" actId="2696"/>
        <pc:sldMkLst>
          <pc:docMk/>
          <pc:sldMk cId="601035062" sldId="918"/>
        </pc:sldMkLst>
        <pc:spChg chg="mod">
          <ac:chgData name="Witkamp, Renger" userId="a4cd3e69-6edd-4dbf-af99-386db70740a6" providerId="ADAL" clId="{85F19745-1038-4518-A5B7-9EA808FE9AD0}" dt="2021-11-12T10:38:26.077" v="186" actId="21"/>
          <ac:spMkLst>
            <pc:docMk/>
            <pc:sldMk cId="601035062" sldId="918"/>
            <ac:spMk id="11" creationId="{00000000-0000-0000-0000-000000000000}"/>
          </ac:spMkLst>
        </pc:spChg>
      </pc:sldChg>
      <pc:sldChg chg="modSp add mod">
        <pc:chgData name="Witkamp, Renger" userId="a4cd3e69-6edd-4dbf-af99-386db70740a6" providerId="ADAL" clId="{85F19745-1038-4518-A5B7-9EA808FE9AD0}" dt="2021-11-12T10:43:30.662" v="810" actId="255"/>
        <pc:sldMkLst>
          <pc:docMk/>
          <pc:sldMk cId="1423357420" sldId="919"/>
        </pc:sldMkLst>
        <pc:spChg chg="mod">
          <ac:chgData name="Witkamp, Renger" userId="a4cd3e69-6edd-4dbf-af99-386db70740a6" providerId="ADAL" clId="{85F19745-1038-4518-A5B7-9EA808FE9AD0}" dt="2021-11-12T10:39:02.302" v="200" actId="6549"/>
          <ac:spMkLst>
            <pc:docMk/>
            <pc:sldMk cId="1423357420" sldId="919"/>
            <ac:spMk id="7" creationId="{00000000-0000-0000-0000-000000000000}"/>
          </ac:spMkLst>
        </pc:spChg>
        <pc:spChg chg="mod">
          <ac:chgData name="Witkamp, Renger" userId="a4cd3e69-6edd-4dbf-af99-386db70740a6" providerId="ADAL" clId="{85F19745-1038-4518-A5B7-9EA808FE9AD0}" dt="2021-11-12T10:43:30.662" v="810" actId="255"/>
          <ac:spMkLst>
            <pc:docMk/>
            <pc:sldMk cId="1423357420" sldId="919"/>
            <ac:spMk id="11" creationId="{00000000-0000-0000-0000-000000000000}"/>
          </ac:spMkLst>
        </pc:spChg>
        <pc:picChg chg="mod">
          <ac:chgData name="Witkamp, Renger" userId="a4cd3e69-6edd-4dbf-af99-386db70740a6" providerId="ADAL" clId="{85F19745-1038-4518-A5B7-9EA808FE9AD0}" dt="2021-11-12T10:40:30.715" v="382" actId="14100"/>
          <ac:picMkLst>
            <pc:docMk/>
            <pc:sldMk cId="1423357420" sldId="919"/>
            <ac:picMk id="8"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7EFC83C-B988-4A9E-9713-F559C31F4362}" type="datetimeFigureOut">
              <a:rPr lang="nl-NL" smtClean="0"/>
              <a:t>12-11-2021</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5D45D2F-C69D-4D90-B22B-9B2DC58DBD55}" type="slidenum">
              <a:rPr lang="nl-NL" smtClean="0"/>
              <a:t>‹nr.›</a:t>
            </a:fld>
            <a:endParaRPr lang="nl-NL"/>
          </a:p>
        </p:txBody>
      </p:sp>
    </p:spTree>
    <p:extLst>
      <p:ext uri="{BB962C8B-B14F-4D97-AF65-F5344CB8AC3E}">
        <p14:creationId xmlns:p14="http://schemas.microsoft.com/office/powerpoint/2010/main" val="345412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24F62D4-2168-418C-9BFA-8D5054DE1F9C}" type="datetime1">
              <a:rPr lang="en-GB"/>
              <a:pPr/>
              <a:t>12/11/2021</a:t>
            </a:fld>
            <a:endParaRPr lang="en-GB"/>
          </a:p>
        </p:txBody>
      </p:sp>
      <p:sp>
        <p:nvSpPr>
          <p:cNvPr id="7" name="Rectangle 7"/>
          <p:cNvSpPr>
            <a:spLocks noGrp="1" noChangeArrowheads="1"/>
          </p:cNvSpPr>
          <p:nvPr>
            <p:ph type="sldNum" sz="quarter" idx="5"/>
          </p:nvPr>
        </p:nvSpPr>
        <p:spPr>
          <a:ln/>
        </p:spPr>
        <p:txBody>
          <a:bodyPr/>
          <a:lstStyle/>
          <a:p>
            <a:fld id="{EEDF1E1F-825C-4F5B-963B-8124DD488147}" type="slidenum">
              <a:rPr lang="en-GB"/>
              <a:pPr/>
              <a:t>11</a:t>
            </a:fld>
            <a:endParaRPr lang="en-GB"/>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a:xfrm>
            <a:off x="905952" y="4721566"/>
            <a:ext cx="4985772" cy="4643028"/>
          </a:xfrm>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536B614-90C7-48D4-94A0-8DAD457FA1A3}" type="datetime1">
              <a:rPr lang="en-GB"/>
              <a:pPr/>
              <a:t>12/11/2021</a:t>
            </a:fld>
            <a:endParaRPr lang="en-GB"/>
          </a:p>
        </p:txBody>
      </p:sp>
      <p:sp>
        <p:nvSpPr>
          <p:cNvPr id="7" name="Rectangle 7"/>
          <p:cNvSpPr>
            <a:spLocks noGrp="1" noChangeArrowheads="1"/>
          </p:cNvSpPr>
          <p:nvPr>
            <p:ph type="sldNum" sz="quarter" idx="5"/>
          </p:nvPr>
        </p:nvSpPr>
        <p:spPr>
          <a:ln/>
        </p:spPr>
        <p:txBody>
          <a:bodyPr/>
          <a:lstStyle/>
          <a:p>
            <a:fld id="{670EB9C3-D1A8-47E0-A306-05802E4853C1}" type="slidenum">
              <a:rPr lang="en-GB"/>
              <a:pPr/>
              <a:t>18</a:t>
            </a:fld>
            <a:endParaRPr lang="en-GB"/>
          </a:p>
        </p:txBody>
      </p:sp>
      <p:sp>
        <p:nvSpPr>
          <p:cNvPr id="1008642" name="Rectangle 2"/>
          <p:cNvSpPr>
            <a:spLocks noGrp="1" noRot="1" noChangeAspect="1" noChangeArrowheads="1" noTextEdit="1"/>
          </p:cNvSpPr>
          <p:nvPr>
            <p:ph type="sldImg"/>
          </p:nvPr>
        </p:nvSpPr>
        <p:spPr>
          <a:ln/>
        </p:spPr>
      </p:sp>
      <p:sp>
        <p:nvSpPr>
          <p:cNvPr id="10086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0E150-5693-4120-946B-E36CA51415C2}"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53427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AE30EE0-40BD-49E1-B0F1-DAAFBD0786D9}" type="slidenum">
              <a:rPr lang="en-US" altLang="nl-NL">
                <a:solidFill>
                  <a:prstClr val="white"/>
                </a:solidFill>
              </a:rPr>
              <a:pPr/>
              <a:t>34</a:t>
            </a:fld>
            <a:endParaRPr lang="en-US" altLang="nl-NL" dirty="0">
              <a:solidFill>
                <a:prstClr val="white"/>
              </a:solidFill>
            </a:endParaRPr>
          </a:p>
        </p:txBody>
      </p:sp>
      <p:sp>
        <p:nvSpPr>
          <p:cNvPr id="4097" name="Rectangle 1"/>
          <p:cNvSpPr txBox="1">
            <a:spLocks noGrp="1" noRot="1" noChangeAspect="1" noChangeArrowheads="1"/>
          </p:cNvSpPr>
          <p:nvPr>
            <p:ph type="sldImg"/>
          </p:nvPr>
        </p:nvSpPr>
        <p:spPr bwMode="auto">
          <a:xfrm>
            <a:off x="785813" y="695325"/>
            <a:ext cx="4579937" cy="34353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615069" y="4353000"/>
            <a:ext cx="4921927" cy="4124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272" rIns="0" bIns="0"/>
          <a:lstStyle/>
          <a:p>
            <a:pPr>
              <a:lnSpc>
                <a:spcPct val="93000"/>
              </a:lnSpc>
              <a:spcBef>
                <a:spcPct val="0"/>
              </a:spcBef>
              <a:tabLst>
                <a:tab pos="678946" algn="l"/>
                <a:tab pos="1357892" algn="l"/>
                <a:tab pos="2036837" algn="l"/>
                <a:tab pos="2715783" algn="l"/>
                <a:tab pos="3394729" algn="l"/>
                <a:tab pos="4073675" algn="l"/>
                <a:tab pos="4752621" algn="l"/>
              </a:tabLst>
            </a:pPr>
            <a:r>
              <a:rPr lang="en-US" altLang="nl-NL" sz="900" dirty="0">
                <a:latin typeface="Arial Unicode MS" pitchFamily="32" charset="0"/>
                <a:cs typeface="Arial Unicode MS" pitchFamily="32" charset="0"/>
              </a:rPr>
              <a:t>Figure 1. Correlation between Countries' Annual Per Capita Chocolate Consumption and the Number of Nobel Laureates per 10 Million Population.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3" y="230188"/>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hasCustomPrompt="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38" y="230188"/>
            <a:ext cx="3276000" cy="1353086"/>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tekst 4"/>
          <p:cNvSpPr>
            <a:spLocks noGrp="1"/>
          </p:cNvSpPr>
          <p:nvPr>
            <p:ph type="body" sz="quarter" idx="17" hasCustomPrompt="1"/>
          </p:nvPr>
        </p:nvSpPr>
        <p:spPr>
          <a:xfrm>
            <a:off x="495302" y="1840012"/>
            <a:ext cx="3276600" cy="4122638"/>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10723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noChangeAspect="1"/>
          </p:cNvSpPr>
          <p:nvPr>
            <p:ph type="pic" sz="quarter" idx="17" hasCustomPrompt="1"/>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8" hasCustomPrompt="1"/>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7" name="Tijdelijke aanduiding voor tekst 6"/>
          <p:cNvSpPr>
            <a:spLocks noGrp="1"/>
          </p:cNvSpPr>
          <p:nvPr>
            <p:ph type="body" sz="quarter" idx="19" hasCustomPrompt="1"/>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hasCustomPrompt="1"/>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hasCustomPrompt="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hasCustomPrompt="1"/>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hasCustomPrompt="1"/>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hasCustomPrompt="1"/>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79103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43262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17801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p:cNvSpPr>
          <p:nvPr>
            <p:ph type="pic" sz="quarter" idx="17" hasCustomPrompt="1"/>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7044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tel 1"/>
          <p:cNvSpPr>
            <a:spLocks noGrp="1"/>
          </p:cNvSpPr>
          <p:nvPr>
            <p:ph type="title" hasCustomPrompt="1"/>
          </p:nvPr>
        </p:nvSpPr>
        <p:spPr bwMode="white">
          <a:xfrm>
            <a:off x="491642" y="230188"/>
            <a:ext cx="8442796" cy="791650"/>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92662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40158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1613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7"/>
            <a:ext cx="8442796" cy="791650"/>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36933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8" name="Tijdelijke aanduiding voor tekst 4"/>
          <p:cNvSpPr>
            <a:spLocks noGrp="1"/>
          </p:cNvSpPr>
          <p:nvPr>
            <p:ph type="body" sz="quarter" idx="17" hasCustomPrompt="1"/>
          </p:nvPr>
        </p:nvSpPr>
        <p:spPr>
          <a:xfrm>
            <a:off x="495301" y="1835250"/>
            <a:ext cx="32766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034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8521188"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40330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8" name="Tijdelijke aanduiding voor tekst 4"/>
          <p:cNvSpPr>
            <a:spLocks noGrp="1"/>
          </p:cNvSpPr>
          <p:nvPr>
            <p:ph type="body" sz="quarter" idx="17" hasCustomPrompt="1"/>
          </p:nvPr>
        </p:nvSpPr>
        <p:spPr>
          <a:xfrm>
            <a:off x="495301" y="1835250"/>
            <a:ext cx="32766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3" name="Tijdelijke aanduiding voor afbeelding 24"/>
          <p:cNvSpPr>
            <a:spLocks noGrp="1" noChangeAspect="1"/>
          </p:cNvSpPr>
          <p:nvPr>
            <p:ph type="pic" sz="quarter" idx="24" hasCustomPrompt="1"/>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4" name="Tijdelijke aanduiding voor afbeelding 24"/>
          <p:cNvSpPr>
            <a:spLocks noGrp="1" noChangeAspect="1"/>
          </p:cNvSpPr>
          <p:nvPr>
            <p:ph type="pic" sz="quarter" idx="25" hasCustomPrompt="1"/>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5" name="Tijdelijke aanduiding voor afbeelding 24"/>
          <p:cNvSpPr>
            <a:spLocks noGrp="1" noChangeAspect="1"/>
          </p:cNvSpPr>
          <p:nvPr>
            <p:ph type="pic" sz="quarter" idx="26" hasCustomPrompt="1"/>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Tree>
    <p:extLst>
      <p:ext uri="{BB962C8B-B14F-4D97-AF65-F5344CB8AC3E}">
        <p14:creationId xmlns:p14="http://schemas.microsoft.com/office/powerpoint/2010/main" val="391126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nl-NL"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8FA756E-0835-4006-A323-CDFC55B08BB8}" type="datetimeFigureOut">
              <a:rPr lang="nl-NL" smtClean="0"/>
              <a:t>12-11-2021</a:t>
            </a:fld>
            <a:endParaRPr lang="nl-NL"/>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Slide Number Placeholder 4"/>
          <p:cNvSpPr>
            <a:spLocks noGrp="1"/>
          </p:cNvSpPr>
          <p:nvPr>
            <p:ph type="sldNum" sz="quarter" idx="12"/>
          </p:nvPr>
        </p:nvSpPr>
        <p:spPr/>
        <p:txBody>
          <a:bodyPr/>
          <a:lstStyle/>
          <a:p>
            <a:fld id="{5A6DB307-27ED-4CC6-826A-7C50741B1D26}" type="slidenum">
              <a:rPr lang="nl-NL" smtClean="0"/>
              <a:t>‹nr.›</a:t>
            </a:fld>
            <a:endParaRPr lang="nl-NL"/>
          </a:p>
        </p:txBody>
      </p:sp>
    </p:spTree>
    <p:extLst>
      <p:ext uri="{BB962C8B-B14F-4D97-AF65-F5344CB8AC3E}">
        <p14:creationId xmlns:p14="http://schemas.microsoft.com/office/powerpoint/2010/main" val="272236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Only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1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8755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a:t>Klik om de stijl te bewerken</a:t>
            </a:r>
          </a:p>
        </p:txBody>
      </p:sp>
    </p:spTree>
    <p:extLst>
      <p:ext uri="{BB962C8B-B14F-4D97-AF65-F5344CB8AC3E}">
        <p14:creationId xmlns:p14="http://schemas.microsoft.com/office/powerpoint/2010/main" val="958529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370901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lIns="82058" tIns="41029" rIns="82058" bIns="41029"/>
          <a:lstStyle/>
          <a:p>
            <a:r>
              <a:rPr lang="en-US"/>
              <a:t>Click to edit Master title style</a:t>
            </a:r>
            <a:endParaRPr lang="nl-NL"/>
          </a:p>
        </p:txBody>
      </p:sp>
    </p:spTree>
    <p:extLst>
      <p:ext uri="{BB962C8B-B14F-4D97-AF65-F5344CB8AC3E}">
        <p14:creationId xmlns:p14="http://schemas.microsoft.com/office/powerpoint/2010/main" val="3174874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40125"/>
          </a:xfrm>
          <a:prstGeom prst="rect">
            <a:avLst/>
          </a:prstGeom>
        </p:spPr>
        <p:txBody>
          <a:bodyPr/>
          <a:lstStyle/>
          <a:p>
            <a:r>
              <a:rPr lang="en-US"/>
              <a:t>Click to edit Master title style</a:t>
            </a:r>
            <a:endParaRPr lang="nl-NL"/>
          </a:p>
        </p:txBody>
      </p:sp>
      <p:sp>
        <p:nvSpPr>
          <p:cNvPr id="3" name="Table Placeholder 2"/>
          <p:cNvSpPr>
            <a:spLocks noGrp="1"/>
          </p:cNvSpPr>
          <p:nvPr>
            <p:ph type="tbl" idx="1"/>
          </p:nvPr>
        </p:nvSpPr>
        <p:spPr>
          <a:xfrm>
            <a:off x="685800" y="1981200"/>
            <a:ext cx="7772400" cy="4114800"/>
          </a:xfrm>
        </p:spPr>
        <p:txBody>
          <a:bodyPr/>
          <a:lstStyle/>
          <a:p>
            <a:pPr lvl="0"/>
            <a:endParaRPr lang="nl-NL"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r>
              <a:rPr lang="en-US"/>
              <a:t>Confidential</a:t>
            </a:r>
          </a:p>
        </p:txBody>
      </p:sp>
      <p:sp>
        <p:nvSpPr>
          <p:cNvPr id="6" name="Rectangle 6"/>
          <p:cNvSpPr>
            <a:spLocks noGrp="1" noChangeArrowheads="1"/>
          </p:cNvSpPr>
          <p:nvPr>
            <p:ph type="sldNum" sz="quarter" idx="12"/>
          </p:nvPr>
        </p:nvSpPr>
        <p:spPr>
          <a:ln/>
        </p:spPr>
        <p:txBody>
          <a:bodyPr/>
          <a:lstStyle>
            <a:lvl1pPr>
              <a:defRPr/>
            </a:lvl1pPr>
          </a:lstStyle>
          <a:p>
            <a:pPr>
              <a:defRPr/>
            </a:pPr>
            <a:fld id="{ABCB67DE-BA36-425A-8CD1-182A2B6A5256}" type="slidenum">
              <a:rPr lang="en-US"/>
              <a:pPr>
                <a:defRPr/>
              </a:pPr>
              <a:t>‹nr.›</a:t>
            </a:fld>
            <a:endParaRPr lang="en-US"/>
          </a:p>
        </p:txBody>
      </p:sp>
    </p:spTree>
    <p:extLst>
      <p:ext uri="{BB962C8B-B14F-4D97-AF65-F5344CB8AC3E}">
        <p14:creationId xmlns:p14="http://schemas.microsoft.com/office/powerpoint/2010/main" val="3836495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83415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6828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hasCustomPrompt="1"/>
          </p:nvPr>
        </p:nvSpPr>
        <p:spPr>
          <a:xfrm>
            <a:off x="4793357"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27049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950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8954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62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607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03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7"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hasCustomPrompt="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hasCustomPrompt="1"/>
          </p:nvPr>
        </p:nvSpPr>
        <p:spPr>
          <a:xfrm>
            <a:off x="491642" y="230187"/>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25" hasCustomPrompt="1"/>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8" name="Tijdelijke aanduiding voor afbeelding 24"/>
          <p:cNvSpPr>
            <a:spLocks noGrp="1" noChangeAspect="1"/>
          </p:cNvSpPr>
          <p:nvPr>
            <p:ph type="pic" sz="quarter" idx="26" hasCustomPrompt="1"/>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Tree>
    <p:extLst>
      <p:ext uri="{BB962C8B-B14F-4D97-AF65-F5344CB8AC3E}">
        <p14:creationId xmlns:p14="http://schemas.microsoft.com/office/powerpoint/2010/main" val="38645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31"/>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791650"/>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0" rIns="91440" bIns="324000" numCol="1" anchor="t" anchorCtr="0" compatLnSpc="1">
            <a:prstTxWarp prst="textNoShape">
              <a:avLst/>
            </a:prstTxWarp>
            <a:spAutoFit/>
          </a:bodyPr>
          <a:lstStyle/>
          <a:p>
            <a:pPr lvl="0"/>
            <a:r>
              <a:rPr lang="en-GB" dirty="0" err="1"/>
              <a:t>Klik</a:t>
            </a:r>
            <a:r>
              <a:rPr lang="en-GB" dirty="0"/>
              <a:t> om de </a:t>
            </a:r>
            <a:r>
              <a:rPr lang="en-GB" dirty="0" err="1"/>
              <a:t>stijl</a:t>
            </a:r>
            <a:r>
              <a:rPr lang="en-GB" dirty="0"/>
              <a:t> te </a:t>
            </a:r>
            <a:r>
              <a:rPr lang="en-GB" dirty="0" err="1"/>
              <a:t>bewerken</a:t>
            </a:r>
            <a:endParaRPr lang="en-GB" dirty="0"/>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a:p>
            <a:pPr lvl="4"/>
            <a:endParaRPr lang="en-GB" dirty="0"/>
          </a:p>
        </p:txBody>
      </p:sp>
      <p:sp>
        <p:nvSpPr>
          <p:cNvPr id="4" name="Tijdelijke aanduiding voor dianummer 1"/>
          <p:cNvSpPr>
            <a:spLocks noGrp="1"/>
          </p:cNvSpPr>
          <p:nvPr>
            <p:ph type="sldNum" sz="quarter" idx="4"/>
          </p:nvPr>
        </p:nvSpPr>
        <p:spPr>
          <a:xfrm>
            <a:off x="8520432" y="6370465"/>
            <a:ext cx="468000" cy="164250"/>
          </a:xfrm>
          <a:prstGeom prst="rect">
            <a:avLst/>
          </a:prstGeom>
          <a:noFill/>
        </p:spPr>
        <p:txBody>
          <a:bodyPr wrap="square" tIns="0" rIns="36000" bIns="0" rtlCol="0">
            <a:noAutofit/>
          </a:bodyPr>
          <a:lstStyle>
            <a:lvl1pPr>
              <a:defRPr lang="nl-NL" sz="900" smtClean="0">
                <a:latin typeface="Verdana" pitchFamily="34" charset="0"/>
              </a:defRPr>
            </a:lvl1pPr>
          </a:lstStyle>
          <a:p>
            <a:pPr algn="r">
              <a:lnSpc>
                <a:spcPts val="1200"/>
              </a:lnSpc>
            </a:pPr>
            <a:fld id="{F25965E0-7062-474C-8671-DB3A3CE669B0}" type="slidenum">
              <a:rPr lang="en-GB" smtClean="0"/>
              <a:pPr algn="r">
                <a:lnSpc>
                  <a:spcPts val="1200"/>
                </a:lnSpc>
              </a:pPr>
              <a:t>‹nr.›</a:t>
            </a:fld>
            <a:endParaRPr lang="en-GB" dirty="0"/>
          </a:p>
        </p:txBody>
      </p:sp>
      <p:pic>
        <p:nvPicPr>
          <p:cNvPr id="3" name="Picture 2">
            <a:extLst>
              <a:ext uri="{FF2B5EF4-FFF2-40B4-BE49-F238E27FC236}">
                <a16:creationId xmlns:a16="http://schemas.microsoft.com/office/drawing/2014/main" id="{D82E8515-1185-4C3D-85C4-C286B480F3F1}"/>
              </a:ext>
            </a:extLst>
          </p:cNvPr>
          <p:cNvPicPr>
            <a:picLocks/>
          </p:cNvPicPr>
          <p:nvPr userDrawn="1"/>
        </p:nvPicPr>
        <p:blipFill>
          <a:blip r:embed="rId32">
            <a:extLst>
              <a:ext uri="{28A0092B-C50C-407E-A947-70E740481C1C}">
                <a14:useLocalDpi xmlns:a14="http://schemas.microsoft.com/office/drawing/2010/main" val="0"/>
              </a:ext>
            </a:extLst>
          </a:blip>
          <a:stretch>
            <a:fillRect/>
          </a:stretch>
        </p:blipFill>
        <p:spPr bwMode="hidden">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8" r:id="rId21"/>
    <p:sldLayoutId id="2147483680" r:id="rId22"/>
    <p:sldLayoutId id="2147483683" r:id="rId23"/>
    <p:sldLayoutId id="2147483684" r:id="rId24"/>
    <p:sldLayoutId id="2147483685" r:id="rId25"/>
    <p:sldLayoutId id="2147483686" r:id="rId26"/>
    <p:sldLayoutId id="2147483689" r:id="rId27"/>
    <p:sldLayoutId id="2147483690" r:id="rId28"/>
    <p:sldLayoutId id="2147483691" r:id="rId29"/>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9.wmf"/><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www.google.nl/url?sa=i&amp;rct=j&amp;q=&amp;esrc=s&amp;source=imgres&amp;cd=&amp;cad=rja&amp;uact=8&amp;ved=0ahUKEwjsoILvtKPSAhVDVRoKHT99ALAQjRwIBw&amp;url=http://www.leperron.nl/utrecht-hoog-catharijne/&amp;psig=AFQjCNHvXE10Z1nZFPRNqbvMvIFxDkeY5g&amp;ust=1487842902587003" TargetMode="External"/><Relationship Id="rId3" Type="http://schemas.openxmlformats.org/officeDocument/2006/relationships/hyperlink" Target="https://www.google.nl/url?sa=i&amp;rct=j&amp;q=&amp;esrc=s&amp;source=imgres&amp;cd=&amp;cad=rja&amp;uact=8&amp;ved=0ahUKEwimt6TLsqPSAhVJLhoKHYeEAbEQjRwIBw&amp;url=https://plus.google.com/u/0/106493620256448016658&amp;psig=AFQjCNFezh8EvtKhzHCzBK-xtNq4kc2-sQ&amp;ust=1487842290870684" TargetMode="External"/><Relationship Id="rId7" Type="http://schemas.openxmlformats.org/officeDocument/2006/relationships/hyperlink" Target="https://www.google.nl/url?sa=i&amp;rct=j&amp;q=&amp;esrc=s&amp;source=imgres&amp;cd=&amp;cad=rja&amp;uact=8&amp;ved=0ahUKEwjIq6qQs6PSAhUDQBoKHc5fCrAQjRwIBw&amp;url=https://www.leonidasonline.ie/&amp;psig=AFQjCNFyQE8ca6tqvsNdAdmlfwvMS6IP7w&amp;ust=1487842435703315" TargetMode="External"/><Relationship Id="rId12" Type="http://schemas.openxmlformats.org/officeDocument/2006/relationships/image" Target="../media/image28.jpeg"/><Relationship Id="rId2" Type="http://schemas.openxmlformats.org/officeDocument/2006/relationships/image" Target="../media/image23.png"/><Relationship Id="rId16" Type="http://schemas.openxmlformats.org/officeDocument/2006/relationships/image" Target="../media/image30.jpeg"/><Relationship Id="rId1" Type="http://schemas.openxmlformats.org/officeDocument/2006/relationships/slideLayout" Target="../slideLayouts/slideLayout23.xml"/><Relationship Id="rId6" Type="http://schemas.openxmlformats.org/officeDocument/2006/relationships/image" Target="../media/image25.jpeg"/><Relationship Id="rId11" Type="http://schemas.openxmlformats.org/officeDocument/2006/relationships/hyperlink" Target="http://www.google.nl/url?sa=i&amp;rct=j&amp;q=&amp;esrc=s&amp;source=images&amp;cd=&amp;cad=rja&amp;uact=8&amp;ved=0ahUKEwiIxeTvs6PSAhXIiRoKHcHDDLAQjRwIBw&amp;url=http://www.myhappykitchen.nl/uncategorized/90-jaar-hema-van-tompouce-tot-rookworst/&amp;psig=AFQjCNG7tYxga9JEP-GI0FnEFTvL1BEA5w&amp;ust=1487842628745423" TargetMode="External"/><Relationship Id="rId5" Type="http://schemas.openxmlformats.org/officeDocument/2006/relationships/hyperlink" Target="http://www.google.nl/url?sa=i&amp;rct=j&amp;q=&amp;esrc=s&amp;source=images&amp;cd=&amp;cad=rja&amp;uact=8&amp;ved=0ahUKEwiO09XlsqPSAhXJ1BoKHX3mBbAQjRwIBw&amp;url=http://retail.nsstations.nl/formules/julia-s/home&amp;psig=AFQjCNFg6SQweutFGtMFBPYfhnOcXdbRBw&amp;ust=1487842327851693" TargetMode="External"/><Relationship Id="rId15" Type="http://schemas.openxmlformats.org/officeDocument/2006/relationships/hyperlink" Target="http://www.google.nl/url?sa=i&amp;rct=j&amp;q=&amp;esrc=s&amp;source=images&amp;cd=&amp;cad=rja&amp;uact=8&amp;ved=0ahUKEwi23LWxtKPSAhWDnRoKHZ5NBrEQjRwIBw&amp;url=http://logisch-ontwerp.nl/albert-heijn-logo/&amp;bvm=bv.147448319,d.d2s&amp;psig=AFQjCNHurDerwTnVbCszlbCa-suWvtxs8A&amp;ust=1487842767643302" TargetMode="External"/><Relationship Id="rId10" Type="http://schemas.openxmlformats.org/officeDocument/2006/relationships/image" Target="../media/image27.png"/><Relationship Id="rId4" Type="http://schemas.openxmlformats.org/officeDocument/2006/relationships/image" Target="../media/image24.jpeg"/><Relationship Id="rId9" Type="http://schemas.openxmlformats.org/officeDocument/2006/relationships/hyperlink" Target="http://www.google.nl/url?sa=i&amp;rct=j&amp;q=&amp;esrc=s&amp;source=images&amp;cd=&amp;cad=rja&amp;uact=8&amp;ved=0ahUKEwj5vrjBs6PSAhXHrRoKHaXRD7AQjRwIBw&amp;url=http://logos-vector.com/logo/vector_Leonidas_168870.htm&amp;psig=AFQjCNHTR1RmExoQLkykDECE4UA5H3lxWA&amp;ust=1487842533812826" TargetMode="External"/><Relationship Id="rId1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8.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google.nl/url?sa=i&amp;rct=j&amp;q=&amp;esrc=s&amp;source=images&amp;cd=&amp;cad=rja&amp;uact=8&amp;ved=0ahUKEwiI2aPl-NnPAhUDlxoKHTJdBgMQjRwIBw&amp;url=http://www.gcastd.org/d9b809-doggy-bags-quick-shopping&amp;psig=AFQjCNGRDkZcs7B0S-L-Z69ndI62gGZzkw&amp;ust=1476522400109296"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google.nl/url?sa=i&amp;rct=j&amp;q=&amp;esrc=s&amp;source=images&amp;cd=&amp;cad=rja&amp;uact=8&amp;ved=0ahUKEwiI2aPl-NnPAhUDlxoKHTJdBgMQjRwIBw&amp;url=http://www.gcastd.org/d9b809-doggy-bags-quick-shopping&amp;psig=AFQjCNGRDkZcs7B0S-L-Z69ndI62gGZzkw&amp;ust=147652240010929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1">
            <a:extLst>
              <a:ext uri="{FF2B5EF4-FFF2-40B4-BE49-F238E27FC236}">
                <a16:creationId xmlns:a16="http://schemas.microsoft.com/office/drawing/2014/main" id="{7E4C0FAE-DA52-4B52-8E79-6C3AF658F73B}"/>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a:fillRect/>
          </a:stretch>
        </p:blipFill>
        <p:spPr bwMode="auto">
          <a:xfrm>
            <a:off x="6227875" y="3386821"/>
            <a:ext cx="2805829" cy="2805829"/>
          </a:xfrm>
          <a:prstGeom prst="ellipse">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tekst 7">
            <a:extLst>
              <a:ext uri="{FF2B5EF4-FFF2-40B4-BE49-F238E27FC236}">
                <a16:creationId xmlns:a16="http://schemas.microsoft.com/office/drawing/2014/main" id="{6128400F-4501-47C0-BCEB-AA3BBFF7749C}"/>
              </a:ext>
            </a:extLst>
          </p:cNvPr>
          <p:cNvSpPr>
            <a:spLocks noGrp="1"/>
          </p:cNvSpPr>
          <p:nvPr>
            <p:ph type="body" sz="quarter" idx="18"/>
          </p:nvPr>
        </p:nvSpPr>
        <p:spPr>
          <a:xfrm>
            <a:off x="476508" y="2423969"/>
            <a:ext cx="8447087" cy="371475"/>
          </a:xfrm>
        </p:spPr>
        <p:txBody>
          <a:bodyPr/>
          <a:lstStyle/>
          <a:p>
            <a:pPr>
              <a:spcBef>
                <a:spcPts val="0"/>
              </a:spcBef>
            </a:pPr>
            <a:r>
              <a:rPr lang="nl-NL" sz="1800" dirty="0"/>
              <a:t>Renger Witkamp</a:t>
            </a:r>
          </a:p>
          <a:p>
            <a:pPr>
              <a:spcBef>
                <a:spcPts val="0"/>
              </a:spcBef>
            </a:pPr>
            <a:r>
              <a:rPr lang="nl-NL" sz="1800" dirty="0"/>
              <a:t>WUR </a:t>
            </a:r>
            <a:r>
              <a:rPr lang="nl-NL" sz="1800" dirty="0" err="1"/>
              <a:t>Nutritional</a:t>
            </a:r>
            <a:r>
              <a:rPr lang="nl-NL" sz="1800" dirty="0"/>
              <a:t> </a:t>
            </a:r>
            <a:r>
              <a:rPr lang="nl-NL" sz="1800" dirty="0" err="1"/>
              <a:t>Biology</a:t>
            </a:r>
            <a:r>
              <a:rPr lang="nl-NL" sz="1800" dirty="0"/>
              <a:t>  </a:t>
            </a:r>
            <a:endParaRPr lang="en-US" sz="1800" dirty="0"/>
          </a:p>
        </p:txBody>
      </p:sp>
      <p:pic>
        <p:nvPicPr>
          <p:cNvPr id="30" name="Picture 2" descr="https://g.twimg.com/Twitter_logo_blue.png">
            <a:extLst>
              <a:ext uri="{FF2B5EF4-FFF2-40B4-BE49-F238E27FC236}">
                <a16:creationId xmlns:a16="http://schemas.microsoft.com/office/drawing/2014/main" id="{FA33BBE3-404D-420D-9A08-88885EAC6F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6050" y="6507407"/>
            <a:ext cx="319648" cy="25987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8">
            <a:extLst>
              <a:ext uri="{FF2B5EF4-FFF2-40B4-BE49-F238E27FC236}">
                <a16:creationId xmlns:a16="http://schemas.microsoft.com/office/drawing/2014/main" id="{93EDC71B-923B-45A6-A815-EAF5AB6CA51F}"/>
              </a:ext>
            </a:extLst>
          </p:cNvPr>
          <p:cNvSpPr txBox="1"/>
          <p:nvPr/>
        </p:nvSpPr>
        <p:spPr>
          <a:xfrm>
            <a:off x="7630790" y="6467624"/>
            <a:ext cx="895928" cy="323165"/>
          </a:xfrm>
          <a:prstGeom prst="rect">
            <a:avLst/>
          </a:prstGeom>
          <a:noFill/>
        </p:spPr>
        <p:txBody>
          <a:bodyPr wrap="none" rtlCol="0">
            <a:noAutofit/>
          </a:bodyPr>
          <a:lstStyle/>
          <a:p>
            <a:pPr>
              <a:lnSpc>
                <a:spcPts val="1800"/>
              </a:lnSpc>
            </a:pPr>
            <a:r>
              <a:rPr lang="nl-NL" sz="1000" dirty="0">
                <a:latin typeface="Verdana" pitchFamily="34" charset="0"/>
              </a:rPr>
              <a:t>@rengerwitkamp  </a:t>
            </a:r>
          </a:p>
        </p:txBody>
      </p:sp>
      <p:sp>
        <p:nvSpPr>
          <p:cNvPr id="12" name="Titel 1">
            <a:extLst>
              <a:ext uri="{FF2B5EF4-FFF2-40B4-BE49-F238E27FC236}">
                <a16:creationId xmlns:a16="http://schemas.microsoft.com/office/drawing/2014/main" id="{5F0F4827-6C03-47BD-B1F7-C4AF98CE4D28}"/>
              </a:ext>
            </a:extLst>
          </p:cNvPr>
          <p:cNvSpPr txBox="1">
            <a:spLocks/>
          </p:cNvSpPr>
          <p:nvPr/>
        </p:nvSpPr>
        <p:spPr bwMode="auto">
          <a:xfrm>
            <a:off x="513972" y="665350"/>
            <a:ext cx="8442796" cy="1353086"/>
          </a:xfrm>
          <a:prstGeom prst="rect">
            <a:avLst/>
          </a:prstGeom>
          <a:noFill/>
          <a:ln w="0">
            <a:noFill/>
          </a:ln>
        </p:spPr>
        <p:txBody>
          <a:bodyPr vert="horz" wrap="square" lIns="18000" tIns="0" rIns="91440" bIns="324000" numCol="1" anchor="t" anchorCtr="0" compatLnSpc="1">
            <a:prstTxWarp prst="textNoShape">
              <a:avLst/>
            </a:prstTxWarp>
            <a:spAutoFit/>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gn="ctr"/>
            <a:r>
              <a:rPr lang="nl-NL" sz="3600" dirty="0"/>
              <a:t>The survival of </a:t>
            </a:r>
            <a:r>
              <a:rPr lang="nl-NL" sz="3600" dirty="0" err="1"/>
              <a:t>the</a:t>
            </a:r>
            <a:r>
              <a:rPr lang="nl-NL" sz="3600" dirty="0"/>
              <a:t> </a:t>
            </a:r>
            <a:r>
              <a:rPr lang="nl-NL" sz="3600" dirty="0" err="1"/>
              <a:t>Fattest</a:t>
            </a:r>
            <a:r>
              <a:rPr lang="nl-NL" sz="3600" dirty="0"/>
              <a:t> </a:t>
            </a:r>
            <a:br>
              <a:rPr lang="nl-NL" sz="3600" dirty="0"/>
            </a:br>
            <a:r>
              <a:rPr lang="nl-NL" sz="2400" i="1" dirty="0"/>
              <a:t>– Voeding is </a:t>
            </a:r>
            <a:r>
              <a:rPr lang="nl-NL" sz="4000" b="1" i="1" dirty="0">
                <a:solidFill>
                  <a:srgbClr val="FF0000"/>
                </a:solidFill>
              </a:rPr>
              <a:t>emotie</a:t>
            </a:r>
            <a:r>
              <a:rPr lang="nl-NL" sz="2400" i="1" dirty="0"/>
              <a:t> - </a:t>
            </a:r>
            <a:endParaRPr lang="en-US" sz="2400" i="1" dirty="0"/>
          </a:p>
        </p:txBody>
      </p:sp>
      <p:pic>
        <p:nvPicPr>
          <p:cNvPr id="10" name="Tijdelijke aanduiding voor afbeelding 16">
            <a:extLst>
              <a:ext uri="{FF2B5EF4-FFF2-40B4-BE49-F238E27FC236}">
                <a16:creationId xmlns:a16="http://schemas.microsoft.com/office/drawing/2014/main" id="{3A55BDA1-2ED2-433A-B6FF-08AF752A2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75948" y="3386821"/>
            <a:ext cx="2805829" cy="2805829"/>
          </a:xfrm>
          <a:prstGeom prst="ellipse">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Placeholder 13">
            <a:extLst>
              <a:ext uri="{FF2B5EF4-FFF2-40B4-BE49-F238E27FC236}">
                <a16:creationId xmlns:a16="http://schemas.microsoft.com/office/drawing/2014/main" id="{9D424B40-A76F-4FFF-AD47-EC486CE36845}"/>
              </a:ext>
            </a:extLst>
          </p:cNvPr>
          <p:cNvPicPr>
            <a:picLocks noChangeAspect="1"/>
          </p:cNvPicPr>
          <p:nvPr/>
        </p:nvPicPr>
        <p:blipFill>
          <a:blip r:embed="rId5" cstate="print">
            <a:extLst>
              <a:ext uri="{28A0092B-C50C-407E-A947-70E740481C1C}">
                <a14:useLocalDpi xmlns:a14="http://schemas.microsoft.com/office/drawing/2010/main" val="0"/>
              </a:ext>
            </a:extLst>
          </a:blip>
          <a:srcRect l="16797" r="16797"/>
          <a:stretch>
            <a:fillRect/>
          </a:stretch>
        </p:blipFill>
        <p:spPr bwMode="auto">
          <a:xfrm>
            <a:off x="5265229" y="3386821"/>
            <a:ext cx="2805829" cy="2805829"/>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Placeholder 9">
            <a:extLst>
              <a:ext uri="{FF2B5EF4-FFF2-40B4-BE49-F238E27FC236}">
                <a16:creationId xmlns:a16="http://schemas.microsoft.com/office/drawing/2014/main" id="{0B27E7F1-E9A4-45C5-9C42-195E9F20C1D3}"/>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6667" r="16667"/>
          <a:stretch>
            <a:fillRect/>
          </a:stretch>
        </p:blipFill>
        <p:spPr>
          <a:xfrm>
            <a:off x="3422046" y="3386821"/>
            <a:ext cx="2805829" cy="2805829"/>
          </a:xfrm>
        </p:spPr>
      </p:pic>
    </p:spTree>
    <p:extLst>
      <p:ext uri="{BB962C8B-B14F-4D97-AF65-F5344CB8AC3E}">
        <p14:creationId xmlns:p14="http://schemas.microsoft.com/office/powerpoint/2010/main" val="79468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2B9FCD1-CB9D-4A53-978A-5BD99C282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049" y="100497"/>
            <a:ext cx="5561901" cy="6103161"/>
          </a:xfrm>
          <a:prstGeom prst="rect">
            <a:avLst/>
          </a:prstGeom>
        </p:spPr>
      </p:pic>
    </p:spTree>
    <p:extLst>
      <p:ext uri="{BB962C8B-B14F-4D97-AF65-F5344CB8AC3E}">
        <p14:creationId xmlns:p14="http://schemas.microsoft.com/office/powerpoint/2010/main" val="3133454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4146" name="Group 2"/>
          <p:cNvGrpSpPr>
            <a:grpSpLocks/>
          </p:cNvGrpSpPr>
          <p:nvPr/>
        </p:nvGrpSpPr>
        <p:grpSpPr bwMode="auto">
          <a:xfrm>
            <a:off x="604838" y="2352675"/>
            <a:ext cx="7612062" cy="2562225"/>
            <a:chOff x="381" y="1171"/>
            <a:chExt cx="4795" cy="1614"/>
          </a:xfrm>
        </p:grpSpPr>
        <p:pic>
          <p:nvPicPr>
            <p:cNvPr id="1414147" name="Picture 3" descr="evolution man 2"/>
            <p:cNvPicPr>
              <a:picLocks noChangeAspect="1" noChangeArrowheads="1"/>
            </p:cNvPicPr>
            <p:nvPr/>
          </p:nvPicPr>
          <p:blipFill>
            <a:blip r:embed="rId4" cstate="print"/>
            <a:srcRect/>
            <a:stretch>
              <a:fillRect/>
            </a:stretch>
          </p:blipFill>
          <p:spPr bwMode="auto">
            <a:xfrm>
              <a:off x="3882" y="1213"/>
              <a:ext cx="1294" cy="1536"/>
            </a:xfrm>
            <a:prstGeom prst="rect">
              <a:avLst/>
            </a:prstGeom>
            <a:solidFill>
              <a:schemeClr val="tx2"/>
            </a:solidFill>
          </p:spPr>
        </p:pic>
        <p:sp>
          <p:nvSpPr>
            <p:cNvPr id="1414148" name="AutoShape 4"/>
            <p:cNvSpPr>
              <a:spLocks noChangeArrowheads="1"/>
            </p:cNvSpPr>
            <p:nvPr/>
          </p:nvSpPr>
          <p:spPr bwMode="auto">
            <a:xfrm>
              <a:off x="2373" y="1685"/>
              <a:ext cx="726" cy="499"/>
            </a:xfrm>
            <a:prstGeom prst="rightArrow">
              <a:avLst>
                <a:gd name="adj1" fmla="val 50000"/>
                <a:gd name="adj2" fmla="val 36373"/>
              </a:avLst>
            </a:prstGeom>
            <a:solidFill>
              <a:schemeClr val="tx2"/>
            </a:solidFill>
            <a:ln w="12700">
              <a:solidFill>
                <a:schemeClr val="tx1"/>
              </a:solidFill>
              <a:miter lim="800000"/>
              <a:headEnd/>
              <a:tailEnd/>
            </a:ln>
            <a:effectLst/>
          </p:spPr>
          <p:txBody>
            <a:bodyPr wrap="none" anchor="ctr">
              <a:spAutoFit/>
            </a:bodyPr>
            <a:lstStyle/>
            <a:p>
              <a:endParaRPr lang="en-GB"/>
            </a:p>
          </p:txBody>
        </p:sp>
        <p:pic>
          <p:nvPicPr>
            <p:cNvPr id="1414149" name="Picture 5" descr="prehistoric man"/>
            <p:cNvPicPr>
              <a:picLocks noChangeAspect="1" noChangeArrowheads="1"/>
            </p:cNvPicPr>
            <p:nvPr/>
          </p:nvPicPr>
          <p:blipFill>
            <a:blip r:embed="rId5" cstate="print"/>
            <a:srcRect l="27107"/>
            <a:stretch>
              <a:fillRect/>
            </a:stretch>
          </p:blipFill>
          <p:spPr bwMode="auto">
            <a:xfrm>
              <a:off x="381" y="1171"/>
              <a:ext cx="1291" cy="1614"/>
            </a:xfrm>
            <a:prstGeom prst="rect">
              <a:avLst/>
            </a:prstGeom>
            <a:solidFill>
              <a:schemeClr val="tx2"/>
            </a:solidFill>
          </p:spPr>
        </p:pic>
      </p:grpSp>
      <p:sp>
        <p:nvSpPr>
          <p:cNvPr id="1414150" name="Rectangle 6"/>
          <p:cNvSpPr>
            <a:spLocks noChangeArrowheads="1"/>
          </p:cNvSpPr>
          <p:nvPr/>
        </p:nvSpPr>
        <p:spPr bwMode="auto">
          <a:xfrm>
            <a:off x="800100" y="227013"/>
            <a:ext cx="8229600" cy="1001712"/>
          </a:xfrm>
          <a:prstGeom prst="rect">
            <a:avLst/>
          </a:prstGeom>
          <a:noFill/>
          <a:ln w="9525">
            <a:noFill/>
            <a:miter lim="800000"/>
            <a:headEnd/>
            <a:tailEnd/>
          </a:ln>
          <a:effectLst/>
        </p:spPr>
        <p:txBody>
          <a:bodyPr lIns="0" tIns="0" rIns="0" bIns="0"/>
          <a:lstStyle/>
          <a:p>
            <a:pPr algn="l">
              <a:lnSpc>
                <a:spcPct val="120000"/>
              </a:lnSpc>
              <a:spcBef>
                <a:spcPct val="0"/>
              </a:spcBef>
            </a:pPr>
            <a:r>
              <a:rPr lang="en-GB" sz="4800" dirty="0" err="1">
                <a:solidFill>
                  <a:schemeClr val="accent6"/>
                </a:solidFill>
              </a:rPr>
              <a:t>Dikke</a:t>
            </a:r>
            <a:r>
              <a:rPr lang="en-GB" sz="4800" dirty="0">
                <a:solidFill>
                  <a:schemeClr val="accent6"/>
                </a:solidFill>
              </a:rPr>
              <a:t> </a:t>
            </a:r>
            <a:r>
              <a:rPr lang="en-GB" sz="4800" dirty="0" err="1">
                <a:solidFill>
                  <a:schemeClr val="accent6"/>
                </a:solidFill>
              </a:rPr>
              <a:t>bult</a:t>
            </a:r>
            <a:r>
              <a:rPr lang="en-GB" sz="4800" dirty="0">
                <a:solidFill>
                  <a:schemeClr val="accent6"/>
                </a:solidFill>
              </a:rPr>
              <a:t>, </a:t>
            </a:r>
            <a:r>
              <a:rPr lang="en-GB" sz="4800" dirty="0" err="1">
                <a:solidFill>
                  <a:schemeClr val="accent6"/>
                </a:solidFill>
              </a:rPr>
              <a:t>eigen</a:t>
            </a:r>
            <a:r>
              <a:rPr lang="en-GB" sz="4800" dirty="0">
                <a:solidFill>
                  <a:schemeClr val="accent6"/>
                </a:solidFill>
              </a:rPr>
              <a:t> </a:t>
            </a:r>
            <a:r>
              <a:rPr lang="en-GB" sz="4800" dirty="0" err="1">
                <a:solidFill>
                  <a:schemeClr val="accent6"/>
                </a:solidFill>
              </a:rPr>
              <a:t>schuld</a:t>
            </a:r>
            <a:r>
              <a:rPr lang="en-GB" sz="4800" dirty="0">
                <a:solidFill>
                  <a:schemeClr val="accent6"/>
                </a:solidFill>
              </a:rPr>
              <a:t> ? </a:t>
            </a:r>
          </a:p>
        </p:txBody>
      </p:sp>
      <p:graphicFrame>
        <p:nvGraphicFramePr>
          <p:cNvPr id="1414151" name="Object 7"/>
          <p:cNvGraphicFramePr>
            <a:graphicFrameLocks noChangeAspect="1"/>
          </p:cNvGraphicFramePr>
          <p:nvPr/>
        </p:nvGraphicFramePr>
        <p:xfrm>
          <a:off x="566738" y="1077913"/>
          <a:ext cx="7870825" cy="5010150"/>
        </p:xfrm>
        <a:graphic>
          <a:graphicData uri="http://schemas.openxmlformats.org/presentationml/2006/ole">
            <mc:AlternateContent xmlns:mc="http://schemas.openxmlformats.org/markup-compatibility/2006">
              <mc:Choice xmlns:v="urn:schemas-microsoft-com:vml" Requires="v">
                <p:oleObj spid="_x0000_s1027" name="Slide" r:id="rId6" imgW="4572000" imgH="3429000" progId="PowerPoint.Slide.8">
                  <p:embed/>
                </p:oleObj>
              </mc:Choice>
              <mc:Fallback>
                <p:oleObj name="Slide" r:id="rId6" imgW="4572000" imgH="3429000" progId="PowerPoint.Slide.8">
                  <p:embed/>
                  <p:pic>
                    <p:nvPicPr>
                      <p:cNvPr id="1414151" name="Object 7"/>
                      <p:cNvPicPr>
                        <a:picLocks noChangeAspect="1" noChangeArrowheads="1"/>
                      </p:cNvPicPr>
                      <p:nvPr/>
                    </p:nvPicPr>
                    <p:blipFill>
                      <a:blip r:embed="rId7">
                        <a:extLst>
                          <a:ext uri="{28A0092B-C50C-407E-A947-70E740481C1C}">
                            <a14:useLocalDpi xmlns:a14="http://schemas.microsoft.com/office/drawing/2010/main" val="0"/>
                          </a:ext>
                        </a:extLst>
                      </a:blip>
                      <a:srcRect t="13522" b="2000"/>
                      <a:stretch>
                        <a:fillRect/>
                      </a:stretch>
                    </p:blipFill>
                    <p:spPr bwMode="auto">
                      <a:xfrm>
                        <a:off x="566738" y="1077913"/>
                        <a:ext cx="787082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14153" name="Group 9"/>
          <p:cNvGrpSpPr>
            <a:grpSpLocks/>
          </p:cNvGrpSpPr>
          <p:nvPr/>
        </p:nvGrpSpPr>
        <p:grpSpPr bwMode="auto">
          <a:xfrm>
            <a:off x="1684338" y="4802188"/>
            <a:ext cx="4187825" cy="496887"/>
            <a:chOff x="1115" y="3052"/>
            <a:chExt cx="2638" cy="313"/>
          </a:xfrm>
          <a:solidFill>
            <a:srgbClr val="D5D2CA"/>
          </a:solidFill>
        </p:grpSpPr>
        <p:sp>
          <p:nvSpPr>
            <p:cNvPr id="1414154" name="Rectangle 10"/>
            <p:cNvSpPr>
              <a:spLocks noChangeArrowheads="1"/>
            </p:cNvSpPr>
            <p:nvPr/>
          </p:nvSpPr>
          <p:spPr bwMode="auto">
            <a:xfrm>
              <a:off x="1115" y="3055"/>
              <a:ext cx="1215" cy="310"/>
            </a:xfrm>
            <a:prstGeom prst="rect">
              <a:avLst/>
            </a:prstGeom>
            <a:grpFill/>
            <a:ln w="12700" algn="ctr">
              <a:noFill/>
              <a:miter lim="800000"/>
              <a:headEnd/>
              <a:tailEnd/>
            </a:ln>
            <a:effectLst/>
          </p:spPr>
          <p:txBody>
            <a:bodyPr wrap="none" anchor="ctr"/>
            <a:lstStyle/>
            <a:p>
              <a:r>
                <a:rPr lang="en-GB" sz="1800" b="1">
                  <a:solidFill>
                    <a:srgbClr val="000000"/>
                  </a:solidFill>
                </a:rPr>
                <a:t>Geen aanleg</a:t>
              </a:r>
            </a:p>
          </p:txBody>
        </p:sp>
        <p:sp>
          <p:nvSpPr>
            <p:cNvPr id="1414155" name="Rectangle 11"/>
            <p:cNvSpPr>
              <a:spLocks noChangeArrowheads="1"/>
            </p:cNvSpPr>
            <p:nvPr/>
          </p:nvSpPr>
          <p:spPr bwMode="auto">
            <a:xfrm>
              <a:off x="2538" y="3052"/>
              <a:ext cx="1215" cy="310"/>
            </a:xfrm>
            <a:prstGeom prst="rect">
              <a:avLst/>
            </a:prstGeom>
            <a:grpFill/>
            <a:ln w="12700" algn="ctr">
              <a:noFill/>
              <a:miter lim="800000"/>
              <a:headEnd/>
              <a:tailEnd/>
            </a:ln>
            <a:effectLst/>
          </p:spPr>
          <p:txBody>
            <a:bodyPr wrap="none" anchor="ctr"/>
            <a:lstStyle/>
            <a:p>
              <a:r>
                <a:rPr lang="en-GB" sz="1800" b="1">
                  <a:solidFill>
                    <a:srgbClr val="000000"/>
                  </a:solidFill>
                </a:rPr>
                <a:t>Wel aanleg</a:t>
              </a:r>
            </a:p>
          </p:txBody>
        </p:sp>
      </p:grpSp>
    </p:spTree>
    <p:extLst>
      <p:ext uri="{BB962C8B-B14F-4D97-AF65-F5344CB8AC3E}">
        <p14:creationId xmlns:p14="http://schemas.microsoft.com/office/powerpoint/2010/main" val="8374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4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4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4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457388" y="1008041"/>
            <a:ext cx="8177212" cy="5638979"/>
          </a:xfrm>
          <a:prstGeom prst="rect">
            <a:avLst/>
          </a:prstGeom>
          <a:noFill/>
          <a:ln w="9525">
            <a:noFill/>
            <a:miter lim="800000"/>
            <a:headEnd/>
            <a:tailEnd/>
          </a:ln>
        </p:spPr>
      </p:pic>
      <p:sp>
        <p:nvSpPr>
          <p:cNvPr id="12" name="Title 1"/>
          <p:cNvSpPr txBox="1">
            <a:spLocks/>
          </p:cNvSpPr>
          <p:nvPr/>
        </p:nvSpPr>
        <p:spPr>
          <a:xfrm>
            <a:off x="409698" y="203634"/>
            <a:ext cx="8734301" cy="1001712"/>
          </a:xfrm>
          <a:prstGeom prst="rect">
            <a:avLst/>
          </a:prstGeom>
        </p:spPr>
        <p:txBody>
          <a:bodyPr>
            <a:normAutofit/>
          </a:bodyPr>
          <a:lstStyle>
            <a:lvl1pPr algn="l" defTabSz="685800" rtl="0" eaLnBrk="1" latinLnBrk="0" hangingPunct="1">
              <a:lnSpc>
                <a:spcPct val="90000"/>
              </a:lnSpc>
              <a:spcBef>
                <a:spcPct val="0"/>
              </a:spcBef>
              <a:buNone/>
              <a:defRPr sz="2200" kern="1200">
                <a:solidFill>
                  <a:schemeClr val="tx2"/>
                </a:solidFill>
                <a:latin typeface="+mn-lt"/>
                <a:ea typeface="+mj-ea"/>
                <a:cs typeface="+mj-cs"/>
              </a:defRPr>
            </a:lvl1pPr>
          </a:lstStyle>
          <a:p>
            <a:r>
              <a:rPr lang="nl-NL" sz="3200" dirty="0">
                <a:solidFill>
                  <a:srgbClr val="002060"/>
                </a:solidFill>
                <a:latin typeface="Verdana" panose="020B0604030504040204" pitchFamily="34" charset="0"/>
                <a:ea typeface="Verdana" panose="020B0604030504040204" pitchFamily="34" charset="0"/>
                <a:cs typeface="Verdana" panose="020B0604030504040204" pitchFamily="34" charset="0"/>
              </a:rPr>
              <a:t>Was het maar zo simpel………..   </a:t>
            </a:r>
            <a:endParaRPr lang="en-US" sz="3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4148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9792" t="33055" r="13540" b="14538"/>
          <a:stretch/>
        </p:blipFill>
        <p:spPr bwMode="auto">
          <a:xfrm>
            <a:off x="-3175" y="1162051"/>
            <a:ext cx="9185565" cy="4778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7" descr="Image result">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16" y="2333624"/>
            <a:ext cx="1895475" cy="1895475"/>
          </a:xfrm>
          <a:prstGeom prst="rect">
            <a:avLst/>
          </a:prstGeom>
          <a:noFill/>
        </p:spPr>
      </p:pic>
      <p:pic>
        <p:nvPicPr>
          <p:cNvPr id="4" name="Picture 9" descr="Image result for julia's pasta">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528"/>
          <a:stretch/>
        </p:blipFill>
        <p:spPr bwMode="auto">
          <a:xfrm>
            <a:off x="3170236" y="3810793"/>
            <a:ext cx="2009775" cy="16811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800641" y="1476375"/>
            <a:ext cx="2329615" cy="1578829"/>
            <a:chOff x="974724" y="4252419"/>
            <a:chExt cx="4152900" cy="2605581"/>
          </a:xfrm>
        </p:grpSpPr>
        <p:pic>
          <p:nvPicPr>
            <p:cNvPr id="6" name="Picture 13" descr="Image result for leonidas chocolate">
              <a:hlinkClick r:id="rId7"/>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8616" r="7239" b="4148"/>
            <a:stretch/>
          </p:blipFill>
          <p:spPr bwMode="auto">
            <a:xfrm>
              <a:off x="974724" y="4252419"/>
              <a:ext cx="4152900" cy="2605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Image result for leonidas logo">
              <a:hlinkClick r:id="rId9"/>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9749" y="6220978"/>
              <a:ext cx="1882775" cy="47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5" descr="Image result for hema rookworst">
            <a:hlinkClick r:id="rId11"/>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r="17799" b="20760"/>
          <a:stretch/>
        </p:blipFill>
        <p:spPr bwMode="auto">
          <a:xfrm>
            <a:off x="7353299" y="3355498"/>
            <a:ext cx="1567875" cy="17880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9" descr="Image result for bakker hoog catharijne">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2151" y="859466"/>
            <a:ext cx="1617874" cy="243037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7505700" y="2867775"/>
            <a:ext cx="1257300" cy="470108"/>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fontAlgn="base">
              <a:spcBef>
                <a:spcPct val="0"/>
              </a:spcBef>
              <a:spcAft>
                <a:spcPct val="0"/>
              </a:spcAft>
            </a:pPr>
            <a:endParaRPr lang="en-GB" sz="1400" dirty="0">
              <a:solidFill>
                <a:srgbClr val="005172"/>
              </a:solidFill>
            </a:endParaRPr>
          </a:p>
        </p:txBody>
      </p:sp>
      <p:sp>
        <p:nvSpPr>
          <p:cNvPr id="11" name="Rechthoek 2"/>
          <p:cNvSpPr/>
          <p:nvPr/>
        </p:nvSpPr>
        <p:spPr>
          <a:xfrm>
            <a:off x="6176513" y="5408762"/>
            <a:ext cx="879895" cy="73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fontAlgn="base">
              <a:spcBef>
                <a:spcPct val="0"/>
              </a:spcBef>
              <a:spcAft>
                <a:spcPct val="0"/>
              </a:spcAft>
            </a:pPr>
            <a:endParaRPr lang="nl-NL" sz="1400" dirty="0">
              <a:solidFill>
                <a:srgbClr val="005172"/>
              </a:solidFill>
            </a:endParaRPr>
          </a:p>
        </p:txBody>
      </p:sp>
      <p:sp>
        <p:nvSpPr>
          <p:cNvPr id="12" name="Rectangle 11"/>
          <p:cNvSpPr/>
          <p:nvPr/>
        </p:nvSpPr>
        <p:spPr>
          <a:xfrm>
            <a:off x="9525" y="5981700"/>
            <a:ext cx="29337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fontAlgn="base">
              <a:spcBef>
                <a:spcPct val="0"/>
              </a:spcBef>
              <a:spcAft>
                <a:spcPct val="0"/>
              </a:spcAft>
            </a:pPr>
            <a:endParaRPr lang="en-GB" sz="1400" dirty="0">
              <a:solidFill>
                <a:srgbClr val="005172"/>
              </a:solidFill>
            </a:endParaRPr>
          </a:p>
        </p:txBody>
      </p:sp>
      <p:pic>
        <p:nvPicPr>
          <p:cNvPr id="13" name="Picture 17" descr="Image result for ah logo">
            <a:hlinkClick r:id="rId15"/>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81" t="16304" r="36185" b="16532"/>
          <a:stretch/>
        </p:blipFill>
        <p:spPr bwMode="auto">
          <a:xfrm>
            <a:off x="6010017" y="5048811"/>
            <a:ext cx="1362334" cy="138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667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4CC2187-3DD8-4D24-B154-AB4E1F985C34}"/>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14</a:t>
            </a:fld>
            <a:endParaRPr lang="en-GB" dirty="0"/>
          </a:p>
        </p:txBody>
      </p:sp>
      <p:pic>
        <p:nvPicPr>
          <p:cNvPr id="4" name="Afbeelding 3" descr="Afbeelding met tekst, buiten, blauw, teken&#10;&#10;Automatisch gegenereerde beschrijving">
            <a:extLst>
              <a:ext uri="{FF2B5EF4-FFF2-40B4-BE49-F238E27FC236}">
                <a16:creationId xmlns:a16="http://schemas.microsoft.com/office/drawing/2014/main" id="{A035B5B3-6DD5-461E-82C4-F64C12E80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89966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D62F3-FF8B-4298-8330-DBA9E9A168D6}"/>
              </a:ext>
            </a:extLst>
          </p:cNvPr>
          <p:cNvSpPr>
            <a:spLocks noGrp="1"/>
          </p:cNvSpPr>
          <p:nvPr>
            <p:ph type="title"/>
          </p:nvPr>
        </p:nvSpPr>
        <p:spPr>
          <a:xfrm>
            <a:off x="201335" y="246966"/>
            <a:ext cx="9043332" cy="786329"/>
          </a:xfrm>
        </p:spPr>
        <p:txBody>
          <a:bodyPr/>
          <a:lstStyle/>
          <a:p>
            <a:r>
              <a:rPr lang="nl-NL" sz="2800" dirty="0"/>
              <a:t>Waarom is onze relatie met voeding zo complex?</a:t>
            </a:r>
          </a:p>
        </p:txBody>
      </p:sp>
      <p:sp>
        <p:nvSpPr>
          <p:cNvPr id="4" name="Tijdelijke aanduiding voor dianummer 3">
            <a:extLst>
              <a:ext uri="{FF2B5EF4-FFF2-40B4-BE49-F238E27FC236}">
                <a16:creationId xmlns:a16="http://schemas.microsoft.com/office/drawing/2014/main" id="{639F43EF-A526-42A4-B4BC-77641E06157F}"/>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15</a:t>
            </a:fld>
            <a:endParaRPr lang="en-GB" dirty="0"/>
          </a:p>
        </p:txBody>
      </p:sp>
      <p:sp>
        <p:nvSpPr>
          <p:cNvPr id="11" name="Rechthoek: afgeronde hoeken 10">
            <a:extLst>
              <a:ext uri="{FF2B5EF4-FFF2-40B4-BE49-F238E27FC236}">
                <a16:creationId xmlns:a16="http://schemas.microsoft.com/office/drawing/2014/main" id="{159B4F6C-9386-43F0-B41C-6865BE6FC16D}"/>
              </a:ext>
            </a:extLst>
          </p:cNvPr>
          <p:cNvSpPr/>
          <p:nvPr/>
        </p:nvSpPr>
        <p:spPr>
          <a:xfrm>
            <a:off x="1441507" y="2046913"/>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a:solidFill>
                  <a:schemeClr val="accent6"/>
                </a:solidFill>
              </a:rPr>
              <a:t>Biologische factoren </a:t>
            </a:r>
          </a:p>
        </p:txBody>
      </p:sp>
      <p:sp>
        <p:nvSpPr>
          <p:cNvPr id="12" name="Rechthoek: afgeronde hoeken 11">
            <a:extLst>
              <a:ext uri="{FF2B5EF4-FFF2-40B4-BE49-F238E27FC236}">
                <a16:creationId xmlns:a16="http://schemas.microsoft.com/office/drawing/2014/main" id="{D71B4215-55B2-44A1-8DCA-68FA93CFF913}"/>
              </a:ext>
            </a:extLst>
          </p:cNvPr>
          <p:cNvSpPr/>
          <p:nvPr/>
        </p:nvSpPr>
        <p:spPr>
          <a:xfrm>
            <a:off x="5361963" y="2046914"/>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a:solidFill>
                  <a:schemeClr val="accent6"/>
                </a:solidFill>
              </a:rPr>
              <a:t>Economische- en politieke factoren  </a:t>
            </a:r>
          </a:p>
        </p:txBody>
      </p:sp>
      <p:sp>
        <p:nvSpPr>
          <p:cNvPr id="13" name="Rechthoek: afgeronde hoeken 12">
            <a:extLst>
              <a:ext uri="{FF2B5EF4-FFF2-40B4-BE49-F238E27FC236}">
                <a16:creationId xmlns:a16="http://schemas.microsoft.com/office/drawing/2014/main" id="{4A62D79C-3486-478E-A28A-3F002DB3B941}"/>
              </a:ext>
            </a:extLst>
          </p:cNvPr>
          <p:cNvSpPr/>
          <p:nvPr/>
        </p:nvSpPr>
        <p:spPr>
          <a:xfrm>
            <a:off x="3401735" y="3839362"/>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err="1">
                <a:solidFill>
                  <a:schemeClr val="accent6"/>
                </a:solidFill>
              </a:rPr>
              <a:t>Psycho-sociale</a:t>
            </a:r>
            <a:r>
              <a:rPr lang="nl-NL" sz="1400" b="1" dirty="0">
                <a:solidFill>
                  <a:schemeClr val="accent6"/>
                </a:solidFill>
              </a:rPr>
              <a:t> factoren  </a:t>
            </a:r>
          </a:p>
        </p:txBody>
      </p:sp>
      <p:sp>
        <p:nvSpPr>
          <p:cNvPr id="3" name="Pijl: links/rechts/omhoog 2">
            <a:extLst>
              <a:ext uri="{FF2B5EF4-FFF2-40B4-BE49-F238E27FC236}">
                <a16:creationId xmlns:a16="http://schemas.microsoft.com/office/drawing/2014/main" id="{CE84C557-872D-4060-9B2E-8725B59C06DF}"/>
              </a:ext>
            </a:extLst>
          </p:cNvPr>
          <p:cNvSpPr/>
          <p:nvPr/>
        </p:nvSpPr>
        <p:spPr>
          <a:xfrm rot="10800000">
            <a:off x="3606567" y="2452731"/>
            <a:ext cx="1469471" cy="1113639"/>
          </a:xfrm>
          <a:prstGeom prst="leftRightUpArrow">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a:solidFill>
                <a:schemeClr val="tx1"/>
              </a:solidFill>
            </a:endParaRPr>
          </a:p>
        </p:txBody>
      </p:sp>
      <p:sp>
        <p:nvSpPr>
          <p:cNvPr id="5" name="Pijl: links/rechts 4">
            <a:extLst>
              <a:ext uri="{FF2B5EF4-FFF2-40B4-BE49-F238E27FC236}">
                <a16:creationId xmlns:a16="http://schemas.microsoft.com/office/drawing/2014/main" id="{029B8579-5C98-4848-BEFA-8BF86E103B7F}"/>
              </a:ext>
            </a:extLst>
          </p:cNvPr>
          <p:cNvSpPr/>
          <p:nvPr/>
        </p:nvSpPr>
        <p:spPr>
          <a:xfrm rot="3083046">
            <a:off x="1928155" y="3500175"/>
            <a:ext cx="1644243" cy="85567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a:solidFill>
                <a:schemeClr val="tx1"/>
              </a:solidFill>
            </a:endParaRPr>
          </a:p>
        </p:txBody>
      </p:sp>
    </p:spTree>
    <p:extLst>
      <p:ext uri="{BB962C8B-B14F-4D97-AF65-F5344CB8AC3E}">
        <p14:creationId xmlns:p14="http://schemas.microsoft.com/office/powerpoint/2010/main" val="2664638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99F111A-CD78-4AD8-A2DB-C5DDF70A0B23}"/>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16</a:t>
            </a:fld>
            <a:endParaRPr lang="en-GB" dirty="0"/>
          </a:p>
        </p:txBody>
      </p:sp>
      <p:pic>
        <p:nvPicPr>
          <p:cNvPr id="4" name="Afbeelding 3">
            <a:extLst>
              <a:ext uri="{FF2B5EF4-FFF2-40B4-BE49-F238E27FC236}">
                <a16:creationId xmlns:a16="http://schemas.microsoft.com/office/drawing/2014/main" id="{17B864CC-A315-472B-BE0A-B2F84AB76261}"/>
              </a:ext>
            </a:extLst>
          </p:cNvPr>
          <p:cNvPicPr>
            <a:picLocks noChangeAspect="1"/>
          </p:cNvPicPr>
          <p:nvPr/>
        </p:nvPicPr>
        <p:blipFill rotWithShape="1">
          <a:blip r:embed="rId2"/>
          <a:srcRect l="2909" r="6638"/>
          <a:stretch/>
        </p:blipFill>
        <p:spPr>
          <a:xfrm>
            <a:off x="0" y="869290"/>
            <a:ext cx="9144000" cy="5242754"/>
          </a:xfrm>
          <a:prstGeom prst="rect">
            <a:avLst/>
          </a:prstGeom>
        </p:spPr>
      </p:pic>
      <p:sp>
        <p:nvSpPr>
          <p:cNvPr id="5" name="Tekstvak 4">
            <a:extLst>
              <a:ext uri="{FF2B5EF4-FFF2-40B4-BE49-F238E27FC236}">
                <a16:creationId xmlns:a16="http://schemas.microsoft.com/office/drawing/2014/main" id="{66DAA296-3F2B-4D3B-87A4-0223CA5AF2ED}"/>
              </a:ext>
            </a:extLst>
          </p:cNvPr>
          <p:cNvSpPr txBox="1"/>
          <p:nvPr/>
        </p:nvSpPr>
        <p:spPr>
          <a:xfrm>
            <a:off x="3863324" y="6306556"/>
            <a:ext cx="4520789" cy="292068"/>
          </a:xfrm>
          <a:prstGeom prst="rect">
            <a:avLst/>
          </a:prstGeom>
          <a:noFill/>
        </p:spPr>
        <p:txBody>
          <a:bodyPr wrap="none" rtlCol="0">
            <a:spAutoFit/>
          </a:bodyPr>
          <a:lstStyle/>
          <a:p>
            <a:pPr>
              <a:lnSpc>
                <a:spcPts val="1800"/>
              </a:lnSpc>
            </a:pPr>
            <a:r>
              <a:rPr lang="en-GB" sz="1000" dirty="0">
                <a:latin typeface="Verdana" pitchFamily="34" charset="0"/>
              </a:rPr>
              <a:t>Furman et al. Nature Medicine volume 25, pages1822–1832(2019)</a:t>
            </a:r>
          </a:p>
        </p:txBody>
      </p:sp>
      <p:pic>
        <p:nvPicPr>
          <p:cNvPr id="6" name="Picture 8" descr="MCj04348160000[1]">
            <a:extLst>
              <a:ext uri="{FF2B5EF4-FFF2-40B4-BE49-F238E27FC236}">
                <a16:creationId xmlns:a16="http://schemas.microsoft.com/office/drawing/2014/main" id="{E77DCFFF-4DF1-4AFD-819B-581DC141D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228" y="3028425"/>
            <a:ext cx="1092417" cy="109241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78AEA82F-8523-4469-9D8A-66789B069728}"/>
              </a:ext>
            </a:extLst>
          </p:cNvPr>
          <p:cNvSpPr txBox="1"/>
          <p:nvPr/>
        </p:nvSpPr>
        <p:spPr>
          <a:xfrm>
            <a:off x="58723" y="389534"/>
            <a:ext cx="8580619" cy="339901"/>
          </a:xfrm>
          <a:prstGeom prst="rect">
            <a:avLst/>
          </a:prstGeom>
          <a:noFill/>
        </p:spPr>
        <p:txBody>
          <a:bodyPr wrap="none" rtlCol="0">
            <a:spAutoFit/>
          </a:bodyPr>
          <a:lstStyle/>
          <a:p>
            <a:pPr>
              <a:lnSpc>
                <a:spcPts val="1800"/>
              </a:lnSpc>
            </a:pPr>
            <a:r>
              <a:rPr lang="en-GB" sz="2800" dirty="0">
                <a:latin typeface="Verdana" pitchFamily="34" charset="0"/>
              </a:rPr>
              <a:t>De </a:t>
            </a:r>
            <a:r>
              <a:rPr lang="en-GB" sz="2800" dirty="0" err="1">
                <a:latin typeface="Verdana" pitchFamily="34" charset="0"/>
              </a:rPr>
              <a:t>rol</a:t>
            </a:r>
            <a:r>
              <a:rPr lang="en-GB" sz="2800" dirty="0">
                <a:latin typeface="Verdana" pitchFamily="34" charset="0"/>
              </a:rPr>
              <a:t> van </a:t>
            </a:r>
            <a:r>
              <a:rPr lang="en-GB" sz="2800" dirty="0" err="1">
                <a:latin typeface="Verdana" pitchFamily="34" charset="0"/>
              </a:rPr>
              <a:t>systemische</a:t>
            </a:r>
            <a:r>
              <a:rPr lang="en-GB" sz="2800" dirty="0">
                <a:latin typeface="Verdana" pitchFamily="34" charset="0"/>
              </a:rPr>
              <a:t> </a:t>
            </a:r>
            <a:r>
              <a:rPr lang="en-GB" sz="2800" dirty="0" err="1">
                <a:latin typeface="Verdana" pitchFamily="34" charset="0"/>
              </a:rPr>
              <a:t>chronische</a:t>
            </a:r>
            <a:r>
              <a:rPr lang="en-GB" sz="2800" dirty="0">
                <a:latin typeface="Verdana" pitchFamily="34" charset="0"/>
              </a:rPr>
              <a:t> </a:t>
            </a:r>
            <a:r>
              <a:rPr lang="en-GB" sz="2800" dirty="0" err="1">
                <a:latin typeface="Verdana" pitchFamily="34" charset="0"/>
              </a:rPr>
              <a:t>ontsteking</a:t>
            </a:r>
            <a:r>
              <a:rPr lang="en-GB" sz="2800" dirty="0">
                <a:latin typeface="Verdana" pitchFamily="34" charset="0"/>
              </a:rPr>
              <a:t> </a:t>
            </a:r>
          </a:p>
        </p:txBody>
      </p:sp>
    </p:spTree>
    <p:extLst>
      <p:ext uri="{BB962C8B-B14F-4D97-AF65-F5344CB8AC3E}">
        <p14:creationId xmlns:p14="http://schemas.microsoft.com/office/powerpoint/2010/main" val="3786183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093B3C4-2D6B-4AB4-88C3-6AE1A8CC0E42}"/>
              </a:ext>
            </a:extLst>
          </p:cNvPr>
          <p:cNvSpPr>
            <a:spLocks noGrp="1"/>
          </p:cNvSpPr>
          <p:nvPr>
            <p:ph type="title"/>
          </p:nvPr>
        </p:nvSpPr>
        <p:spPr>
          <a:xfrm>
            <a:off x="491642" y="230188"/>
            <a:ext cx="8442796" cy="1304611"/>
          </a:xfrm>
        </p:spPr>
        <p:txBody>
          <a:bodyPr/>
          <a:lstStyle/>
          <a:p>
            <a:pPr algn="ctr"/>
            <a:r>
              <a:rPr lang="en-GB" sz="2800" dirty="0" err="1"/>
              <a:t>Overgewicht</a:t>
            </a:r>
            <a:r>
              <a:rPr lang="en-GB" sz="2800" dirty="0"/>
              <a:t> </a:t>
            </a:r>
            <a:r>
              <a:rPr lang="en-GB" sz="2800" dirty="0" err="1"/>
              <a:t>speelt</a:t>
            </a:r>
            <a:r>
              <a:rPr lang="en-GB" sz="2800" dirty="0"/>
              <a:t> </a:t>
            </a:r>
            <a:r>
              <a:rPr lang="en-GB" sz="2800" i="1" dirty="0" err="1"/>
              <a:t>vaak</a:t>
            </a:r>
            <a:r>
              <a:rPr lang="en-GB" sz="2800" dirty="0"/>
              <a:t> </a:t>
            </a:r>
            <a:r>
              <a:rPr lang="en-GB" sz="2800" dirty="0" err="1"/>
              <a:t>een</a:t>
            </a:r>
            <a:r>
              <a:rPr lang="en-GB" sz="2800" dirty="0"/>
              <a:t> </a:t>
            </a:r>
            <a:r>
              <a:rPr lang="en-GB" sz="2800" dirty="0" err="1"/>
              <a:t>rol</a:t>
            </a:r>
            <a:r>
              <a:rPr lang="en-GB" sz="2800" dirty="0"/>
              <a:t> </a:t>
            </a:r>
            <a:br>
              <a:rPr lang="en-GB" sz="2800" dirty="0"/>
            </a:br>
            <a:r>
              <a:rPr lang="en-GB" sz="2800" i="1" dirty="0"/>
              <a:t>..maar </a:t>
            </a:r>
            <a:r>
              <a:rPr lang="en-GB" sz="2800" i="1" dirty="0" err="1"/>
              <a:t>zeker</a:t>
            </a:r>
            <a:r>
              <a:rPr lang="en-GB" sz="2800" i="1" dirty="0"/>
              <a:t> </a:t>
            </a:r>
            <a:r>
              <a:rPr lang="en-GB" sz="2800" i="1" dirty="0" err="1"/>
              <a:t>niet</a:t>
            </a:r>
            <a:r>
              <a:rPr lang="en-GB" sz="2800" i="1" dirty="0"/>
              <a:t> </a:t>
            </a:r>
            <a:r>
              <a:rPr lang="en-GB" sz="2800" i="1" dirty="0" err="1"/>
              <a:t>altijd</a:t>
            </a:r>
            <a:r>
              <a:rPr lang="en-GB" sz="2800" i="1" dirty="0"/>
              <a:t> en </a:t>
            </a:r>
            <a:r>
              <a:rPr lang="en-GB" sz="2800" i="1" dirty="0" err="1"/>
              <a:t>ook</a:t>
            </a:r>
            <a:r>
              <a:rPr lang="en-GB" sz="2800" i="1" dirty="0"/>
              <a:t> </a:t>
            </a:r>
            <a:r>
              <a:rPr lang="en-GB" sz="2800" i="1" dirty="0" err="1"/>
              <a:t>niet</a:t>
            </a:r>
            <a:r>
              <a:rPr lang="en-GB" sz="2800" i="1" dirty="0"/>
              <a:t> </a:t>
            </a:r>
            <a:r>
              <a:rPr lang="en-GB" sz="2800" i="1" dirty="0" err="1"/>
              <a:t>alleen</a:t>
            </a:r>
            <a:r>
              <a:rPr lang="en-GB" sz="2800" i="1" dirty="0"/>
              <a:t>..</a:t>
            </a:r>
          </a:p>
        </p:txBody>
      </p:sp>
      <p:sp>
        <p:nvSpPr>
          <p:cNvPr id="2" name="Tijdelijke aanduiding voor dianummer 1">
            <a:extLst>
              <a:ext uri="{FF2B5EF4-FFF2-40B4-BE49-F238E27FC236}">
                <a16:creationId xmlns:a16="http://schemas.microsoft.com/office/drawing/2014/main" id="{C327C6EE-D65D-4F57-979E-1002E05B497F}"/>
              </a:ext>
            </a:extLst>
          </p:cNvPr>
          <p:cNvSpPr>
            <a:spLocks noGrp="1"/>
          </p:cNvSpPr>
          <p:nvPr>
            <p:ph type="sldNum" sz="quarter" idx="11"/>
          </p:nvPr>
        </p:nvSpPr>
        <p:spPr/>
        <p:txBody>
          <a:bodyPr/>
          <a:lstStyle/>
          <a:p>
            <a:fld id="{5A6DB307-27ED-4CC6-826A-7C50741B1D26}" type="slidenum">
              <a:rPr lang="nl-NL" smtClean="0"/>
              <a:t>17</a:t>
            </a:fld>
            <a:endParaRPr lang="nl-NL"/>
          </a:p>
        </p:txBody>
      </p:sp>
      <p:pic>
        <p:nvPicPr>
          <p:cNvPr id="5" name="Picture 5" descr="Image_002.jpg">
            <a:extLst>
              <a:ext uri="{FF2B5EF4-FFF2-40B4-BE49-F238E27FC236}">
                <a16:creationId xmlns:a16="http://schemas.microsoft.com/office/drawing/2014/main" id="{16C249D1-EFF3-4B52-A7CA-AF283238A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272" y="2091657"/>
            <a:ext cx="3624903" cy="2951825"/>
          </a:xfrm>
          <a:prstGeom prst="rect">
            <a:avLst/>
          </a:prstGeom>
        </p:spPr>
      </p:pic>
      <p:pic>
        <p:nvPicPr>
          <p:cNvPr id="6" name="Picture 8" descr="appleorpear_home">
            <a:extLst>
              <a:ext uri="{FF2B5EF4-FFF2-40B4-BE49-F238E27FC236}">
                <a16:creationId xmlns:a16="http://schemas.microsoft.com/office/drawing/2014/main" id="{639AE1E3-7064-47F9-8275-51EC6B8DB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708" y="2091657"/>
            <a:ext cx="2853960" cy="2951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visceral_fat">
            <a:extLst>
              <a:ext uri="{FF2B5EF4-FFF2-40B4-BE49-F238E27FC236}">
                <a16:creationId xmlns:a16="http://schemas.microsoft.com/office/drawing/2014/main" id="{72521A19-CAD4-4D7D-BB79-59157C88E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42" y="2220907"/>
            <a:ext cx="1466850" cy="282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490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6" name="Rectangle 4"/>
          <p:cNvSpPr>
            <a:spLocks noGrp="1" noChangeArrowheads="1"/>
          </p:cNvSpPr>
          <p:nvPr>
            <p:ph type="title"/>
          </p:nvPr>
        </p:nvSpPr>
        <p:spPr>
          <a:xfrm>
            <a:off x="317500" y="369888"/>
            <a:ext cx="8229600" cy="786329"/>
          </a:xfrm>
          <a:ln>
            <a:noFill/>
          </a:ln>
        </p:spPr>
        <p:txBody>
          <a:bodyPr/>
          <a:lstStyle/>
          <a:p>
            <a:r>
              <a:rPr lang="en-GB" sz="2800" dirty="0"/>
              <a:t> Wat </a:t>
            </a:r>
            <a:r>
              <a:rPr lang="en-GB" sz="2800" dirty="0" err="1"/>
              <a:t>gebeurt</a:t>
            </a:r>
            <a:r>
              <a:rPr lang="en-GB" sz="2800" dirty="0"/>
              <a:t> er in </a:t>
            </a:r>
            <a:r>
              <a:rPr lang="en-GB" sz="2800" dirty="0" err="1"/>
              <a:t>ons</a:t>
            </a:r>
            <a:r>
              <a:rPr lang="en-GB" sz="2800" dirty="0"/>
              <a:t> </a:t>
            </a:r>
            <a:r>
              <a:rPr lang="en-GB" sz="2800" dirty="0" err="1"/>
              <a:t>vetweefsel</a:t>
            </a:r>
            <a:r>
              <a:rPr lang="en-GB" sz="2800" dirty="0"/>
              <a:t> ? </a:t>
            </a:r>
          </a:p>
        </p:txBody>
      </p:sp>
      <p:sp>
        <p:nvSpPr>
          <p:cNvPr id="1006597" name="Rectangle 5"/>
          <p:cNvSpPr>
            <a:spLocks noChangeArrowheads="1"/>
          </p:cNvSpPr>
          <p:nvPr/>
        </p:nvSpPr>
        <p:spPr bwMode="auto">
          <a:xfrm>
            <a:off x="676275" y="190500"/>
            <a:ext cx="7550150" cy="987425"/>
          </a:xfrm>
          <a:prstGeom prst="rect">
            <a:avLst/>
          </a:prstGeom>
          <a:noFill/>
          <a:ln>
            <a:noFill/>
          </a:ln>
          <a:effectLst/>
          <a:extLst>
            <a:ext uri="{909E8E84-426E-40DD-AFC4-6F175D3DCCD1}">
              <a14:hiddenFill xmlns:a14="http://schemas.microsoft.com/office/drawing/2010/main">
                <a:solidFill>
                  <a:srgbClr val="004C7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nSpc>
                <a:spcPct val="120000"/>
              </a:lnSpc>
              <a:spcBef>
                <a:spcPct val="0"/>
              </a:spcBef>
            </a:pPr>
            <a:endParaRPr lang="nl-NL" sz="3200" b="1"/>
          </a:p>
        </p:txBody>
      </p:sp>
      <p:pic>
        <p:nvPicPr>
          <p:cNvPr id="10065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205788" cy="444341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006599" name="Picture 7" descr="MurderK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725" y="257175"/>
            <a:ext cx="722313"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06600" name="Picture 8" descr="MurderK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5225" y="495300"/>
            <a:ext cx="722313"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06601" name="Picture 9" descr="MurderK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500" y="450850"/>
            <a:ext cx="722313"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918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66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65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6601"/>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6.94444E-6 -2.59259E-6 C 0.00921 -0.0081 0.01928 -0.00741 0.03021 -0.00833 C 0.04914 -0.01667 0.07171 -0.00926 0.09167 -0.00695 C 0.09827 -0.00255 0.10001 0.00486 0.10417 0.0125 C 0.10747 0.02546 0.11025 0.03842 0.11355 0.05139 C 0.11303 0.06065 0.11389 0.06921 0.10938 0.07639 C 0.10435 0.08449 0.09219 0.09028 0.08438 0.09028 C 0.05313 0.09074 0.02188 0.0912 -0.00937 0.09167 C -0.01527 0.09375 -0.02118 0.09537 -0.02708 0.09722 C -0.02986 0.09815 -0.03541 0.1 -0.03541 0.1 C -0.04201 0.10602 -0.05086 0.10532 -0.05729 0.11111 C -0.06128 0.11481 -0.0592 0.11342 -0.06354 0.11528 C -0.06753 0.12315 -0.07083 0.13125 -0.07291 0.14028 C -0.07361 0.14305 -0.0743 0.14583 -0.07499 0.14861 C -0.07534 0.15 -0.07604 0.15278 -0.07604 0.15278 C -0.07534 0.16875 -0.07638 0.17731 -0.06979 0.18889 C -0.06458 0.20972 -0.04618 0.21551 -0.03229 0.22083 C -0.01406 0.22778 0.00521 0.2368 0.02396 0.24028 C 0.03646 0.24259 0.04896 0.24259 0.06146 0.24444 C 0.07327 0.24398 0.08507 0.24421 0.09688 0.24305 C 0.09966 0.24282 0.10521 0.24028 0.10521 0.24028 C 0.11233 0.23403 0.12066 0.23148 0.12813 0.22639 C 0.14254 0.2169 0.15834 0.20741 0.17396 0.20139 C 0.18212 0.19421 0.19132 0.19051 0.20001 0.18472 C 0.20782 0.17963 0.21441 0.17222 0.22292 0.16944 C 0.23178 0.16157 0.24358 0.16065 0.25313 0.15417 C 0.25973 0.15463 0.26632 0.1544 0.27292 0.15555 C 0.27709 0.15625 0.27935 0.16273 0.2823 0.16667 C 0.28438 0.16944 0.28421 0.17315 0.28542 0.17639 C 0.28941 0.18704 0.29254 0.19676 0.2948 0.20833 C 0.2941 0.22917 0.2948 0.25 0.28334 0.26528 C 0.28126 0.27338 0.27639 0.27662 0.27188 0.28194 C 0.26962 0.28449 0.26841 0.28912 0.26563 0.29028 C 0.25695 0.29421 0.24966 0.30116 0.24063 0.30417 C 0.23525 0.30903 0.22709 0.31227 0.22084 0.31389 C 0.20035 0.32755 0.17987 0.34051 0.15938 0.35417 C 0.15226 0.35903 0.1441 0.36204 0.13751 0.36805 C 0.13542 0.37616 0.13803 0.36875 0.13334 0.375 C 0.13247 0.37616 0.1323 0.37801 0.13126 0.37917 C 0.13039 0.38009 0.12813 0.38055 0.12813 0.38055 " pathEditMode="relative" ptsTypes="fffffffffffffffffffffffffffffffffffffffA">
                                      <p:cBhvr>
                                        <p:cTn id="12" dur="2000" fill="hold"/>
                                        <p:tgtEl>
                                          <p:spTgt spid="1006601"/>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1.94444E-6 -1.11111E-6 C -0.00139 0.01666 -0.00642 0.02986 -0.0125 0.04444 C -0.01319 0.04629 -0.01389 0.04814 -0.01458 0.05 C -0.01493 0.05139 -0.0151 0.05277 -0.01562 0.05416 C -0.01719 0.0581 -0.02083 0.06527 -0.02083 0.06527 C -0.02413 0.09166 -0.0243 0.0662 -0.02291 0.11805 C -0.0243 0.13981 -0.02465 0.16157 -0.02187 0.18333 C -0.02222 0.18842 -0.02153 0.19398 -0.02291 0.19861 C -0.025 0.20532 -0.03351 0.21157 -0.03854 0.21389 C -0.06094 0.23634 -0.09722 0.22731 -0.12083 0.22777 C -0.13194 0.22916 -0.15121 0.22939 -0.16146 0.23611 C -0.16597 0.23912 -0.16892 0.24352 -0.17291 0.24722 C -0.17482 0.24907 -0.17726 0.24977 -0.17916 0.25139 C -0.18142 0.25602 -0.18524 0.25926 -0.1875 0.26389 C -0.19271 0.27453 -0.19045 0.26944 -0.19479 0.27916 C -0.19687 0.29259 -0.19427 0.30648 -0.2 0.31805 C -0.20243 0.33102 -0.20451 0.34352 -0.20625 0.35694 C -0.2059 0.36666 -0.20746 0.37731 -0.20416 0.38611 C -0.20069 0.3956 -0.18906 0.39814 -0.18229 0.40139 C -0.17378 0.40532 -0.1684 0.40995 -0.16041 0.41527 C -0.1592 0.4162 -0.15764 0.41597 -0.15625 0.41666 C -0.15486 0.41736 -0.15347 0.41852 -0.15208 0.41944 C -0.13941 0.42916 -0.14601 0.42639 -0.1375 0.42916 C -0.12535 0.44004 -0.10347 0.45439 -0.08958 0.45694 C -0.07864 0.46273 -0.06267 0.46666 -0.05104 0.46805 C -0.02187 0.47592 -0.0441 0.47083 0.01667 0.46944 C 0.04288 0.4662 0.06927 0.46504 0.09479 0.47361 C 0.09896 0.47777 0.10139 0.48171 0.10417 0.4875 C 0.10712 0.50301 0.10643 0.51713 0.10417 0.53333 C 0.10365 0.5375 0.10417 0.54259 0.10209 0.54583 C 0.09479 0.5574 0.08264 0.56018 0.07292 0.56666 C 0.06528 0.57176 0.05764 0.57685 0.05 0.58194 C 0.04358 0.58634 0.03837 0.59213 0.03125 0.59444 C 0.02431 0.60046 0.01649 0.60439 0.00938 0.60972 C 0.00799 0.61064 0.0066 0.61134 0.00521 0.6125 C 0.00313 0.61412 -0.00104 0.61805 -0.00104 0.61805 C -0.00295 0.62176 -0.00521 0.63055 -0.00521 0.63055 C -0.00503 0.63148 -0.00451 0.64189 -0.00312 0.64444 C 1.94444E-6 0.65069 0.00573 0.65324 0.01042 0.65694 C 0.01962 0.66435 0.02396 0.66504 0.03542 0.66666 C 0.04202 0.67106 0.04792 0.67222 0.05521 0.67361 C 0.08577 0.67268 0.09948 0.67152 0.125 0.66666 C 0.13316 0.66134 0.12778 0.66458 0.14167 0.65833 C 0.14584 0.65648 0.14913 0.65254 0.15313 0.65 C 0.1599 0.64583 0.16736 0.64213 0.17396 0.6375 C 0.18577 0.62916 0.19549 0.61759 0.20729 0.60972 C 0.21268 0.59907 0.22413 0.59398 0.23229 0.5875 C 0.23611 0.58449 0.23837 0.58102 0.24271 0.57916 C 0.25174 0.57014 0.25452 0.55926 0.26042 0.54722 C 0.26406 0.53981 0.26823 0.53379 0.27188 0.52639 C 0.27274 0.52453 0.27778 0.50717 0.27813 0.50555 C 0.27882 0.50277 0.28021 0.49722 0.28021 0.49722 C 0.27865 0.48194 0.27986 0.48889 0.26979 0.48889 " pathEditMode="relative" ptsTypes="ffffffffffffffffffffffffffffffffffffffffffffffffffffA">
                                      <p:cBhvr>
                                        <p:cTn id="14" dur="2000" fill="hold"/>
                                        <p:tgtEl>
                                          <p:spTgt spid="100659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8.33333E-7 -4.44444E-6 C 0.0099 0.00996 0.00538 0.00602 0.01354 0.0125 C 0.01771 0.0206 0.01302 0.01297 0.01979 0.01945 C 0.02847 0.02755 0.0375 0.04028 0.04375 0.05139 C 0.04983 0.06227 0.04618 0.06065 0.05208 0.07222 C 0.05729 0.08264 0.06406 0.0919 0.06875 0.10278 C 0.07153 0.10926 0.07274 0.11713 0.075 0.12361 C 0.08142 0.14213 0.08767 0.15718 0.08958 0.17778 C 0.08924 0.18935 0.09132 0.20209 0.0875 0.2125 C 0.08003 0.23264 0.05903 0.24236 0.04479 0.25139 C 0.03681 0.25625 0.03264 0.26088 0.02396 0.2625 C 0.01771 0.26528 0.01146 0.26783 0.00521 0.27084 C -0.00399 0.27547 -0.01424 0.27547 -0.02292 0.28195 C -0.03229 0.28889 -0.04097 0.29954 -0.05104 0.30394 C -0.0566 0.30972 -0.06319 0.31644 -0.06979 0.31945 C -0.07118 0.3206 -0.07257 0.32246 -0.07396 0.32338 C -0.07535 0.32477 -0.07691 0.325 -0.07812 0.32639 C -0.08351 0.33148 -0.08854 0.34445 -0.09062 0.35278 C -0.09132 0.36597 -0.09618 0.39005 -0.08646 0.39861 C -0.08003 0.41134 -0.08385 0.40787 -0.06875 0.40972 C -0.06111 0.41181 -0.0533 0.41621 -0.04583 0.41945 C -0.04115 0.42431 -0.03802 0.42477 -0.03229 0.42639 C -0.01389 0.43704 0.00955 0.43773 0.02917 0.43889 C 0.07465 0.43843 0.12014 0.43843 0.16563 0.4375 C 0.17552 0.43727 0.18611 0.43102 0.19583 0.42778 C 0.21285 0.42222 0.23212 0.42292 0.24896 0.42222 C 0.27205 0.41597 0.29358 0.41597 0.31771 0.41528 C 0.33698 0.41088 0.35642 0.41065 0.37604 0.40972 C 0.39323 0.41019 0.41875 0.40972 0.43854 0.4125 C 0.44236 0.41297 0.44844 0.41412 0.45208 0.41667 C 0.45434 0.41829 0.4559 0.42107 0.45833 0.42222 C 0.46215 0.42384 0.46979 0.42639 0.46979 0.42639 C 0.47222 0.43588 0.4684 0.42732 0.46563 0.43472 " pathEditMode="relative" ptsTypes="ffffffffffffffffffffffffffffffffA">
                                      <p:cBhvr>
                                        <p:cTn id="16" dur="2000" fill="hold"/>
                                        <p:tgtEl>
                                          <p:spTgt spid="10066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A649633-9E77-4EDD-929A-268A2EA5A7B8}"/>
              </a:ext>
            </a:extLst>
          </p:cNvPr>
          <p:cNvSpPr txBox="1"/>
          <p:nvPr/>
        </p:nvSpPr>
        <p:spPr bwMode="auto">
          <a:xfrm>
            <a:off x="327171" y="405410"/>
            <a:ext cx="8498047" cy="1353086"/>
          </a:xfrm>
          <a:prstGeom prst="rect">
            <a:avLst/>
          </a:prstGeom>
          <a:noFill/>
          <a:ln w="0">
            <a:noFill/>
          </a:ln>
        </p:spPr>
        <p:txBody>
          <a:bodyPr vert="horz" wrap="square" lIns="18000" tIns="0" rIns="91440" bIns="324000" numCol="1" rtlCol="0" anchor="t" anchorCtr="0" compatLnSpc="1">
            <a:prstTxWarp prst="textNoShape">
              <a:avLst/>
            </a:prstTxWarp>
            <a:normAutofit/>
          </a:bodyPr>
          <a:lstStyle/>
          <a:p>
            <a:pPr>
              <a:lnSpc>
                <a:spcPts val="4000"/>
              </a:lnSpc>
              <a:spcAft>
                <a:spcPts val="600"/>
              </a:spcAft>
            </a:pPr>
            <a:r>
              <a:rPr lang="en-GB" sz="2800" i="1" dirty="0">
                <a:solidFill>
                  <a:schemeClr val="bg2"/>
                </a:solidFill>
                <a:latin typeface="Verdana" pitchFamily="34" charset="0"/>
                <a:ea typeface="+mj-ea"/>
                <a:cs typeface="+mj-cs"/>
              </a:rPr>
              <a:t>Sickness behaviour (sick person syndrome) </a:t>
            </a:r>
          </a:p>
        </p:txBody>
      </p:sp>
      <p:pic>
        <p:nvPicPr>
          <p:cNvPr id="4" name="Afbeelding 3" descr="Afbeelding met binnen, zitten, vrouw, kamer&#10;&#10;Automatisch gegenereerde beschrijving">
            <a:extLst>
              <a:ext uri="{FF2B5EF4-FFF2-40B4-BE49-F238E27FC236}">
                <a16:creationId xmlns:a16="http://schemas.microsoft.com/office/drawing/2014/main" id="{1850C1F2-F6E9-467B-B34B-647895F323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2" r="1926" b="-2"/>
          <a:stretch/>
        </p:blipFill>
        <p:spPr>
          <a:xfrm>
            <a:off x="4645027" y="2216458"/>
            <a:ext cx="3875405" cy="3875405"/>
          </a:xfrm>
          <a:prstGeom prst="ellipse">
            <a:avLst/>
          </a:prstGeom>
          <a:noFill/>
        </p:spPr>
      </p:pic>
      <p:sp>
        <p:nvSpPr>
          <p:cNvPr id="2" name="Tijdelijke aanduiding voor dianummer 1">
            <a:extLst>
              <a:ext uri="{FF2B5EF4-FFF2-40B4-BE49-F238E27FC236}">
                <a16:creationId xmlns:a16="http://schemas.microsoft.com/office/drawing/2014/main" id="{5F32BC5E-A106-43EE-8A7B-580861253B14}"/>
              </a:ext>
            </a:extLst>
          </p:cNvPr>
          <p:cNvSpPr>
            <a:spLocks noGrp="1"/>
          </p:cNvSpPr>
          <p:nvPr>
            <p:ph type="sldNum" sz="quarter" idx="18"/>
          </p:nvPr>
        </p:nvSpPr>
        <p:spPr>
          <a:xfrm>
            <a:off x="8520432" y="6370465"/>
            <a:ext cx="468000" cy="164250"/>
          </a:xfrm>
        </p:spPr>
        <p:txBody>
          <a:bodyPr wrap="square" tIns="0" rIns="36000" bIns="0" rtlCol="0">
            <a:normAutofit/>
          </a:bodyPr>
          <a:lstStyle/>
          <a:p>
            <a:pPr algn="r">
              <a:lnSpc>
                <a:spcPts val="1200"/>
              </a:lnSpc>
              <a:spcAft>
                <a:spcPts val="600"/>
              </a:spcAft>
            </a:pPr>
            <a:fld id="{F25965E0-7062-474C-8671-DB3A3CE669B0}" type="slidenum">
              <a:rPr lang="en-GB" smtClean="0"/>
              <a:pPr algn="r">
                <a:lnSpc>
                  <a:spcPts val="1200"/>
                </a:lnSpc>
                <a:spcAft>
                  <a:spcPts val="600"/>
                </a:spcAft>
              </a:pPr>
              <a:t>19</a:t>
            </a:fld>
            <a:endParaRPr lang="en-GB"/>
          </a:p>
        </p:txBody>
      </p:sp>
      <p:sp>
        <p:nvSpPr>
          <p:cNvPr id="3" name="Tekstvak 2">
            <a:extLst>
              <a:ext uri="{FF2B5EF4-FFF2-40B4-BE49-F238E27FC236}">
                <a16:creationId xmlns:a16="http://schemas.microsoft.com/office/drawing/2014/main" id="{4AFC3346-03D4-4733-943F-BFE23CFC96F2}"/>
              </a:ext>
            </a:extLst>
          </p:cNvPr>
          <p:cNvSpPr txBox="1"/>
          <p:nvPr/>
        </p:nvSpPr>
        <p:spPr>
          <a:xfrm>
            <a:off x="419450" y="1577439"/>
            <a:ext cx="3984770" cy="3920304"/>
          </a:xfrm>
          <a:prstGeom prst="rect">
            <a:avLst/>
          </a:prstGeom>
          <a:noFill/>
        </p:spPr>
        <p:txBody>
          <a:bodyPr wrap="square" rtlCol="0">
            <a:spAutoFit/>
          </a:bodyPr>
          <a:lstStyle/>
          <a:p>
            <a:pPr marL="285750" indent="-285750">
              <a:lnSpc>
                <a:spcPts val="2500"/>
              </a:lnSpc>
              <a:buFont typeface="Arial" panose="020B0604020202020204" pitchFamily="34" charset="0"/>
              <a:buChar char="•"/>
            </a:pPr>
            <a:r>
              <a:rPr lang="en-GB" dirty="0" err="1">
                <a:cs typeface="Calibri" panose="020F0502020204030204" pitchFamily="34" charset="0"/>
              </a:rPr>
              <a:t>Normale</a:t>
            </a:r>
            <a:r>
              <a:rPr lang="en-GB" dirty="0">
                <a:cs typeface="Calibri" panose="020F0502020204030204" pitchFamily="34" charset="0"/>
              </a:rPr>
              <a:t> </a:t>
            </a:r>
            <a:r>
              <a:rPr lang="en-GB" dirty="0" err="1">
                <a:cs typeface="Calibri" panose="020F0502020204030204" pitchFamily="34" charset="0"/>
              </a:rPr>
              <a:t>adaptieve</a:t>
            </a:r>
            <a:r>
              <a:rPr lang="en-GB" dirty="0">
                <a:cs typeface="Calibri" panose="020F0502020204030204" pitchFamily="34" charset="0"/>
              </a:rPr>
              <a:t> en </a:t>
            </a:r>
            <a:r>
              <a:rPr lang="en-GB" dirty="0" err="1">
                <a:cs typeface="Calibri" panose="020F0502020204030204" pitchFamily="34" charset="0"/>
              </a:rPr>
              <a:t>functionele</a:t>
            </a:r>
            <a:r>
              <a:rPr lang="en-GB" dirty="0">
                <a:cs typeface="Calibri" panose="020F0502020204030204" pitchFamily="34" charset="0"/>
              </a:rPr>
              <a:t> </a:t>
            </a:r>
            <a:r>
              <a:rPr lang="en-GB" dirty="0" err="1">
                <a:cs typeface="Calibri" panose="020F0502020204030204" pitchFamily="34" charset="0"/>
              </a:rPr>
              <a:t>reactie</a:t>
            </a:r>
            <a:r>
              <a:rPr lang="en-GB" dirty="0">
                <a:cs typeface="Calibri" panose="020F0502020204030204" pitchFamily="34" charset="0"/>
              </a:rPr>
              <a:t>, </a:t>
            </a:r>
            <a:r>
              <a:rPr lang="en-GB" dirty="0" err="1">
                <a:cs typeface="Calibri" panose="020F0502020204030204" pitchFamily="34" charset="0"/>
              </a:rPr>
              <a:t>vooral</a:t>
            </a:r>
            <a:r>
              <a:rPr lang="en-GB" dirty="0">
                <a:cs typeface="Calibri" panose="020F0502020204030204" pitchFamily="34" charset="0"/>
              </a:rPr>
              <a:t> </a:t>
            </a:r>
            <a:r>
              <a:rPr lang="en-GB" dirty="0" err="1">
                <a:cs typeface="Calibri" panose="020F0502020204030204" pitchFamily="34" charset="0"/>
              </a:rPr>
              <a:t>getriggerd</a:t>
            </a:r>
            <a:r>
              <a:rPr lang="en-GB" dirty="0">
                <a:cs typeface="Calibri" panose="020F0502020204030204" pitchFamily="34" charset="0"/>
              </a:rPr>
              <a:t> door </a:t>
            </a:r>
            <a:r>
              <a:rPr lang="en-GB" dirty="0" err="1">
                <a:cs typeface="Calibri" panose="020F0502020204030204" pitchFamily="34" charset="0"/>
              </a:rPr>
              <a:t>inflammatie</a:t>
            </a:r>
            <a:r>
              <a:rPr lang="en-GB" dirty="0">
                <a:cs typeface="Calibri" panose="020F0502020204030204" pitchFamily="34" charset="0"/>
              </a:rPr>
              <a:t> </a:t>
            </a:r>
          </a:p>
          <a:p>
            <a:pPr marL="285750" indent="-285750">
              <a:lnSpc>
                <a:spcPts val="2500"/>
              </a:lnSpc>
              <a:buFont typeface="Arial" panose="020B0604020202020204" pitchFamily="34" charset="0"/>
              <a:buChar char="•"/>
            </a:pPr>
            <a:endParaRPr lang="en-GB" dirty="0">
              <a:cs typeface="Calibri" panose="020F0502020204030204" pitchFamily="34" charset="0"/>
            </a:endParaRPr>
          </a:p>
          <a:p>
            <a:pPr marL="285750" indent="-285750">
              <a:lnSpc>
                <a:spcPts val="2500"/>
              </a:lnSpc>
              <a:buFont typeface="Arial" panose="020B0604020202020204" pitchFamily="34" charset="0"/>
              <a:buChar char="•"/>
            </a:pPr>
            <a:r>
              <a:rPr lang="en-GB" dirty="0" err="1">
                <a:cs typeface="Calibri" panose="020F0502020204030204" pitchFamily="34" charset="0"/>
              </a:rPr>
              <a:t>Symptomen</a:t>
            </a:r>
            <a:r>
              <a:rPr lang="en-GB" dirty="0">
                <a:cs typeface="Calibri" panose="020F0502020204030204" pitchFamily="34" charset="0"/>
              </a:rPr>
              <a:t> </a:t>
            </a:r>
            <a:r>
              <a:rPr lang="en-GB" dirty="0" err="1">
                <a:cs typeface="Calibri" panose="020F0502020204030204" pitchFamily="34" charset="0"/>
              </a:rPr>
              <a:t>oa</a:t>
            </a:r>
            <a:r>
              <a:rPr lang="en-GB" dirty="0">
                <a:cs typeface="Calibri" panose="020F0502020204030204" pitchFamily="34" charset="0"/>
              </a:rPr>
              <a:t>: </a:t>
            </a:r>
            <a:r>
              <a:rPr lang="en-GB" dirty="0" err="1">
                <a:cs typeface="Calibri" panose="020F0502020204030204" pitchFamily="34" charset="0"/>
              </a:rPr>
              <a:t>lethargie</a:t>
            </a:r>
            <a:r>
              <a:rPr lang="en-GB" dirty="0">
                <a:cs typeface="Calibri" panose="020F0502020204030204" pitchFamily="34" charset="0"/>
              </a:rPr>
              <a:t>, </a:t>
            </a:r>
            <a:r>
              <a:rPr lang="en-GB" dirty="0" err="1">
                <a:cs typeface="Calibri" panose="020F0502020204030204" pitchFamily="34" charset="0"/>
              </a:rPr>
              <a:t>onrust</a:t>
            </a:r>
            <a:r>
              <a:rPr lang="en-GB" dirty="0">
                <a:cs typeface="Calibri" panose="020F0502020204030204" pitchFamily="34" charset="0"/>
              </a:rPr>
              <a:t>, </a:t>
            </a:r>
            <a:r>
              <a:rPr lang="en-GB" dirty="0" err="1">
                <a:cs typeface="Calibri" panose="020F0502020204030204" pitchFamily="34" charset="0"/>
              </a:rPr>
              <a:t>slaperigheid</a:t>
            </a:r>
            <a:r>
              <a:rPr lang="en-GB" dirty="0">
                <a:cs typeface="Calibri" panose="020F0502020204030204" pitchFamily="34" charset="0"/>
              </a:rPr>
              <a:t>, </a:t>
            </a:r>
            <a:r>
              <a:rPr lang="en-GB" dirty="0" err="1">
                <a:cs typeface="Calibri" panose="020F0502020204030204" pitchFamily="34" charset="0"/>
              </a:rPr>
              <a:t>verlaagde</a:t>
            </a:r>
            <a:r>
              <a:rPr lang="en-GB" dirty="0">
                <a:cs typeface="Calibri" panose="020F0502020204030204" pitchFamily="34" charset="0"/>
              </a:rPr>
              <a:t> </a:t>
            </a:r>
            <a:r>
              <a:rPr lang="en-GB" dirty="0" err="1">
                <a:cs typeface="Calibri" panose="020F0502020204030204" pitchFamily="34" charset="0"/>
              </a:rPr>
              <a:t>pijndrempel</a:t>
            </a:r>
            <a:r>
              <a:rPr lang="en-GB" dirty="0">
                <a:cs typeface="Calibri" panose="020F0502020204030204" pitchFamily="34" charset="0"/>
              </a:rPr>
              <a:t>, </a:t>
            </a:r>
            <a:r>
              <a:rPr lang="en-GB" dirty="0" err="1">
                <a:cs typeface="Calibri" panose="020F0502020204030204" pitchFamily="34" charset="0"/>
              </a:rPr>
              <a:t>verminderde</a:t>
            </a:r>
            <a:r>
              <a:rPr lang="en-GB" dirty="0">
                <a:cs typeface="Calibri" panose="020F0502020204030204" pitchFamily="34" charset="0"/>
              </a:rPr>
              <a:t> </a:t>
            </a:r>
            <a:r>
              <a:rPr lang="en-GB" dirty="0" err="1">
                <a:cs typeface="Calibri" panose="020F0502020204030204" pitchFamily="34" charset="0"/>
              </a:rPr>
              <a:t>eetlust</a:t>
            </a:r>
            <a:r>
              <a:rPr lang="en-GB" dirty="0">
                <a:cs typeface="Calibri" panose="020F0502020204030204" pitchFamily="34" charset="0"/>
              </a:rPr>
              <a:t> </a:t>
            </a:r>
          </a:p>
          <a:p>
            <a:pPr marL="285750" indent="-285750">
              <a:lnSpc>
                <a:spcPts val="2500"/>
              </a:lnSpc>
              <a:buFont typeface="Arial" panose="020B0604020202020204" pitchFamily="34" charset="0"/>
              <a:buChar char="•"/>
            </a:pPr>
            <a:endParaRPr lang="en-GB" dirty="0">
              <a:cs typeface="Calibri" panose="020F0502020204030204" pitchFamily="34" charset="0"/>
            </a:endParaRPr>
          </a:p>
          <a:p>
            <a:pPr marL="285750" indent="-285750">
              <a:lnSpc>
                <a:spcPts val="2500"/>
              </a:lnSpc>
              <a:buFont typeface="Arial" panose="020B0604020202020204" pitchFamily="34" charset="0"/>
              <a:buChar char="•"/>
            </a:pPr>
            <a:r>
              <a:rPr lang="en-GB" dirty="0">
                <a:cs typeface="Calibri" panose="020F0502020204030204" pitchFamily="34" charset="0"/>
              </a:rPr>
              <a:t>Kan </a:t>
            </a:r>
            <a:r>
              <a:rPr lang="en-GB" dirty="0" err="1">
                <a:cs typeface="Calibri" panose="020F0502020204030204" pitchFamily="34" charset="0"/>
              </a:rPr>
              <a:t>ook</a:t>
            </a:r>
            <a:r>
              <a:rPr lang="en-GB" dirty="0">
                <a:cs typeface="Calibri" panose="020F0502020204030204" pitchFamily="34" charset="0"/>
              </a:rPr>
              <a:t> </a:t>
            </a:r>
            <a:r>
              <a:rPr lang="en-GB" dirty="0" err="1">
                <a:cs typeface="Calibri" panose="020F0502020204030204" pitchFamily="34" charset="0"/>
              </a:rPr>
              <a:t>een</a:t>
            </a:r>
            <a:r>
              <a:rPr lang="en-GB" dirty="0">
                <a:cs typeface="Calibri" panose="020F0502020204030204" pitchFamily="34" charset="0"/>
              </a:rPr>
              <a:t> </a:t>
            </a:r>
            <a:r>
              <a:rPr lang="en-GB" dirty="0" err="1">
                <a:cs typeface="Calibri" panose="020F0502020204030204" pitchFamily="34" charset="0"/>
              </a:rPr>
              <a:t>rol</a:t>
            </a:r>
            <a:r>
              <a:rPr lang="en-GB" dirty="0">
                <a:cs typeface="Calibri" panose="020F0502020204030204" pitchFamily="34" charset="0"/>
              </a:rPr>
              <a:t> </a:t>
            </a:r>
            <a:r>
              <a:rPr lang="en-GB" dirty="0" err="1">
                <a:cs typeface="Calibri" panose="020F0502020204030204" pitchFamily="34" charset="0"/>
              </a:rPr>
              <a:t>gaan</a:t>
            </a:r>
            <a:r>
              <a:rPr lang="en-GB" dirty="0">
                <a:cs typeface="Calibri" panose="020F0502020204030204" pitchFamily="34" charset="0"/>
              </a:rPr>
              <a:t> </a:t>
            </a:r>
            <a:r>
              <a:rPr lang="en-GB" dirty="0" err="1">
                <a:cs typeface="Calibri" panose="020F0502020204030204" pitchFamily="34" charset="0"/>
              </a:rPr>
              <a:t>spelen</a:t>
            </a:r>
            <a:r>
              <a:rPr lang="en-GB" dirty="0">
                <a:cs typeface="Calibri" panose="020F0502020204030204" pitchFamily="34" charset="0"/>
              </a:rPr>
              <a:t> </a:t>
            </a:r>
            <a:r>
              <a:rPr lang="en-GB" dirty="0" err="1">
                <a:cs typeface="Calibri" panose="020F0502020204030204" pitchFamily="34" charset="0"/>
              </a:rPr>
              <a:t>bij</a:t>
            </a:r>
            <a:r>
              <a:rPr lang="en-GB" dirty="0">
                <a:cs typeface="Calibri" panose="020F0502020204030204" pitchFamily="34" charset="0"/>
              </a:rPr>
              <a:t> </a:t>
            </a:r>
            <a:r>
              <a:rPr lang="en-GB" dirty="0" err="1">
                <a:cs typeface="Calibri" panose="020F0502020204030204" pitchFamily="34" charset="0"/>
              </a:rPr>
              <a:t>metaflammatie</a:t>
            </a:r>
            <a:r>
              <a:rPr lang="en-GB" dirty="0">
                <a:cs typeface="Calibri" panose="020F0502020204030204" pitchFamily="34" charset="0"/>
              </a:rPr>
              <a:t> en </a:t>
            </a:r>
            <a:r>
              <a:rPr lang="en-GB" dirty="0" err="1">
                <a:cs typeface="Calibri" panose="020F0502020204030204" pitchFamily="34" charset="0"/>
              </a:rPr>
              <a:t>deel</a:t>
            </a:r>
            <a:r>
              <a:rPr lang="en-GB" dirty="0">
                <a:cs typeface="Calibri" panose="020F0502020204030204" pitchFamily="34" charset="0"/>
              </a:rPr>
              <a:t> </a:t>
            </a:r>
            <a:r>
              <a:rPr lang="en-GB" dirty="0" err="1">
                <a:cs typeface="Calibri" panose="020F0502020204030204" pitchFamily="34" charset="0"/>
              </a:rPr>
              <a:t>worden</a:t>
            </a:r>
            <a:r>
              <a:rPr lang="en-GB" dirty="0">
                <a:cs typeface="Calibri" panose="020F0502020204030204" pitchFamily="34" charset="0"/>
              </a:rPr>
              <a:t> van het </a:t>
            </a:r>
            <a:r>
              <a:rPr lang="en-GB" dirty="0" err="1">
                <a:cs typeface="Calibri" panose="020F0502020204030204" pitchFamily="34" charset="0"/>
              </a:rPr>
              <a:t>probleem</a:t>
            </a:r>
            <a:r>
              <a:rPr lang="en-GB" dirty="0">
                <a:cs typeface="Calibri" panose="020F0502020204030204" pitchFamily="34" charset="0"/>
              </a:rPr>
              <a:t> </a:t>
            </a:r>
          </a:p>
          <a:p>
            <a:pPr>
              <a:lnSpc>
                <a:spcPts val="2500"/>
              </a:lnSpc>
            </a:pPr>
            <a:endParaRPr lang="en-GB" dirty="0">
              <a:cs typeface="Calibri" panose="020F0502020204030204" pitchFamily="34" charset="0"/>
            </a:endParaRPr>
          </a:p>
        </p:txBody>
      </p:sp>
    </p:spTree>
    <p:extLst>
      <p:ext uri="{BB962C8B-B14F-4D97-AF65-F5344CB8AC3E}">
        <p14:creationId xmlns:p14="http://schemas.microsoft.com/office/powerpoint/2010/main" val="209325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B125634-491A-4B95-8006-B14779163A0A}"/>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2</a:t>
            </a:fld>
            <a:endParaRPr lang="en-GB" dirty="0"/>
          </a:p>
        </p:txBody>
      </p:sp>
      <p:pic>
        <p:nvPicPr>
          <p:cNvPr id="3" name="Picture 2">
            <a:extLst>
              <a:ext uri="{FF2B5EF4-FFF2-40B4-BE49-F238E27FC236}">
                <a16:creationId xmlns:a16="http://schemas.microsoft.com/office/drawing/2014/main" id="{77DAF83D-BA2B-4496-BB1A-2E94D6B38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 t="27709" r="1067" b="16699"/>
          <a:stretch/>
        </p:blipFill>
        <p:spPr bwMode="auto">
          <a:xfrm>
            <a:off x="0" y="-6263"/>
            <a:ext cx="9144000" cy="550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48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0DDFEDA-0A1C-4719-B7FB-866F1D6BCEF3}"/>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20</a:t>
            </a:fld>
            <a:endParaRPr lang="en-GB" dirty="0"/>
          </a:p>
        </p:txBody>
      </p:sp>
      <p:pic>
        <p:nvPicPr>
          <p:cNvPr id="3" name="Picture 2">
            <a:extLst>
              <a:ext uri="{FF2B5EF4-FFF2-40B4-BE49-F238E27FC236}">
                <a16:creationId xmlns:a16="http://schemas.microsoft.com/office/drawing/2014/main" id="{E73B3060-8AEE-406E-A999-6D3315AD8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72" y="609746"/>
            <a:ext cx="8456034" cy="245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E09C1BB2-C483-40A5-A2E8-77136A9ACA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052"/>
          <a:stretch/>
        </p:blipFill>
        <p:spPr bwMode="auto">
          <a:xfrm>
            <a:off x="663030" y="2668160"/>
            <a:ext cx="7047386" cy="288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214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04"/>
          <a:stretch/>
        </p:blipFill>
        <p:spPr bwMode="auto">
          <a:xfrm>
            <a:off x="1795614" y="1807879"/>
            <a:ext cx="5999018" cy="406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5334000" y="5972175"/>
            <a:ext cx="914400" cy="914400"/>
          </a:xfrm>
          <a:prstGeom prst="rect">
            <a:avLst/>
          </a:prstGeom>
          <a:noFill/>
        </p:spPr>
        <p:txBody>
          <a:bodyPr wrap="none" rtlCol="0">
            <a:noAutofit/>
          </a:bodyPr>
          <a:lstStyle/>
          <a:p>
            <a:pPr>
              <a:lnSpc>
                <a:spcPts val="1800"/>
              </a:lnSpc>
            </a:pPr>
            <a:r>
              <a:rPr lang="en-US" sz="1400" dirty="0" err="1">
                <a:latin typeface="Verdana" pitchFamily="34" charset="0"/>
              </a:rPr>
              <a:t>Dantzer</a:t>
            </a:r>
            <a:r>
              <a:rPr lang="en-US" sz="1400" dirty="0">
                <a:latin typeface="Verdana" pitchFamily="34" charset="0"/>
              </a:rPr>
              <a:t> et al., 2008, modified  </a:t>
            </a:r>
            <a:endParaRPr lang="nl-NL" sz="1400" dirty="0">
              <a:latin typeface="Verdana" pitchFamily="34" charset="0"/>
            </a:endParaRPr>
          </a:p>
        </p:txBody>
      </p:sp>
      <p:sp>
        <p:nvSpPr>
          <p:cNvPr id="3" name="Title 2"/>
          <p:cNvSpPr>
            <a:spLocks noGrp="1"/>
          </p:cNvSpPr>
          <p:nvPr>
            <p:ph type="title"/>
          </p:nvPr>
        </p:nvSpPr>
        <p:spPr>
          <a:xfrm>
            <a:off x="407073" y="140945"/>
            <a:ext cx="8229600" cy="1143000"/>
          </a:xfrm>
          <a:ln>
            <a:noFill/>
          </a:ln>
        </p:spPr>
        <p:txBody>
          <a:bodyPr>
            <a:normAutofit fontScale="90000"/>
          </a:bodyPr>
          <a:lstStyle/>
          <a:p>
            <a:r>
              <a:rPr lang="en-US" dirty="0"/>
              <a:t>En </a:t>
            </a:r>
            <a:r>
              <a:rPr lang="en-US" dirty="0" err="1"/>
              <a:t>dat</a:t>
            </a:r>
            <a:r>
              <a:rPr lang="en-US" dirty="0"/>
              <a:t> </a:t>
            </a:r>
            <a:r>
              <a:rPr lang="en-US" dirty="0" err="1"/>
              <a:t>brein</a:t>
            </a:r>
            <a:r>
              <a:rPr lang="en-US" dirty="0"/>
              <a:t> </a:t>
            </a:r>
            <a:r>
              <a:rPr lang="en-US" dirty="0" err="1"/>
              <a:t>vindt</a:t>
            </a:r>
            <a:r>
              <a:rPr lang="en-US" dirty="0"/>
              <a:t> </a:t>
            </a:r>
            <a:r>
              <a:rPr lang="en-US" dirty="0" err="1"/>
              <a:t>bewegen</a:t>
            </a:r>
            <a:r>
              <a:rPr lang="en-US" dirty="0"/>
              <a:t> </a:t>
            </a:r>
            <a:r>
              <a:rPr lang="en-US" dirty="0" err="1"/>
              <a:t>niet</a:t>
            </a:r>
            <a:r>
              <a:rPr lang="en-US" dirty="0"/>
              <a:t> </a:t>
            </a:r>
            <a:r>
              <a:rPr lang="en-US" dirty="0" err="1"/>
              <a:t>meer</a:t>
            </a:r>
            <a:r>
              <a:rPr lang="en-US" dirty="0"/>
              <a:t> zo </a:t>
            </a:r>
            <a:r>
              <a:rPr lang="en-US" dirty="0" err="1"/>
              <a:t>fijn</a:t>
            </a:r>
            <a:r>
              <a:rPr lang="en-US" dirty="0"/>
              <a:t>…..</a:t>
            </a:r>
          </a:p>
        </p:txBody>
      </p:sp>
      <p:sp>
        <p:nvSpPr>
          <p:cNvPr id="18" name="Freeform 17"/>
          <p:cNvSpPr/>
          <p:nvPr/>
        </p:nvSpPr>
        <p:spPr>
          <a:xfrm>
            <a:off x="935704" y="1771424"/>
            <a:ext cx="5864859" cy="4445270"/>
          </a:xfrm>
          <a:custGeom>
            <a:avLst/>
            <a:gdLst>
              <a:gd name="connsiteX0" fmla="*/ 5864859 w 5864859"/>
              <a:gd name="connsiteY0" fmla="*/ 1320212 h 4445270"/>
              <a:gd name="connsiteX1" fmla="*/ 5848150 w 5864859"/>
              <a:gd name="connsiteY1" fmla="*/ 33423 h 4445270"/>
              <a:gd name="connsiteX2" fmla="*/ 0 w 5864859"/>
              <a:gd name="connsiteY2" fmla="*/ 0 h 4445270"/>
              <a:gd name="connsiteX3" fmla="*/ 16709 w 5864859"/>
              <a:gd name="connsiteY3" fmla="*/ 4445270 h 4445270"/>
              <a:gd name="connsiteX4" fmla="*/ 1503810 w 5864859"/>
              <a:gd name="connsiteY4" fmla="*/ 4445270 h 4445270"/>
              <a:gd name="connsiteX5" fmla="*/ 1503810 w 5864859"/>
              <a:gd name="connsiteY5" fmla="*/ 4060905 h 444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859" h="4445270">
                <a:moveTo>
                  <a:pt x="5864859" y="1320212"/>
                </a:moveTo>
                <a:lnTo>
                  <a:pt x="5848150" y="33423"/>
                </a:lnTo>
                <a:lnTo>
                  <a:pt x="0" y="0"/>
                </a:lnTo>
                <a:cubicBezTo>
                  <a:pt x="5570" y="1481757"/>
                  <a:pt x="11139" y="2963513"/>
                  <a:pt x="16709" y="4445270"/>
                </a:cubicBezTo>
                <a:lnTo>
                  <a:pt x="1503810" y="4445270"/>
                </a:lnTo>
                <a:lnTo>
                  <a:pt x="1503810" y="4060905"/>
                </a:lnTo>
              </a:path>
            </a:pathLst>
          </a:custGeom>
          <a:ln w="127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833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485360" y="2061746"/>
            <a:ext cx="130492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6109442" y="1884441"/>
            <a:ext cx="2124075" cy="476845"/>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nl-NL" sz="1600" i="1" dirty="0">
                <a:solidFill>
                  <a:srgbClr val="000000"/>
                </a:solidFill>
              </a:rPr>
              <a:t>“Sick person syndrome”</a:t>
            </a:r>
          </a:p>
        </p:txBody>
      </p:sp>
      <p:cxnSp>
        <p:nvCxnSpPr>
          <p:cNvPr id="4" name="Straight Arrow Connector 3"/>
          <p:cNvCxnSpPr/>
          <p:nvPr/>
        </p:nvCxnSpPr>
        <p:spPr>
          <a:xfrm>
            <a:off x="7062932" y="2894790"/>
            <a:ext cx="0" cy="15073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371290" y="4724214"/>
            <a:ext cx="1862227" cy="342900"/>
          </a:xfrm>
          <a:prstGeom prst="rect">
            <a:avLst/>
          </a:prstGeom>
          <a:noFill/>
          <a:ln>
            <a:noFill/>
          </a:ln>
        </p:spPr>
        <p:txBody>
          <a:bodyPr wrap="none" rtlCol="0">
            <a:noAutofit/>
          </a:bodyPr>
          <a:lstStyle/>
          <a:p>
            <a:pPr defTabSz="457200">
              <a:lnSpc>
                <a:spcPts val="1800"/>
              </a:lnSpc>
            </a:pPr>
            <a:r>
              <a:rPr lang="nl-NL" sz="1600" i="1" dirty="0"/>
              <a:t>malaise, depressie</a:t>
            </a:r>
          </a:p>
        </p:txBody>
      </p:sp>
      <p:sp>
        <p:nvSpPr>
          <p:cNvPr id="6" name="Rounded Rectangle 5"/>
          <p:cNvSpPr/>
          <p:nvPr/>
        </p:nvSpPr>
        <p:spPr>
          <a:xfrm>
            <a:off x="1982243" y="4581474"/>
            <a:ext cx="2124075" cy="476845"/>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nl-NL" sz="1600" dirty="0">
                <a:solidFill>
                  <a:srgbClr val="000000"/>
                </a:solidFill>
              </a:rPr>
              <a:t>Veranderde motivatie en eetgedrag </a:t>
            </a:r>
          </a:p>
        </p:txBody>
      </p:sp>
      <p:cxnSp>
        <p:nvCxnSpPr>
          <p:cNvPr id="7" name="Straight Arrow Connector 6"/>
          <p:cNvCxnSpPr/>
          <p:nvPr/>
        </p:nvCxnSpPr>
        <p:spPr>
          <a:xfrm flipV="1">
            <a:off x="3044281" y="2842700"/>
            <a:ext cx="0" cy="14573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845049" y="1820087"/>
            <a:ext cx="2124075" cy="3622075"/>
            <a:chOff x="809625" y="-1234938"/>
            <a:chExt cx="2124075" cy="4829434"/>
          </a:xfrm>
        </p:grpSpPr>
        <p:sp>
          <p:nvSpPr>
            <p:cNvPr id="9" name="Rounded Rectangle 8"/>
            <p:cNvSpPr/>
            <p:nvPr/>
          </p:nvSpPr>
          <p:spPr>
            <a:xfrm>
              <a:off x="809625" y="-1234938"/>
              <a:ext cx="2124075" cy="635793"/>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nl-NL" sz="1600" dirty="0" err="1">
                  <a:solidFill>
                    <a:srgbClr val="000000"/>
                  </a:solidFill>
                </a:rPr>
                <a:t>Ontstekings</a:t>
              </a:r>
              <a:endParaRPr lang="nl-NL" sz="1600" dirty="0">
                <a:solidFill>
                  <a:srgbClr val="000000"/>
                </a:solidFill>
              </a:endParaRPr>
            </a:p>
            <a:p>
              <a:pPr algn="ctr" defTabSz="457200"/>
              <a:r>
                <a:rPr lang="nl-NL" sz="1600" dirty="0">
                  <a:solidFill>
                    <a:srgbClr val="000000"/>
                  </a:solidFill>
                </a:rPr>
                <a:t>status </a:t>
              </a:r>
              <a:r>
                <a:rPr lang="nl-NL" sz="1600" dirty="0">
                  <a:solidFill>
                    <a:srgbClr val="000000"/>
                  </a:solidFill>
                  <a:sym typeface="Wingdings"/>
                </a:rPr>
                <a:t></a:t>
              </a:r>
              <a:endParaRPr lang="nl-NL" sz="1600" dirty="0">
                <a:solidFill>
                  <a:srgbClr val="000000"/>
                </a:solidFill>
              </a:endParaRPr>
            </a:p>
          </p:txBody>
        </p:sp>
        <p:cxnSp>
          <p:nvCxnSpPr>
            <p:cNvPr id="10" name="Straight Arrow Connector 9"/>
            <p:cNvCxnSpPr/>
            <p:nvPr/>
          </p:nvCxnSpPr>
          <p:spPr>
            <a:xfrm flipV="1">
              <a:off x="809625" y="2637232"/>
              <a:ext cx="742950" cy="957264"/>
            </a:xfrm>
            <a:prstGeom prst="straightConnector1">
              <a:avLst/>
            </a:prstGeom>
            <a:ln w="15875">
              <a:noFill/>
              <a:tailEnd type="arrow"/>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flipH="1">
            <a:off x="4403391" y="4895664"/>
            <a:ext cx="162408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8199" y="1145104"/>
            <a:ext cx="1838325" cy="392906"/>
          </a:xfrm>
          <a:prstGeom prst="rect">
            <a:avLst/>
          </a:prstGeom>
          <a:noFill/>
        </p:spPr>
        <p:txBody>
          <a:bodyPr wrap="square" rtlCol="0">
            <a:noAutofit/>
          </a:bodyPr>
          <a:lstStyle/>
          <a:p>
            <a:pPr defTabSz="457200">
              <a:lnSpc>
                <a:spcPts val="1800"/>
              </a:lnSpc>
            </a:pPr>
            <a:r>
              <a:rPr lang="nl-NL" sz="1400" b="1" dirty="0">
                <a:solidFill>
                  <a:srgbClr val="FF0000"/>
                </a:solidFill>
              </a:rPr>
              <a:t>Overgewicht, stress, andere leeftstijl factoren </a:t>
            </a:r>
          </a:p>
        </p:txBody>
      </p:sp>
      <p:sp>
        <p:nvSpPr>
          <p:cNvPr id="14" name="Freeform 13"/>
          <p:cNvSpPr/>
          <p:nvPr/>
        </p:nvSpPr>
        <p:spPr>
          <a:xfrm>
            <a:off x="1053918" y="1877247"/>
            <a:ext cx="1037790" cy="726640"/>
          </a:xfrm>
          <a:custGeom>
            <a:avLst/>
            <a:gdLst>
              <a:gd name="connsiteX0" fmla="*/ 45752 w 1037790"/>
              <a:gd name="connsiteY0" fmla="*/ 0 h 726640"/>
              <a:gd name="connsiteX1" fmla="*/ 114764 w 1037790"/>
              <a:gd name="connsiteY1" fmla="*/ 715992 h 726640"/>
              <a:gd name="connsiteX2" fmla="*/ 1037790 w 1037790"/>
              <a:gd name="connsiteY2" fmla="*/ 362309 h 726640"/>
            </a:gdLst>
            <a:ahLst/>
            <a:cxnLst>
              <a:cxn ang="0">
                <a:pos x="connsiteX0" y="connsiteY0"/>
              </a:cxn>
              <a:cxn ang="0">
                <a:pos x="connsiteX1" y="connsiteY1"/>
              </a:cxn>
              <a:cxn ang="0">
                <a:pos x="connsiteX2" y="connsiteY2"/>
              </a:cxn>
            </a:cxnLst>
            <a:rect l="l" t="t" r="r" b="b"/>
            <a:pathLst>
              <a:path w="1037790" h="726640">
                <a:moveTo>
                  <a:pt x="45752" y="0"/>
                </a:moveTo>
                <a:cubicBezTo>
                  <a:pt x="-2412" y="327803"/>
                  <a:pt x="-50576" y="655607"/>
                  <a:pt x="114764" y="715992"/>
                </a:cubicBezTo>
                <a:cubicBezTo>
                  <a:pt x="280104" y="776377"/>
                  <a:pt x="658947" y="569343"/>
                  <a:pt x="1037790" y="362309"/>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fbeelding 22" descr="Afbeelding met tafel, binnen, persoon, bord&#10;&#10;Automatisch gegenereerde beschrijving">
            <a:extLst>
              <a:ext uri="{FF2B5EF4-FFF2-40B4-BE49-F238E27FC236}">
                <a16:creationId xmlns:a16="http://schemas.microsoft.com/office/drawing/2014/main" id="{B6B90809-F489-4D4B-8C29-9AEA5E525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6598" y="2770473"/>
            <a:ext cx="2822448" cy="1575816"/>
          </a:xfrm>
          <a:prstGeom prst="rect">
            <a:avLst/>
          </a:prstGeom>
        </p:spPr>
      </p:pic>
    </p:spTree>
    <p:extLst>
      <p:ext uri="{BB962C8B-B14F-4D97-AF65-F5344CB8AC3E}">
        <p14:creationId xmlns:p14="http://schemas.microsoft.com/office/powerpoint/2010/main" val="39366791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EFFC7DE-B93A-492C-8B9D-8D9A6CD1DF18}"/>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23</a:t>
            </a:fld>
            <a:endParaRPr lang="en-GB" dirty="0"/>
          </a:p>
        </p:txBody>
      </p:sp>
      <p:sp>
        <p:nvSpPr>
          <p:cNvPr id="5" name="Tekstvak 4">
            <a:extLst>
              <a:ext uri="{FF2B5EF4-FFF2-40B4-BE49-F238E27FC236}">
                <a16:creationId xmlns:a16="http://schemas.microsoft.com/office/drawing/2014/main" id="{2101E1F1-FEF6-4FB2-B486-D70C25EE9163}"/>
              </a:ext>
            </a:extLst>
          </p:cNvPr>
          <p:cNvSpPr txBox="1"/>
          <p:nvPr/>
        </p:nvSpPr>
        <p:spPr>
          <a:xfrm>
            <a:off x="939567" y="1140903"/>
            <a:ext cx="7122253" cy="3842142"/>
          </a:xfrm>
          <a:prstGeom prst="rect">
            <a:avLst/>
          </a:prstGeom>
          <a:noFill/>
        </p:spPr>
        <p:txBody>
          <a:bodyPr wrap="square" rtlCol="0">
            <a:spAutoFit/>
          </a:bodyPr>
          <a:lstStyle/>
          <a:p>
            <a:pPr>
              <a:lnSpc>
                <a:spcPts val="1800"/>
              </a:lnSpc>
            </a:pPr>
            <a:r>
              <a:rPr lang="nl-NL" sz="2800" dirty="0">
                <a:latin typeface="Verdana" pitchFamily="34" charset="0"/>
              </a:rPr>
              <a:t>Tussentijdse conclusie: </a:t>
            </a: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3200"/>
              </a:lnSpc>
            </a:pPr>
            <a:endParaRPr lang="nl-NL" sz="2400" dirty="0">
              <a:cs typeface="Calibri" panose="020F0502020204030204" pitchFamily="34" charset="0"/>
            </a:endParaRPr>
          </a:p>
          <a:p>
            <a:pPr>
              <a:lnSpc>
                <a:spcPts val="3200"/>
              </a:lnSpc>
            </a:pPr>
            <a:r>
              <a:rPr lang="nl-NL" sz="2400" dirty="0">
                <a:cs typeface="Calibri" panose="020F0502020204030204" pitchFamily="34" charset="0"/>
              </a:rPr>
              <a:t>Een mismatch tussen onze omgeving en onze biologie draagt in belangrijke mate bij tot ‘ongezond’ gedrag.   </a:t>
            </a: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err="1">
              <a:latin typeface="Verdana" pitchFamily="34" charset="0"/>
            </a:endParaRPr>
          </a:p>
        </p:txBody>
      </p:sp>
      <p:sp>
        <p:nvSpPr>
          <p:cNvPr id="6" name="Rechthoek: afgeronde hoeken 5">
            <a:extLst>
              <a:ext uri="{FF2B5EF4-FFF2-40B4-BE49-F238E27FC236}">
                <a16:creationId xmlns:a16="http://schemas.microsoft.com/office/drawing/2014/main" id="{08CB1909-5CC3-41D8-A62E-A87433106AA8}"/>
              </a:ext>
            </a:extLst>
          </p:cNvPr>
          <p:cNvSpPr/>
          <p:nvPr/>
        </p:nvSpPr>
        <p:spPr>
          <a:xfrm>
            <a:off x="1626065" y="3869406"/>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a:solidFill>
                  <a:schemeClr val="accent6"/>
                </a:solidFill>
              </a:rPr>
              <a:t>Biologische factoren </a:t>
            </a:r>
          </a:p>
        </p:txBody>
      </p:sp>
      <p:sp>
        <p:nvSpPr>
          <p:cNvPr id="7" name="Rechthoek: afgeronde hoeken 6">
            <a:extLst>
              <a:ext uri="{FF2B5EF4-FFF2-40B4-BE49-F238E27FC236}">
                <a16:creationId xmlns:a16="http://schemas.microsoft.com/office/drawing/2014/main" id="{D57D0E91-4A0A-4B48-A786-DFD217B6EBF9}"/>
              </a:ext>
            </a:extLst>
          </p:cNvPr>
          <p:cNvSpPr/>
          <p:nvPr/>
        </p:nvSpPr>
        <p:spPr>
          <a:xfrm>
            <a:off x="5097708" y="3902946"/>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err="1">
                <a:solidFill>
                  <a:schemeClr val="accent6"/>
                </a:solidFill>
              </a:rPr>
              <a:t>Psycho-sociale</a:t>
            </a:r>
            <a:r>
              <a:rPr lang="nl-NL" sz="1400" b="1" dirty="0">
                <a:solidFill>
                  <a:schemeClr val="accent6"/>
                </a:solidFill>
              </a:rPr>
              <a:t> factoren  </a:t>
            </a:r>
          </a:p>
        </p:txBody>
      </p:sp>
      <p:sp>
        <p:nvSpPr>
          <p:cNvPr id="9" name="Pijl: links/rechts 8">
            <a:extLst>
              <a:ext uri="{FF2B5EF4-FFF2-40B4-BE49-F238E27FC236}">
                <a16:creationId xmlns:a16="http://schemas.microsoft.com/office/drawing/2014/main" id="{A6BE28E6-0733-4BB6-BE5E-CBB0F081EFEA}"/>
              </a:ext>
            </a:extLst>
          </p:cNvPr>
          <p:cNvSpPr/>
          <p:nvPr/>
        </p:nvSpPr>
        <p:spPr>
          <a:xfrm>
            <a:off x="3798114" y="4229084"/>
            <a:ext cx="1006679" cy="394282"/>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a:solidFill>
                <a:schemeClr val="tx1"/>
              </a:solidFill>
            </a:endParaRPr>
          </a:p>
        </p:txBody>
      </p:sp>
    </p:spTree>
    <p:extLst>
      <p:ext uri="{BB962C8B-B14F-4D97-AF65-F5344CB8AC3E}">
        <p14:creationId xmlns:p14="http://schemas.microsoft.com/office/powerpoint/2010/main" val="298636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9ED9F6-2F97-4E31-977E-1591D03EB1C0}"/>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24</a:t>
            </a:fld>
            <a:endParaRPr lang="en-GB" dirty="0"/>
          </a:p>
        </p:txBody>
      </p:sp>
      <p:sp>
        <p:nvSpPr>
          <p:cNvPr id="3" name="Rechthoek: afgeronde hoeken 2">
            <a:extLst>
              <a:ext uri="{FF2B5EF4-FFF2-40B4-BE49-F238E27FC236}">
                <a16:creationId xmlns:a16="http://schemas.microsoft.com/office/drawing/2014/main" id="{00FE321C-3F4C-4419-A4C9-A91C227133A2}"/>
              </a:ext>
            </a:extLst>
          </p:cNvPr>
          <p:cNvSpPr/>
          <p:nvPr/>
        </p:nvSpPr>
        <p:spPr>
          <a:xfrm>
            <a:off x="201147" y="1359015"/>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a:solidFill>
                  <a:schemeClr val="accent6"/>
                </a:solidFill>
              </a:rPr>
              <a:t>Biologische factoren </a:t>
            </a:r>
          </a:p>
        </p:txBody>
      </p:sp>
      <p:sp>
        <p:nvSpPr>
          <p:cNvPr id="4" name="Rechthoek: afgeronde hoeken 3">
            <a:extLst>
              <a:ext uri="{FF2B5EF4-FFF2-40B4-BE49-F238E27FC236}">
                <a16:creationId xmlns:a16="http://schemas.microsoft.com/office/drawing/2014/main" id="{CF66DA41-6AA1-4AE6-96F0-1133692CC66F}"/>
              </a:ext>
            </a:extLst>
          </p:cNvPr>
          <p:cNvSpPr/>
          <p:nvPr/>
        </p:nvSpPr>
        <p:spPr>
          <a:xfrm>
            <a:off x="4121603" y="1359016"/>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a:solidFill>
                  <a:schemeClr val="accent6"/>
                </a:solidFill>
              </a:rPr>
              <a:t>Economische- en politieke factoren  </a:t>
            </a:r>
          </a:p>
        </p:txBody>
      </p:sp>
      <p:sp>
        <p:nvSpPr>
          <p:cNvPr id="5" name="Rechthoek: afgeronde hoeken 4">
            <a:extLst>
              <a:ext uri="{FF2B5EF4-FFF2-40B4-BE49-F238E27FC236}">
                <a16:creationId xmlns:a16="http://schemas.microsoft.com/office/drawing/2014/main" id="{62DBFC4C-3C41-4C93-A0DC-4099C531CA9D}"/>
              </a:ext>
            </a:extLst>
          </p:cNvPr>
          <p:cNvSpPr/>
          <p:nvPr/>
        </p:nvSpPr>
        <p:spPr>
          <a:xfrm>
            <a:off x="2161375" y="3151464"/>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err="1">
                <a:solidFill>
                  <a:schemeClr val="accent6"/>
                </a:solidFill>
              </a:rPr>
              <a:t>Psycho-sociale</a:t>
            </a:r>
            <a:r>
              <a:rPr lang="nl-NL" sz="1400" b="1" dirty="0">
                <a:solidFill>
                  <a:schemeClr val="accent6"/>
                </a:solidFill>
              </a:rPr>
              <a:t> factoren  </a:t>
            </a:r>
          </a:p>
        </p:txBody>
      </p:sp>
      <p:sp>
        <p:nvSpPr>
          <p:cNvPr id="6" name="Pijl: links/rechts/omhoog 5">
            <a:extLst>
              <a:ext uri="{FF2B5EF4-FFF2-40B4-BE49-F238E27FC236}">
                <a16:creationId xmlns:a16="http://schemas.microsoft.com/office/drawing/2014/main" id="{A33CD6A2-1AAC-4965-B578-D729A18318D0}"/>
              </a:ext>
            </a:extLst>
          </p:cNvPr>
          <p:cNvSpPr/>
          <p:nvPr/>
        </p:nvSpPr>
        <p:spPr>
          <a:xfrm rot="10800000">
            <a:off x="2366207" y="1764833"/>
            <a:ext cx="1469471" cy="1113639"/>
          </a:xfrm>
          <a:prstGeom prst="leftRightUpArrow">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a:solidFill>
                <a:schemeClr val="tx1"/>
              </a:solidFill>
            </a:endParaRPr>
          </a:p>
        </p:txBody>
      </p:sp>
      <p:sp>
        <p:nvSpPr>
          <p:cNvPr id="12" name="Rechthoek: afgeronde hoeken 11">
            <a:extLst>
              <a:ext uri="{FF2B5EF4-FFF2-40B4-BE49-F238E27FC236}">
                <a16:creationId xmlns:a16="http://schemas.microsoft.com/office/drawing/2014/main" id="{ECAB4703-0FF2-4CA9-A7D5-7CA4636A9219}"/>
              </a:ext>
            </a:extLst>
          </p:cNvPr>
          <p:cNvSpPr/>
          <p:nvPr/>
        </p:nvSpPr>
        <p:spPr>
          <a:xfrm>
            <a:off x="5560502" y="2969703"/>
            <a:ext cx="3159852" cy="365340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marL="285750" indent="-285750">
              <a:lnSpc>
                <a:spcPts val="1800"/>
              </a:lnSpc>
              <a:buFont typeface="Arial" panose="020B0604020202020204" pitchFamily="34" charset="0"/>
              <a:buChar char="•"/>
            </a:pPr>
            <a:r>
              <a:rPr lang="nl-NL" sz="1400" b="1" dirty="0">
                <a:solidFill>
                  <a:schemeClr val="accent6"/>
                </a:solidFill>
                <a:latin typeface="Verdana" pitchFamily="34" charset="0"/>
              </a:rPr>
              <a:t>Ongerustheid over gezondheid -&gt; angst</a:t>
            </a:r>
          </a:p>
          <a:p>
            <a:pPr marL="285750" indent="-285750">
              <a:lnSpc>
                <a:spcPts val="1800"/>
              </a:lnSpc>
              <a:buFont typeface="Arial" panose="020B0604020202020204" pitchFamily="34" charset="0"/>
              <a:buChar char="•"/>
            </a:pPr>
            <a:endParaRPr lang="nl-NL" sz="1400" b="1" dirty="0">
              <a:solidFill>
                <a:schemeClr val="accent6"/>
              </a:solidFill>
              <a:latin typeface="Verdana" pitchFamily="34" charset="0"/>
            </a:endParaRPr>
          </a:p>
          <a:p>
            <a:pPr marL="285750" indent="-285750">
              <a:lnSpc>
                <a:spcPts val="1800"/>
              </a:lnSpc>
              <a:buFont typeface="Arial" panose="020B0604020202020204" pitchFamily="34" charset="0"/>
              <a:buChar char="•"/>
            </a:pPr>
            <a:r>
              <a:rPr lang="nl-NL" sz="1400" b="1" dirty="0">
                <a:solidFill>
                  <a:schemeClr val="accent6"/>
                </a:solidFill>
                <a:latin typeface="Verdana" pitchFamily="34" charset="0"/>
              </a:rPr>
              <a:t>Status en identificatie met een groep (of juist afzetten tegen)</a:t>
            </a:r>
          </a:p>
          <a:p>
            <a:pPr marL="285750" indent="-285750">
              <a:lnSpc>
                <a:spcPts val="1800"/>
              </a:lnSpc>
              <a:buFont typeface="Arial" panose="020B0604020202020204" pitchFamily="34" charset="0"/>
              <a:buChar char="•"/>
            </a:pPr>
            <a:endParaRPr lang="nl-NL" sz="1400" b="1" dirty="0">
              <a:solidFill>
                <a:schemeClr val="accent6"/>
              </a:solidFill>
              <a:latin typeface="Verdana" pitchFamily="34" charset="0"/>
            </a:endParaRPr>
          </a:p>
          <a:p>
            <a:pPr marL="285750" indent="-285750">
              <a:lnSpc>
                <a:spcPts val="1800"/>
              </a:lnSpc>
              <a:buFont typeface="Arial" panose="020B0604020202020204" pitchFamily="34" charset="0"/>
              <a:buChar char="•"/>
            </a:pPr>
            <a:r>
              <a:rPr lang="nl-NL" sz="1400" b="1" dirty="0">
                <a:solidFill>
                  <a:schemeClr val="accent6"/>
                </a:solidFill>
                <a:latin typeface="Verdana" pitchFamily="34" charset="0"/>
              </a:rPr>
              <a:t>Politiek bewustzijn</a:t>
            </a:r>
          </a:p>
          <a:p>
            <a:pPr marL="285750" indent="-285750">
              <a:lnSpc>
                <a:spcPts val="1800"/>
              </a:lnSpc>
              <a:buFont typeface="Arial" panose="020B0604020202020204" pitchFamily="34" charset="0"/>
              <a:buChar char="•"/>
            </a:pPr>
            <a:endParaRPr lang="nl-NL" sz="1400" b="1" dirty="0">
              <a:solidFill>
                <a:schemeClr val="accent6"/>
              </a:solidFill>
              <a:latin typeface="Verdana" pitchFamily="34" charset="0"/>
            </a:endParaRPr>
          </a:p>
          <a:p>
            <a:pPr marL="285750" indent="-285750">
              <a:lnSpc>
                <a:spcPts val="1800"/>
              </a:lnSpc>
              <a:buFont typeface="Arial" panose="020B0604020202020204" pitchFamily="34" charset="0"/>
              <a:buChar char="•"/>
            </a:pPr>
            <a:r>
              <a:rPr lang="nl-NL" sz="1400" b="1" dirty="0">
                <a:solidFill>
                  <a:schemeClr val="accent6"/>
                </a:solidFill>
                <a:latin typeface="Verdana" pitchFamily="34" charset="0"/>
              </a:rPr>
              <a:t>Uiterlijk, imago </a:t>
            </a:r>
          </a:p>
          <a:p>
            <a:pPr marL="285750" indent="-285750">
              <a:lnSpc>
                <a:spcPts val="1800"/>
              </a:lnSpc>
              <a:buFont typeface="Arial" panose="020B0604020202020204" pitchFamily="34" charset="0"/>
              <a:buChar char="•"/>
            </a:pPr>
            <a:endParaRPr lang="nl-NL" sz="1400" b="1" dirty="0">
              <a:solidFill>
                <a:schemeClr val="accent6"/>
              </a:solidFill>
              <a:latin typeface="Verdana" pitchFamily="34" charset="0"/>
            </a:endParaRPr>
          </a:p>
          <a:p>
            <a:pPr marL="285750" indent="-285750">
              <a:lnSpc>
                <a:spcPts val="1800"/>
              </a:lnSpc>
              <a:buFont typeface="Arial" panose="020B0604020202020204" pitchFamily="34" charset="0"/>
              <a:buChar char="•"/>
            </a:pPr>
            <a:r>
              <a:rPr lang="nl-NL" sz="1400" b="1" dirty="0">
                <a:solidFill>
                  <a:schemeClr val="accent6"/>
                </a:solidFill>
                <a:latin typeface="Verdana" pitchFamily="34" charset="0"/>
              </a:rPr>
              <a:t>Commerciële druk</a:t>
            </a:r>
          </a:p>
          <a:p>
            <a:pPr>
              <a:lnSpc>
                <a:spcPts val="1800"/>
              </a:lnSpc>
            </a:pPr>
            <a:endParaRPr lang="nl-NL" sz="1400" b="1" dirty="0">
              <a:solidFill>
                <a:schemeClr val="accent6"/>
              </a:solidFill>
              <a:latin typeface="Verdana" pitchFamily="34" charset="0"/>
            </a:endParaRPr>
          </a:p>
          <a:p>
            <a:pPr marL="285750" indent="-285750">
              <a:lnSpc>
                <a:spcPts val="1800"/>
              </a:lnSpc>
              <a:buFont typeface="Arial" panose="020B0604020202020204" pitchFamily="34" charset="0"/>
              <a:buChar char="•"/>
            </a:pPr>
            <a:endParaRPr lang="nl-NL" sz="1400" b="1" dirty="0">
              <a:solidFill>
                <a:schemeClr val="accent6"/>
              </a:solidFill>
              <a:latin typeface="Verdana" pitchFamily="34" charset="0"/>
            </a:endParaRPr>
          </a:p>
          <a:p>
            <a:pPr marL="285750" indent="-285750">
              <a:lnSpc>
                <a:spcPts val="1800"/>
              </a:lnSpc>
              <a:buFont typeface="Arial" panose="020B0604020202020204" pitchFamily="34" charset="0"/>
              <a:buChar char="•"/>
            </a:pPr>
            <a:r>
              <a:rPr lang="nl-NL" sz="1400" b="1" dirty="0">
                <a:solidFill>
                  <a:schemeClr val="accent6"/>
                </a:solidFill>
                <a:latin typeface="Verdana" pitchFamily="34" charset="0"/>
              </a:rPr>
              <a:t>……………. </a:t>
            </a:r>
          </a:p>
        </p:txBody>
      </p:sp>
      <p:cxnSp>
        <p:nvCxnSpPr>
          <p:cNvPr id="14" name="Rechte verbindingslijn met pijl 13">
            <a:extLst>
              <a:ext uri="{FF2B5EF4-FFF2-40B4-BE49-F238E27FC236}">
                <a16:creationId xmlns:a16="http://schemas.microsoft.com/office/drawing/2014/main" id="{549A9384-18E0-4792-ADD4-94CCF9979EF9}"/>
              </a:ext>
            </a:extLst>
          </p:cNvPr>
          <p:cNvCxnSpPr>
            <a:cxnSpLocks/>
          </p:cNvCxnSpPr>
          <p:nvPr/>
        </p:nvCxnSpPr>
        <p:spPr>
          <a:xfrm>
            <a:off x="5000444" y="2590101"/>
            <a:ext cx="489358" cy="838899"/>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F4AF059D-58EA-434C-B118-C02875D8C820}"/>
              </a:ext>
            </a:extLst>
          </p:cNvPr>
          <p:cNvCxnSpPr/>
          <p:nvPr/>
        </p:nvCxnSpPr>
        <p:spPr>
          <a:xfrm>
            <a:off x="4241846" y="4167231"/>
            <a:ext cx="687897" cy="505437"/>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3ED80FFD-BA4F-4DD2-B0F6-62308B51F03F}"/>
              </a:ext>
            </a:extLst>
          </p:cNvPr>
          <p:cNvSpPr txBox="1"/>
          <p:nvPr/>
        </p:nvSpPr>
        <p:spPr>
          <a:xfrm>
            <a:off x="679508" y="350145"/>
            <a:ext cx="8112153" cy="339901"/>
          </a:xfrm>
          <a:prstGeom prst="rect">
            <a:avLst/>
          </a:prstGeom>
          <a:noFill/>
        </p:spPr>
        <p:txBody>
          <a:bodyPr wrap="square" rtlCol="0">
            <a:spAutoFit/>
          </a:bodyPr>
          <a:lstStyle/>
          <a:p>
            <a:pPr>
              <a:lnSpc>
                <a:spcPts val="1800"/>
              </a:lnSpc>
            </a:pPr>
            <a:r>
              <a:rPr lang="nl-NL" sz="2800" dirty="0">
                <a:latin typeface="Verdana" pitchFamily="34" charset="0"/>
              </a:rPr>
              <a:t>Maar er is natuurlijk veel meer……………..</a:t>
            </a:r>
          </a:p>
        </p:txBody>
      </p:sp>
    </p:spTree>
    <p:extLst>
      <p:ext uri="{BB962C8B-B14F-4D97-AF65-F5344CB8AC3E}">
        <p14:creationId xmlns:p14="http://schemas.microsoft.com/office/powerpoint/2010/main" val="3861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7214" y="312909"/>
            <a:ext cx="8442796" cy="791650"/>
          </a:xfrm>
        </p:spPr>
        <p:txBody>
          <a:bodyPr/>
          <a:lstStyle/>
          <a:p>
            <a:r>
              <a:rPr lang="en-US" dirty="0" err="1"/>
              <a:t>Onveilig</a:t>
            </a:r>
            <a:r>
              <a:rPr lang="en-US" dirty="0"/>
              <a:t> </a:t>
            </a:r>
            <a:r>
              <a:rPr lang="en-US" dirty="0" err="1"/>
              <a:t>voedsel</a:t>
            </a:r>
            <a:r>
              <a:rPr lang="en-US" dirty="0"/>
              <a:t> ?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420" y="1427234"/>
            <a:ext cx="4274399" cy="445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13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642" y="1693001"/>
            <a:ext cx="7134447" cy="1938992"/>
          </a:xfrm>
          <a:prstGeom prst="rect">
            <a:avLst/>
          </a:prstGeom>
        </p:spPr>
        <p:txBody>
          <a:bodyPr wrap="square">
            <a:spAutoFit/>
          </a:bodyPr>
          <a:lstStyle/>
          <a:p>
            <a:r>
              <a:rPr lang="nl-NL" sz="2400" dirty="0">
                <a:cs typeface="Calibri" panose="020F0502020204030204" pitchFamily="34" charset="0"/>
              </a:rPr>
              <a:t>Nederland:</a:t>
            </a:r>
          </a:p>
          <a:p>
            <a:endParaRPr lang="nl-NL" sz="2400" dirty="0">
              <a:cs typeface="Calibri" panose="020F0502020204030204" pitchFamily="34" charset="0"/>
            </a:endParaRPr>
          </a:p>
          <a:p>
            <a:pPr marL="457200" indent="-457200">
              <a:buFont typeface="Arial" panose="020B0604020202020204" pitchFamily="34" charset="0"/>
              <a:buChar char="•"/>
            </a:pPr>
            <a:r>
              <a:rPr lang="nl-NL" sz="2400" dirty="0">
                <a:latin typeface="Calibri" panose="020F0502020204030204" pitchFamily="34" charset="0"/>
                <a:cs typeface="Calibri" panose="020F0502020204030204" pitchFamily="34" charset="0"/>
              </a:rPr>
              <a:t>Chemische risico’s van voeding &lt;1000 DALY’s </a:t>
            </a:r>
          </a:p>
          <a:p>
            <a:pPr marL="457200" indent="-457200">
              <a:buFont typeface="Arial" panose="020B0604020202020204" pitchFamily="34" charset="0"/>
              <a:buChar char="•"/>
            </a:pPr>
            <a:r>
              <a:rPr lang="nl-NL" sz="2400" dirty="0">
                <a:latin typeface="Calibri" panose="020F0502020204030204" pitchFamily="34" charset="0"/>
                <a:cs typeface="Calibri" panose="020F0502020204030204" pitchFamily="34" charset="0"/>
              </a:rPr>
              <a:t>Microbiële infecties: 1000 - 4000 DALY’s </a:t>
            </a:r>
          </a:p>
          <a:p>
            <a:pPr marL="457200" indent="-457200">
              <a:buFont typeface="Arial" panose="020B0604020202020204" pitchFamily="34" charset="0"/>
              <a:buChar char="•"/>
            </a:pPr>
            <a:r>
              <a:rPr lang="en-US" sz="2400" dirty="0" err="1">
                <a:latin typeface="Calibri" panose="020F0502020204030204" pitchFamily="34" charset="0"/>
                <a:cs typeface="Calibri" panose="020F0502020204030204" pitchFamily="34" charset="0"/>
              </a:rPr>
              <a:t>Ongezond</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eetpatroon</a:t>
            </a:r>
            <a:r>
              <a:rPr lang="en-US" sz="2400" dirty="0">
                <a:latin typeface="Calibri" panose="020F0502020204030204" pitchFamily="34" charset="0"/>
                <a:cs typeface="Calibri" panose="020F0502020204030204" pitchFamily="34" charset="0"/>
              </a:rPr>
              <a:t>:  350.000 DALY’s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107" y="3890550"/>
            <a:ext cx="4202884" cy="2799104"/>
          </a:xfrm>
          <a:prstGeom prst="rect">
            <a:avLst/>
          </a:prstGeom>
        </p:spPr>
      </p:pic>
      <p:sp>
        <p:nvSpPr>
          <p:cNvPr id="7" name="Titel 6">
            <a:extLst>
              <a:ext uri="{FF2B5EF4-FFF2-40B4-BE49-F238E27FC236}">
                <a16:creationId xmlns:a16="http://schemas.microsoft.com/office/drawing/2014/main" id="{D926AD9F-443A-459D-84D7-2B7D6C182B31}"/>
              </a:ext>
            </a:extLst>
          </p:cNvPr>
          <p:cNvSpPr>
            <a:spLocks noGrp="1"/>
          </p:cNvSpPr>
          <p:nvPr>
            <p:ph type="title"/>
          </p:nvPr>
        </p:nvSpPr>
        <p:spPr>
          <a:xfrm>
            <a:off x="491642" y="230188"/>
            <a:ext cx="8442796" cy="1304611"/>
          </a:xfrm>
          <a:ln>
            <a:noFill/>
          </a:ln>
        </p:spPr>
        <p:txBody>
          <a:bodyPr/>
          <a:lstStyle/>
          <a:p>
            <a:pPr algn="ctr"/>
            <a:r>
              <a:rPr lang="nl-NL" dirty="0"/>
              <a:t>Consumenten zijn bezorgd over risico’s</a:t>
            </a:r>
            <a:br>
              <a:rPr lang="nl-NL" dirty="0"/>
            </a:br>
            <a:r>
              <a:rPr lang="nl-NL" sz="2000" dirty="0"/>
              <a:t>maar kunnen die meestal zelf niet goed inschatten</a:t>
            </a:r>
            <a:endParaRPr lang="en-US" sz="2000" dirty="0"/>
          </a:p>
        </p:txBody>
      </p:sp>
      <p:sp>
        <p:nvSpPr>
          <p:cNvPr id="8" name="Tekstvak 7">
            <a:extLst>
              <a:ext uri="{FF2B5EF4-FFF2-40B4-BE49-F238E27FC236}">
                <a16:creationId xmlns:a16="http://schemas.microsoft.com/office/drawing/2014/main" id="{1EB7051E-6E61-4D02-8F89-660B9FE56893}"/>
              </a:ext>
            </a:extLst>
          </p:cNvPr>
          <p:cNvSpPr txBox="1"/>
          <p:nvPr/>
        </p:nvSpPr>
        <p:spPr>
          <a:xfrm>
            <a:off x="310393" y="4756558"/>
            <a:ext cx="3355596" cy="533544"/>
          </a:xfrm>
          <a:prstGeom prst="rect">
            <a:avLst/>
          </a:prstGeom>
          <a:noFill/>
        </p:spPr>
        <p:txBody>
          <a:bodyPr wrap="square" rtlCol="0">
            <a:spAutoFit/>
          </a:bodyPr>
          <a:lstStyle/>
          <a:p>
            <a:pPr>
              <a:lnSpc>
                <a:spcPts val="1800"/>
              </a:lnSpc>
            </a:pPr>
            <a:r>
              <a:rPr lang="nl-NL" sz="1400" dirty="0">
                <a:latin typeface="Verdana" pitchFamily="34" charset="0"/>
              </a:rPr>
              <a:t>DALY : </a:t>
            </a:r>
            <a:r>
              <a:rPr lang="nl-NL" sz="1400" dirty="0" err="1">
                <a:latin typeface="Verdana" pitchFamily="34" charset="0"/>
              </a:rPr>
              <a:t>disability-adjusted</a:t>
            </a:r>
            <a:r>
              <a:rPr lang="nl-NL" sz="1400" dirty="0">
                <a:latin typeface="Verdana" pitchFamily="34" charset="0"/>
              </a:rPr>
              <a:t> life </a:t>
            </a:r>
            <a:r>
              <a:rPr lang="nl-NL" sz="1400" dirty="0" err="1">
                <a:latin typeface="Verdana" pitchFamily="34" charset="0"/>
              </a:rPr>
              <a:t>year</a:t>
            </a:r>
            <a:endParaRPr lang="nl-NL" sz="1400" dirty="0">
              <a:latin typeface="Verdana" pitchFamily="34" charset="0"/>
            </a:endParaRPr>
          </a:p>
          <a:p>
            <a:pPr>
              <a:lnSpc>
                <a:spcPts val="1800"/>
              </a:lnSpc>
            </a:pPr>
            <a:r>
              <a:rPr lang="nl-NL" sz="1400" dirty="0">
                <a:latin typeface="Verdana" pitchFamily="34" charset="0"/>
              </a:rPr>
              <a:t>(‘verloren gezond levensjaar’) </a:t>
            </a:r>
            <a:endParaRPr lang="en-US" sz="1400" dirty="0">
              <a:latin typeface="Verdana" pitchFamily="34" charset="0"/>
            </a:endParaRPr>
          </a:p>
        </p:txBody>
      </p:sp>
    </p:spTree>
    <p:extLst>
      <p:ext uri="{BB962C8B-B14F-4D97-AF65-F5344CB8AC3E}">
        <p14:creationId xmlns:p14="http://schemas.microsoft.com/office/powerpoint/2010/main" val="58939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17" y="1496556"/>
            <a:ext cx="4263367" cy="3864889"/>
          </a:xfrm>
          <a:prstGeom prst="rect">
            <a:avLst/>
          </a:prstGeom>
          <a:effectLst>
            <a:softEdge rad="127000"/>
          </a:effectLst>
        </p:spPr>
      </p:pic>
      <p:sp>
        <p:nvSpPr>
          <p:cNvPr id="6" name="Rechthoek 5">
            <a:extLst>
              <a:ext uri="{FF2B5EF4-FFF2-40B4-BE49-F238E27FC236}">
                <a16:creationId xmlns:a16="http://schemas.microsoft.com/office/drawing/2014/main" id="{9D99CEA4-6D58-4D39-86B9-96807AD1184F}"/>
              </a:ext>
            </a:extLst>
          </p:cNvPr>
          <p:cNvSpPr/>
          <p:nvPr/>
        </p:nvSpPr>
        <p:spPr>
          <a:xfrm>
            <a:off x="4524363" y="809052"/>
            <a:ext cx="4160520" cy="5262979"/>
          </a:xfrm>
          <a:prstGeom prst="rect">
            <a:avLst/>
          </a:prstGeom>
        </p:spPr>
        <p:txBody>
          <a:bodyPr wrap="square">
            <a:spAutoFit/>
          </a:bodyPr>
          <a:lstStyle/>
          <a:p>
            <a:pPr defTabSz="914378"/>
            <a:r>
              <a:rPr lang="nl-NL" sz="2100" dirty="0">
                <a:solidFill>
                  <a:srgbClr val="005172"/>
                </a:solidFill>
              </a:rPr>
              <a:t>Plantaardige oliën, suikers, zetmeel, caroteen, ascorbinezuur (E300), asparagine, D-catechine, </a:t>
            </a:r>
            <a:r>
              <a:rPr lang="nl-NL" sz="2100" dirty="0" err="1">
                <a:solidFill>
                  <a:srgbClr val="005172"/>
                </a:solidFill>
              </a:rPr>
              <a:t>neoxanthine</a:t>
            </a:r>
            <a:r>
              <a:rPr lang="nl-NL" sz="2100" dirty="0">
                <a:solidFill>
                  <a:srgbClr val="005172"/>
                </a:solidFill>
              </a:rPr>
              <a:t>, </a:t>
            </a:r>
            <a:r>
              <a:rPr lang="nl-NL" sz="2100" dirty="0" err="1">
                <a:solidFill>
                  <a:srgbClr val="005172"/>
                </a:solidFill>
              </a:rPr>
              <a:t>phosphatidyl</a:t>
            </a:r>
            <a:r>
              <a:rPr lang="nl-NL" sz="2100" dirty="0">
                <a:solidFill>
                  <a:srgbClr val="005172"/>
                </a:solidFill>
              </a:rPr>
              <a:t>-choline, </a:t>
            </a:r>
            <a:r>
              <a:rPr lang="nl-NL" sz="2100" dirty="0" err="1">
                <a:solidFill>
                  <a:srgbClr val="005172"/>
                </a:solidFill>
              </a:rPr>
              <a:t>tocopherol</a:t>
            </a:r>
            <a:r>
              <a:rPr lang="nl-NL" sz="2100" dirty="0">
                <a:solidFill>
                  <a:srgbClr val="005172"/>
                </a:solidFill>
              </a:rPr>
              <a:t> (E306), riboflavine (E101), </a:t>
            </a:r>
            <a:r>
              <a:rPr lang="nl-NL" sz="2100" dirty="0" err="1">
                <a:solidFill>
                  <a:srgbClr val="005172"/>
                </a:solidFill>
              </a:rPr>
              <a:t>nicotinamide</a:t>
            </a:r>
            <a:r>
              <a:rPr lang="nl-NL" sz="2100" dirty="0">
                <a:solidFill>
                  <a:srgbClr val="005172"/>
                </a:solidFill>
              </a:rPr>
              <a:t>, </a:t>
            </a:r>
            <a:r>
              <a:rPr lang="nl-NL" sz="2100" dirty="0" err="1">
                <a:solidFill>
                  <a:srgbClr val="005172"/>
                </a:solidFill>
              </a:rPr>
              <a:t>pantotheenzuur</a:t>
            </a:r>
            <a:r>
              <a:rPr lang="nl-NL" sz="2100" dirty="0">
                <a:solidFill>
                  <a:srgbClr val="005172"/>
                </a:solidFill>
              </a:rPr>
              <a:t>, </a:t>
            </a:r>
            <a:r>
              <a:rPr lang="nl-NL" sz="2100" dirty="0" err="1">
                <a:solidFill>
                  <a:srgbClr val="005172"/>
                </a:solidFill>
              </a:rPr>
              <a:t>biotine</a:t>
            </a:r>
            <a:r>
              <a:rPr lang="nl-NL" sz="2100" dirty="0">
                <a:solidFill>
                  <a:srgbClr val="005172"/>
                </a:solidFill>
              </a:rPr>
              <a:t>, foliumzuur, onoplosbare vezels, water, palmitinezuur, stearinezuur (E570), oliezuur, linoleenzuur, appelzuur (E296), oxaalzuur, salicylzuur, </a:t>
            </a:r>
            <a:r>
              <a:rPr lang="nl-NL" sz="2100" dirty="0" err="1">
                <a:solidFill>
                  <a:srgbClr val="005172"/>
                </a:solidFill>
              </a:rPr>
              <a:t>purines</a:t>
            </a:r>
            <a:r>
              <a:rPr lang="nl-NL" sz="2100" dirty="0">
                <a:solidFill>
                  <a:srgbClr val="005172"/>
                </a:solidFill>
              </a:rPr>
              <a:t>, natrium, kalium, magnesium, ijzer, koper, zink, fosfor, chloride, koffiezuur, </a:t>
            </a:r>
            <a:r>
              <a:rPr lang="nl-NL" sz="2100" dirty="0" err="1">
                <a:solidFill>
                  <a:srgbClr val="005172"/>
                </a:solidFill>
              </a:rPr>
              <a:t>threonine</a:t>
            </a:r>
            <a:r>
              <a:rPr lang="nl-NL" sz="2100" dirty="0">
                <a:solidFill>
                  <a:srgbClr val="005172"/>
                </a:solidFill>
              </a:rPr>
              <a:t>, tryptofaan, glycine, sporen van boor, kobalt en pesticiden..</a:t>
            </a:r>
          </a:p>
        </p:txBody>
      </p:sp>
      <p:sp>
        <p:nvSpPr>
          <p:cNvPr id="2" name="Titel 1">
            <a:extLst>
              <a:ext uri="{FF2B5EF4-FFF2-40B4-BE49-F238E27FC236}">
                <a16:creationId xmlns:a16="http://schemas.microsoft.com/office/drawing/2014/main" id="{4DCB0EC5-536F-4663-A555-8B85821ED909}"/>
              </a:ext>
            </a:extLst>
          </p:cNvPr>
          <p:cNvSpPr>
            <a:spLocks noGrp="1"/>
          </p:cNvSpPr>
          <p:nvPr>
            <p:ph type="title"/>
          </p:nvPr>
        </p:nvSpPr>
        <p:spPr>
          <a:xfrm>
            <a:off x="459117" y="171465"/>
            <a:ext cx="8442796" cy="791650"/>
          </a:xfrm>
        </p:spPr>
        <p:txBody>
          <a:bodyPr/>
          <a:lstStyle/>
          <a:p>
            <a:r>
              <a:rPr lang="nl-NL" dirty="0"/>
              <a:t>Het is ook hoe je het brengt</a:t>
            </a:r>
            <a:endParaRPr lang="en-US" dirty="0"/>
          </a:p>
        </p:txBody>
      </p:sp>
      <p:pic>
        <p:nvPicPr>
          <p:cNvPr id="10" name="Afbeelding 9">
            <a:extLst>
              <a:ext uri="{FF2B5EF4-FFF2-40B4-BE49-F238E27FC236}">
                <a16:creationId xmlns:a16="http://schemas.microsoft.com/office/drawing/2014/main" id="{7DF436AD-304E-43B6-B216-699D05EC4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6555"/>
            <a:ext cx="4899597" cy="4245105"/>
          </a:xfrm>
          <a:prstGeom prst="rect">
            <a:avLst/>
          </a:prstGeom>
        </p:spPr>
      </p:pic>
    </p:spTree>
    <p:extLst>
      <p:ext uri="{BB962C8B-B14F-4D97-AF65-F5344CB8AC3E}">
        <p14:creationId xmlns:p14="http://schemas.microsoft.com/office/powerpoint/2010/main" val="55591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31" y="262767"/>
            <a:ext cx="4442908" cy="59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9"/>
          <p:cNvPicPr>
            <a:picLocks noChangeAspect="1" noChangeArrowheads="1"/>
          </p:cNvPicPr>
          <p:nvPr/>
        </p:nvPicPr>
        <p:blipFill>
          <a:blip r:embed="rId3" cstate="print"/>
          <a:srcRect/>
          <a:stretch>
            <a:fillRect/>
          </a:stretch>
        </p:blipFill>
        <p:spPr bwMode="auto">
          <a:xfrm>
            <a:off x="4680039" y="712638"/>
            <a:ext cx="4384979" cy="3316843"/>
          </a:xfrm>
          <a:prstGeom prst="rect">
            <a:avLst/>
          </a:prstGeom>
          <a:noFill/>
          <a:ln w="12700" algn="ctr">
            <a:noFill/>
            <a:miter lim="800000"/>
            <a:headEnd/>
            <a:tailEnd/>
          </a:ln>
          <a:effec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906" y="4184104"/>
            <a:ext cx="4517451" cy="202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2341627" y="2371060"/>
            <a:ext cx="1294708" cy="680484"/>
          </a:xfrm>
          <a:prstGeom prst="wedgeRoundRectCallout">
            <a:avLst>
              <a:gd name="adj1" fmla="val -40664"/>
              <a:gd name="adj2" fmla="val 85938"/>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dirty="0"/>
              <a:t>Helaas niet</a:t>
            </a:r>
            <a:endParaRPr lang="en-US" dirty="0"/>
          </a:p>
        </p:txBody>
      </p:sp>
    </p:spTree>
    <p:extLst>
      <p:ext uri="{BB962C8B-B14F-4D97-AF65-F5344CB8AC3E}">
        <p14:creationId xmlns:p14="http://schemas.microsoft.com/office/powerpoint/2010/main" val="2956409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237" y="1096996"/>
            <a:ext cx="2963781" cy="441628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574" r="16790" b="3174"/>
          <a:stretch/>
        </p:blipFill>
        <p:spPr>
          <a:xfrm>
            <a:off x="4802535" y="805381"/>
            <a:ext cx="3127036" cy="4999513"/>
          </a:xfrm>
          <a:prstGeom prst="rect">
            <a:avLst/>
          </a:prstGeom>
        </p:spPr>
      </p:pic>
    </p:spTree>
    <p:extLst>
      <p:ext uri="{BB962C8B-B14F-4D97-AF65-F5344CB8AC3E}">
        <p14:creationId xmlns:p14="http://schemas.microsoft.com/office/powerpoint/2010/main" val="423383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2C67299-5F4D-446D-9309-4C5BA72AC059}"/>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3</a:t>
            </a:fld>
            <a:endParaRPr lang="en-GB" dirty="0"/>
          </a:p>
        </p:txBody>
      </p:sp>
      <p:pic>
        <p:nvPicPr>
          <p:cNvPr id="4" name="Afbeelding 3" descr="Afbeelding met buiten, gebouw, lucht, boom&#10;&#10;Automatisch gegenereerde beschrijving">
            <a:extLst>
              <a:ext uri="{FF2B5EF4-FFF2-40B4-BE49-F238E27FC236}">
                <a16:creationId xmlns:a16="http://schemas.microsoft.com/office/drawing/2014/main" id="{5E3AEB05-AC46-449F-8994-F8D0EC8B6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027"/>
          <a:stretch/>
        </p:blipFill>
        <p:spPr>
          <a:xfrm>
            <a:off x="0" y="0"/>
            <a:ext cx="9144000" cy="5964572"/>
          </a:xfrm>
          <a:prstGeom prst="rect">
            <a:avLst/>
          </a:prstGeom>
        </p:spPr>
      </p:pic>
    </p:spTree>
    <p:extLst>
      <p:ext uri="{BB962C8B-B14F-4D97-AF65-F5344CB8AC3E}">
        <p14:creationId xmlns:p14="http://schemas.microsoft.com/office/powerpoint/2010/main" val="166243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716172"/>
            <a:ext cx="7486650" cy="52822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252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E2429EA-3B20-4B2D-B891-CA8F1DB479D1}"/>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31</a:t>
            </a:fld>
            <a:endParaRPr lang="en-GB" dirty="0"/>
          </a:p>
        </p:txBody>
      </p:sp>
      <p:pic>
        <p:nvPicPr>
          <p:cNvPr id="4" name="Graphic 3">
            <a:extLst>
              <a:ext uri="{FF2B5EF4-FFF2-40B4-BE49-F238E27FC236}">
                <a16:creationId xmlns:a16="http://schemas.microsoft.com/office/drawing/2014/main" id="{A66EF4A2-382A-47B9-8C5B-3782DD665D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9932" y="323285"/>
            <a:ext cx="7810500" cy="5715000"/>
          </a:xfrm>
          <a:prstGeom prst="rect">
            <a:avLst/>
          </a:prstGeom>
        </p:spPr>
      </p:pic>
    </p:spTree>
    <p:extLst>
      <p:ext uri="{BB962C8B-B14F-4D97-AF65-F5344CB8AC3E}">
        <p14:creationId xmlns:p14="http://schemas.microsoft.com/office/powerpoint/2010/main" val="3298854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32</a:t>
            </a:fld>
            <a:endParaRPr lang="en-GB" dirty="0"/>
          </a:p>
        </p:txBody>
      </p:sp>
      <p:pic>
        <p:nvPicPr>
          <p:cNvPr id="4098" name="Picture 2" descr="Voedsel als nieuwe vorm van relig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67" y="706888"/>
            <a:ext cx="3150962" cy="22266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807" y="475538"/>
            <a:ext cx="4571635" cy="516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0" y="3056033"/>
            <a:ext cx="4244524" cy="2919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281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renskroes.com/wp-content/uploads/2015/04/DSC8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476" y="1102563"/>
            <a:ext cx="7118623" cy="474850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2552131" y="2781939"/>
            <a:ext cx="165137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Happy Cleansing </a:t>
            </a:r>
          </a:p>
        </p:txBody>
      </p:sp>
      <p:sp>
        <p:nvSpPr>
          <p:cNvPr id="4" name="Rounded Rectangular Callout 3"/>
          <p:cNvSpPr/>
          <p:nvPr/>
        </p:nvSpPr>
        <p:spPr>
          <a:xfrm>
            <a:off x="5101988" y="2044408"/>
            <a:ext cx="165137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Oil pulling</a:t>
            </a:r>
          </a:p>
        </p:txBody>
      </p:sp>
      <p:sp>
        <p:nvSpPr>
          <p:cNvPr id="5" name="Rounded Rectangular Callout 4"/>
          <p:cNvSpPr/>
          <p:nvPr/>
        </p:nvSpPr>
        <p:spPr>
          <a:xfrm>
            <a:off x="4025629" y="1451179"/>
            <a:ext cx="165137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Clay detox</a:t>
            </a:r>
          </a:p>
        </p:txBody>
      </p:sp>
      <p:pic>
        <p:nvPicPr>
          <p:cNvPr id="6" name="Picture 4" descr="https://encrypted-tbn3.gstatic.com/shopping?q=tbn:ANd9GcSFL8rnBrTfgAMqeMsckKhlkpdyq8lKglf3cIn4Q_4DquG31I1n9rRi0Ze5mpV9vvmRyxYKtk-y&amp;usqp=C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8" y="3696339"/>
            <a:ext cx="1427565" cy="242416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5101988" y="3969563"/>
            <a:ext cx="199549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Superfoods </a:t>
            </a:r>
          </a:p>
        </p:txBody>
      </p:sp>
      <p:sp>
        <p:nvSpPr>
          <p:cNvPr id="8" name="Title 1">
            <a:extLst>
              <a:ext uri="{FF2B5EF4-FFF2-40B4-BE49-F238E27FC236}">
                <a16:creationId xmlns:a16="http://schemas.microsoft.com/office/drawing/2014/main" id="{E2EC28D6-6C04-41F2-B672-A27E6014489F}"/>
              </a:ext>
            </a:extLst>
          </p:cNvPr>
          <p:cNvSpPr txBox="1">
            <a:spLocks/>
          </p:cNvSpPr>
          <p:nvPr/>
        </p:nvSpPr>
        <p:spPr>
          <a:xfrm>
            <a:off x="409699" y="203634"/>
            <a:ext cx="8229600" cy="1001712"/>
          </a:xfrm>
          <a:prstGeom prst="rect">
            <a:avLst/>
          </a:prstGeom>
          <a:ln>
            <a:noFill/>
          </a:ln>
        </p:spPr>
        <p:txBody>
          <a:bodyPr>
            <a:normAutofit/>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nl-NL" sz="3200" dirty="0">
                <a:solidFill>
                  <a:srgbClr val="002060"/>
                </a:solidFill>
                <a:ea typeface="Verdana" panose="020B0604030504040204" pitchFamily="34" charset="0"/>
                <a:cs typeface="Verdana" panose="020B0604030504040204" pitchFamily="34" charset="0"/>
              </a:rPr>
              <a:t>   </a:t>
            </a:r>
            <a:endParaRPr lang="en-US" sz="3200" dirty="0">
              <a:solidFill>
                <a:srgbClr val="00206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5418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968" y="6447586"/>
            <a:ext cx="2323523"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p:cNvSpPr>
            <a:spLocks noGrp="1" noChangeArrowheads="1"/>
          </p:cNvSpPr>
          <p:nvPr>
            <p:ph type="title"/>
          </p:nvPr>
        </p:nvSpPr>
        <p:spPr bwMode="auto">
          <a:xfrm>
            <a:off x="163080" y="6429376"/>
            <a:ext cx="6381750"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209" rIns="0" bIns="0" numCol="1" anchor="ctr" anchorCtr="0" compatLnSpc="1">
            <a:prstTxWarp prst="textNoShape">
              <a:avLst/>
            </a:prstTxWarp>
          </a:bodyPr>
          <a:lstStyle/>
          <a:p>
            <a:pPr algn="l">
              <a:tabLst>
                <a:tab pos="649552" algn="l"/>
                <a:tab pos="1299104" algn="l"/>
                <a:tab pos="1948657" algn="l"/>
                <a:tab pos="2598207" algn="l"/>
                <a:tab pos="3247759" algn="l"/>
                <a:tab pos="3897311" algn="l"/>
                <a:tab pos="4546864" algn="l"/>
                <a:tab pos="5196415" algn="l"/>
                <a:tab pos="5845968" algn="l"/>
              </a:tabLst>
            </a:pPr>
            <a:r>
              <a:rPr lang="en-US" altLang="nl-NL" sz="1100" b="1">
                <a:cs typeface="Arial Unicode MS" pitchFamily="32" charset="0"/>
              </a:rPr>
              <a:t>Messerli FH. N Engl J Med 2012;367:1562-1564.</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058" y="546765"/>
            <a:ext cx="7056539" cy="55341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kstvak 1">
            <a:extLst>
              <a:ext uri="{FF2B5EF4-FFF2-40B4-BE49-F238E27FC236}">
                <a16:creationId xmlns:a16="http://schemas.microsoft.com/office/drawing/2014/main" id="{1B571673-F00E-4579-AB4E-D50FEB5869E1}"/>
              </a:ext>
            </a:extLst>
          </p:cNvPr>
          <p:cNvSpPr txBox="1"/>
          <p:nvPr/>
        </p:nvSpPr>
        <p:spPr>
          <a:xfrm>
            <a:off x="1173058" y="206864"/>
            <a:ext cx="7027501" cy="339901"/>
          </a:xfrm>
          <a:prstGeom prst="rect">
            <a:avLst/>
          </a:prstGeom>
          <a:noFill/>
        </p:spPr>
        <p:txBody>
          <a:bodyPr wrap="none" rtlCol="0">
            <a:spAutoFit/>
          </a:bodyPr>
          <a:lstStyle/>
          <a:p>
            <a:pPr>
              <a:lnSpc>
                <a:spcPts val="1800"/>
              </a:lnSpc>
            </a:pPr>
            <a:r>
              <a:rPr lang="nl-NL" sz="2800" dirty="0">
                <a:latin typeface="Verdana" pitchFamily="34" charset="0"/>
              </a:rPr>
              <a:t>De wetenschap wordt vaak verdraaid </a:t>
            </a:r>
            <a:endParaRPr lang="en-US" sz="2800" dirty="0">
              <a:latin typeface="Verdana" pitchFamily="34" charset="0"/>
            </a:endParaRPr>
          </a:p>
        </p:txBody>
      </p:sp>
    </p:spTree>
    <p:extLst>
      <p:ext uri="{BB962C8B-B14F-4D97-AF65-F5344CB8AC3E}">
        <p14:creationId xmlns:p14="http://schemas.microsoft.com/office/powerpoint/2010/main" val="2253412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bs.twimg.com/media/CxlIOrcW8AAFRs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24" y="1066255"/>
            <a:ext cx="7314005" cy="549867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79682" y="148433"/>
            <a:ext cx="8784636" cy="1001712"/>
          </a:xfrm>
          <a:prstGeom prst="rect">
            <a:avLst/>
          </a:prstGeom>
        </p:spPr>
        <p:txBody>
          <a:bodyPr>
            <a:normAutofit/>
          </a:bodyPr>
          <a:lstStyle>
            <a:lvl1pPr algn="l" defTabSz="685800" rtl="0" eaLnBrk="1" latinLnBrk="0" hangingPunct="1">
              <a:lnSpc>
                <a:spcPct val="90000"/>
              </a:lnSpc>
              <a:spcBef>
                <a:spcPct val="0"/>
              </a:spcBef>
              <a:buNone/>
              <a:defRPr sz="2200" kern="1200">
                <a:solidFill>
                  <a:schemeClr val="tx2"/>
                </a:solidFill>
                <a:latin typeface="+mn-lt"/>
                <a:ea typeface="+mj-ea"/>
                <a:cs typeface="+mj-cs"/>
              </a:defRPr>
            </a:lvl1pPr>
          </a:lstStyle>
          <a:p>
            <a:r>
              <a:rPr lang="nl-NL" sz="2800" dirty="0">
                <a:solidFill>
                  <a:srgbClr val="002060"/>
                </a:solidFill>
                <a:latin typeface="Verdana" panose="020B0604030504040204" pitchFamily="34" charset="0"/>
                <a:ea typeface="Verdana" panose="020B0604030504040204" pitchFamily="34" charset="0"/>
                <a:cs typeface="Verdana" panose="020B0604030504040204" pitchFamily="34" charset="0"/>
              </a:rPr>
              <a:t>En wetenschappers worden vaak niet geloofd  </a:t>
            </a:r>
            <a:endParaRPr lang="en-US" sz="2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79917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44EE706-A373-42B5-A67E-D4E67491E8D1}"/>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36</a:t>
            </a:fld>
            <a:endParaRPr lang="en-GB" dirty="0"/>
          </a:p>
        </p:txBody>
      </p:sp>
      <p:pic>
        <p:nvPicPr>
          <p:cNvPr id="3" name="Afbeelding 2">
            <a:extLst>
              <a:ext uri="{FF2B5EF4-FFF2-40B4-BE49-F238E27FC236}">
                <a16:creationId xmlns:a16="http://schemas.microsoft.com/office/drawing/2014/main" id="{0BA52187-B520-451B-9FE8-80268CCF8332}"/>
              </a:ext>
            </a:extLst>
          </p:cNvPr>
          <p:cNvPicPr>
            <a:picLocks noChangeAspect="1"/>
          </p:cNvPicPr>
          <p:nvPr/>
        </p:nvPicPr>
        <p:blipFill>
          <a:blip r:embed="rId2"/>
          <a:stretch>
            <a:fillRect/>
          </a:stretch>
        </p:blipFill>
        <p:spPr>
          <a:xfrm>
            <a:off x="4697912" y="626690"/>
            <a:ext cx="4290520" cy="2202088"/>
          </a:xfrm>
          <a:prstGeom prst="rect">
            <a:avLst/>
          </a:prstGeom>
        </p:spPr>
      </p:pic>
      <p:pic>
        <p:nvPicPr>
          <p:cNvPr id="4" name="Afbeelding 3">
            <a:extLst>
              <a:ext uri="{FF2B5EF4-FFF2-40B4-BE49-F238E27FC236}">
                <a16:creationId xmlns:a16="http://schemas.microsoft.com/office/drawing/2014/main" id="{86B97F75-CA47-478D-9817-09ABD12F6A65}"/>
              </a:ext>
            </a:extLst>
          </p:cNvPr>
          <p:cNvPicPr>
            <a:picLocks noChangeAspect="1"/>
          </p:cNvPicPr>
          <p:nvPr/>
        </p:nvPicPr>
        <p:blipFill>
          <a:blip r:embed="rId3"/>
          <a:stretch>
            <a:fillRect/>
          </a:stretch>
        </p:blipFill>
        <p:spPr>
          <a:xfrm>
            <a:off x="4864688" y="2954525"/>
            <a:ext cx="3956967" cy="3834406"/>
          </a:xfrm>
          <a:prstGeom prst="rect">
            <a:avLst/>
          </a:prstGeom>
        </p:spPr>
      </p:pic>
      <p:pic>
        <p:nvPicPr>
          <p:cNvPr id="5" name="Afbeelding 4">
            <a:extLst>
              <a:ext uri="{FF2B5EF4-FFF2-40B4-BE49-F238E27FC236}">
                <a16:creationId xmlns:a16="http://schemas.microsoft.com/office/drawing/2014/main" id="{247A2D90-15D9-4AD5-9F82-8A522CD5FABC}"/>
              </a:ext>
            </a:extLst>
          </p:cNvPr>
          <p:cNvPicPr>
            <a:picLocks noChangeAspect="1"/>
          </p:cNvPicPr>
          <p:nvPr/>
        </p:nvPicPr>
        <p:blipFill>
          <a:blip r:embed="rId4"/>
          <a:stretch>
            <a:fillRect/>
          </a:stretch>
        </p:blipFill>
        <p:spPr>
          <a:xfrm>
            <a:off x="155568" y="870845"/>
            <a:ext cx="4394059" cy="4926328"/>
          </a:xfrm>
          <a:prstGeom prst="rect">
            <a:avLst/>
          </a:prstGeom>
        </p:spPr>
      </p:pic>
      <p:sp>
        <p:nvSpPr>
          <p:cNvPr id="6" name="Tekstvak 5">
            <a:extLst>
              <a:ext uri="{FF2B5EF4-FFF2-40B4-BE49-F238E27FC236}">
                <a16:creationId xmlns:a16="http://schemas.microsoft.com/office/drawing/2014/main" id="{C2D75269-EC89-426D-A473-E9A9F69C0601}"/>
              </a:ext>
            </a:extLst>
          </p:cNvPr>
          <p:cNvSpPr txBox="1"/>
          <p:nvPr/>
        </p:nvSpPr>
        <p:spPr>
          <a:xfrm>
            <a:off x="226712" y="177778"/>
            <a:ext cx="8594944" cy="329257"/>
          </a:xfrm>
          <a:prstGeom prst="rect">
            <a:avLst/>
          </a:prstGeom>
          <a:noFill/>
        </p:spPr>
        <p:txBody>
          <a:bodyPr wrap="square" rtlCol="0">
            <a:spAutoFit/>
          </a:bodyPr>
          <a:lstStyle/>
          <a:p>
            <a:pPr>
              <a:lnSpc>
                <a:spcPts val="1800"/>
              </a:lnSpc>
            </a:pPr>
            <a:r>
              <a:rPr lang="nl-NL" sz="2400" dirty="0">
                <a:latin typeface="Verdana" pitchFamily="34" charset="0"/>
              </a:rPr>
              <a:t>Vlees en vis beschermen tegen ernstige Covid-19  (?)  </a:t>
            </a:r>
          </a:p>
        </p:txBody>
      </p:sp>
    </p:spTree>
    <p:extLst>
      <p:ext uri="{BB962C8B-B14F-4D97-AF65-F5344CB8AC3E}">
        <p14:creationId xmlns:p14="http://schemas.microsoft.com/office/powerpoint/2010/main" val="297534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tatic.pexels.com/photos/2071/broken-car-vehicle-vint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21" y="537381"/>
            <a:ext cx="821055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742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1352550" y="1066800"/>
            <a:ext cx="9525" cy="4610100"/>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362075" y="5676900"/>
            <a:ext cx="64198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772400" y="1066800"/>
            <a:ext cx="9525" cy="4610100"/>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04931" y="5696098"/>
            <a:ext cx="2400300" cy="304800"/>
          </a:xfrm>
          <a:prstGeom prst="rect">
            <a:avLst/>
          </a:prstGeom>
          <a:noFill/>
        </p:spPr>
        <p:txBody>
          <a:bodyPr wrap="square" rtlCol="0">
            <a:noAutofit/>
          </a:bodyPr>
          <a:lstStyle/>
          <a:p>
            <a:pPr>
              <a:lnSpc>
                <a:spcPts val="1800"/>
              </a:lnSpc>
            </a:pPr>
            <a:r>
              <a:rPr lang="en-GB" sz="1400">
                <a:latin typeface="Verdana" pitchFamily="34" charset="0"/>
              </a:rPr>
              <a:t>Dosis </a:t>
            </a:r>
            <a:endParaRPr lang="en-GB" sz="1400" dirty="0">
              <a:latin typeface="Verdana" pitchFamily="34" charset="0"/>
            </a:endParaRPr>
          </a:p>
        </p:txBody>
      </p:sp>
      <p:cxnSp>
        <p:nvCxnSpPr>
          <p:cNvPr id="9" name="Straight Arrow Connector 8"/>
          <p:cNvCxnSpPr/>
          <p:nvPr/>
        </p:nvCxnSpPr>
        <p:spPr>
          <a:xfrm>
            <a:off x="6426358" y="5871210"/>
            <a:ext cx="704850" cy="0"/>
          </a:xfrm>
          <a:prstGeom prst="straightConnector1">
            <a:avLst/>
          </a:prstGeom>
          <a:ln w="158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2076450" y="1447800"/>
            <a:ext cx="4648200" cy="3532430"/>
          </a:xfrm>
          <a:custGeom>
            <a:avLst/>
            <a:gdLst>
              <a:gd name="connsiteX0" fmla="*/ 0 w 4648200"/>
              <a:gd name="connsiteY0" fmla="*/ 0 h 3532430"/>
              <a:gd name="connsiteX1" fmla="*/ 904875 w 4648200"/>
              <a:gd name="connsiteY1" fmla="*/ 2867025 h 3532430"/>
              <a:gd name="connsiteX2" fmla="*/ 2905125 w 4648200"/>
              <a:gd name="connsiteY2" fmla="*/ 3324225 h 3532430"/>
              <a:gd name="connsiteX3" fmla="*/ 4648200 w 4648200"/>
              <a:gd name="connsiteY3" fmla="*/ 123825 h 3532430"/>
              <a:gd name="connsiteX4" fmla="*/ 4648200 w 4648200"/>
              <a:gd name="connsiteY4" fmla="*/ 123825 h 353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00" h="3532430">
                <a:moveTo>
                  <a:pt x="0" y="0"/>
                </a:moveTo>
                <a:cubicBezTo>
                  <a:pt x="210344" y="1156494"/>
                  <a:pt x="420688" y="2312988"/>
                  <a:pt x="904875" y="2867025"/>
                </a:cubicBezTo>
                <a:cubicBezTo>
                  <a:pt x="1389062" y="3421062"/>
                  <a:pt x="2281238" y="3781425"/>
                  <a:pt x="2905125" y="3324225"/>
                </a:cubicBezTo>
                <a:cubicBezTo>
                  <a:pt x="3529012" y="2867025"/>
                  <a:pt x="4648200" y="123825"/>
                  <a:pt x="4648200" y="123825"/>
                </a:cubicBezTo>
                <a:lnTo>
                  <a:pt x="4648200" y="1238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4"/>
          <p:cNvSpPr>
            <a:spLocks noGrp="1"/>
          </p:cNvSpPr>
          <p:nvPr>
            <p:ph type="title"/>
          </p:nvPr>
        </p:nvSpPr>
        <p:spPr>
          <a:xfrm>
            <a:off x="771525" y="150813"/>
            <a:ext cx="8229600" cy="791650"/>
          </a:xfrm>
          <a:ln>
            <a:noFill/>
          </a:ln>
        </p:spPr>
        <p:txBody>
          <a:bodyPr/>
          <a:lstStyle/>
          <a:p>
            <a:r>
              <a:rPr lang="en-GB"/>
              <a:t>Dosis-effect relatie nutriënt</a:t>
            </a:r>
            <a:endParaRPr lang="en-GB" dirty="0"/>
          </a:p>
        </p:txBody>
      </p:sp>
      <p:grpSp>
        <p:nvGrpSpPr>
          <p:cNvPr id="2" name="Groep 1">
            <a:extLst>
              <a:ext uri="{FF2B5EF4-FFF2-40B4-BE49-F238E27FC236}">
                <a16:creationId xmlns:a16="http://schemas.microsoft.com/office/drawing/2014/main" id="{D524DE27-9418-41D3-8BD5-55AE15C76577}"/>
              </a:ext>
            </a:extLst>
          </p:cNvPr>
          <p:cNvGrpSpPr/>
          <p:nvPr/>
        </p:nvGrpSpPr>
        <p:grpSpPr>
          <a:xfrm>
            <a:off x="440532" y="942975"/>
            <a:ext cx="8314783" cy="4517593"/>
            <a:chOff x="440532" y="942975"/>
            <a:chExt cx="8314783" cy="4517593"/>
          </a:xfrm>
        </p:grpSpPr>
        <p:sp>
          <p:nvSpPr>
            <p:cNvPr id="14" name="Oval 13"/>
            <p:cNvSpPr/>
            <p:nvPr/>
          </p:nvSpPr>
          <p:spPr>
            <a:xfrm>
              <a:off x="5429250" y="942975"/>
              <a:ext cx="1295400" cy="367665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3" name="Oval 12"/>
            <p:cNvSpPr/>
            <p:nvPr/>
          </p:nvSpPr>
          <p:spPr>
            <a:xfrm>
              <a:off x="1762125" y="942975"/>
              <a:ext cx="1295400" cy="367665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2" name="Rectangle 11"/>
            <p:cNvSpPr/>
            <p:nvPr/>
          </p:nvSpPr>
          <p:spPr>
            <a:xfrm>
              <a:off x="2687002" y="4699916"/>
              <a:ext cx="3267075" cy="760652"/>
            </a:xfrm>
            <a:prstGeom prst="rect">
              <a:avLst/>
            </a:prstGeom>
            <a:solidFill>
              <a:srgbClr val="D5D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solidFill>
                    <a:schemeClr val="tx1"/>
                  </a:solidFill>
                </a:rPr>
                <a:t>homeostase</a:t>
              </a:r>
              <a:endParaRPr lang="nl-NL" dirty="0">
                <a:solidFill>
                  <a:schemeClr val="tx1"/>
                </a:solidFill>
              </a:endParaRPr>
            </a:p>
          </p:txBody>
        </p:sp>
        <p:sp>
          <p:nvSpPr>
            <p:cNvPr id="16" name="TextBox 13">
              <a:extLst>
                <a:ext uri="{FF2B5EF4-FFF2-40B4-BE49-F238E27FC236}">
                  <a16:creationId xmlns:a16="http://schemas.microsoft.com/office/drawing/2014/main" id="{7F3D6168-8533-4EA0-9214-66EB5B16C57D}"/>
                </a:ext>
              </a:extLst>
            </p:cNvPr>
            <p:cNvSpPr txBox="1"/>
            <p:nvPr/>
          </p:nvSpPr>
          <p:spPr>
            <a:xfrm>
              <a:off x="440532" y="2295027"/>
              <a:ext cx="1928812" cy="948665"/>
            </a:xfrm>
            <a:prstGeom prst="rect">
              <a:avLst/>
            </a:prstGeom>
            <a:solidFill>
              <a:srgbClr val="FFC000"/>
            </a:solidFill>
          </p:spPr>
          <p:txBody>
            <a:bodyPr wrap="square" rtlCol="0">
              <a:noAutofit/>
            </a:bodyPr>
            <a:lstStyle/>
            <a:p>
              <a:pPr algn="ctr"/>
              <a:r>
                <a:rPr lang="nl-NL" b="1" dirty="0"/>
                <a:t>Correctie van deficiënties </a:t>
              </a:r>
            </a:p>
          </p:txBody>
        </p:sp>
        <p:sp>
          <p:nvSpPr>
            <p:cNvPr id="17" name="TextBox 14">
              <a:extLst>
                <a:ext uri="{FF2B5EF4-FFF2-40B4-BE49-F238E27FC236}">
                  <a16:creationId xmlns:a16="http://schemas.microsoft.com/office/drawing/2014/main" id="{32326BA2-EA16-43A4-BF67-504E981F9F7D}"/>
                </a:ext>
              </a:extLst>
            </p:cNvPr>
            <p:cNvSpPr txBox="1"/>
            <p:nvPr/>
          </p:nvSpPr>
          <p:spPr>
            <a:xfrm>
              <a:off x="6426358" y="2209800"/>
              <a:ext cx="2328957" cy="1033893"/>
            </a:xfrm>
            <a:prstGeom prst="rect">
              <a:avLst/>
            </a:prstGeom>
            <a:solidFill>
              <a:srgbClr val="FFC000"/>
            </a:solidFill>
          </p:spPr>
          <p:txBody>
            <a:bodyPr wrap="square" rtlCol="0">
              <a:noAutofit/>
            </a:bodyPr>
            <a:lstStyle/>
            <a:p>
              <a:pPr algn="ctr"/>
              <a:r>
                <a:rPr lang="en-US" b="1" dirty="0" err="1"/>
                <a:t>Toxiciteit</a:t>
              </a:r>
              <a:r>
                <a:rPr lang="en-US" b="1" dirty="0"/>
                <a:t>, of  </a:t>
              </a:r>
            </a:p>
            <a:p>
              <a:pPr algn="ctr"/>
              <a:r>
                <a:rPr lang="en-US" b="1" i="1" dirty="0" err="1"/>
                <a:t>Farmacologisch</a:t>
              </a:r>
              <a:r>
                <a:rPr lang="en-US" b="1" i="1" dirty="0"/>
                <a:t> </a:t>
              </a:r>
              <a:r>
                <a:rPr lang="en-US" b="1" dirty="0" err="1"/>
                <a:t>gebruik</a:t>
              </a:r>
              <a:r>
                <a:rPr lang="en-US" b="1" dirty="0"/>
                <a:t> </a:t>
              </a:r>
            </a:p>
          </p:txBody>
        </p:sp>
      </p:grpSp>
    </p:spTree>
    <p:extLst>
      <p:ext uri="{BB962C8B-B14F-4D97-AF65-F5344CB8AC3E}">
        <p14:creationId xmlns:p14="http://schemas.microsoft.com/office/powerpoint/2010/main" val="11984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429250" y="942975"/>
            <a:ext cx="1295400" cy="367665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3" name="Oval 12"/>
          <p:cNvSpPr/>
          <p:nvPr/>
        </p:nvSpPr>
        <p:spPr>
          <a:xfrm>
            <a:off x="1762125" y="942975"/>
            <a:ext cx="1295400" cy="367665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cxnSp>
        <p:nvCxnSpPr>
          <p:cNvPr id="3" name="Straight Arrow Connector 2"/>
          <p:cNvCxnSpPr/>
          <p:nvPr/>
        </p:nvCxnSpPr>
        <p:spPr>
          <a:xfrm>
            <a:off x="1352550" y="1066800"/>
            <a:ext cx="9525" cy="4610100"/>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362075" y="5676900"/>
            <a:ext cx="64198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772400" y="1066800"/>
            <a:ext cx="9525" cy="4610100"/>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29250" y="5752903"/>
            <a:ext cx="2400300" cy="304800"/>
          </a:xfrm>
          <a:prstGeom prst="rect">
            <a:avLst/>
          </a:prstGeom>
          <a:noFill/>
        </p:spPr>
        <p:txBody>
          <a:bodyPr wrap="square" rtlCol="0">
            <a:noAutofit/>
          </a:bodyPr>
          <a:lstStyle/>
          <a:p>
            <a:pPr>
              <a:lnSpc>
                <a:spcPts val="1800"/>
              </a:lnSpc>
            </a:pPr>
            <a:r>
              <a:rPr lang="en-US" sz="1400" dirty="0" err="1">
                <a:latin typeface="Verdana" pitchFamily="34" charset="0"/>
              </a:rPr>
              <a:t>Dosis</a:t>
            </a:r>
            <a:r>
              <a:rPr lang="en-US" sz="1400" dirty="0">
                <a:latin typeface="Verdana" pitchFamily="34" charset="0"/>
              </a:rPr>
              <a:t> </a:t>
            </a:r>
            <a:endParaRPr lang="nl-NL" sz="1400" dirty="0">
              <a:latin typeface="Verdana" pitchFamily="34" charset="0"/>
            </a:endParaRPr>
          </a:p>
        </p:txBody>
      </p:sp>
      <p:cxnSp>
        <p:nvCxnSpPr>
          <p:cNvPr id="9" name="Straight Arrow Connector 8"/>
          <p:cNvCxnSpPr/>
          <p:nvPr/>
        </p:nvCxnSpPr>
        <p:spPr>
          <a:xfrm>
            <a:off x="6372225" y="5906044"/>
            <a:ext cx="704850" cy="0"/>
          </a:xfrm>
          <a:prstGeom prst="straightConnector1">
            <a:avLst/>
          </a:prstGeom>
          <a:ln w="158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2076450" y="1447800"/>
            <a:ext cx="4648200" cy="3532430"/>
          </a:xfrm>
          <a:custGeom>
            <a:avLst/>
            <a:gdLst>
              <a:gd name="connsiteX0" fmla="*/ 0 w 4648200"/>
              <a:gd name="connsiteY0" fmla="*/ 0 h 3532430"/>
              <a:gd name="connsiteX1" fmla="*/ 904875 w 4648200"/>
              <a:gd name="connsiteY1" fmla="*/ 2867025 h 3532430"/>
              <a:gd name="connsiteX2" fmla="*/ 2905125 w 4648200"/>
              <a:gd name="connsiteY2" fmla="*/ 3324225 h 3532430"/>
              <a:gd name="connsiteX3" fmla="*/ 4648200 w 4648200"/>
              <a:gd name="connsiteY3" fmla="*/ 123825 h 3532430"/>
              <a:gd name="connsiteX4" fmla="*/ 4648200 w 4648200"/>
              <a:gd name="connsiteY4" fmla="*/ 123825 h 353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00" h="3532430">
                <a:moveTo>
                  <a:pt x="0" y="0"/>
                </a:moveTo>
                <a:cubicBezTo>
                  <a:pt x="210344" y="1156494"/>
                  <a:pt x="420688" y="2312988"/>
                  <a:pt x="904875" y="2867025"/>
                </a:cubicBezTo>
                <a:cubicBezTo>
                  <a:pt x="1389062" y="3421062"/>
                  <a:pt x="2281238" y="3781425"/>
                  <a:pt x="2905125" y="3324225"/>
                </a:cubicBezTo>
                <a:cubicBezTo>
                  <a:pt x="3529012" y="2867025"/>
                  <a:pt x="4648200" y="123825"/>
                  <a:pt x="4648200" y="123825"/>
                </a:cubicBezTo>
                <a:lnTo>
                  <a:pt x="4648200" y="1238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3636B574-B2F1-42FE-BAC6-A9AF04B1D35B}"/>
              </a:ext>
            </a:extLst>
          </p:cNvPr>
          <p:cNvSpPr/>
          <p:nvPr/>
        </p:nvSpPr>
        <p:spPr>
          <a:xfrm>
            <a:off x="309563" y="788400"/>
            <a:ext cx="1295400" cy="129140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6" name="Ovaal 15">
            <a:extLst>
              <a:ext uri="{FF2B5EF4-FFF2-40B4-BE49-F238E27FC236}">
                <a16:creationId xmlns:a16="http://schemas.microsoft.com/office/drawing/2014/main" id="{570969BA-B72A-4CE1-A764-E1DF591FA716}"/>
              </a:ext>
            </a:extLst>
          </p:cNvPr>
          <p:cNvSpPr/>
          <p:nvPr/>
        </p:nvSpPr>
        <p:spPr>
          <a:xfrm>
            <a:off x="309563" y="2199095"/>
            <a:ext cx="1295400" cy="129140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7" name="Ovaal 16">
            <a:extLst>
              <a:ext uri="{FF2B5EF4-FFF2-40B4-BE49-F238E27FC236}">
                <a16:creationId xmlns:a16="http://schemas.microsoft.com/office/drawing/2014/main" id="{4E04BF0F-6F8C-4015-B6BA-56A64EC07CF6}"/>
              </a:ext>
            </a:extLst>
          </p:cNvPr>
          <p:cNvSpPr/>
          <p:nvPr/>
        </p:nvSpPr>
        <p:spPr>
          <a:xfrm>
            <a:off x="309563" y="3566968"/>
            <a:ext cx="1295400" cy="129140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8" name="Ovaal 17">
            <a:extLst>
              <a:ext uri="{FF2B5EF4-FFF2-40B4-BE49-F238E27FC236}">
                <a16:creationId xmlns:a16="http://schemas.microsoft.com/office/drawing/2014/main" id="{9EB424CC-5275-4850-A4E2-1E491691526A}"/>
              </a:ext>
            </a:extLst>
          </p:cNvPr>
          <p:cNvSpPr/>
          <p:nvPr/>
        </p:nvSpPr>
        <p:spPr>
          <a:xfrm>
            <a:off x="6329363" y="1632471"/>
            <a:ext cx="1295400" cy="1291409"/>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9" name="Ovaal 18">
            <a:extLst>
              <a:ext uri="{FF2B5EF4-FFF2-40B4-BE49-F238E27FC236}">
                <a16:creationId xmlns:a16="http://schemas.microsoft.com/office/drawing/2014/main" id="{438394A3-7DA6-4744-A971-9B5A19CD93AA}"/>
              </a:ext>
            </a:extLst>
          </p:cNvPr>
          <p:cNvSpPr/>
          <p:nvPr/>
        </p:nvSpPr>
        <p:spPr>
          <a:xfrm>
            <a:off x="6329362" y="3030847"/>
            <a:ext cx="1295400" cy="1291409"/>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5" name="Rectangle 11">
            <a:extLst>
              <a:ext uri="{FF2B5EF4-FFF2-40B4-BE49-F238E27FC236}">
                <a16:creationId xmlns:a16="http://schemas.microsoft.com/office/drawing/2014/main" id="{657E5E97-8961-4C9E-8993-FDAEE45C0BC9}"/>
              </a:ext>
            </a:extLst>
          </p:cNvPr>
          <p:cNvSpPr/>
          <p:nvPr/>
        </p:nvSpPr>
        <p:spPr>
          <a:xfrm>
            <a:off x="2687002" y="4699916"/>
            <a:ext cx="3267075" cy="760652"/>
          </a:xfrm>
          <a:prstGeom prst="rect">
            <a:avLst/>
          </a:prstGeom>
          <a:solidFill>
            <a:srgbClr val="D5D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solidFill>
                  <a:schemeClr val="tx1"/>
                </a:solidFill>
              </a:rPr>
              <a:t>homeostase</a:t>
            </a:r>
            <a:endParaRPr lang="nl-NL" dirty="0">
              <a:solidFill>
                <a:schemeClr val="tx1"/>
              </a:solidFill>
            </a:endParaRPr>
          </a:p>
        </p:txBody>
      </p:sp>
      <p:sp>
        <p:nvSpPr>
          <p:cNvPr id="20" name="TextBox 13">
            <a:extLst>
              <a:ext uri="{FF2B5EF4-FFF2-40B4-BE49-F238E27FC236}">
                <a16:creationId xmlns:a16="http://schemas.microsoft.com/office/drawing/2014/main" id="{242479CF-D537-4E74-AA51-793A7E1FDD3A}"/>
              </a:ext>
            </a:extLst>
          </p:cNvPr>
          <p:cNvSpPr txBox="1"/>
          <p:nvPr/>
        </p:nvSpPr>
        <p:spPr>
          <a:xfrm>
            <a:off x="1677591" y="2427038"/>
            <a:ext cx="1564481" cy="948665"/>
          </a:xfrm>
          <a:prstGeom prst="rect">
            <a:avLst/>
          </a:prstGeom>
          <a:solidFill>
            <a:srgbClr val="FFC000"/>
          </a:solidFill>
        </p:spPr>
        <p:txBody>
          <a:bodyPr wrap="square" rtlCol="0">
            <a:noAutofit/>
          </a:bodyPr>
          <a:lstStyle/>
          <a:p>
            <a:pPr algn="ctr"/>
            <a:r>
              <a:rPr lang="nl-NL" b="1" dirty="0"/>
              <a:t>Correctie van deficiënties </a:t>
            </a:r>
          </a:p>
        </p:txBody>
      </p:sp>
      <p:sp>
        <p:nvSpPr>
          <p:cNvPr id="21" name="TextBox 14">
            <a:extLst>
              <a:ext uri="{FF2B5EF4-FFF2-40B4-BE49-F238E27FC236}">
                <a16:creationId xmlns:a16="http://schemas.microsoft.com/office/drawing/2014/main" id="{7E3EEF36-FC73-4135-B70C-D8A60EF5A30E}"/>
              </a:ext>
            </a:extLst>
          </p:cNvPr>
          <p:cNvSpPr txBox="1"/>
          <p:nvPr/>
        </p:nvSpPr>
        <p:spPr>
          <a:xfrm>
            <a:off x="4433887" y="2427038"/>
            <a:ext cx="1990725" cy="948665"/>
          </a:xfrm>
          <a:prstGeom prst="rect">
            <a:avLst/>
          </a:prstGeom>
          <a:solidFill>
            <a:srgbClr val="FFC000"/>
          </a:solidFill>
        </p:spPr>
        <p:txBody>
          <a:bodyPr wrap="square" rtlCol="0">
            <a:noAutofit/>
          </a:bodyPr>
          <a:lstStyle/>
          <a:p>
            <a:pPr algn="ctr"/>
            <a:r>
              <a:rPr lang="en-US" b="1" dirty="0" err="1"/>
              <a:t>Toxiciteit</a:t>
            </a:r>
            <a:r>
              <a:rPr lang="en-US" b="1" dirty="0"/>
              <a:t>, of  </a:t>
            </a:r>
          </a:p>
          <a:p>
            <a:pPr algn="ctr"/>
            <a:r>
              <a:rPr lang="en-US" b="1" i="1" dirty="0" err="1"/>
              <a:t>Farmacologisch</a:t>
            </a:r>
            <a:r>
              <a:rPr lang="en-US" b="1" i="1" dirty="0"/>
              <a:t> </a:t>
            </a:r>
            <a:r>
              <a:rPr lang="en-US" b="1" dirty="0" err="1"/>
              <a:t>gebruik</a:t>
            </a:r>
            <a:r>
              <a:rPr lang="en-US" b="1" dirty="0"/>
              <a:t> </a:t>
            </a:r>
          </a:p>
        </p:txBody>
      </p:sp>
      <p:sp>
        <p:nvSpPr>
          <p:cNvPr id="2" name="Titel 1">
            <a:extLst>
              <a:ext uri="{FF2B5EF4-FFF2-40B4-BE49-F238E27FC236}">
                <a16:creationId xmlns:a16="http://schemas.microsoft.com/office/drawing/2014/main" id="{C4606467-7257-4B26-9E7E-ADEBDC415E34}"/>
              </a:ext>
            </a:extLst>
          </p:cNvPr>
          <p:cNvSpPr>
            <a:spLocks noGrp="1"/>
          </p:cNvSpPr>
          <p:nvPr>
            <p:ph type="title"/>
          </p:nvPr>
        </p:nvSpPr>
        <p:spPr>
          <a:xfrm>
            <a:off x="957263" y="96661"/>
            <a:ext cx="8442796" cy="791650"/>
          </a:xfrm>
        </p:spPr>
        <p:txBody>
          <a:bodyPr/>
          <a:lstStyle/>
          <a:p>
            <a:r>
              <a:rPr lang="nl-NL" dirty="0"/>
              <a:t>Dosis-effect relatie van een nutriënt</a:t>
            </a:r>
          </a:p>
        </p:txBody>
      </p:sp>
    </p:spTree>
    <p:extLst>
      <p:ext uri="{BB962C8B-B14F-4D97-AF65-F5344CB8AC3E}">
        <p14:creationId xmlns:p14="http://schemas.microsoft.com/office/powerpoint/2010/main" val="34366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4" grpId="0" animBg="1"/>
      <p:bldP spid="16" grpId="0" animBg="1"/>
      <p:bldP spid="17" grpId="0" animBg="1"/>
      <p:bldP spid="18" grpId="0" animBg="1"/>
      <p:bldP spid="19" grpId="0" animBg="1"/>
      <p:bldP spid="15"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8"/>
          <p:cNvSpPr>
            <a:spLocks noChangeArrowheads="1"/>
          </p:cNvSpPr>
          <p:nvPr/>
        </p:nvSpPr>
        <p:spPr bwMode="auto">
          <a:xfrm rot="7578201">
            <a:off x="5616058" y="4627506"/>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2" name="Rectangle 2"/>
          <p:cNvSpPr txBox="1">
            <a:spLocks noChangeArrowheads="1"/>
          </p:cNvSpPr>
          <p:nvPr/>
        </p:nvSpPr>
        <p:spPr>
          <a:xfrm>
            <a:off x="302004" y="246565"/>
            <a:ext cx="9065244" cy="1001712"/>
          </a:xfrm>
          <a:prstGeom prst="rect">
            <a:avLst/>
          </a:prstGeom>
        </p:spPr>
        <p:txBody>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gn="ctr" defTabSz="914400"/>
            <a:r>
              <a:rPr lang="nl-NL" dirty="0">
                <a:solidFill>
                  <a:srgbClr val="005172"/>
                </a:solidFill>
              </a:rPr>
              <a:t>Ongezonde eetgewoontes </a:t>
            </a:r>
          </a:p>
        </p:txBody>
      </p:sp>
      <p:sp>
        <p:nvSpPr>
          <p:cNvPr id="5" name="AutoShape 7"/>
          <p:cNvSpPr>
            <a:spLocks noChangeArrowheads="1"/>
          </p:cNvSpPr>
          <p:nvPr/>
        </p:nvSpPr>
        <p:spPr bwMode="auto">
          <a:xfrm rot="586305">
            <a:off x="4683351" y="2102532"/>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6" name="AutoShape 8"/>
          <p:cNvSpPr>
            <a:spLocks noChangeArrowheads="1"/>
          </p:cNvSpPr>
          <p:nvPr/>
        </p:nvSpPr>
        <p:spPr bwMode="auto">
          <a:xfrm rot="6007598">
            <a:off x="5976089" y="3696678"/>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7" name="AutoShape 9"/>
          <p:cNvSpPr>
            <a:spLocks noChangeArrowheads="1"/>
          </p:cNvSpPr>
          <p:nvPr/>
        </p:nvSpPr>
        <p:spPr bwMode="auto">
          <a:xfrm rot="3201542">
            <a:off x="5640371" y="2716625"/>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8" name="AutoShape 10"/>
          <p:cNvSpPr>
            <a:spLocks noChangeArrowheads="1"/>
          </p:cNvSpPr>
          <p:nvPr/>
        </p:nvSpPr>
        <p:spPr bwMode="auto">
          <a:xfrm rot="13666077">
            <a:off x="3257776" y="4645208"/>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9" name="AutoShape 11"/>
          <p:cNvSpPr>
            <a:spLocks noChangeArrowheads="1"/>
          </p:cNvSpPr>
          <p:nvPr/>
        </p:nvSpPr>
        <p:spPr bwMode="auto">
          <a:xfrm rot="10579300">
            <a:off x="4508843" y="5200039"/>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10" name="AutoShape 12"/>
          <p:cNvSpPr>
            <a:spLocks noChangeArrowheads="1"/>
          </p:cNvSpPr>
          <p:nvPr/>
        </p:nvSpPr>
        <p:spPr bwMode="auto">
          <a:xfrm rot="19387806">
            <a:off x="3525654" y="2371432"/>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11" name="AutoShape 13"/>
          <p:cNvSpPr>
            <a:spLocks noChangeArrowheads="1"/>
          </p:cNvSpPr>
          <p:nvPr/>
        </p:nvSpPr>
        <p:spPr bwMode="auto">
          <a:xfrm rot="16804261">
            <a:off x="2899322" y="3348220"/>
            <a:ext cx="431800" cy="576263"/>
          </a:xfrm>
          <a:prstGeom prst="upArrow">
            <a:avLst>
              <a:gd name="adj1" fmla="val 50000"/>
              <a:gd name="adj2" fmla="val 33364"/>
            </a:avLst>
          </a:prstGeom>
          <a:solidFill>
            <a:srgbClr val="FF0000"/>
          </a:solidFill>
          <a:ln w="9525">
            <a:solidFill>
              <a:schemeClr val="tx1"/>
            </a:solidFill>
            <a:miter lim="800000"/>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13" name="Text Box 14"/>
          <p:cNvSpPr txBox="1">
            <a:spLocks noChangeArrowheads="1"/>
          </p:cNvSpPr>
          <p:nvPr/>
        </p:nvSpPr>
        <p:spPr bwMode="auto">
          <a:xfrm>
            <a:off x="4230765" y="1649597"/>
            <a:ext cx="20113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914400" fontAlgn="base">
              <a:spcBef>
                <a:spcPct val="0"/>
              </a:spcBef>
              <a:spcAft>
                <a:spcPct val="0"/>
              </a:spcAft>
            </a:pPr>
            <a:r>
              <a:rPr lang="nl-NL" dirty="0">
                <a:solidFill>
                  <a:srgbClr val="005172"/>
                </a:solidFill>
                <a:latin typeface="Calibri" pitchFamily="34" charset="0"/>
              </a:rPr>
              <a:t>Verminderde afweer</a:t>
            </a:r>
          </a:p>
        </p:txBody>
      </p:sp>
      <p:sp>
        <p:nvSpPr>
          <p:cNvPr id="14" name="Text Box 15"/>
          <p:cNvSpPr txBox="1">
            <a:spLocks noChangeArrowheads="1"/>
          </p:cNvSpPr>
          <p:nvPr/>
        </p:nvSpPr>
        <p:spPr bwMode="auto">
          <a:xfrm>
            <a:off x="6513591" y="3791135"/>
            <a:ext cx="238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r>
              <a:rPr lang="nl-NL" dirty="0">
                <a:solidFill>
                  <a:srgbClr val="005172"/>
                </a:solidFill>
              </a:rPr>
              <a:t>Lange termijn effecten op cognitie</a:t>
            </a:r>
            <a:endParaRPr lang="nl-NL" dirty="0">
              <a:solidFill>
                <a:srgbClr val="A59D95"/>
              </a:solidFill>
              <a:latin typeface="Calibri" pitchFamily="34" charset="0"/>
            </a:endParaRPr>
          </a:p>
          <a:p>
            <a:pPr defTabSz="914400" fontAlgn="base">
              <a:spcBef>
                <a:spcPct val="0"/>
              </a:spcBef>
              <a:spcAft>
                <a:spcPct val="0"/>
              </a:spcAft>
            </a:pPr>
            <a:endParaRPr lang="nl-NL" dirty="0">
              <a:solidFill>
                <a:srgbClr val="005172"/>
              </a:solidFill>
              <a:latin typeface="Calibri" pitchFamily="34" charset="0"/>
            </a:endParaRPr>
          </a:p>
        </p:txBody>
      </p:sp>
      <p:sp>
        <p:nvSpPr>
          <p:cNvPr id="15" name="Text Box 16"/>
          <p:cNvSpPr txBox="1">
            <a:spLocks noChangeArrowheads="1"/>
          </p:cNvSpPr>
          <p:nvPr/>
        </p:nvSpPr>
        <p:spPr bwMode="auto">
          <a:xfrm>
            <a:off x="6178628" y="2408422"/>
            <a:ext cx="15605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914400" fontAlgn="base">
              <a:spcBef>
                <a:spcPct val="0"/>
              </a:spcBef>
              <a:spcAft>
                <a:spcPct val="0"/>
              </a:spcAft>
            </a:pPr>
            <a:r>
              <a:rPr lang="nl-NL" dirty="0">
                <a:solidFill>
                  <a:srgbClr val="005172"/>
                </a:solidFill>
                <a:latin typeface="Calibri" pitchFamily="34" charset="0"/>
              </a:rPr>
              <a:t>Verhoogd risico op </a:t>
            </a:r>
          </a:p>
          <a:p>
            <a:pPr defTabSz="914400" fontAlgn="base">
              <a:spcBef>
                <a:spcPct val="0"/>
              </a:spcBef>
              <a:spcAft>
                <a:spcPct val="0"/>
              </a:spcAft>
            </a:pPr>
            <a:r>
              <a:rPr lang="nl-NL" dirty="0">
                <a:solidFill>
                  <a:srgbClr val="005172"/>
                </a:solidFill>
                <a:latin typeface="Calibri" pitchFamily="34" charset="0"/>
              </a:rPr>
              <a:t>bepaalde vormen van kanker </a:t>
            </a:r>
          </a:p>
        </p:txBody>
      </p:sp>
      <p:sp>
        <p:nvSpPr>
          <p:cNvPr id="16" name="Text Box 17"/>
          <p:cNvSpPr txBox="1">
            <a:spLocks noChangeArrowheads="1"/>
          </p:cNvSpPr>
          <p:nvPr/>
        </p:nvSpPr>
        <p:spPr bwMode="auto">
          <a:xfrm>
            <a:off x="1328815" y="4996047"/>
            <a:ext cx="2184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914400" fontAlgn="base">
              <a:spcBef>
                <a:spcPct val="0"/>
              </a:spcBef>
              <a:spcAft>
                <a:spcPct val="0"/>
              </a:spcAft>
            </a:pPr>
            <a:r>
              <a:rPr lang="nl-NL" dirty="0">
                <a:solidFill>
                  <a:srgbClr val="005172"/>
                </a:solidFill>
                <a:latin typeface="Calibri" pitchFamily="34" charset="0"/>
              </a:rPr>
              <a:t>Verhoogd risico op</a:t>
            </a:r>
          </a:p>
          <a:p>
            <a:pPr defTabSz="914400" fontAlgn="base">
              <a:spcBef>
                <a:spcPct val="0"/>
              </a:spcBef>
              <a:spcAft>
                <a:spcPct val="0"/>
              </a:spcAft>
            </a:pPr>
            <a:r>
              <a:rPr lang="nl-NL" dirty="0">
                <a:solidFill>
                  <a:srgbClr val="005172"/>
                </a:solidFill>
              </a:rPr>
              <a:t>cardiovasculaire </a:t>
            </a:r>
          </a:p>
          <a:p>
            <a:pPr defTabSz="914400" fontAlgn="base">
              <a:spcBef>
                <a:spcPct val="0"/>
              </a:spcBef>
              <a:spcAft>
                <a:spcPct val="0"/>
              </a:spcAft>
            </a:pPr>
            <a:r>
              <a:rPr lang="nl-NL" dirty="0">
                <a:solidFill>
                  <a:srgbClr val="005172"/>
                </a:solidFill>
              </a:rPr>
              <a:t>aandoeningen</a:t>
            </a:r>
            <a:endParaRPr lang="nl-NL" dirty="0">
              <a:solidFill>
                <a:srgbClr val="005172"/>
              </a:solidFill>
              <a:latin typeface="Calibri" pitchFamily="34" charset="0"/>
            </a:endParaRPr>
          </a:p>
        </p:txBody>
      </p:sp>
      <p:sp>
        <p:nvSpPr>
          <p:cNvPr id="17" name="Text Box 18"/>
          <p:cNvSpPr txBox="1">
            <a:spLocks noChangeArrowheads="1"/>
          </p:cNvSpPr>
          <p:nvPr/>
        </p:nvSpPr>
        <p:spPr bwMode="auto">
          <a:xfrm>
            <a:off x="3903740" y="5735822"/>
            <a:ext cx="139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914400" fontAlgn="base">
              <a:spcBef>
                <a:spcPct val="0"/>
              </a:spcBef>
              <a:spcAft>
                <a:spcPct val="0"/>
              </a:spcAft>
            </a:pPr>
            <a:r>
              <a:rPr lang="nl-NL" dirty="0">
                <a:solidFill>
                  <a:srgbClr val="005172"/>
                </a:solidFill>
                <a:latin typeface="Calibri" pitchFamily="34" charset="0"/>
              </a:rPr>
              <a:t>Snellere veroudering</a:t>
            </a:r>
          </a:p>
        </p:txBody>
      </p:sp>
      <p:sp>
        <p:nvSpPr>
          <p:cNvPr id="18" name="Text Box 19"/>
          <p:cNvSpPr txBox="1">
            <a:spLocks noChangeArrowheads="1"/>
          </p:cNvSpPr>
          <p:nvPr/>
        </p:nvSpPr>
        <p:spPr bwMode="auto">
          <a:xfrm>
            <a:off x="1755853" y="1806760"/>
            <a:ext cx="2147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914400" fontAlgn="base">
              <a:spcBef>
                <a:spcPct val="0"/>
              </a:spcBef>
              <a:spcAft>
                <a:spcPct val="0"/>
              </a:spcAft>
            </a:pPr>
            <a:r>
              <a:rPr lang="nl-NL" dirty="0">
                <a:solidFill>
                  <a:srgbClr val="005172"/>
                </a:solidFill>
                <a:latin typeface="Calibri" pitchFamily="34" charset="0"/>
              </a:rPr>
              <a:t>Verminderde groei, </a:t>
            </a:r>
          </a:p>
          <a:p>
            <a:pPr defTabSz="914400" fontAlgn="base">
              <a:spcBef>
                <a:spcPct val="0"/>
              </a:spcBef>
              <a:spcAft>
                <a:spcPct val="0"/>
              </a:spcAft>
            </a:pPr>
            <a:r>
              <a:rPr lang="nl-NL" dirty="0">
                <a:solidFill>
                  <a:srgbClr val="005172"/>
                </a:solidFill>
                <a:latin typeface="Calibri" pitchFamily="34" charset="0"/>
              </a:rPr>
              <a:t>ook van het CNS</a:t>
            </a:r>
          </a:p>
        </p:txBody>
      </p:sp>
      <p:sp>
        <p:nvSpPr>
          <p:cNvPr id="19" name="Text Box 20"/>
          <p:cNvSpPr txBox="1">
            <a:spLocks noChangeArrowheads="1"/>
          </p:cNvSpPr>
          <p:nvPr/>
        </p:nvSpPr>
        <p:spPr bwMode="auto">
          <a:xfrm>
            <a:off x="1154190" y="3318060"/>
            <a:ext cx="20526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914400" fontAlgn="base">
              <a:spcBef>
                <a:spcPct val="0"/>
              </a:spcBef>
              <a:spcAft>
                <a:spcPct val="0"/>
              </a:spcAft>
            </a:pPr>
            <a:r>
              <a:rPr lang="nl-NL" dirty="0">
                <a:solidFill>
                  <a:srgbClr val="005172"/>
                </a:solidFill>
              </a:rPr>
              <a:t>Verhoogd risico</a:t>
            </a:r>
          </a:p>
          <a:p>
            <a:pPr defTabSz="914400" fontAlgn="base">
              <a:spcBef>
                <a:spcPct val="0"/>
              </a:spcBef>
              <a:spcAft>
                <a:spcPct val="0"/>
              </a:spcAft>
            </a:pPr>
            <a:r>
              <a:rPr lang="nl-NL" dirty="0">
                <a:solidFill>
                  <a:srgbClr val="005172"/>
                </a:solidFill>
              </a:rPr>
              <a:t>op diabetes II</a:t>
            </a:r>
            <a:endParaRPr lang="nl-NL" dirty="0">
              <a:solidFill>
                <a:srgbClr val="005172"/>
              </a:solidFill>
              <a:latin typeface="Calibri" pitchFamily="34" charset="0"/>
            </a:endParaRPr>
          </a:p>
        </p:txBody>
      </p:sp>
      <p:sp>
        <p:nvSpPr>
          <p:cNvPr id="3" name="Oval 5" descr="Colorful_Photo_of_Vegetables"/>
          <p:cNvSpPr>
            <a:spLocks noChangeAspect="1" noChangeArrowheads="1"/>
          </p:cNvSpPr>
          <p:nvPr/>
        </p:nvSpPr>
        <p:spPr bwMode="auto">
          <a:xfrm>
            <a:off x="3345089" y="2605271"/>
            <a:ext cx="2592387" cy="2592388"/>
          </a:xfrm>
          <a:prstGeom prst="ellipse">
            <a:avLst/>
          </a:prstGeom>
          <a:blipFill dpi="0" rotWithShape="1">
            <a:blip r:embed="rId2"/>
            <a:srcRect/>
            <a:stretch>
              <a:fillRect r="-33333"/>
            </a:stretch>
          </a:blipFill>
          <a:ln w="9525">
            <a:solidFill>
              <a:schemeClr val="tx1"/>
            </a:solidFill>
            <a:round/>
            <a:headEnd/>
            <a:tailEnd/>
          </a:ln>
          <a:effectLst/>
        </p:spPr>
        <p:txBody>
          <a:bodyPr wrap="none"/>
          <a:lstStyle/>
          <a:p>
            <a:pPr defTabSz="914400" fontAlgn="base">
              <a:spcBef>
                <a:spcPct val="0"/>
              </a:spcBef>
              <a:spcAft>
                <a:spcPct val="0"/>
              </a:spcAft>
            </a:pPr>
            <a:endParaRPr lang="nl-NL" dirty="0">
              <a:solidFill>
                <a:srgbClr val="005172"/>
              </a:solidFill>
              <a:latin typeface="Calibri" pitchFamily="34" charset="0"/>
            </a:endParaRPr>
          </a:p>
        </p:txBody>
      </p:sp>
      <p:sp>
        <p:nvSpPr>
          <p:cNvPr id="21" name="Text Box 15"/>
          <p:cNvSpPr txBox="1">
            <a:spLocks noChangeArrowheads="1"/>
          </p:cNvSpPr>
          <p:nvPr/>
        </p:nvSpPr>
        <p:spPr bwMode="auto">
          <a:xfrm>
            <a:off x="6216727" y="4958181"/>
            <a:ext cx="286854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r>
              <a:rPr lang="nl-NL" dirty="0">
                <a:solidFill>
                  <a:srgbClr val="005172"/>
                </a:solidFill>
                <a:latin typeface="Calibri" pitchFamily="34" charset="0"/>
              </a:rPr>
              <a:t>Korte termijn effecten op stemming en cognitie</a:t>
            </a:r>
            <a:endParaRPr lang="nl-NL" dirty="0">
              <a:solidFill>
                <a:srgbClr val="A59D95"/>
              </a:solidFill>
              <a:latin typeface="Calibri" pitchFamily="34" charset="0"/>
            </a:endParaRPr>
          </a:p>
          <a:p>
            <a:pPr defTabSz="914400" fontAlgn="base">
              <a:spcBef>
                <a:spcPct val="0"/>
              </a:spcBef>
              <a:spcAft>
                <a:spcPct val="0"/>
              </a:spcAft>
            </a:pPr>
            <a:endParaRPr lang="nl-NL" dirty="0">
              <a:solidFill>
                <a:srgbClr val="005172"/>
              </a:solidFill>
              <a:latin typeface="Calibri" pitchFamily="34" charset="0"/>
            </a:endParaRPr>
          </a:p>
        </p:txBody>
      </p:sp>
    </p:spTree>
    <p:extLst>
      <p:ext uri="{BB962C8B-B14F-4D97-AF65-F5344CB8AC3E}">
        <p14:creationId xmlns:p14="http://schemas.microsoft.com/office/powerpoint/2010/main" val="2730627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7"/>
            <a:ext cx="8229600" cy="1001712"/>
          </a:xfrm>
          <a:ln>
            <a:noFill/>
          </a:ln>
        </p:spPr>
        <p:txBody>
          <a:bodyPr>
            <a:normAutofit/>
          </a:bodyPr>
          <a:lstStyle/>
          <a:p>
            <a:r>
              <a:rPr lang="nl-NL" sz="3200">
                <a:latin typeface="Verdana" panose="020B0604030504040204" pitchFamily="34" charset="0"/>
                <a:ea typeface="Verdana" panose="020B0604030504040204" pitchFamily="34" charset="0"/>
                <a:cs typeface="Verdana" panose="020B0604030504040204" pitchFamily="34" charset="0"/>
              </a:rPr>
              <a:t>Hoe herken je een (voedings-) hype?  </a:t>
            </a:r>
          </a:p>
        </p:txBody>
      </p:sp>
      <p:sp>
        <p:nvSpPr>
          <p:cNvPr id="3" name="TextBox 2"/>
          <p:cNvSpPr txBox="1"/>
          <p:nvPr/>
        </p:nvSpPr>
        <p:spPr>
          <a:xfrm>
            <a:off x="579773" y="988463"/>
            <a:ext cx="7710311" cy="5215467"/>
          </a:xfrm>
          <a:prstGeom prst="rect">
            <a:avLst/>
          </a:prstGeom>
          <a:noFill/>
        </p:spPr>
        <p:txBody>
          <a:bodyPr wrap="square" rtlCol="0">
            <a:noAutofit/>
          </a:bodyPr>
          <a:lstStyle/>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Wetenschappelijke onzekerheid of discussie wordt gebruikt om eigen punt te maken</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Gebruik van succes</a:t>
            </a:r>
            <a:r>
              <a:rPr lang="nl-NL" sz="2000" dirty="0">
                <a:cs typeface="Calibri" panose="020F0502020204030204" pitchFamily="34" charset="0"/>
              </a:rPr>
              <a:t>verhalen en quotes (van bekende mensen)</a:t>
            </a: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Verwijzen naar mislukkingen uit het verleden. “Dit is </a:t>
            </a:r>
            <a:r>
              <a:rPr lang="nl-NL" sz="2000" i="1" dirty="0">
                <a:latin typeface="Calibri" panose="020F0502020204030204" pitchFamily="34" charset="0"/>
                <a:cs typeface="Calibri" panose="020F0502020204030204" pitchFamily="34" charset="0"/>
              </a:rPr>
              <a:t>echt</a:t>
            </a:r>
            <a:r>
              <a:rPr lang="nl-NL" sz="2000" dirty="0">
                <a:latin typeface="Calibri" panose="020F0502020204030204" pitchFamily="34" charset="0"/>
                <a:cs typeface="Calibri" panose="020F0502020204030204" pitchFamily="34" charset="0"/>
              </a:rPr>
              <a:t> nieuw”</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Gebruik van wantrouwen, samenzwerings-</a:t>
            </a:r>
            <a:r>
              <a:rPr lang="nl-NL" sz="2000" dirty="0" err="1">
                <a:latin typeface="Calibri" panose="020F0502020204030204" pitchFamily="34" charset="0"/>
                <a:cs typeface="Calibri" panose="020F0502020204030204" pitchFamily="34" charset="0"/>
              </a:rPr>
              <a:t>theorieen</a:t>
            </a:r>
            <a:r>
              <a:rPr lang="nl-NL" sz="2000" dirty="0">
                <a:latin typeface="Calibri" panose="020F0502020204030204" pitchFamily="34" charset="0"/>
                <a:cs typeface="Calibri" panose="020F0502020204030204" pitchFamily="34" charset="0"/>
              </a:rPr>
              <a:t>, waarschuwingen. “Vertrouw niet op de wetenschap, dokters en het voedingscentrum”</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Gebruik van termen als </a:t>
            </a:r>
            <a:r>
              <a:rPr lang="nl-NL" sz="2000" i="1" dirty="0">
                <a:latin typeface="Calibri" panose="020F0502020204030204" pitchFamily="34" charset="0"/>
                <a:cs typeface="Calibri" panose="020F0502020204030204" pitchFamily="34" charset="0"/>
              </a:rPr>
              <a:t>medisch bewezen</a:t>
            </a:r>
            <a:r>
              <a:rPr lang="nl-NL" sz="2000" dirty="0">
                <a:latin typeface="Calibri" panose="020F0502020204030204" pitchFamily="34" charset="0"/>
                <a:cs typeface="Calibri" panose="020F0502020204030204" pitchFamily="34" charset="0"/>
              </a:rPr>
              <a:t>, </a:t>
            </a:r>
            <a:r>
              <a:rPr lang="nl-NL" sz="2000" i="1" dirty="0">
                <a:latin typeface="Calibri" panose="020F0502020204030204" pitchFamily="34" charset="0"/>
                <a:cs typeface="Calibri" panose="020F0502020204030204" pitchFamily="34" charset="0"/>
              </a:rPr>
              <a:t>alternatief,</a:t>
            </a:r>
            <a:r>
              <a:rPr lang="nl-NL" sz="2000" dirty="0">
                <a:latin typeface="Calibri" panose="020F0502020204030204" pitchFamily="34" charset="0"/>
                <a:cs typeface="Calibri" panose="020F0502020204030204" pitchFamily="34" charset="0"/>
              </a:rPr>
              <a:t> afbeeldingen van mensen met witte jassen</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err="1">
                <a:latin typeface="Calibri" panose="020F0502020204030204" pitchFamily="34" charset="0"/>
                <a:cs typeface="Calibri" panose="020F0502020204030204" pitchFamily="34" charset="0"/>
              </a:rPr>
              <a:t>One-liners</a:t>
            </a:r>
            <a:r>
              <a:rPr lang="nl-NL" sz="2000" dirty="0">
                <a:latin typeface="Calibri" panose="020F0502020204030204" pitchFamily="34" charset="0"/>
                <a:cs typeface="Calibri" panose="020F0502020204030204" pitchFamily="34" charset="0"/>
              </a:rPr>
              <a:t> en simpele boodschappen </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 </a:t>
            </a:r>
          </a:p>
          <a:p>
            <a:r>
              <a:rPr lang="nl-NL" sz="2000" dirty="0">
                <a:latin typeface="Calibri" panose="020F0502020204030204" pitchFamily="34" charset="0"/>
                <a:cs typeface="Calibri" panose="020F0502020204030204" pitchFamily="34" charset="0"/>
              </a:rPr>
              <a:t>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591" y="5037624"/>
            <a:ext cx="3059737" cy="173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711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41</a:t>
            </a:fld>
            <a:endParaRPr lang="en-GB" dirty="0"/>
          </a:p>
        </p:txBody>
      </p:sp>
      <p:pic>
        <p:nvPicPr>
          <p:cNvPr id="4098" name="Picture 2" descr="Super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8" y="962025"/>
            <a:ext cx="3824301" cy="57292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05275" y="962025"/>
            <a:ext cx="5038725" cy="5632311"/>
          </a:xfrm>
          <a:prstGeom prst="rect">
            <a:avLst/>
          </a:prstGeom>
          <a:solidFill>
            <a:schemeClr val="bg1"/>
          </a:solidFill>
        </p:spPr>
        <p:txBody>
          <a:bodyPr wrap="square">
            <a:spAutoFit/>
          </a:bodyPr>
          <a:lstStyle/>
          <a:p>
            <a:r>
              <a:rPr lang="en-GB" dirty="0"/>
              <a:t>Superfoods are vibrant, nutritionally dense foods that have recently become widely available and which offer tremendous dietary and healing potential. In this lively, illustrated overview, well-known raw-foods guru David Wolfe profiles delicious and incredibly nutritious plant products such as goji berries, hempseed, cacao beans (raw chocolate), </a:t>
            </a:r>
            <a:r>
              <a:rPr lang="en-GB" dirty="0" err="1"/>
              <a:t>maca</a:t>
            </a:r>
            <a:r>
              <a:rPr lang="en-GB" dirty="0"/>
              <a:t>, spirulina, bee products, and a host of others. As powerful sources of clean protein, vitamins, minerals, enzymes, antioxidants, good fats and oils, essential fatty and amino acids, and other nutrients, they represent a uniquely promising piece of the nutritional puzzle. Each superfood is described in detail, accompanied by easy and delicious recipes. This accessible guide presents persuasive arguments, based on sound science, for the pivotal role of superfoods in promoting nutritional excellence, health and well-being, beauty enhancement, sustainable agriculture, and the transformation of diet, lifestyle, and planet.</a:t>
            </a:r>
          </a:p>
        </p:txBody>
      </p:sp>
      <p:cxnSp>
        <p:nvCxnSpPr>
          <p:cNvPr id="5" name="Straight Connector 4"/>
          <p:cNvCxnSpPr/>
          <p:nvPr/>
        </p:nvCxnSpPr>
        <p:spPr>
          <a:xfrm>
            <a:off x="5581650" y="1247775"/>
            <a:ext cx="3190875" cy="1905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14950" y="1828800"/>
            <a:ext cx="30003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29100" y="2114550"/>
            <a:ext cx="8286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81649" y="3476625"/>
            <a:ext cx="3429001" cy="952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29100" y="3768655"/>
            <a:ext cx="47815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38612" y="4029075"/>
            <a:ext cx="377666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29100" y="5962650"/>
            <a:ext cx="4276725" cy="1905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57662" y="6229350"/>
            <a:ext cx="472916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57662" y="6496050"/>
            <a:ext cx="451961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itle 1"/>
          <p:cNvSpPr>
            <a:spLocks noGrp="1"/>
          </p:cNvSpPr>
          <p:nvPr>
            <p:ph type="title"/>
          </p:nvPr>
        </p:nvSpPr>
        <p:spPr>
          <a:xfrm>
            <a:off x="97652" y="116632"/>
            <a:ext cx="8693923" cy="788243"/>
          </a:xfrm>
        </p:spPr>
        <p:txBody>
          <a:bodyPr>
            <a:noAutofit/>
          </a:bodyPr>
          <a:lstStyle/>
          <a:p>
            <a:pPr algn="l"/>
            <a:r>
              <a:rPr lang="en-GB" dirty="0"/>
              <a:t>Wat </a:t>
            </a:r>
            <a:r>
              <a:rPr lang="en-GB" dirty="0" err="1"/>
              <a:t>zijn</a:t>
            </a:r>
            <a:r>
              <a:rPr lang="en-GB" dirty="0"/>
              <a:t> superfoods?</a:t>
            </a:r>
          </a:p>
        </p:txBody>
      </p:sp>
    </p:spTree>
    <p:custDataLst>
      <p:tags r:id="rId1"/>
    </p:custDataLst>
    <p:extLst>
      <p:ext uri="{BB962C8B-B14F-4D97-AF65-F5344CB8AC3E}">
        <p14:creationId xmlns:p14="http://schemas.microsoft.com/office/powerpoint/2010/main" val="2849075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BCB67DE-BA36-425A-8CD1-182A2B6A5256}" type="slidenum">
              <a:rPr lang="en-GB" smtClean="0"/>
              <a:pPr>
                <a:defRPr/>
              </a:pPr>
              <a:t>42</a:t>
            </a:fld>
            <a:endParaRPr lang="en-GB"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descr="http://images.shape.mdpcdn.com/sites/shape.com/files/styles/story_detail/public/story/beyonce-kale-sweatshirt-700_0.jpg?itok=u9R9viq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50" y="4552948"/>
            <a:ext cx="23431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www.mrvintage.co.nz/media/catalog/product/cache/1/image/403x604/9df78eab33525d08d6e5fb8d27136e95/k/a/kale_chr_tee_me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7" y="4105277"/>
            <a:ext cx="2187575"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43700" y="4479970"/>
            <a:ext cx="990600" cy="323165"/>
          </a:xfrm>
          <a:prstGeom prst="rect">
            <a:avLst/>
          </a:prstGeom>
          <a:noFill/>
        </p:spPr>
        <p:txBody>
          <a:bodyPr wrap="square" rtlCol="0">
            <a:spAutoFit/>
          </a:bodyPr>
          <a:lstStyle/>
          <a:p>
            <a:pPr>
              <a:lnSpc>
                <a:spcPts val="1800"/>
              </a:lnSpc>
            </a:pPr>
            <a:r>
              <a:rPr lang="en-GB" sz="1400" dirty="0" err="1">
                <a:solidFill>
                  <a:schemeClr val="bg1"/>
                </a:solidFill>
                <a:latin typeface="Verdana" pitchFamily="34" charset="0"/>
              </a:rPr>
              <a:t>Beyonce</a:t>
            </a:r>
            <a:endParaRPr lang="en-GB" sz="1400" dirty="0">
              <a:solidFill>
                <a:schemeClr val="bg1"/>
              </a:solidFill>
              <a:latin typeface="Verdana" pitchFamily="34" charset="0"/>
            </a:endParaRPr>
          </a:p>
        </p:txBody>
      </p:sp>
      <p:sp>
        <p:nvSpPr>
          <p:cNvPr id="6" name="Rectangle 5"/>
          <p:cNvSpPr/>
          <p:nvPr/>
        </p:nvSpPr>
        <p:spPr>
          <a:xfrm>
            <a:off x="171451" y="5848349"/>
            <a:ext cx="3209924" cy="1009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pic>
        <p:nvPicPr>
          <p:cNvPr id="23560" name="Picture 8" descr="http://ih0.redbubble.net/image.125364717.2184/flat,800x800,075,f.u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450" y="4591051"/>
            <a:ext cx="2055067" cy="22574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2667000"/>
            <a:ext cx="9144000" cy="1885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8" name="TextBox 7"/>
          <p:cNvSpPr txBox="1"/>
          <p:nvPr/>
        </p:nvSpPr>
        <p:spPr>
          <a:xfrm>
            <a:off x="342900" y="3057525"/>
            <a:ext cx="8886825" cy="784830"/>
          </a:xfrm>
          <a:prstGeom prst="rect">
            <a:avLst/>
          </a:prstGeom>
          <a:noFill/>
        </p:spPr>
        <p:txBody>
          <a:bodyPr wrap="square" rtlCol="0">
            <a:spAutoFit/>
          </a:bodyPr>
          <a:lstStyle/>
          <a:p>
            <a:pPr algn="ctr">
              <a:lnSpc>
                <a:spcPts val="1800"/>
              </a:lnSpc>
            </a:pPr>
            <a:r>
              <a:rPr lang="en-GB" sz="2800" b="1" dirty="0" err="1">
                <a:solidFill>
                  <a:schemeClr val="tx2">
                    <a:lumMod val="50000"/>
                  </a:schemeClr>
                </a:solidFill>
                <a:latin typeface="Verdana" pitchFamily="34" charset="0"/>
              </a:rPr>
              <a:t>Onze</a:t>
            </a:r>
            <a:r>
              <a:rPr lang="en-GB" sz="2800" b="1" dirty="0">
                <a:solidFill>
                  <a:schemeClr val="tx2">
                    <a:lumMod val="50000"/>
                  </a:schemeClr>
                </a:solidFill>
                <a:latin typeface="Verdana" pitchFamily="34" charset="0"/>
              </a:rPr>
              <a:t> </a:t>
            </a:r>
            <a:r>
              <a:rPr lang="en-GB" sz="2800" b="1" dirty="0" err="1">
                <a:solidFill>
                  <a:schemeClr val="tx2">
                    <a:lumMod val="50000"/>
                  </a:schemeClr>
                </a:solidFill>
                <a:latin typeface="Verdana" pitchFamily="34" charset="0"/>
              </a:rPr>
              <a:t>Hollandse</a:t>
            </a:r>
            <a:r>
              <a:rPr lang="en-GB" sz="2800" b="1" dirty="0">
                <a:solidFill>
                  <a:schemeClr val="tx2">
                    <a:lumMod val="50000"/>
                  </a:schemeClr>
                </a:solidFill>
                <a:latin typeface="Verdana" pitchFamily="34" charset="0"/>
              </a:rPr>
              <a:t> </a:t>
            </a:r>
            <a:r>
              <a:rPr lang="en-GB" sz="2800" b="1" dirty="0" err="1">
                <a:solidFill>
                  <a:schemeClr val="tx2">
                    <a:lumMod val="50000"/>
                  </a:schemeClr>
                </a:solidFill>
                <a:latin typeface="Verdana" pitchFamily="34" charset="0"/>
              </a:rPr>
              <a:t>boerenkool</a:t>
            </a:r>
            <a:r>
              <a:rPr lang="en-GB" sz="2800" b="1" dirty="0">
                <a:solidFill>
                  <a:schemeClr val="tx2">
                    <a:lumMod val="50000"/>
                  </a:schemeClr>
                </a:solidFill>
                <a:latin typeface="Verdana" pitchFamily="34" charset="0"/>
              </a:rPr>
              <a:t> </a:t>
            </a:r>
          </a:p>
          <a:p>
            <a:pPr algn="ctr">
              <a:lnSpc>
                <a:spcPts val="1800"/>
              </a:lnSpc>
            </a:pPr>
            <a:endParaRPr lang="en-GB" sz="2800" b="1" dirty="0">
              <a:solidFill>
                <a:schemeClr val="tx2">
                  <a:lumMod val="50000"/>
                </a:schemeClr>
              </a:solidFill>
              <a:latin typeface="Verdana" pitchFamily="34" charset="0"/>
            </a:endParaRPr>
          </a:p>
          <a:p>
            <a:pPr algn="ctr">
              <a:lnSpc>
                <a:spcPts val="1800"/>
              </a:lnSpc>
            </a:pPr>
            <a:r>
              <a:rPr lang="en-GB" sz="2800" b="1" dirty="0" err="1">
                <a:solidFill>
                  <a:schemeClr val="tx2">
                    <a:lumMod val="50000"/>
                  </a:schemeClr>
                </a:solidFill>
                <a:latin typeface="Verdana" pitchFamily="34" charset="0"/>
              </a:rPr>
              <a:t>heeft</a:t>
            </a:r>
            <a:r>
              <a:rPr lang="en-GB" sz="2800" b="1" dirty="0">
                <a:solidFill>
                  <a:schemeClr val="tx2">
                    <a:lumMod val="50000"/>
                  </a:schemeClr>
                </a:solidFill>
                <a:latin typeface="Verdana" pitchFamily="34" charset="0"/>
              </a:rPr>
              <a:t> </a:t>
            </a:r>
            <a:r>
              <a:rPr lang="en-GB" sz="2800" b="1" dirty="0" err="1">
                <a:solidFill>
                  <a:schemeClr val="tx2">
                    <a:lumMod val="50000"/>
                  </a:schemeClr>
                </a:solidFill>
                <a:latin typeface="Verdana" pitchFamily="34" charset="0"/>
              </a:rPr>
              <a:t>zich</a:t>
            </a:r>
            <a:r>
              <a:rPr lang="en-GB" sz="2800" b="1" dirty="0">
                <a:solidFill>
                  <a:schemeClr val="tx2">
                    <a:lumMod val="50000"/>
                  </a:schemeClr>
                </a:solidFill>
                <a:latin typeface="Verdana" pitchFamily="34" charset="0"/>
              </a:rPr>
              <a:t> </a:t>
            </a:r>
            <a:r>
              <a:rPr lang="en-GB" sz="2800" b="1" dirty="0" err="1">
                <a:solidFill>
                  <a:schemeClr val="tx2">
                    <a:lumMod val="50000"/>
                  </a:schemeClr>
                </a:solidFill>
                <a:latin typeface="Verdana" pitchFamily="34" charset="0"/>
              </a:rPr>
              <a:t>opgewerkt</a:t>
            </a:r>
            <a:r>
              <a:rPr lang="en-GB" sz="2800" b="1" dirty="0">
                <a:solidFill>
                  <a:schemeClr val="tx2">
                    <a:lumMod val="50000"/>
                  </a:schemeClr>
                </a:solidFill>
                <a:latin typeface="Verdana" pitchFamily="34" charset="0"/>
              </a:rPr>
              <a:t> tot SUPERFOOD!</a:t>
            </a:r>
          </a:p>
        </p:txBody>
      </p:sp>
    </p:spTree>
    <p:custDataLst>
      <p:tags r:id="rId1"/>
    </p:custDataLst>
    <p:extLst>
      <p:ext uri="{BB962C8B-B14F-4D97-AF65-F5344CB8AC3E}">
        <p14:creationId xmlns:p14="http://schemas.microsoft.com/office/powerpoint/2010/main" val="80245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11318"/>
            <a:ext cx="8703840" cy="1278002"/>
          </a:xfrm>
          <a:ln>
            <a:noFill/>
          </a:ln>
        </p:spPr>
        <p:txBody>
          <a:bodyPr/>
          <a:lstStyle/>
          <a:p>
            <a:r>
              <a:rPr lang="en-US" sz="2000" dirty="0">
                <a:solidFill>
                  <a:schemeClr val="tx1"/>
                </a:solidFill>
                <a:ea typeface="Verdana" panose="020B0604030504040204" pitchFamily="34" charset="0"/>
                <a:cs typeface="Verdana" panose="020B0604030504040204" pitchFamily="34" charset="0"/>
              </a:rPr>
              <a:t>Het </a:t>
            </a:r>
            <a:r>
              <a:rPr lang="en-US" sz="2000" dirty="0" err="1">
                <a:solidFill>
                  <a:schemeClr val="tx1"/>
                </a:solidFill>
                <a:ea typeface="Verdana" panose="020B0604030504040204" pitchFamily="34" charset="0"/>
                <a:cs typeface="Verdana" panose="020B0604030504040204" pitchFamily="34" charset="0"/>
              </a:rPr>
              <a:t>ontstaan</a:t>
            </a:r>
            <a:r>
              <a:rPr lang="en-US" sz="2000" dirty="0">
                <a:solidFill>
                  <a:schemeClr val="tx1"/>
                </a:solidFill>
                <a:ea typeface="Verdana" panose="020B0604030504040204" pitchFamily="34" charset="0"/>
                <a:cs typeface="Verdana" panose="020B0604030504040204" pitchFamily="34" charset="0"/>
              </a:rPr>
              <a:t> en de </a:t>
            </a:r>
            <a:r>
              <a:rPr lang="en-US" sz="2000" dirty="0" err="1">
                <a:solidFill>
                  <a:schemeClr val="tx1"/>
                </a:solidFill>
                <a:ea typeface="Verdana" panose="020B0604030504040204" pitchFamily="34" charset="0"/>
                <a:cs typeface="Verdana" panose="020B0604030504040204" pitchFamily="34" charset="0"/>
              </a:rPr>
              <a:t>ontwikkeling</a:t>
            </a:r>
            <a:r>
              <a:rPr lang="en-US" sz="2000" dirty="0">
                <a:solidFill>
                  <a:schemeClr val="tx1"/>
                </a:solidFill>
                <a:ea typeface="Verdana" panose="020B0604030504040204" pitchFamily="34" charset="0"/>
                <a:cs typeface="Verdana" panose="020B0604030504040204" pitchFamily="34" charset="0"/>
              </a:rPr>
              <a:t> van </a:t>
            </a:r>
            <a:r>
              <a:rPr lang="en-US" sz="2000" dirty="0" err="1">
                <a:solidFill>
                  <a:schemeClr val="tx1"/>
                </a:solidFill>
                <a:ea typeface="Verdana" panose="020B0604030504040204" pitchFamily="34" charset="0"/>
                <a:cs typeface="Verdana" panose="020B0604030504040204" pitchFamily="34" charset="0"/>
              </a:rPr>
              <a:t>een</a:t>
            </a:r>
            <a:r>
              <a:rPr lang="en-US" sz="2000" dirty="0">
                <a:solidFill>
                  <a:schemeClr val="tx1"/>
                </a:solidFill>
                <a:ea typeface="Verdana" panose="020B0604030504040204" pitchFamily="34" charset="0"/>
                <a:cs typeface="Verdana" panose="020B0604030504040204" pitchFamily="34" charset="0"/>
              </a:rPr>
              <a:t> Hype(</a:t>
            </a:r>
            <a:r>
              <a:rPr lang="en-US" sz="2000" dirty="0" err="1">
                <a:solidFill>
                  <a:schemeClr val="tx1"/>
                </a:solidFill>
                <a:ea typeface="Verdana" panose="020B0604030504040204" pitchFamily="34" charset="0"/>
                <a:cs typeface="Verdana" panose="020B0604030504040204" pitchFamily="34" charset="0"/>
              </a:rPr>
              <a:t>je</a:t>
            </a:r>
            <a:r>
              <a:rPr lang="en-US" sz="2000" dirty="0">
                <a:solidFill>
                  <a:schemeClr val="tx1"/>
                </a:solidFill>
                <a:ea typeface="Verdana" panose="020B0604030504040204" pitchFamily="34" charset="0"/>
                <a:cs typeface="Verdana" panose="020B0604030504040204" pitchFamily="34" charset="0"/>
              </a:rPr>
              <a:t>) </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 </a:t>
            </a:r>
            <a:r>
              <a:rPr lang="en-US"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maart</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2014) </a:t>
            </a:r>
            <a:endPar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p:cNvGrpSpPr/>
          <p:nvPr/>
        </p:nvGrpSpPr>
        <p:grpSpPr>
          <a:xfrm>
            <a:off x="393837" y="898497"/>
            <a:ext cx="6228344" cy="6479409"/>
            <a:chOff x="393837" y="898497"/>
            <a:chExt cx="6228344" cy="6479409"/>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37" y="898497"/>
              <a:ext cx="6228344" cy="647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589248"/>
              <a:ext cx="2400300" cy="83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6286500" y="1619250"/>
            <a:ext cx="184731" cy="302712"/>
          </a:xfrm>
          <a:prstGeom prst="rect">
            <a:avLst/>
          </a:prstGeom>
          <a:noFill/>
        </p:spPr>
        <p:txBody>
          <a:bodyPr wrap="none" rtlCol="0">
            <a:noAutofit/>
          </a:bodyPr>
          <a:lstStyle/>
          <a:p>
            <a:pPr>
              <a:lnSpc>
                <a:spcPts val="1800"/>
              </a:lnSpc>
            </a:pPr>
            <a:endParaRPr lang="nl-NL" sz="1400" dirty="0" err="1">
              <a:latin typeface="Verdana" pitchFamily="34"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4" y="975295"/>
            <a:ext cx="4693161" cy="159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3758896" y="898497"/>
            <a:ext cx="2777076" cy="1354289"/>
          </a:xfrm>
          <a:prstGeom prst="wedgeEllipseCallout">
            <a:avLst>
              <a:gd name="adj1" fmla="val -35857"/>
              <a:gd name="adj2" fmla="val 548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100" dirty="0">
                <a:solidFill>
                  <a:srgbClr val="292929"/>
                </a:solidFill>
              </a:rPr>
              <a:t>at higher levels ... potentially reduce the uptake of dietary triacylglycerol aiding in weight management</a:t>
            </a:r>
            <a:endParaRPr lang="nl-NL" sz="1100" dirty="0">
              <a:solidFill>
                <a:srgbClr val="292929"/>
              </a:solidFill>
            </a:endParaRPr>
          </a:p>
        </p:txBody>
      </p:sp>
      <p:grpSp>
        <p:nvGrpSpPr>
          <p:cNvPr id="14" name="Group 13"/>
          <p:cNvGrpSpPr/>
          <p:nvPr/>
        </p:nvGrpSpPr>
        <p:grpSpPr>
          <a:xfrm>
            <a:off x="2274073" y="3986845"/>
            <a:ext cx="2624096" cy="1960731"/>
            <a:chOff x="2274073" y="3986845"/>
            <a:chExt cx="2624096" cy="1960731"/>
          </a:xfrm>
        </p:grpSpPr>
        <p:sp>
          <p:nvSpPr>
            <p:cNvPr id="7" name="TextBox 6"/>
            <p:cNvSpPr txBox="1"/>
            <p:nvPr/>
          </p:nvSpPr>
          <p:spPr>
            <a:xfrm>
              <a:off x="3012219" y="3986845"/>
              <a:ext cx="1885950" cy="302712"/>
            </a:xfrm>
            <a:prstGeom prst="rect">
              <a:avLst/>
            </a:prstGeom>
            <a:solidFill>
              <a:srgbClr val="FFFFFF"/>
            </a:solidFill>
          </p:spPr>
          <p:txBody>
            <a:bodyPr wrap="square" rtlCol="0">
              <a:noAutofit/>
            </a:bodyPr>
            <a:lstStyle/>
            <a:p>
              <a:pPr>
                <a:lnSpc>
                  <a:spcPts val="1800"/>
                </a:lnSpc>
              </a:pPr>
              <a:r>
                <a:rPr lang="nl-NL" sz="1400" dirty="0">
                  <a:latin typeface="Verdana" pitchFamily="34" charset="0"/>
                </a:rPr>
                <a:t>SECRET.....</a:t>
              </a:r>
            </a:p>
          </p:txBody>
        </p:sp>
        <p:cxnSp>
          <p:nvCxnSpPr>
            <p:cNvPr id="12" name="Straight Arrow Connector 11"/>
            <p:cNvCxnSpPr/>
            <p:nvPr/>
          </p:nvCxnSpPr>
          <p:spPr>
            <a:xfrm flipH="1">
              <a:off x="2274073" y="4289557"/>
              <a:ext cx="1304014" cy="1658019"/>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gr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069169"/>
            <a:ext cx="4886325" cy="39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5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8731" y="625899"/>
            <a:ext cx="8442796" cy="791650"/>
          </a:xfrm>
        </p:spPr>
        <p:txBody>
          <a:bodyPr/>
          <a:lstStyle/>
          <a:p>
            <a:r>
              <a:rPr lang="en-US" dirty="0"/>
              <a:t>(</a:t>
            </a:r>
            <a:r>
              <a:rPr lang="en-US" dirty="0" err="1"/>
              <a:t>Wellicht</a:t>
            </a:r>
            <a:r>
              <a:rPr lang="en-US" dirty="0"/>
              <a:t>) om mee te </a:t>
            </a:r>
            <a:r>
              <a:rPr lang="en-US" dirty="0" err="1"/>
              <a:t>nemen</a:t>
            </a:r>
            <a:r>
              <a:rPr lang="en-US" dirty="0"/>
              <a:t>...</a:t>
            </a:r>
          </a:p>
        </p:txBody>
      </p:sp>
      <p:pic>
        <p:nvPicPr>
          <p:cNvPr id="8" name="Picture 2" descr="Afbeeldingsresultaat voor doggy ba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313" y="191707"/>
            <a:ext cx="1311214" cy="220929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6"/>
          <p:cNvSpPr txBox="1">
            <a:spLocks/>
          </p:cNvSpPr>
          <p:nvPr/>
        </p:nvSpPr>
        <p:spPr>
          <a:xfrm>
            <a:off x="282222" y="2325780"/>
            <a:ext cx="8739305" cy="4532220"/>
          </a:xfrm>
          <a:prstGeom prst="rect">
            <a:avLst/>
          </a:prstGeom>
        </p:spPr>
        <p:txBody>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marL="342900" indent="-342900" defTabSz="914400">
              <a:buFont typeface="Arial" panose="020B0604020202020204" pitchFamily="34" charset="0"/>
              <a:buChar char="•"/>
            </a:pPr>
            <a:r>
              <a:rPr lang="en-US" sz="2400" dirty="0" err="1"/>
              <a:t>Onze</a:t>
            </a:r>
            <a:r>
              <a:rPr lang="en-US" sz="2400" dirty="0"/>
              <a:t> </a:t>
            </a:r>
            <a:r>
              <a:rPr lang="en-US" sz="2400" dirty="0" err="1"/>
              <a:t>relatie</a:t>
            </a:r>
            <a:r>
              <a:rPr lang="en-US" sz="2400" dirty="0"/>
              <a:t> met voeding </a:t>
            </a:r>
            <a:r>
              <a:rPr lang="en-US" sz="2400" dirty="0" err="1"/>
              <a:t>wordt</a:t>
            </a:r>
            <a:r>
              <a:rPr lang="en-US" sz="2400" dirty="0"/>
              <a:t> </a:t>
            </a:r>
            <a:r>
              <a:rPr lang="en-US" sz="2400" dirty="0" err="1"/>
              <a:t>bepaald</a:t>
            </a:r>
            <a:r>
              <a:rPr lang="en-US" sz="2400" dirty="0"/>
              <a:t> door </a:t>
            </a:r>
            <a:r>
              <a:rPr lang="en-US" sz="2400" dirty="0" err="1"/>
              <a:t>vele</a:t>
            </a:r>
            <a:r>
              <a:rPr lang="en-US" sz="2400" dirty="0"/>
              <a:t> </a:t>
            </a:r>
            <a:r>
              <a:rPr lang="en-US" sz="2400" dirty="0" err="1"/>
              <a:t>factoren</a:t>
            </a:r>
            <a:endParaRPr lang="en-US" sz="2400" dirty="0"/>
          </a:p>
          <a:p>
            <a:pPr marL="342900" indent="-342900" defTabSz="914400">
              <a:buFont typeface="Arial" panose="020B0604020202020204" pitchFamily="34" charset="0"/>
              <a:buChar char="•"/>
            </a:pPr>
            <a:endParaRPr lang="en-US" sz="2400" dirty="0"/>
          </a:p>
          <a:p>
            <a:pPr marL="342900" indent="-342900" defTabSz="914400">
              <a:buFont typeface="Arial" panose="020B0604020202020204" pitchFamily="34" charset="0"/>
              <a:buChar char="•"/>
            </a:pPr>
            <a:r>
              <a:rPr lang="en-US" sz="2400" dirty="0"/>
              <a:t>De </a:t>
            </a:r>
            <a:r>
              <a:rPr lang="en-US" sz="2400" dirty="0" err="1"/>
              <a:t>biologie</a:t>
            </a:r>
            <a:r>
              <a:rPr lang="en-US" sz="2400" dirty="0"/>
              <a:t> en </a:t>
            </a:r>
            <a:r>
              <a:rPr lang="en-US" sz="2400" dirty="0" err="1"/>
              <a:t>onze</a:t>
            </a:r>
            <a:r>
              <a:rPr lang="en-US" sz="2400" dirty="0"/>
              <a:t> </a:t>
            </a:r>
            <a:r>
              <a:rPr lang="en-US" sz="2400" dirty="0" err="1"/>
              <a:t>omgeving</a:t>
            </a:r>
            <a:r>
              <a:rPr lang="en-US" sz="2400" dirty="0"/>
              <a:t> </a:t>
            </a:r>
            <a:r>
              <a:rPr lang="en-US" sz="2400" dirty="0" err="1"/>
              <a:t>werken</a:t>
            </a:r>
            <a:r>
              <a:rPr lang="en-US" sz="2400" dirty="0"/>
              <a:t> </a:t>
            </a:r>
            <a:r>
              <a:rPr lang="en-US" sz="2400" dirty="0" err="1"/>
              <a:t>tegen</a:t>
            </a:r>
            <a:r>
              <a:rPr lang="en-US" sz="2400" dirty="0"/>
              <a:t> </a:t>
            </a:r>
            <a:r>
              <a:rPr lang="en-US" sz="2400" dirty="0" err="1"/>
              <a:t>ons</a:t>
            </a:r>
            <a:endParaRPr lang="en-US" sz="2400" dirty="0"/>
          </a:p>
          <a:p>
            <a:pPr marL="342900" indent="-342900" defTabSz="914400">
              <a:buFont typeface="Arial" panose="020B0604020202020204" pitchFamily="34" charset="0"/>
              <a:buChar char="•"/>
            </a:pPr>
            <a:endParaRPr lang="en-US" sz="2400" dirty="0"/>
          </a:p>
          <a:p>
            <a:pPr marL="342900" indent="-342900" defTabSz="914400">
              <a:buFont typeface="Arial" panose="020B0604020202020204" pitchFamily="34" charset="0"/>
              <a:buChar char="•"/>
            </a:pPr>
            <a:r>
              <a:rPr lang="en-US" sz="2400" dirty="0"/>
              <a:t>Happy meals </a:t>
            </a:r>
            <a:r>
              <a:rPr lang="en-US" sz="2400" dirty="0" err="1"/>
              <a:t>maken</a:t>
            </a:r>
            <a:r>
              <a:rPr lang="en-US" sz="2400" dirty="0"/>
              <a:t> </a:t>
            </a:r>
            <a:r>
              <a:rPr lang="en-US" sz="2400" dirty="0" err="1"/>
              <a:t>ons</a:t>
            </a:r>
            <a:r>
              <a:rPr lang="en-US" sz="2400" dirty="0"/>
              <a:t> </a:t>
            </a:r>
            <a:r>
              <a:rPr lang="en-US" sz="2400" dirty="0" err="1"/>
              <a:t>niet</a:t>
            </a:r>
            <a:r>
              <a:rPr lang="en-US" sz="2400" dirty="0"/>
              <a:t> happy.. </a:t>
            </a:r>
          </a:p>
        </p:txBody>
      </p:sp>
    </p:spTree>
    <p:extLst>
      <p:ext uri="{BB962C8B-B14F-4D97-AF65-F5344CB8AC3E}">
        <p14:creationId xmlns:p14="http://schemas.microsoft.com/office/powerpoint/2010/main" val="601035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8731" y="625899"/>
            <a:ext cx="8442796" cy="791650"/>
          </a:xfrm>
        </p:spPr>
        <p:txBody>
          <a:bodyPr/>
          <a:lstStyle/>
          <a:p>
            <a:r>
              <a:rPr lang="en-US" dirty="0"/>
              <a:t>(</a:t>
            </a:r>
            <a:r>
              <a:rPr lang="en-US" dirty="0" err="1"/>
              <a:t>Wellicht</a:t>
            </a:r>
            <a:r>
              <a:rPr lang="en-US" dirty="0"/>
              <a:t>) om mee te </a:t>
            </a:r>
            <a:r>
              <a:rPr lang="en-US" dirty="0" err="1"/>
              <a:t>nemen</a:t>
            </a:r>
            <a:r>
              <a:rPr lang="en-US" dirty="0"/>
              <a:t> (2)...</a:t>
            </a:r>
          </a:p>
        </p:txBody>
      </p:sp>
      <p:pic>
        <p:nvPicPr>
          <p:cNvPr id="8" name="Picture 2" descr="Afbeeldingsresultaat voor doggy ba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3213" y="301020"/>
            <a:ext cx="889580" cy="149887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6"/>
          <p:cNvSpPr txBox="1">
            <a:spLocks/>
          </p:cNvSpPr>
          <p:nvPr/>
        </p:nvSpPr>
        <p:spPr>
          <a:xfrm>
            <a:off x="282222" y="1799893"/>
            <a:ext cx="8739305" cy="4532220"/>
          </a:xfrm>
          <a:prstGeom prst="rect">
            <a:avLst/>
          </a:prstGeom>
        </p:spPr>
        <p:txBody>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marL="342900" indent="-342900" defTabSz="914400">
              <a:buFont typeface="Arial" panose="020B0604020202020204" pitchFamily="34" charset="0"/>
              <a:buChar char="•"/>
            </a:pPr>
            <a:r>
              <a:rPr lang="en-US" sz="2400" dirty="0"/>
              <a:t>Voeding is hot en in het </a:t>
            </a:r>
            <a:r>
              <a:rPr lang="en-US" sz="2400" dirty="0" err="1"/>
              <a:t>onderwijs</a:t>
            </a:r>
            <a:r>
              <a:rPr lang="en-US" sz="2400" dirty="0"/>
              <a:t> </a:t>
            </a:r>
            <a:r>
              <a:rPr lang="en-US" sz="2400" dirty="0" err="1"/>
              <a:t>kan</a:t>
            </a:r>
            <a:r>
              <a:rPr lang="en-US" sz="2400" dirty="0"/>
              <a:t> je er heel </a:t>
            </a:r>
            <a:r>
              <a:rPr lang="en-US" sz="2400" dirty="0" err="1"/>
              <a:t>veel</a:t>
            </a:r>
            <a:r>
              <a:rPr lang="en-US" sz="2400" dirty="0"/>
              <a:t> </a:t>
            </a:r>
            <a:r>
              <a:rPr lang="en-US" sz="2400" dirty="0" err="1"/>
              <a:t>aan</a:t>
            </a:r>
            <a:r>
              <a:rPr lang="en-US" sz="2400" dirty="0"/>
              <a:t> </a:t>
            </a:r>
            <a:r>
              <a:rPr lang="en-US" sz="2400" dirty="0" err="1"/>
              <a:t>ophangen</a:t>
            </a:r>
            <a:r>
              <a:rPr lang="en-US" sz="2400" dirty="0"/>
              <a:t> (</a:t>
            </a:r>
            <a:r>
              <a:rPr lang="en-US" sz="2400" dirty="0" err="1"/>
              <a:t>niet</a:t>
            </a:r>
            <a:r>
              <a:rPr lang="en-US" sz="2400" dirty="0"/>
              <a:t> </a:t>
            </a:r>
            <a:r>
              <a:rPr lang="en-US" sz="2400" dirty="0" err="1"/>
              <a:t>alleen</a:t>
            </a:r>
            <a:r>
              <a:rPr lang="en-US" sz="2400" dirty="0"/>
              <a:t> </a:t>
            </a:r>
            <a:r>
              <a:rPr lang="en-US" sz="2400" dirty="0" err="1"/>
              <a:t>biologie</a:t>
            </a:r>
            <a:r>
              <a:rPr lang="en-US" sz="2400" dirty="0"/>
              <a:t>)</a:t>
            </a:r>
          </a:p>
          <a:p>
            <a:pPr marL="342900" indent="-342900" defTabSz="914400">
              <a:buFont typeface="Arial" panose="020B0604020202020204" pitchFamily="34" charset="0"/>
              <a:buChar char="•"/>
            </a:pPr>
            <a:endParaRPr lang="en-US" sz="2400" dirty="0"/>
          </a:p>
          <a:p>
            <a:pPr marL="342900" indent="-342900" defTabSz="914400">
              <a:buFont typeface="Arial" panose="020B0604020202020204" pitchFamily="34" charset="0"/>
              <a:buChar char="•"/>
            </a:pPr>
            <a:r>
              <a:rPr lang="en-US" sz="2400" dirty="0" err="1"/>
              <a:t>Onderwijs</a:t>
            </a:r>
            <a:r>
              <a:rPr lang="en-US" sz="2400" dirty="0"/>
              <a:t> in </a:t>
            </a:r>
            <a:r>
              <a:rPr lang="en-US" sz="2400" dirty="0" err="1"/>
              <a:t>wetenschappelijk</a:t>
            </a:r>
            <a:r>
              <a:rPr lang="en-US" sz="2400" dirty="0"/>
              <a:t> </a:t>
            </a:r>
            <a:r>
              <a:rPr lang="en-US" sz="2400" dirty="0" err="1"/>
              <a:t>denken</a:t>
            </a:r>
            <a:r>
              <a:rPr lang="en-US" sz="2400" dirty="0"/>
              <a:t>, </a:t>
            </a:r>
            <a:r>
              <a:rPr lang="en-US" sz="2400" dirty="0" err="1"/>
              <a:t>redeneren</a:t>
            </a:r>
            <a:r>
              <a:rPr lang="en-US" sz="2400" dirty="0"/>
              <a:t> en </a:t>
            </a:r>
            <a:r>
              <a:rPr lang="en-US" sz="2400" dirty="0" err="1"/>
              <a:t>communiceren</a:t>
            </a:r>
            <a:r>
              <a:rPr lang="en-US" sz="2400" dirty="0"/>
              <a:t> </a:t>
            </a:r>
            <a:r>
              <a:rPr lang="en-US" sz="2400" dirty="0" err="1"/>
              <a:t>wordt</a:t>
            </a:r>
            <a:r>
              <a:rPr lang="en-US" sz="2400" dirty="0"/>
              <a:t> steeds </a:t>
            </a:r>
            <a:r>
              <a:rPr lang="en-US" sz="2400" dirty="0" err="1"/>
              <a:t>belangrijker</a:t>
            </a:r>
            <a:r>
              <a:rPr lang="en-US" sz="2400" dirty="0"/>
              <a:t> </a:t>
            </a:r>
            <a:r>
              <a:rPr lang="en-US" sz="2400" dirty="0" err="1"/>
              <a:t>gelet</a:t>
            </a:r>
            <a:r>
              <a:rPr lang="en-US" sz="2400" dirty="0"/>
              <a:t> op fake </a:t>
            </a:r>
            <a:r>
              <a:rPr lang="en-US" sz="2400" dirty="0" err="1"/>
              <a:t>nieuws</a:t>
            </a:r>
            <a:r>
              <a:rPr lang="en-US" sz="2400" dirty="0"/>
              <a:t> en hypes.      </a:t>
            </a:r>
          </a:p>
        </p:txBody>
      </p:sp>
    </p:spTree>
    <p:extLst>
      <p:ext uri="{BB962C8B-B14F-4D97-AF65-F5344CB8AC3E}">
        <p14:creationId xmlns:p14="http://schemas.microsoft.com/office/powerpoint/2010/main" val="142335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FC4E136-D825-4E8B-93FC-E566545D3F12}"/>
              </a:ext>
            </a:extLst>
          </p:cNvPr>
          <p:cNvSpPr>
            <a:spLocks noGrp="1"/>
          </p:cNvSpPr>
          <p:nvPr>
            <p:ph type="title"/>
          </p:nvPr>
        </p:nvSpPr>
        <p:spPr>
          <a:xfrm>
            <a:off x="491642" y="230188"/>
            <a:ext cx="8442796" cy="775685"/>
          </a:xfrm>
        </p:spPr>
        <p:txBody>
          <a:bodyPr/>
          <a:lstStyle/>
          <a:p>
            <a:r>
              <a:rPr lang="nl-NL" sz="2400" dirty="0"/>
              <a:t>Percentage mensen met obesitas (BMI &gt; 30 [kg/m</a:t>
            </a:r>
            <a:r>
              <a:rPr lang="nl-NL" sz="2400" baseline="30000" dirty="0"/>
              <a:t>2</a:t>
            </a:r>
            <a:r>
              <a:rPr lang="nl-NL" sz="2400" dirty="0"/>
              <a:t>])</a:t>
            </a:r>
          </a:p>
        </p:txBody>
      </p:sp>
      <p:sp>
        <p:nvSpPr>
          <p:cNvPr id="2" name="Tijdelijke aanduiding voor dianummer 1">
            <a:extLst>
              <a:ext uri="{FF2B5EF4-FFF2-40B4-BE49-F238E27FC236}">
                <a16:creationId xmlns:a16="http://schemas.microsoft.com/office/drawing/2014/main" id="{76F75596-08D5-4195-A146-B4938EAA04C5}"/>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5</a:t>
            </a:fld>
            <a:endParaRPr lang="en-GB" dirty="0"/>
          </a:p>
        </p:txBody>
      </p:sp>
      <p:pic>
        <p:nvPicPr>
          <p:cNvPr id="4" name="Afbeelding 3" descr="Afbeelding met kaart&#10;&#10;Automatisch gegenereerde beschrijving">
            <a:extLst>
              <a:ext uri="{FF2B5EF4-FFF2-40B4-BE49-F238E27FC236}">
                <a16:creationId xmlns:a16="http://schemas.microsoft.com/office/drawing/2014/main" id="{E13AE3CA-0A99-40DE-9A80-5C9C4D25B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68" y="787760"/>
            <a:ext cx="4762500" cy="5057775"/>
          </a:xfrm>
          <a:prstGeom prst="rect">
            <a:avLst/>
          </a:prstGeom>
        </p:spPr>
      </p:pic>
      <p:sp>
        <p:nvSpPr>
          <p:cNvPr id="6" name="Tekstvak 5">
            <a:extLst>
              <a:ext uri="{FF2B5EF4-FFF2-40B4-BE49-F238E27FC236}">
                <a16:creationId xmlns:a16="http://schemas.microsoft.com/office/drawing/2014/main" id="{0FECCC70-1679-4221-93E8-78E1785ECCE1}"/>
              </a:ext>
            </a:extLst>
          </p:cNvPr>
          <p:cNvSpPr txBox="1"/>
          <p:nvPr/>
        </p:nvSpPr>
        <p:spPr>
          <a:xfrm>
            <a:off x="3828121" y="6534715"/>
            <a:ext cx="5315879" cy="292068"/>
          </a:xfrm>
          <a:prstGeom prst="rect">
            <a:avLst/>
          </a:prstGeom>
          <a:noFill/>
        </p:spPr>
        <p:txBody>
          <a:bodyPr wrap="none" rtlCol="0">
            <a:spAutoFit/>
          </a:bodyPr>
          <a:lstStyle/>
          <a:p>
            <a:pPr>
              <a:lnSpc>
                <a:spcPts val="1800"/>
              </a:lnSpc>
            </a:pPr>
            <a:r>
              <a:rPr lang="nl-NL" sz="1000" dirty="0" err="1">
                <a:latin typeface="Verdana" pitchFamily="34" charset="0"/>
              </a:rPr>
              <a:t>Bron:Gezondheidsmonitor</a:t>
            </a:r>
            <a:r>
              <a:rPr lang="nl-NL" sz="1000" dirty="0">
                <a:latin typeface="Verdana" pitchFamily="34" charset="0"/>
              </a:rPr>
              <a:t> Volwassenen en Ouderen van </a:t>
            </a:r>
            <a:r>
              <a:rPr lang="nl-NL" sz="1000" dirty="0" err="1">
                <a:latin typeface="Verdana" pitchFamily="34" charset="0"/>
              </a:rPr>
              <a:t>GGD’en</a:t>
            </a:r>
            <a:r>
              <a:rPr lang="nl-NL" sz="1000" dirty="0">
                <a:latin typeface="Verdana" pitchFamily="34" charset="0"/>
              </a:rPr>
              <a:t> CBS en RIVM </a:t>
            </a:r>
          </a:p>
        </p:txBody>
      </p:sp>
      <p:pic>
        <p:nvPicPr>
          <p:cNvPr id="8" name="Afbeelding 7">
            <a:extLst>
              <a:ext uri="{FF2B5EF4-FFF2-40B4-BE49-F238E27FC236}">
                <a16:creationId xmlns:a16="http://schemas.microsoft.com/office/drawing/2014/main" id="{8603AAA4-6A4D-449A-B8C7-B4A6AED1F67E}"/>
              </a:ext>
            </a:extLst>
          </p:cNvPr>
          <p:cNvPicPr>
            <a:picLocks noChangeAspect="1"/>
          </p:cNvPicPr>
          <p:nvPr/>
        </p:nvPicPr>
        <p:blipFill>
          <a:blip r:embed="rId3"/>
          <a:stretch>
            <a:fillRect/>
          </a:stretch>
        </p:blipFill>
        <p:spPr>
          <a:xfrm>
            <a:off x="5175524" y="2612503"/>
            <a:ext cx="3578908" cy="3438199"/>
          </a:xfrm>
          <a:prstGeom prst="rect">
            <a:avLst/>
          </a:prstGeom>
        </p:spPr>
      </p:pic>
    </p:spTree>
    <p:extLst>
      <p:ext uri="{BB962C8B-B14F-4D97-AF65-F5344CB8AC3E}">
        <p14:creationId xmlns:p14="http://schemas.microsoft.com/office/powerpoint/2010/main" val="208023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A65E76C-D27F-4A4E-BF5F-8AAA7D4E7D3A}"/>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6</a:t>
            </a:fld>
            <a:endParaRPr lang="en-GB" dirty="0"/>
          </a:p>
        </p:txBody>
      </p:sp>
      <p:pic>
        <p:nvPicPr>
          <p:cNvPr id="4" name="Afbeelding 3" descr="Afbeelding met tekst, vectorafbeeldingen&#10;&#10;Automatisch gegenereerde beschrijving">
            <a:extLst>
              <a:ext uri="{FF2B5EF4-FFF2-40B4-BE49-F238E27FC236}">
                <a16:creationId xmlns:a16="http://schemas.microsoft.com/office/drawing/2014/main" id="{4255863A-097D-4DAA-A7CF-2EC573CCB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098" y="664478"/>
            <a:ext cx="4293648" cy="5529044"/>
          </a:xfrm>
          <a:prstGeom prst="rect">
            <a:avLst/>
          </a:prstGeom>
        </p:spPr>
      </p:pic>
    </p:spTree>
    <p:extLst>
      <p:ext uri="{BB962C8B-B14F-4D97-AF65-F5344CB8AC3E}">
        <p14:creationId xmlns:p14="http://schemas.microsoft.com/office/powerpoint/2010/main" val="397166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D62F3-FF8B-4298-8330-DBA9E9A168D6}"/>
              </a:ext>
            </a:extLst>
          </p:cNvPr>
          <p:cNvSpPr>
            <a:spLocks noGrp="1"/>
          </p:cNvSpPr>
          <p:nvPr>
            <p:ph type="title"/>
          </p:nvPr>
        </p:nvSpPr>
        <p:spPr>
          <a:xfrm>
            <a:off x="201335" y="246966"/>
            <a:ext cx="9043332" cy="786329"/>
          </a:xfrm>
        </p:spPr>
        <p:txBody>
          <a:bodyPr/>
          <a:lstStyle/>
          <a:p>
            <a:r>
              <a:rPr lang="nl-NL" sz="2800" dirty="0"/>
              <a:t>Waarom is onze relatie met voeding zo complex?</a:t>
            </a:r>
          </a:p>
        </p:txBody>
      </p:sp>
      <p:sp>
        <p:nvSpPr>
          <p:cNvPr id="4" name="Tijdelijke aanduiding voor dianummer 3">
            <a:extLst>
              <a:ext uri="{FF2B5EF4-FFF2-40B4-BE49-F238E27FC236}">
                <a16:creationId xmlns:a16="http://schemas.microsoft.com/office/drawing/2014/main" id="{639F43EF-A526-42A4-B4BC-77641E06157F}"/>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7</a:t>
            </a:fld>
            <a:endParaRPr lang="en-GB" dirty="0"/>
          </a:p>
        </p:txBody>
      </p:sp>
      <p:sp>
        <p:nvSpPr>
          <p:cNvPr id="11" name="Rechthoek: afgeronde hoeken 10">
            <a:extLst>
              <a:ext uri="{FF2B5EF4-FFF2-40B4-BE49-F238E27FC236}">
                <a16:creationId xmlns:a16="http://schemas.microsoft.com/office/drawing/2014/main" id="{159B4F6C-9386-43F0-B41C-6865BE6FC16D}"/>
              </a:ext>
            </a:extLst>
          </p:cNvPr>
          <p:cNvSpPr/>
          <p:nvPr/>
        </p:nvSpPr>
        <p:spPr>
          <a:xfrm>
            <a:off x="1441507" y="2046913"/>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a:solidFill>
                  <a:schemeClr val="accent6"/>
                </a:solidFill>
              </a:rPr>
              <a:t>Biologische factoren </a:t>
            </a:r>
          </a:p>
        </p:txBody>
      </p:sp>
      <p:sp>
        <p:nvSpPr>
          <p:cNvPr id="12" name="Rechthoek: afgeronde hoeken 11">
            <a:extLst>
              <a:ext uri="{FF2B5EF4-FFF2-40B4-BE49-F238E27FC236}">
                <a16:creationId xmlns:a16="http://schemas.microsoft.com/office/drawing/2014/main" id="{D71B4215-55B2-44A1-8DCA-68FA93CFF913}"/>
              </a:ext>
            </a:extLst>
          </p:cNvPr>
          <p:cNvSpPr/>
          <p:nvPr/>
        </p:nvSpPr>
        <p:spPr>
          <a:xfrm>
            <a:off x="5361963" y="2046914"/>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a:solidFill>
                  <a:schemeClr val="accent6"/>
                </a:solidFill>
              </a:rPr>
              <a:t>Economische- en politieke factoren  </a:t>
            </a:r>
          </a:p>
        </p:txBody>
      </p:sp>
      <p:sp>
        <p:nvSpPr>
          <p:cNvPr id="13" name="Rechthoek: afgeronde hoeken 12">
            <a:extLst>
              <a:ext uri="{FF2B5EF4-FFF2-40B4-BE49-F238E27FC236}">
                <a16:creationId xmlns:a16="http://schemas.microsoft.com/office/drawing/2014/main" id="{4A62D79C-3486-478E-A28A-3F002DB3B941}"/>
              </a:ext>
            </a:extLst>
          </p:cNvPr>
          <p:cNvSpPr/>
          <p:nvPr/>
        </p:nvSpPr>
        <p:spPr>
          <a:xfrm>
            <a:off x="3401735" y="3839362"/>
            <a:ext cx="1879134" cy="1113639"/>
          </a:xfrm>
          <a:prstGeom prst="round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nl-NL" sz="1400" b="1" dirty="0" err="1">
                <a:solidFill>
                  <a:schemeClr val="accent6"/>
                </a:solidFill>
              </a:rPr>
              <a:t>Psycho-sociale</a:t>
            </a:r>
            <a:r>
              <a:rPr lang="nl-NL" sz="1400" b="1" dirty="0">
                <a:solidFill>
                  <a:schemeClr val="accent6"/>
                </a:solidFill>
              </a:rPr>
              <a:t> factoren  </a:t>
            </a:r>
          </a:p>
        </p:txBody>
      </p:sp>
      <p:sp>
        <p:nvSpPr>
          <p:cNvPr id="3" name="Pijl: links/rechts/omhoog 2">
            <a:extLst>
              <a:ext uri="{FF2B5EF4-FFF2-40B4-BE49-F238E27FC236}">
                <a16:creationId xmlns:a16="http://schemas.microsoft.com/office/drawing/2014/main" id="{CE84C557-872D-4060-9B2E-8725B59C06DF}"/>
              </a:ext>
            </a:extLst>
          </p:cNvPr>
          <p:cNvSpPr/>
          <p:nvPr/>
        </p:nvSpPr>
        <p:spPr>
          <a:xfrm rot="10800000">
            <a:off x="3606567" y="2452731"/>
            <a:ext cx="1469471" cy="1113639"/>
          </a:xfrm>
          <a:prstGeom prst="leftRightUpArrow">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a:solidFill>
                <a:schemeClr val="tx1"/>
              </a:solidFill>
            </a:endParaRPr>
          </a:p>
        </p:txBody>
      </p:sp>
      <p:sp>
        <p:nvSpPr>
          <p:cNvPr id="6" name="Rechthoek: afgeronde hoeken 5">
            <a:extLst>
              <a:ext uri="{FF2B5EF4-FFF2-40B4-BE49-F238E27FC236}">
                <a16:creationId xmlns:a16="http://schemas.microsoft.com/office/drawing/2014/main" id="{B3E0C3A8-0283-4FB3-BE5E-F4866399E11E}"/>
              </a:ext>
            </a:extLst>
          </p:cNvPr>
          <p:cNvSpPr/>
          <p:nvPr/>
        </p:nvSpPr>
        <p:spPr>
          <a:xfrm>
            <a:off x="1215004" y="1915989"/>
            <a:ext cx="2332139" cy="13754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Tree>
    <p:extLst>
      <p:ext uri="{BB962C8B-B14F-4D97-AF65-F5344CB8AC3E}">
        <p14:creationId xmlns:p14="http://schemas.microsoft.com/office/powerpoint/2010/main" val="381474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957" y="1102487"/>
            <a:ext cx="8389938" cy="53609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09698" y="203634"/>
            <a:ext cx="8734301" cy="1001712"/>
          </a:xfrm>
          <a:prstGeom prst="rect">
            <a:avLst/>
          </a:prstGeom>
        </p:spPr>
        <p:txBody>
          <a:bodyPr>
            <a:normAutofit/>
          </a:bodyPr>
          <a:lstStyle>
            <a:lvl1pPr algn="l" defTabSz="685800" rtl="0" eaLnBrk="1" latinLnBrk="0" hangingPunct="1">
              <a:lnSpc>
                <a:spcPct val="90000"/>
              </a:lnSpc>
              <a:spcBef>
                <a:spcPct val="0"/>
              </a:spcBef>
              <a:buNone/>
              <a:defRPr sz="2200" kern="1200">
                <a:solidFill>
                  <a:schemeClr val="tx2"/>
                </a:solidFill>
                <a:latin typeface="+mn-lt"/>
                <a:ea typeface="+mj-ea"/>
                <a:cs typeface="+mj-cs"/>
              </a:defRPr>
            </a:lvl1pPr>
          </a:lstStyle>
          <a:p>
            <a:r>
              <a:rPr lang="nl-NL" sz="3200" b="1" dirty="0">
                <a:solidFill>
                  <a:srgbClr val="002060"/>
                </a:solidFill>
                <a:latin typeface="Verdana" panose="020B0604030504040204" pitchFamily="34" charset="0"/>
                <a:ea typeface="Verdana" panose="020B0604030504040204" pitchFamily="34" charset="0"/>
                <a:cs typeface="Verdana" panose="020B0604030504040204" pitchFamily="34" charset="0"/>
              </a:rPr>
              <a:t>The survival of the fattest   </a:t>
            </a:r>
            <a:endParaRPr lang="en-US" sz="32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078253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3BCA7F6-28E3-4A8A-8D16-0A0D0EF58236}"/>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9</a:t>
            </a:fld>
            <a:endParaRPr lang="en-GB" dirty="0"/>
          </a:p>
        </p:txBody>
      </p:sp>
      <p:pic>
        <p:nvPicPr>
          <p:cNvPr id="4" name="Picture 5" descr="196753374_1815c7ce5e">
            <a:extLst>
              <a:ext uri="{FF2B5EF4-FFF2-40B4-BE49-F238E27FC236}">
                <a16:creationId xmlns:a16="http://schemas.microsoft.com/office/drawing/2014/main" id="{F0806CAF-EA36-4C32-8ED8-6FDAF6CF72B0}"/>
              </a:ext>
            </a:extLst>
          </p:cNvPr>
          <p:cNvPicPr>
            <a:picLocks noChangeAspect="1" noChangeArrowheads="1"/>
          </p:cNvPicPr>
          <p:nvPr/>
        </p:nvPicPr>
        <p:blipFill>
          <a:blip r:embed="rId2" cstate="print"/>
          <a:srcRect/>
          <a:stretch>
            <a:fillRect/>
          </a:stretch>
        </p:blipFill>
        <p:spPr bwMode="auto">
          <a:xfrm>
            <a:off x="511709" y="3793257"/>
            <a:ext cx="2625725" cy="1970087"/>
          </a:xfrm>
          <a:prstGeom prst="rect">
            <a:avLst/>
          </a:prstGeom>
          <a:noFill/>
        </p:spPr>
      </p:pic>
      <p:sp>
        <p:nvSpPr>
          <p:cNvPr id="5" name="Text Box 6">
            <a:extLst>
              <a:ext uri="{FF2B5EF4-FFF2-40B4-BE49-F238E27FC236}">
                <a16:creationId xmlns:a16="http://schemas.microsoft.com/office/drawing/2014/main" id="{05026787-7E02-482A-89E3-D3FF9508F104}"/>
              </a:ext>
            </a:extLst>
          </p:cNvPr>
          <p:cNvSpPr txBox="1">
            <a:spLocks noChangeArrowheads="1"/>
          </p:cNvSpPr>
          <p:nvPr/>
        </p:nvSpPr>
        <p:spPr bwMode="auto">
          <a:xfrm>
            <a:off x="3297774" y="4337709"/>
            <a:ext cx="2072041" cy="400110"/>
          </a:xfrm>
          <a:prstGeom prst="rect">
            <a:avLst/>
          </a:prstGeom>
          <a:noFill/>
          <a:ln w="12700" algn="ctr">
            <a:noFill/>
            <a:miter lim="800000"/>
            <a:headEnd/>
            <a:tailEnd/>
          </a:ln>
          <a:effectLst/>
        </p:spPr>
        <p:txBody>
          <a:bodyPr wrap="none">
            <a:spAutoFit/>
          </a:bodyPr>
          <a:lstStyle/>
          <a:p>
            <a:r>
              <a:rPr lang="en-GB" sz="2000" b="1" dirty="0">
                <a:solidFill>
                  <a:schemeClr val="accent6"/>
                </a:solidFill>
                <a:latin typeface="Calibri" pitchFamily="34" charset="0"/>
              </a:rPr>
              <a:t>Approx. 1600 kcal</a:t>
            </a:r>
          </a:p>
        </p:txBody>
      </p:sp>
      <p:pic>
        <p:nvPicPr>
          <p:cNvPr id="6" name="Picture 7" descr="magnum_28ice_cream29">
            <a:extLst>
              <a:ext uri="{FF2B5EF4-FFF2-40B4-BE49-F238E27FC236}">
                <a16:creationId xmlns:a16="http://schemas.microsoft.com/office/drawing/2014/main" id="{94A96B49-076C-492E-AAF9-F1758DE1C30E}"/>
              </a:ext>
            </a:extLst>
          </p:cNvPr>
          <p:cNvPicPr>
            <a:picLocks noChangeAspect="1" noChangeArrowheads="1"/>
          </p:cNvPicPr>
          <p:nvPr/>
        </p:nvPicPr>
        <p:blipFill>
          <a:blip r:embed="rId3" cstate="print"/>
          <a:srcRect/>
          <a:stretch>
            <a:fillRect/>
          </a:stretch>
        </p:blipFill>
        <p:spPr bwMode="auto">
          <a:xfrm>
            <a:off x="5839520" y="3515733"/>
            <a:ext cx="2517775" cy="1889125"/>
          </a:xfrm>
          <a:prstGeom prst="rect">
            <a:avLst/>
          </a:prstGeom>
          <a:noFill/>
        </p:spPr>
      </p:pic>
      <p:sp>
        <p:nvSpPr>
          <p:cNvPr id="7" name="Text Box 8">
            <a:extLst>
              <a:ext uri="{FF2B5EF4-FFF2-40B4-BE49-F238E27FC236}">
                <a16:creationId xmlns:a16="http://schemas.microsoft.com/office/drawing/2014/main" id="{A2B41CD3-891E-48AC-83C9-896AC844F861}"/>
              </a:ext>
            </a:extLst>
          </p:cNvPr>
          <p:cNvSpPr txBox="1">
            <a:spLocks noChangeArrowheads="1"/>
          </p:cNvSpPr>
          <p:nvPr/>
        </p:nvSpPr>
        <p:spPr bwMode="auto">
          <a:xfrm>
            <a:off x="5963456" y="5592841"/>
            <a:ext cx="2752724" cy="400110"/>
          </a:xfrm>
          <a:prstGeom prst="rect">
            <a:avLst/>
          </a:prstGeom>
          <a:noFill/>
          <a:ln w="12700" algn="ctr">
            <a:noFill/>
            <a:miter lim="800000"/>
            <a:headEnd/>
            <a:tailEnd/>
          </a:ln>
          <a:effectLst/>
        </p:spPr>
        <p:txBody>
          <a:bodyPr wrap="square">
            <a:spAutoFit/>
          </a:bodyPr>
          <a:lstStyle/>
          <a:p>
            <a:r>
              <a:rPr lang="en-GB" sz="2000" b="1" dirty="0">
                <a:solidFill>
                  <a:schemeClr val="accent6"/>
                </a:solidFill>
                <a:latin typeface="Calibri" pitchFamily="34" charset="0"/>
              </a:rPr>
              <a:t>Approx. 250-300 kcal</a:t>
            </a:r>
          </a:p>
        </p:txBody>
      </p:sp>
      <p:pic>
        <p:nvPicPr>
          <p:cNvPr id="8" name="Picture 2" descr="Afbeeldingsresultaat voor fuel meter">
            <a:extLst>
              <a:ext uri="{FF2B5EF4-FFF2-40B4-BE49-F238E27FC236}">
                <a16:creationId xmlns:a16="http://schemas.microsoft.com/office/drawing/2014/main" id="{4F6F4848-4262-4106-B348-F0020CC2C5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241" y="865049"/>
            <a:ext cx="3971105" cy="223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47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W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TotalTime>
  <Words>971</Words>
  <Application>Microsoft Office PowerPoint</Application>
  <PresentationFormat>Diavoorstelling (4:3)</PresentationFormat>
  <Paragraphs>175</Paragraphs>
  <Slides>45</Slides>
  <Notes>4</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45</vt:i4>
      </vt:variant>
    </vt:vector>
  </HeadingPairs>
  <TitlesOfParts>
    <vt:vector size="52" baseType="lpstr">
      <vt:lpstr>Arial</vt:lpstr>
      <vt:lpstr>Arial Unicode MS</vt:lpstr>
      <vt:lpstr>Calibri</vt:lpstr>
      <vt:lpstr>Verdana</vt:lpstr>
      <vt:lpstr>Wingdings</vt:lpstr>
      <vt:lpstr>WUR</vt:lpstr>
      <vt:lpstr>Slide</vt:lpstr>
      <vt:lpstr>PowerPoint-presentatie</vt:lpstr>
      <vt:lpstr>PowerPoint-presentatie</vt:lpstr>
      <vt:lpstr>PowerPoint-presentatie</vt:lpstr>
      <vt:lpstr>PowerPoint-presentatie</vt:lpstr>
      <vt:lpstr>Percentage mensen met obesitas (BMI &gt; 30 [kg/m2])</vt:lpstr>
      <vt:lpstr>PowerPoint-presentatie</vt:lpstr>
      <vt:lpstr>Waarom is onze relatie met voeding zo complex?</vt:lpstr>
      <vt:lpstr>PowerPoint-presentatie</vt:lpstr>
      <vt:lpstr>PowerPoint-presentatie</vt:lpstr>
      <vt:lpstr>PowerPoint-presentatie</vt:lpstr>
      <vt:lpstr>PowerPoint-presentatie</vt:lpstr>
      <vt:lpstr>PowerPoint-presentatie</vt:lpstr>
      <vt:lpstr>PowerPoint-presentatie</vt:lpstr>
      <vt:lpstr>PowerPoint-presentatie</vt:lpstr>
      <vt:lpstr>Waarom is onze relatie met voeding zo complex?</vt:lpstr>
      <vt:lpstr>PowerPoint-presentatie</vt:lpstr>
      <vt:lpstr>Overgewicht speelt vaak een rol  ..maar zeker niet altijd en ook niet alleen..</vt:lpstr>
      <vt:lpstr> Wat gebeurt er in ons vetweefsel ? </vt:lpstr>
      <vt:lpstr>PowerPoint-presentatie</vt:lpstr>
      <vt:lpstr>PowerPoint-presentatie</vt:lpstr>
      <vt:lpstr>En dat brein vindt bewegen niet meer zo fijn…..</vt:lpstr>
      <vt:lpstr>PowerPoint-presentatie</vt:lpstr>
      <vt:lpstr>PowerPoint-presentatie</vt:lpstr>
      <vt:lpstr>PowerPoint-presentatie</vt:lpstr>
      <vt:lpstr>Onveilig voedsel ?  </vt:lpstr>
      <vt:lpstr>Consumenten zijn bezorgd over risico’s maar kunnen die meestal zelf niet goed inschatten</vt:lpstr>
      <vt:lpstr>Het is ook hoe je het brengt</vt:lpstr>
      <vt:lpstr>PowerPoint-presentatie</vt:lpstr>
      <vt:lpstr>PowerPoint-presentatie</vt:lpstr>
      <vt:lpstr>PowerPoint-presentatie</vt:lpstr>
      <vt:lpstr>PowerPoint-presentatie</vt:lpstr>
      <vt:lpstr>PowerPoint-presentatie</vt:lpstr>
      <vt:lpstr>PowerPoint-presentatie</vt:lpstr>
      <vt:lpstr>Messerli FH. N Engl J Med 2012;367:1562-1564.</vt:lpstr>
      <vt:lpstr>PowerPoint-presentatie</vt:lpstr>
      <vt:lpstr>PowerPoint-presentatie</vt:lpstr>
      <vt:lpstr>PowerPoint-presentatie</vt:lpstr>
      <vt:lpstr>Dosis-effect relatie nutriënt</vt:lpstr>
      <vt:lpstr>Dosis-effect relatie van een nutriënt</vt:lpstr>
      <vt:lpstr>Hoe herken je een (voedings-) hype?  </vt:lpstr>
      <vt:lpstr>Wat zijn superfoods?</vt:lpstr>
      <vt:lpstr>PowerPoint-presentatie</vt:lpstr>
      <vt:lpstr>Het ontstaan en de ontwikkeling van een Hype(je) (1 maart 2014) </vt:lpstr>
      <vt:lpstr>(Wellicht) om mee te nemen...</vt:lpstr>
      <vt:lpstr>(Wellicht) om mee te nemen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Leefstijlgeneeskunde  - Fysiologische achtergronden -</dc:title>
  <dc:creator>Renger Witkamp</dc:creator>
  <cp:lastModifiedBy>gebruiker</cp:lastModifiedBy>
  <cp:revision>12</cp:revision>
  <cp:lastPrinted>2021-11-05T12:56:49Z</cp:lastPrinted>
  <dcterms:created xsi:type="dcterms:W3CDTF">2020-07-29T10:20:14Z</dcterms:created>
  <dcterms:modified xsi:type="dcterms:W3CDTF">2021-11-12T12:54:12Z</dcterms:modified>
</cp:coreProperties>
</file>