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handoutMasterIdLst>
    <p:handoutMasterId r:id="rId13"/>
  </p:handoutMasterIdLst>
  <p:sldIdLst>
    <p:sldId id="256" r:id="rId2"/>
    <p:sldId id="271" r:id="rId3"/>
    <p:sldId id="283" r:id="rId4"/>
    <p:sldId id="284" r:id="rId5"/>
    <p:sldId id="285" r:id="rId6"/>
    <p:sldId id="289" r:id="rId7"/>
    <p:sldId id="290" r:id="rId8"/>
    <p:sldId id="286" r:id="rId9"/>
    <p:sldId id="287" r:id="rId10"/>
    <p:sldId id="288" r:id="rId11"/>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kom" id="{E75E278A-FF0E-49A4-B170-79828D63BBAD}">
          <p14:sldIdLst>
            <p14:sldId id="256"/>
          </p14:sldIdLst>
        </p14:section>
        <p14:section name="Ontwerpen, Morphing, notities maken, samenwerken, uitleg krijgen" id="{B9B51309-D148-4332-87C2-07BE32FBCA3B}">
          <p14:sldIdLst>
            <p14:sldId id="271"/>
            <p14:sldId id="283"/>
            <p14:sldId id="284"/>
            <p14:sldId id="285"/>
            <p14:sldId id="289"/>
            <p14:sldId id="290"/>
            <p14:sldId id="286"/>
            <p14:sldId id="287"/>
            <p14:sldId id="288"/>
          </p14:sldIdLst>
        </p14:section>
        <p14:section name="Meer informati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089CC-36E8-41D9-9EEC-E74159C1C87D}" v="17" dt="2024-04-30T10:44:23.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41" autoAdjust="0"/>
  </p:normalViewPr>
  <p:slideViewPr>
    <p:cSldViewPr snapToGrid="0">
      <p:cViewPr varScale="1">
        <p:scale>
          <a:sx n="81" d="100"/>
          <a:sy n="81" d="100"/>
        </p:scale>
        <p:origin x="754"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Euwema" userId="4dff2b6d-e02c-4684-81fb-4cb1f994a467" providerId="ADAL" clId="{030089CC-36E8-41D9-9EEC-E74159C1C87D}"/>
    <pc:docChg chg="undo custSel addSld delSld modSld modSection">
      <pc:chgData name="Alicia Euwema" userId="4dff2b6d-e02c-4684-81fb-4cb1f994a467" providerId="ADAL" clId="{030089CC-36E8-41D9-9EEC-E74159C1C87D}" dt="2024-05-16T11:36:26.280" v="1499"/>
      <pc:docMkLst>
        <pc:docMk/>
      </pc:docMkLst>
      <pc:sldChg chg="addSp delSp modSp mod setBg">
        <pc:chgData name="Alicia Euwema" userId="4dff2b6d-e02c-4684-81fb-4cb1f994a467" providerId="ADAL" clId="{030089CC-36E8-41D9-9EEC-E74159C1C87D}" dt="2024-04-30T10:42:33.209" v="874"/>
        <pc:sldMkLst>
          <pc:docMk/>
          <pc:sldMk cId="2471807738" sldId="256"/>
        </pc:sldMkLst>
        <pc:spChg chg="mod">
          <ac:chgData name="Alicia Euwema" userId="4dff2b6d-e02c-4684-81fb-4cb1f994a467" providerId="ADAL" clId="{030089CC-36E8-41D9-9EEC-E74159C1C87D}" dt="2024-04-30T07:12:54.015" v="46" actId="20577"/>
          <ac:spMkLst>
            <pc:docMk/>
            <pc:sldMk cId="2471807738" sldId="256"/>
            <ac:spMk id="2" creationId="{00000000-0000-0000-0000-000000000000}"/>
          </ac:spMkLst>
        </pc:spChg>
        <pc:spChg chg="mod">
          <ac:chgData name="Alicia Euwema" userId="4dff2b6d-e02c-4684-81fb-4cb1f994a467" providerId="ADAL" clId="{030089CC-36E8-41D9-9EEC-E74159C1C87D}" dt="2024-04-30T07:13:32.347" v="108" actId="20577"/>
          <ac:spMkLst>
            <pc:docMk/>
            <pc:sldMk cId="2471807738" sldId="256"/>
            <ac:spMk id="3" creationId="{00000000-0000-0000-0000-000000000000}"/>
          </ac:spMkLst>
        </pc:spChg>
        <pc:picChg chg="del">
          <ac:chgData name="Alicia Euwema" userId="4dff2b6d-e02c-4684-81fb-4cb1f994a467" providerId="ADAL" clId="{030089CC-36E8-41D9-9EEC-E74159C1C87D}" dt="2024-04-30T07:28:14.174" v="656" actId="478"/>
          <ac:picMkLst>
            <pc:docMk/>
            <pc:sldMk cId="2471807738" sldId="256"/>
            <ac:picMk id="4" creationId="{00000000-0000-0000-0000-000000000000}"/>
          </ac:picMkLst>
        </pc:picChg>
        <pc:picChg chg="add mod">
          <ac:chgData name="Alicia Euwema" userId="4dff2b6d-e02c-4684-81fb-4cb1f994a467" providerId="ADAL" clId="{030089CC-36E8-41D9-9EEC-E74159C1C87D}" dt="2024-04-30T10:42:02.006" v="871" actId="1076"/>
          <ac:picMkLst>
            <pc:docMk/>
            <pc:sldMk cId="2471807738" sldId="256"/>
            <ac:picMk id="1026" creationId="{84B42E9A-A9EC-06BD-5D6E-AC449FAB2AEF}"/>
          </ac:picMkLst>
        </pc:picChg>
        <pc:picChg chg="add mod">
          <ac:chgData name="Alicia Euwema" userId="4dff2b6d-e02c-4684-81fb-4cb1f994a467" providerId="ADAL" clId="{030089CC-36E8-41D9-9EEC-E74159C1C87D}" dt="2024-04-30T10:41:59.483" v="870" actId="1076"/>
          <ac:picMkLst>
            <pc:docMk/>
            <pc:sldMk cId="2471807738" sldId="256"/>
            <ac:picMk id="1028" creationId="{BB26D088-8102-9A32-D883-379DED43AC98}"/>
          </ac:picMkLst>
        </pc:picChg>
        <pc:picChg chg="add mod">
          <ac:chgData name="Alicia Euwema" userId="4dff2b6d-e02c-4684-81fb-4cb1f994a467" providerId="ADAL" clId="{030089CC-36E8-41D9-9EEC-E74159C1C87D}" dt="2024-04-30T10:41:57.192" v="869" actId="1076"/>
          <ac:picMkLst>
            <pc:docMk/>
            <pc:sldMk cId="2471807738" sldId="256"/>
            <ac:picMk id="1030" creationId="{051A3050-CD1F-4E43-43D4-AEF104A8E489}"/>
          </ac:picMkLst>
        </pc:picChg>
      </pc:sldChg>
      <pc:sldChg chg="del">
        <pc:chgData name="Alicia Euwema" userId="4dff2b6d-e02c-4684-81fb-4cb1f994a467" providerId="ADAL" clId="{030089CC-36E8-41D9-9EEC-E74159C1C87D}" dt="2024-04-30T07:27:25.573" v="590" actId="47"/>
        <pc:sldMkLst>
          <pc:docMk/>
          <pc:sldMk cId="1328676004" sldId="257"/>
        </pc:sldMkLst>
      </pc:sldChg>
      <pc:sldChg chg="addSp delSp modSp mod">
        <pc:chgData name="Alicia Euwema" userId="4dff2b6d-e02c-4684-81fb-4cb1f994a467" providerId="ADAL" clId="{030089CC-36E8-41D9-9EEC-E74159C1C87D}" dt="2024-04-30T07:14:26.951" v="114" actId="1076"/>
        <pc:sldMkLst>
          <pc:docMk/>
          <pc:sldMk cId="3457616166" sldId="271"/>
        </pc:sldMkLst>
        <pc:spChg chg="del">
          <ac:chgData name="Alicia Euwema" userId="4dff2b6d-e02c-4684-81fb-4cb1f994a467" providerId="ADAL" clId="{030089CC-36E8-41D9-9EEC-E74159C1C87D}" dt="2024-04-30T07:13:40.618" v="109" actId="478"/>
          <ac:spMkLst>
            <pc:docMk/>
            <pc:sldMk cId="3457616166" sldId="271"/>
            <ac:spMk id="38" creationId="{00000000-0000-0000-0000-000000000000}"/>
          </ac:spMkLst>
        </pc:spChg>
        <pc:picChg chg="add mod">
          <ac:chgData name="Alicia Euwema" userId="4dff2b6d-e02c-4684-81fb-4cb1f994a467" providerId="ADAL" clId="{030089CC-36E8-41D9-9EEC-E74159C1C87D}" dt="2024-04-30T07:14:26.951" v="114" actId="1076"/>
          <ac:picMkLst>
            <pc:docMk/>
            <pc:sldMk cId="3457616166" sldId="271"/>
            <ac:picMk id="3" creationId="{64FAA5F5-2DEB-EA86-2189-2E858F41D47A}"/>
          </ac:picMkLst>
        </pc:picChg>
        <pc:picChg chg="del">
          <ac:chgData name="Alicia Euwema" userId="4dff2b6d-e02c-4684-81fb-4cb1f994a467" providerId="ADAL" clId="{030089CC-36E8-41D9-9EEC-E74159C1C87D}" dt="2024-04-30T07:13:41.377" v="110" actId="478"/>
          <ac:picMkLst>
            <pc:docMk/>
            <pc:sldMk cId="3457616166" sldId="271"/>
            <ac:picMk id="5" creationId="{00000000-0000-0000-0000-000000000000}"/>
          </ac:picMkLst>
        </pc:picChg>
      </pc:sldChg>
      <pc:sldChg chg="del">
        <pc:chgData name="Alicia Euwema" userId="4dff2b6d-e02c-4684-81fb-4cb1f994a467" providerId="ADAL" clId="{030089CC-36E8-41D9-9EEC-E74159C1C87D}" dt="2024-04-30T07:27:24.848" v="589" actId="47"/>
        <pc:sldMkLst>
          <pc:docMk/>
          <pc:sldMk cId="727668169" sldId="275"/>
        </pc:sldMkLst>
      </pc:sldChg>
      <pc:sldChg chg="del">
        <pc:chgData name="Alicia Euwema" userId="4dff2b6d-e02c-4684-81fb-4cb1f994a467" providerId="ADAL" clId="{030089CC-36E8-41D9-9EEC-E74159C1C87D}" dt="2024-04-30T07:27:24.399" v="588" actId="47"/>
        <pc:sldMkLst>
          <pc:docMk/>
          <pc:sldMk cId="1769326051" sldId="276"/>
        </pc:sldMkLst>
      </pc:sldChg>
      <pc:sldChg chg="modSp del mod">
        <pc:chgData name="Alicia Euwema" userId="4dff2b6d-e02c-4684-81fb-4cb1f994a467" providerId="ADAL" clId="{030089CC-36E8-41D9-9EEC-E74159C1C87D}" dt="2024-04-30T07:15:18.543" v="135" actId="47"/>
        <pc:sldMkLst>
          <pc:docMk/>
          <pc:sldMk cId="1107001750" sldId="279"/>
        </pc:sldMkLst>
        <pc:spChg chg="mod">
          <ac:chgData name="Alicia Euwema" userId="4dff2b6d-e02c-4684-81fb-4cb1f994a467" providerId="ADAL" clId="{030089CC-36E8-41D9-9EEC-E74159C1C87D}" dt="2024-04-30T07:15:14.361" v="134" actId="5793"/>
          <ac:spMkLst>
            <pc:docMk/>
            <pc:sldMk cId="1107001750" sldId="279"/>
            <ac:spMk id="4" creationId="{00000000-0000-0000-0000-000000000000}"/>
          </ac:spMkLst>
        </pc:spChg>
      </pc:sldChg>
      <pc:sldChg chg="del">
        <pc:chgData name="Alicia Euwema" userId="4dff2b6d-e02c-4684-81fb-4cb1f994a467" providerId="ADAL" clId="{030089CC-36E8-41D9-9EEC-E74159C1C87D}" dt="2024-04-30T07:27:26.700" v="591" actId="47"/>
        <pc:sldMkLst>
          <pc:docMk/>
          <pc:sldMk cId="2596833607" sldId="280"/>
        </pc:sldMkLst>
      </pc:sldChg>
      <pc:sldChg chg="addSp delSp modSp del mod delAnim">
        <pc:chgData name="Alicia Euwema" userId="4dff2b6d-e02c-4684-81fb-4cb1f994a467" providerId="ADAL" clId="{030089CC-36E8-41D9-9EEC-E74159C1C87D}" dt="2024-04-30T07:20:11.964" v="290" actId="47"/>
        <pc:sldMkLst>
          <pc:docMk/>
          <pc:sldMk cId="958036878" sldId="281"/>
        </pc:sldMkLst>
        <pc:spChg chg="mod">
          <ac:chgData name="Alicia Euwema" userId="4dff2b6d-e02c-4684-81fb-4cb1f994a467" providerId="ADAL" clId="{030089CC-36E8-41D9-9EEC-E74159C1C87D}" dt="2024-04-30T07:19:56.408" v="287" actId="20577"/>
          <ac:spMkLst>
            <pc:docMk/>
            <pc:sldMk cId="958036878" sldId="281"/>
            <ac:spMk id="3" creationId="{00000000-0000-0000-0000-000000000000}"/>
          </ac:spMkLst>
        </pc:spChg>
        <pc:spChg chg="add mod">
          <ac:chgData name="Alicia Euwema" userId="4dff2b6d-e02c-4684-81fb-4cb1f994a467" providerId="ADAL" clId="{030089CC-36E8-41D9-9EEC-E74159C1C87D}" dt="2024-04-30T07:19:58.993" v="288" actId="478"/>
          <ac:spMkLst>
            <pc:docMk/>
            <pc:sldMk cId="958036878" sldId="281"/>
            <ac:spMk id="4" creationId="{A182B6B8-9267-01FA-A6AC-4BD984C8CF7D}"/>
          </ac:spMkLst>
        </pc:spChg>
        <pc:picChg chg="del">
          <ac:chgData name="Alicia Euwema" userId="4dff2b6d-e02c-4684-81fb-4cb1f994a467" providerId="ADAL" clId="{030089CC-36E8-41D9-9EEC-E74159C1C87D}" dt="2024-04-30T07:19:58.993" v="288" actId="478"/>
          <ac:picMkLst>
            <pc:docMk/>
            <pc:sldMk cId="958036878" sldId="281"/>
            <ac:picMk id="7" creationId="{9F029C1A-F15A-44BF-996A-1F59B3110D78}"/>
          </ac:picMkLst>
        </pc:picChg>
      </pc:sldChg>
      <pc:sldChg chg="del">
        <pc:chgData name="Alicia Euwema" userId="4dff2b6d-e02c-4684-81fb-4cb1f994a467" providerId="ADAL" clId="{030089CC-36E8-41D9-9EEC-E74159C1C87D}" dt="2024-04-30T07:27:23.862" v="587" actId="47"/>
        <pc:sldMkLst>
          <pc:docMk/>
          <pc:sldMk cId="893025881" sldId="282"/>
        </pc:sldMkLst>
      </pc:sldChg>
      <pc:sldChg chg="addSp delSp modSp new mod chgLayout modNotesTx">
        <pc:chgData name="Alicia Euwema" userId="4dff2b6d-e02c-4684-81fb-4cb1f994a467" providerId="ADAL" clId="{030089CC-36E8-41D9-9EEC-E74159C1C87D}" dt="2024-05-16T11:36:26.280" v="1499"/>
        <pc:sldMkLst>
          <pc:docMk/>
          <pc:sldMk cId="3684785993" sldId="283"/>
        </pc:sldMkLst>
        <pc:spChg chg="mod ord">
          <ac:chgData name="Alicia Euwema" userId="4dff2b6d-e02c-4684-81fb-4cb1f994a467" providerId="ADAL" clId="{030089CC-36E8-41D9-9EEC-E74159C1C87D}" dt="2024-05-16T10:26:04.368" v="1322" actId="700"/>
          <ac:spMkLst>
            <pc:docMk/>
            <pc:sldMk cId="3684785993" sldId="283"/>
            <ac:spMk id="2" creationId="{96AEA0AA-EEB6-0092-F983-91AD64AC1A62}"/>
          </ac:spMkLst>
        </pc:spChg>
        <pc:spChg chg="del">
          <ac:chgData name="Alicia Euwema" userId="4dff2b6d-e02c-4684-81fb-4cb1f994a467" providerId="ADAL" clId="{030089CC-36E8-41D9-9EEC-E74159C1C87D}" dt="2024-05-16T10:26:04.368" v="1322" actId="700"/>
          <ac:spMkLst>
            <pc:docMk/>
            <pc:sldMk cId="3684785993" sldId="283"/>
            <ac:spMk id="3" creationId="{EBA0E496-AC85-282C-9610-84757777EB90}"/>
          </ac:spMkLst>
        </pc:spChg>
        <pc:spChg chg="add mod ord">
          <ac:chgData name="Alicia Euwema" userId="4dff2b6d-e02c-4684-81fb-4cb1f994a467" providerId="ADAL" clId="{030089CC-36E8-41D9-9EEC-E74159C1C87D}" dt="2024-05-16T10:36:31.245" v="1342" actId="20577"/>
          <ac:spMkLst>
            <pc:docMk/>
            <pc:sldMk cId="3684785993" sldId="283"/>
            <ac:spMk id="4" creationId="{6D52ED87-2D8F-E3F2-7A2F-005B9A2F9E25}"/>
          </ac:spMkLst>
        </pc:spChg>
      </pc:sldChg>
      <pc:sldChg chg="addSp delSp modSp new mod modNotesTx">
        <pc:chgData name="Alicia Euwema" userId="4dff2b6d-e02c-4684-81fb-4cb1f994a467" providerId="ADAL" clId="{030089CC-36E8-41D9-9EEC-E74159C1C87D}" dt="2024-05-16T10:00:02.570" v="1305" actId="1076"/>
        <pc:sldMkLst>
          <pc:docMk/>
          <pc:sldMk cId="1607674850" sldId="284"/>
        </pc:sldMkLst>
        <pc:spChg chg="mod">
          <ac:chgData name="Alicia Euwema" userId="4dff2b6d-e02c-4684-81fb-4cb1f994a467" providerId="ADAL" clId="{030089CC-36E8-41D9-9EEC-E74159C1C87D}" dt="2024-05-16T10:00:02.570" v="1305" actId="1076"/>
          <ac:spMkLst>
            <pc:docMk/>
            <pc:sldMk cId="1607674850" sldId="284"/>
            <ac:spMk id="2" creationId="{8E163CE2-3E63-50D4-3A8A-DFD047181663}"/>
          </ac:spMkLst>
        </pc:spChg>
        <pc:spChg chg="mod">
          <ac:chgData name="Alicia Euwema" userId="4dff2b6d-e02c-4684-81fb-4cb1f994a467" providerId="ADAL" clId="{030089CC-36E8-41D9-9EEC-E74159C1C87D}" dt="2024-05-16T09:59:56.317" v="1303" actId="1076"/>
          <ac:spMkLst>
            <pc:docMk/>
            <pc:sldMk cId="1607674850" sldId="284"/>
            <ac:spMk id="3" creationId="{8CA2F5D5-BA8D-00F9-2AD5-B898C9DC7033}"/>
          </ac:spMkLst>
        </pc:spChg>
        <pc:picChg chg="add del mod">
          <ac:chgData name="Alicia Euwema" userId="4dff2b6d-e02c-4684-81fb-4cb1f994a467" providerId="ADAL" clId="{030089CC-36E8-41D9-9EEC-E74159C1C87D}" dt="2024-04-30T10:43:47.561" v="878" actId="478"/>
          <ac:picMkLst>
            <pc:docMk/>
            <pc:sldMk cId="1607674850" sldId="284"/>
            <ac:picMk id="5" creationId="{915DB1CA-A87F-49AF-F059-978551E8FC11}"/>
          </ac:picMkLst>
        </pc:picChg>
        <pc:picChg chg="add mod">
          <ac:chgData name="Alicia Euwema" userId="4dff2b6d-e02c-4684-81fb-4cb1f994a467" providerId="ADAL" clId="{030089CC-36E8-41D9-9EEC-E74159C1C87D}" dt="2024-05-16T09:59:53.179" v="1302" actId="1076"/>
          <ac:picMkLst>
            <pc:docMk/>
            <pc:sldMk cId="1607674850" sldId="284"/>
            <ac:picMk id="7" creationId="{47754B45-69E6-4C62-A72B-38006603DC1F}"/>
          </ac:picMkLst>
        </pc:picChg>
      </pc:sldChg>
      <pc:sldChg chg="addSp delSp modSp new mod modNotesTx">
        <pc:chgData name="Alicia Euwema" userId="4dff2b6d-e02c-4684-81fb-4cb1f994a467" providerId="ADAL" clId="{030089CC-36E8-41D9-9EEC-E74159C1C87D}" dt="2024-05-16T09:59:42.257" v="1300" actId="20577"/>
        <pc:sldMkLst>
          <pc:docMk/>
          <pc:sldMk cId="3968569492" sldId="285"/>
        </pc:sldMkLst>
        <pc:spChg chg="mod">
          <ac:chgData name="Alicia Euwema" userId="4dff2b6d-e02c-4684-81fb-4cb1f994a467" providerId="ADAL" clId="{030089CC-36E8-41D9-9EEC-E74159C1C87D}" dt="2024-05-16T09:59:42.257" v="1300" actId="20577"/>
          <ac:spMkLst>
            <pc:docMk/>
            <pc:sldMk cId="3968569492" sldId="285"/>
            <ac:spMk id="2" creationId="{F3DE7A86-A05F-C801-8490-791DD5E56093}"/>
          </ac:spMkLst>
        </pc:spChg>
        <pc:spChg chg="del">
          <ac:chgData name="Alicia Euwema" userId="4dff2b6d-e02c-4684-81fb-4cb1f994a467" providerId="ADAL" clId="{030089CC-36E8-41D9-9EEC-E74159C1C87D}" dt="2024-05-16T09:57:57.341" v="1277" actId="931"/>
          <ac:spMkLst>
            <pc:docMk/>
            <pc:sldMk cId="3968569492" sldId="285"/>
            <ac:spMk id="3" creationId="{6D98CD9A-1F41-D905-D0ED-A1E48A684059}"/>
          </ac:spMkLst>
        </pc:spChg>
        <pc:picChg chg="add mod">
          <ac:chgData name="Alicia Euwema" userId="4dff2b6d-e02c-4684-81fb-4cb1f994a467" providerId="ADAL" clId="{030089CC-36E8-41D9-9EEC-E74159C1C87D}" dt="2024-05-16T09:59:21.350" v="1292" actId="1076"/>
          <ac:picMkLst>
            <pc:docMk/>
            <pc:sldMk cId="3968569492" sldId="285"/>
            <ac:picMk id="5" creationId="{DA1C13F0-2F85-E29C-8F12-FB7310D9B2B2}"/>
          </ac:picMkLst>
        </pc:picChg>
      </pc:sldChg>
      <pc:sldChg chg="addSp delSp modSp new mod chgLayout">
        <pc:chgData name="Alicia Euwema" userId="4dff2b6d-e02c-4684-81fb-4cb1f994a467" providerId="ADAL" clId="{030089CC-36E8-41D9-9EEC-E74159C1C87D}" dt="2024-05-16T10:13:30.792" v="1321" actId="14100"/>
        <pc:sldMkLst>
          <pc:docMk/>
          <pc:sldMk cId="2067446258" sldId="286"/>
        </pc:sldMkLst>
        <pc:spChg chg="mod ord">
          <ac:chgData name="Alicia Euwema" userId="4dff2b6d-e02c-4684-81fb-4cb1f994a467" providerId="ADAL" clId="{030089CC-36E8-41D9-9EEC-E74159C1C87D}" dt="2024-05-16T10:13:23.251" v="1319" actId="700"/>
          <ac:spMkLst>
            <pc:docMk/>
            <pc:sldMk cId="2067446258" sldId="286"/>
            <ac:spMk id="2" creationId="{A65A2E8E-5091-A49E-0B6E-EB68029C0E41}"/>
          </ac:spMkLst>
        </pc:spChg>
        <pc:spChg chg="del">
          <ac:chgData name="Alicia Euwema" userId="4dff2b6d-e02c-4684-81fb-4cb1f994a467" providerId="ADAL" clId="{030089CC-36E8-41D9-9EEC-E74159C1C87D}" dt="2024-05-16T10:13:23.251" v="1319" actId="700"/>
          <ac:spMkLst>
            <pc:docMk/>
            <pc:sldMk cId="2067446258" sldId="286"/>
            <ac:spMk id="3" creationId="{6C552065-A274-FC9C-E7B6-393F4B771731}"/>
          </ac:spMkLst>
        </pc:spChg>
        <pc:spChg chg="add del mod ord">
          <ac:chgData name="Alicia Euwema" userId="4dff2b6d-e02c-4684-81fb-4cb1f994a467" providerId="ADAL" clId="{030089CC-36E8-41D9-9EEC-E74159C1C87D}" dt="2024-05-16T10:13:26.656" v="1320" actId="478"/>
          <ac:spMkLst>
            <pc:docMk/>
            <pc:sldMk cId="2067446258" sldId="286"/>
            <ac:spMk id="6" creationId="{B639C3C7-454B-5549-45D0-A082BE38DC53}"/>
          </ac:spMkLst>
        </pc:spChg>
        <pc:picChg chg="add mod">
          <ac:chgData name="Alicia Euwema" userId="4dff2b6d-e02c-4684-81fb-4cb1f994a467" providerId="ADAL" clId="{030089CC-36E8-41D9-9EEC-E74159C1C87D}" dt="2024-05-16T10:13:30.792" v="1321" actId="14100"/>
          <ac:picMkLst>
            <pc:docMk/>
            <pc:sldMk cId="2067446258" sldId="286"/>
            <ac:picMk id="5" creationId="{BDCBCED1-23C8-614A-78E5-F322F31F01C3}"/>
          </ac:picMkLst>
        </pc:picChg>
      </pc:sldChg>
      <pc:sldChg chg="addSp delSp modSp new mod modNotesTx">
        <pc:chgData name="Alicia Euwema" userId="4dff2b6d-e02c-4684-81fb-4cb1f994a467" providerId="ADAL" clId="{030089CC-36E8-41D9-9EEC-E74159C1C87D}" dt="2024-05-16T10:37:38.533" v="1378" actId="20577"/>
        <pc:sldMkLst>
          <pc:docMk/>
          <pc:sldMk cId="1157661094" sldId="287"/>
        </pc:sldMkLst>
        <pc:spChg chg="mod">
          <ac:chgData name="Alicia Euwema" userId="4dff2b6d-e02c-4684-81fb-4cb1f994a467" providerId="ADAL" clId="{030089CC-36E8-41D9-9EEC-E74159C1C87D}" dt="2024-04-30T07:27:52.166" v="614" actId="20577"/>
          <ac:spMkLst>
            <pc:docMk/>
            <pc:sldMk cId="1157661094" sldId="287"/>
            <ac:spMk id="2" creationId="{D3907AC9-E32C-0A25-2C8D-38E9CB328E3A}"/>
          </ac:spMkLst>
        </pc:spChg>
        <pc:spChg chg="del mod">
          <ac:chgData name="Alicia Euwema" userId="4dff2b6d-e02c-4684-81fb-4cb1f994a467" providerId="ADAL" clId="{030089CC-36E8-41D9-9EEC-E74159C1C87D}" dt="2024-05-16T10:37:02.511" v="1360" actId="478"/>
          <ac:spMkLst>
            <pc:docMk/>
            <pc:sldMk cId="1157661094" sldId="287"/>
            <ac:spMk id="3" creationId="{CDF8A4A6-9D68-CE66-D59B-808882428A68}"/>
          </ac:spMkLst>
        </pc:spChg>
        <pc:spChg chg="add mod">
          <ac:chgData name="Alicia Euwema" userId="4dff2b6d-e02c-4684-81fb-4cb1f994a467" providerId="ADAL" clId="{030089CC-36E8-41D9-9EEC-E74159C1C87D}" dt="2024-05-16T10:37:02.511" v="1360" actId="478"/>
          <ac:spMkLst>
            <pc:docMk/>
            <pc:sldMk cId="1157661094" sldId="287"/>
            <ac:spMk id="5" creationId="{8C1DAE6E-4F73-74C5-97E0-630C7CEBCDD9}"/>
          </ac:spMkLst>
        </pc:spChg>
        <pc:picChg chg="add mod">
          <ac:chgData name="Alicia Euwema" userId="4dff2b6d-e02c-4684-81fb-4cb1f994a467" providerId="ADAL" clId="{030089CC-36E8-41D9-9EEC-E74159C1C87D}" dt="2024-05-16T10:37:33.142" v="1363" actId="1076"/>
          <ac:picMkLst>
            <pc:docMk/>
            <pc:sldMk cId="1157661094" sldId="287"/>
            <ac:picMk id="7" creationId="{999AA114-5CF3-FBD5-3FDD-599C1A2311EF}"/>
          </ac:picMkLst>
        </pc:picChg>
      </pc:sldChg>
      <pc:sldChg chg="modSp new mod modNotesTx">
        <pc:chgData name="Alicia Euwema" userId="4dff2b6d-e02c-4684-81fb-4cb1f994a467" providerId="ADAL" clId="{030089CC-36E8-41D9-9EEC-E74159C1C87D}" dt="2024-05-16T10:39:10.874" v="1496" actId="20577"/>
        <pc:sldMkLst>
          <pc:docMk/>
          <pc:sldMk cId="1051809173" sldId="288"/>
        </pc:sldMkLst>
        <pc:spChg chg="mod">
          <ac:chgData name="Alicia Euwema" userId="4dff2b6d-e02c-4684-81fb-4cb1f994a467" providerId="ADAL" clId="{030089CC-36E8-41D9-9EEC-E74159C1C87D}" dt="2024-04-30T07:28:05.408" v="655" actId="20577"/>
          <ac:spMkLst>
            <pc:docMk/>
            <pc:sldMk cId="1051809173" sldId="288"/>
            <ac:spMk id="2" creationId="{5C03C3FE-8FF4-CFB8-0BAA-EE5E17ECD0AB}"/>
          </ac:spMkLst>
        </pc:spChg>
        <pc:spChg chg="mod">
          <ac:chgData name="Alicia Euwema" userId="4dff2b6d-e02c-4684-81fb-4cb1f994a467" providerId="ADAL" clId="{030089CC-36E8-41D9-9EEC-E74159C1C87D}" dt="2024-05-16T10:39:10.874" v="1496" actId="20577"/>
          <ac:spMkLst>
            <pc:docMk/>
            <pc:sldMk cId="1051809173" sldId="288"/>
            <ac:spMk id="3" creationId="{BB8C0EE0-0605-D7C5-1E76-F19907B3577D}"/>
          </ac:spMkLst>
        </pc:spChg>
      </pc:sldChg>
      <pc:sldChg chg="addSp delSp modSp new mod modNotesTx">
        <pc:chgData name="Alicia Euwema" userId="4dff2b6d-e02c-4684-81fb-4cb1f994a467" providerId="ADAL" clId="{030089CC-36E8-41D9-9EEC-E74159C1C87D}" dt="2024-05-16T09:59:15.097" v="1291" actId="20577"/>
        <pc:sldMkLst>
          <pc:docMk/>
          <pc:sldMk cId="732487985" sldId="289"/>
        </pc:sldMkLst>
        <pc:spChg chg="mod">
          <ac:chgData name="Alicia Euwema" userId="4dff2b6d-e02c-4684-81fb-4cb1f994a467" providerId="ADAL" clId="{030089CC-36E8-41D9-9EEC-E74159C1C87D}" dt="2024-05-16T09:59:15.097" v="1291" actId="20577"/>
          <ac:spMkLst>
            <pc:docMk/>
            <pc:sldMk cId="732487985" sldId="289"/>
            <ac:spMk id="2" creationId="{E731CE31-5885-F01A-ABD6-71F8A325E6A8}"/>
          </ac:spMkLst>
        </pc:spChg>
        <pc:spChg chg="del">
          <ac:chgData name="Alicia Euwema" userId="4dff2b6d-e02c-4684-81fb-4cb1f994a467" providerId="ADAL" clId="{030089CC-36E8-41D9-9EEC-E74159C1C87D}" dt="2024-05-16T09:58:38.608" v="1279" actId="931"/>
          <ac:spMkLst>
            <pc:docMk/>
            <pc:sldMk cId="732487985" sldId="289"/>
            <ac:spMk id="3" creationId="{724C2C01-AA58-8994-6AC8-D96A0979EA62}"/>
          </ac:spMkLst>
        </pc:spChg>
        <pc:picChg chg="add mod">
          <ac:chgData name="Alicia Euwema" userId="4dff2b6d-e02c-4684-81fb-4cb1f994a467" providerId="ADAL" clId="{030089CC-36E8-41D9-9EEC-E74159C1C87D}" dt="2024-05-16T09:59:03.756" v="1284" actId="1076"/>
          <ac:picMkLst>
            <pc:docMk/>
            <pc:sldMk cId="732487985" sldId="289"/>
            <ac:picMk id="5" creationId="{2D7AE514-A75B-A3B2-41F9-48BD6D95B1B4}"/>
          </ac:picMkLst>
        </pc:picChg>
      </pc:sldChg>
      <pc:sldChg chg="addSp delSp modSp new mod modNotesTx">
        <pc:chgData name="Alicia Euwema" userId="4dff2b6d-e02c-4684-81fb-4cb1f994a467" providerId="ADAL" clId="{030089CC-36E8-41D9-9EEC-E74159C1C87D}" dt="2024-05-16T10:06:52.004" v="1315" actId="1076"/>
        <pc:sldMkLst>
          <pc:docMk/>
          <pc:sldMk cId="61082573" sldId="290"/>
        </pc:sldMkLst>
        <pc:spChg chg="mod">
          <ac:chgData name="Alicia Euwema" userId="4dff2b6d-e02c-4684-81fb-4cb1f994a467" providerId="ADAL" clId="{030089CC-36E8-41D9-9EEC-E74159C1C87D}" dt="2024-05-16T10:06:13.323" v="1314" actId="122"/>
          <ac:spMkLst>
            <pc:docMk/>
            <pc:sldMk cId="61082573" sldId="290"/>
            <ac:spMk id="2" creationId="{6EEFCCEC-0E12-6BB5-E3C1-E4F1E1C9ED00}"/>
          </ac:spMkLst>
        </pc:spChg>
        <pc:spChg chg="del">
          <ac:chgData name="Alicia Euwema" userId="4dff2b6d-e02c-4684-81fb-4cb1f994a467" providerId="ADAL" clId="{030089CC-36E8-41D9-9EEC-E74159C1C87D}" dt="2024-05-16T10:01:13.014" v="1306" actId="931"/>
          <ac:spMkLst>
            <pc:docMk/>
            <pc:sldMk cId="61082573" sldId="290"/>
            <ac:spMk id="3" creationId="{6738DA96-25B0-A5FC-C83A-866A620DE063}"/>
          </ac:spMkLst>
        </pc:spChg>
        <pc:picChg chg="add mod">
          <ac:chgData name="Alicia Euwema" userId="4dff2b6d-e02c-4684-81fb-4cb1f994a467" providerId="ADAL" clId="{030089CC-36E8-41D9-9EEC-E74159C1C87D}" dt="2024-05-16T10:06:52.004" v="1315" actId="1076"/>
          <ac:picMkLst>
            <pc:docMk/>
            <pc:sldMk cId="61082573" sldId="290"/>
            <ac:picMk id="5" creationId="{AE76186D-A9D4-598A-0416-B28911EDCE5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153E4A1-B453-431D-BE43-205EA8E77ECF}" type="datetime1">
              <a:rPr lang="nl-NL" smtClean="0"/>
              <a:t>16-5-2024</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nl-NL" smtClean="0"/>
              <a:t>‹nr.›</a:t>
            </a:fld>
            <a:endParaRPr lang="nl-NL"/>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49F48-36AB-40F5-8923-9A6C93A765A9}" type="datetime1">
              <a:rPr lang="nl-NL" smtClean="0"/>
              <a:pPr/>
              <a:t>16-5-2024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nl-NL" noProof="0" smtClean="0"/>
              <a:t>‹nr.›</a:t>
            </a:fld>
            <a:endParaRPr lang="nl-NL"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rtlCol="0"/>
          <a:lstStyle/>
          <a:p>
            <a:pPr rtl="0"/>
            <a:endParaRPr lang="nl-NL" noProof="0" dirty="0"/>
          </a:p>
        </p:txBody>
      </p:sp>
      <p:sp>
        <p:nvSpPr>
          <p:cNvPr id="4" name="Tijdelijke aanduiding voor dianummer 3"/>
          <p:cNvSpPr>
            <a:spLocks noGrp="1"/>
          </p:cNvSpPr>
          <p:nvPr>
            <p:ph type="sldNum" sz="quarter" idx="10"/>
          </p:nvPr>
        </p:nvSpPr>
        <p:spPr/>
        <p:txBody>
          <a:bodyPr rtlCol="0"/>
          <a:lstStyle/>
          <a:p>
            <a:pPr rtl="0"/>
            <a:fld id="{DF61EA0F-A667-4B49-8422-0062BC55E249}" type="slidenum">
              <a:rPr lang="nl-NL" smtClean="0"/>
              <a:t>1</a:t>
            </a:fld>
            <a:endParaRPr lang="nl-NL"/>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noProof="0" dirty="0"/>
              <a:t>Visualisatie waarin de docenten wordt gevraagd zich een klas voor te stellen. Je geeft RSV. Eén leerling vertelt dat die queer is. Klas reageert positief en ondersteunend, behalve één leerling. Die geeft een reactie waar jij jezelf helemaal niet goed bij voelt. Hoe zag de leerling eruit die ‘uit de kast’ kwam? Hoe zag de negatieve leerling eruit? </a:t>
            </a:r>
            <a:r>
              <a:rPr lang="nl-NL" noProof="0" dirty="0">
                <a:sym typeface="Wingdings" panose="05000000000000000000" pitchFamily="2" charset="2"/>
              </a:rPr>
              <a:t> Reflectie rond eigen beelden/aannames</a:t>
            </a:r>
            <a:endParaRPr lang="nl-NL" noProof="0" dirty="0"/>
          </a:p>
        </p:txBody>
      </p:sp>
      <p:sp>
        <p:nvSpPr>
          <p:cNvPr id="4" name="Tijdelijke aanduiding voor dianummer 3"/>
          <p:cNvSpPr>
            <a:spLocks noGrp="1"/>
          </p:cNvSpPr>
          <p:nvPr>
            <p:ph type="sldNum" sz="quarter" idx="5"/>
          </p:nvPr>
        </p:nvSpPr>
        <p:spPr/>
        <p:txBody>
          <a:bodyPr/>
          <a:lstStyle/>
          <a:p>
            <a:pPr rtl="0"/>
            <a:fld id="{DF61EA0F-A667-4B49-8422-0062BC55E249}" type="slidenum">
              <a:rPr lang="nl-NL" smtClean="0"/>
              <a:t>2</a:t>
            </a:fld>
            <a:endParaRPr lang="nl-NL"/>
          </a:p>
        </p:txBody>
      </p:sp>
    </p:spTree>
    <p:extLst>
      <p:ext uri="{BB962C8B-B14F-4D97-AF65-F5344CB8AC3E}">
        <p14:creationId xmlns:p14="http://schemas.microsoft.com/office/powerpoint/2010/main" val="242995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Mentimeter</a:t>
            </a:r>
            <a:r>
              <a:rPr lang="nl-NL" dirty="0"/>
              <a:t> </a:t>
            </a:r>
            <a:r>
              <a:rPr lang="nl-NL"/>
              <a:t>invoegen https://www.menti.com/altwb4nmz1w3</a:t>
            </a:r>
            <a:endParaRPr lang="nl-NL" dirty="0"/>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3</a:t>
            </a:fld>
            <a:endParaRPr lang="nl-NL" noProof="0"/>
          </a:p>
        </p:txBody>
      </p:sp>
    </p:spTree>
    <p:extLst>
      <p:ext uri="{BB962C8B-B14F-4D97-AF65-F5344CB8AC3E}">
        <p14:creationId xmlns:p14="http://schemas.microsoft.com/office/powerpoint/2010/main" val="126301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Veiligheid in de groep: samen afspraken maken. Duidelijk zijn, bijvoorbeeld ‘Respect’ : wat is dat? Wat betekent dat voor jullie? </a:t>
            </a:r>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4</a:t>
            </a:fld>
            <a:endParaRPr lang="nl-NL" noProof="0"/>
          </a:p>
        </p:txBody>
      </p:sp>
    </p:spTree>
    <p:extLst>
      <p:ext uri="{BB962C8B-B14F-4D97-AF65-F5344CB8AC3E}">
        <p14:creationId xmlns:p14="http://schemas.microsoft.com/office/powerpoint/2010/main" val="2440485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Sociale veiligheid? Ook opgenomen in de kerndoelen. </a:t>
            </a:r>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5</a:t>
            </a:fld>
            <a:endParaRPr lang="nl-NL" noProof="0"/>
          </a:p>
        </p:txBody>
      </p:sp>
    </p:spTree>
    <p:extLst>
      <p:ext uri="{BB962C8B-B14F-4D97-AF65-F5344CB8AC3E}">
        <p14:creationId xmlns:p14="http://schemas.microsoft.com/office/powerpoint/2010/main" val="405880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Nee, het geeft juist veiligheid om grenzen te bieden</a:t>
            </a:r>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6</a:t>
            </a:fld>
            <a:endParaRPr lang="nl-NL" noProof="0"/>
          </a:p>
        </p:txBody>
      </p:sp>
    </p:spTree>
    <p:extLst>
      <p:ext uri="{BB962C8B-B14F-4D97-AF65-F5344CB8AC3E}">
        <p14:creationId xmlns:p14="http://schemas.microsoft.com/office/powerpoint/2010/main" val="3659319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door ze te benoemen, Ook al noem je dat je juist niet moet denken aan een bepaald stereotype, dan denk je er onbewust vaak juist toch aan. Gebruik </a:t>
            </a:r>
            <a:r>
              <a:rPr lang="nl-NL"/>
              <a:t>positieve beelden</a:t>
            </a:r>
            <a:endParaRPr lang="nl-NL" dirty="0"/>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7</a:t>
            </a:fld>
            <a:endParaRPr lang="nl-NL" noProof="0"/>
          </a:p>
        </p:txBody>
      </p:sp>
    </p:spTree>
    <p:extLst>
      <p:ext uri="{BB962C8B-B14F-4D97-AF65-F5344CB8AC3E}">
        <p14:creationId xmlns:p14="http://schemas.microsoft.com/office/powerpoint/2010/main" val="1028070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de hand-out</a:t>
            </a:r>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9</a:t>
            </a:fld>
            <a:endParaRPr lang="nl-NL" noProof="0"/>
          </a:p>
        </p:txBody>
      </p:sp>
    </p:spTree>
    <p:extLst>
      <p:ext uri="{BB962C8B-B14F-4D97-AF65-F5344CB8AC3E}">
        <p14:creationId xmlns:p14="http://schemas.microsoft.com/office/powerpoint/2010/main" val="252775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Hand-out maken + naar </a:t>
            </a:r>
            <a:r>
              <a:rPr lang="nl-NL"/>
              <a:t>Desiree sturen</a:t>
            </a:r>
          </a:p>
        </p:txBody>
      </p:sp>
      <p:sp>
        <p:nvSpPr>
          <p:cNvPr id="4" name="Tijdelijke aanduiding voor dianummer 3"/>
          <p:cNvSpPr>
            <a:spLocks noGrp="1"/>
          </p:cNvSpPr>
          <p:nvPr>
            <p:ph type="sldNum" sz="quarter" idx="5"/>
          </p:nvPr>
        </p:nvSpPr>
        <p:spPr/>
        <p:txBody>
          <a:bodyPr/>
          <a:lstStyle/>
          <a:p>
            <a:pPr rtl="0"/>
            <a:fld id="{DF61EA0F-A667-4B49-8422-0062BC55E249}" type="slidenum">
              <a:rPr lang="nl-NL" noProof="0" smtClean="0"/>
              <a:t>10</a:t>
            </a:fld>
            <a:endParaRPr lang="nl-NL" noProof="0"/>
          </a:p>
        </p:txBody>
      </p:sp>
    </p:spTree>
    <p:extLst>
      <p:ext uri="{BB962C8B-B14F-4D97-AF65-F5344CB8AC3E}">
        <p14:creationId xmlns:p14="http://schemas.microsoft.com/office/powerpoint/2010/main" val="619142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800" noProof="0"/>
          </a:p>
        </p:txBody>
      </p:sp>
      <p:sp>
        <p:nvSpPr>
          <p:cNvPr id="2" name="Titel 1"/>
          <p:cNvSpPr>
            <a:spLocks noGrp="1"/>
          </p:cNvSpPr>
          <p:nvPr>
            <p:ph type="title" hasCustomPrompt="1"/>
          </p:nvPr>
        </p:nvSpPr>
        <p:spPr/>
        <p:txBody>
          <a:bodyPr rtlCol="0"/>
          <a:lstStyle/>
          <a:p>
            <a:pPr rtl="0"/>
            <a:r>
              <a:rPr lang="nl-NL" noProof="0"/>
              <a:t>Klik om de titelstijl van het model te bewerken</a:t>
            </a:r>
          </a:p>
        </p:txBody>
      </p:sp>
    </p:spTree>
    <p:extLst>
      <p:ext uri="{BB962C8B-B14F-4D97-AF65-F5344CB8AC3E}">
        <p14:creationId xmlns:p14="http://schemas.microsoft.com/office/powerpoint/2010/main" val="171854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inhoud">
    <p:spTree>
      <p:nvGrpSpPr>
        <p:cNvPr id="1" name=""/>
        <p:cNvGrpSpPr/>
        <p:nvPr/>
      </p:nvGrpSpPr>
      <p:grpSpPr>
        <a:xfrm>
          <a:off x="0" y="0"/>
          <a:ext cx="0" cy="0"/>
          <a:chOff x="0" y="0"/>
          <a:chExt cx="0" cy="0"/>
        </a:xfrm>
      </p:grpSpPr>
      <p:sp>
        <p:nvSpPr>
          <p:cNvPr id="9" name="Rechthoek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nl-NL" sz="1800" noProof="0"/>
          </a:p>
        </p:txBody>
      </p:sp>
      <p:cxnSp>
        <p:nvCxnSpPr>
          <p:cNvPr id="12" name="Rechte verbindingslijn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hasCustomPrompt="1"/>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nl-NL" noProof="0"/>
              <a:t>Klik om de titelstijl van het model te bewerken</a:t>
            </a:r>
          </a:p>
        </p:txBody>
      </p:sp>
      <p:sp>
        <p:nvSpPr>
          <p:cNvPr id="3" name="Tijdelijke aanduiding voor inhoud 2"/>
          <p:cNvSpPr>
            <a:spLocks noGrp="1"/>
          </p:cNvSpPr>
          <p:nvPr>
            <p:ph sz="quarter" idx="10" hasCustomPrompt="1"/>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rtl="0">
              <a:lnSpc>
                <a:spcPct val="150000"/>
              </a:lnSpc>
              <a:spcBef>
                <a:spcPts val="1000"/>
              </a:spcBef>
              <a:spcAft>
                <a:spcPts val="1200"/>
              </a:spcAft>
              <a:buNone/>
            </a:pPr>
            <a:r>
              <a:rPr lang="nl-NL" noProof="0"/>
              <a:t>Klik om de tekststijlen van het model te bewerken</a:t>
            </a:r>
          </a:p>
          <a:p>
            <a:pPr marL="0" lvl="1" indent="0" rtl="0">
              <a:lnSpc>
                <a:spcPct val="150000"/>
              </a:lnSpc>
              <a:spcBef>
                <a:spcPts val="1000"/>
              </a:spcBef>
              <a:spcAft>
                <a:spcPts val="1200"/>
              </a:spcAft>
              <a:buNone/>
            </a:pPr>
            <a:r>
              <a:rPr lang="nl-NL" noProof="0"/>
              <a:t>Tweede niveau</a:t>
            </a:r>
          </a:p>
          <a:p>
            <a:pPr marL="0" lvl="2" indent="0" rtl="0">
              <a:lnSpc>
                <a:spcPct val="150000"/>
              </a:lnSpc>
              <a:spcBef>
                <a:spcPts val="1000"/>
              </a:spcBef>
              <a:spcAft>
                <a:spcPts val="1200"/>
              </a:spcAft>
              <a:buNone/>
            </a:pPr>
            <a:r>
              <a:rPr lang="nl-NL" noProof="0"/>
              <a:t>Derde niveau</a:t>
            </a:r>
          </a:p>
          <a:p>
            <a:pPr marL="0" lvl="3" indent="0" rtl="0">
              <a:lnSpc>
                <a:spcPct val="150000"/>
              </a:lnSpc>
              <a:spcBef>
                <a:spcPts val="1000"/>
              </a:spcBef>
              <a:spcAft>
                <a:spcPts val="1200"/>
              </a:spcAft>
              <a:buNone/>
            </a:pPr>
            <a:r>
              <a:rPr lang="nl-NL" noProof="0"/>
              <a:t>Vierde niveau</a:t>
            </a:r>
          </a:p>
          <a:p>
            <a:pPr marL="0" lvl="4" indent="0" rtl="0">
              <a:lnSpc>
                <a:spcPct val="150000"/>
              </a:lnSpc>
              <a:spcBef>
                <a:spcPts val="1000"/>
              </a:spcBef>
              <a:spcAft>
                <a:spcPts val="1200"/>
              </a:spcAft>
              <a:buNone/>
            </a:pPr>
            <a:r>
              <a:rPr lang="nl-NL" noProof="0"/>
              <a:t>Vijfde niveau</a:t>
            </a:r>
          </a:p>
        </p:txBody>
      </p:sp>
      <p:sp>
        <p:nvSpPr>
          <p:cNvPr id="6" name="Tijdelijke aanduiding voor datum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4633E367-0C07-4A43-B293-D83D467E4BAB}" type="datetime1">
              <a:rPr lang="nl-NL" noProof="0" smtClean="0"/>
              <a:t>16-5-2024</a:t>
            </a:fld>
            <a:endParaRPr lang="nl-NL" noProof="0"/>
          </a:p>
        </p:txBody>
      </p:sp>
      <p:sp>
        <p:nvSpPr>
          <p:cNvPr id="7" name="Tijdelijke aanduiding voor voettekst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nl-NL" noProof="0"/>
          </a:p>
        </p:txBody>
      </p:sp>
      <p:sp>
        <p:nvSpPr>
          <p:cNvPr id="8" name="Tijdelijke aanduiding voor dianumm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nl-NL" noProof="0" smtClean="0"/>
              <a:pPr rtl="0"/>
              <a:t>‹nr.›</a:t>
            </a:fld>
            <a:endParaRPr lang="nl-NL" noProof="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9" name="Rechthoek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800" noProof="0"/>
          </a:p>
        </p:txBody>
      </p:sp>
      <p:sp>
        <p:nvSpPr>
          <p:cNvPr id="10" name="Rechthoek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sz="1800" noProof="0"/>
          </a:p>
        </p:txBody>
      </p:sp>
      <p:sp>
        <p:nvSpPr>
          <p:cNvPr id="2" name="Titel 1"/>
          <p:cNvSpPr>
            <a:spLocks noGrp="1"/>
          </p:cNvSpPr>
          <p:nvPr>
            <p:ph type="title" hasCustomPrompt="1"/>
          </p:nvPr>
        </p:nvSpPr>
        <p:spPr>
          <a:xfrm>
            <a:off x="521208" y="1536192"/>
            <a:ext cx="6876288" cy="640080"/>
          </a:xfrm>
        </p:spPr>
        <p:txBody>
          <a:bodyPr rtlCol="0">
            <a:normAutofit/>
          </a:bodyPr>
          <a:lstStyle>
            <a:lvl1pPr>
              <a:defRPr sz="3600">
                <a:solidFill>
                  <a:schemeClr val="bg1"/>
                </a:solidFill>
              </a:defRPr>
            </a:lvl1pPr>
          </a:lstStyle>
          <a:p>
            <a:pPr rtl="0"/>
            <a:r>
              <a:rPr lang="nl-NL" noProof="0"/>
              <a:t>Klik om de titelstijl van het model te bewerken</a:t>
            </a:r>
          </a:p>
        </p:txBody>
      </p:sp>
      <p:sp>
        <p:nvSpPr>
          <p:cNvPr id="7" name="Tijdelijke aanduiding voor inhoud 6"/>
          <p:cNvSpPr>
            <a:spLocks noGrp="1"/>
          </p:cNvSpPr>
          <p:nvPr>
            <p:ph sz="quarter" idx="13" hasCustomPrompt="1"/>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rtl="0">
              <a:lnSpc>
                <a:spcPct val="150000"/>
              </a:lnSpc>
              <a:spcBef>
                <a:spcPts val="1000"/>
              </a:spcBef>
              <a:spcAft>
                <a:spcPts val="1200"/>
              </a:spcAft>
              <a:buNone/>
            </a:pPr>
            <a:r>
              <a:rPr lang="nl-NL" noProof="0"/>
              <a:t>Klik om de tekststijlen van het model te bewerken</a:t>
            </a:r>
          </a:p>
          <a:p>
            <a:pPr marL="0" lvl="1" indent="0" rtl="0">
              <a:lnSpc>
                <a:spcPct val="150000"/>
              </a:lnSpc>
              <a:spcBef>
                <a:spcPts val="1000"/>
              </a:spcBef>
              <a:spcAft>
                <a:spcPts val="1200"/>
              </a:spcAft>
              <a:buNone/>
            </a:pPr>
            <a:r>
              <a:rPr lang="nl-NL" noProof="0"/>
              <a:t>Tweede niveau</a:t>
            </a:r>
          </a:p>
          <a:p>
            <a:pPr marL="0" lvl="2" indent="0" rtl="0">
              <a:lnSpc>
                <a:spcPct val="150000"/>
              </a:lnSpc>
              <a:spcBef>
                <a:spcPts val="1000"/>
              </a:spcBef>
              <a:spcAft>
                <a:spcPts val="1200"/>
              </a:spcAft>
              <a:buNone/>
            </a:pPr>
            <a:r>
              <a:rPr lang="nl-NL" noProof="0"/>
              <a:t>Derde niveau</a:t>
            </a:r>
          </a:p>
          <a:p>
            <a:pPr marL="0" lvl="3" indent="0" rtl="0">
              <a:lnSpc>
                <a:spcPct val="150000"/>
              </a:lnSpc>
              <a:spcBef>
                <a:spcPts val="1000"/>
              </a:spcBef>
              <a:spcAft>
                <a:spcPts val="1200"/>
              </a:spcAft>
              <a:buNone/>
            </a:pPr>
            <a:r>
              <a:rPr lang="nl-NL" noProof="0"/>
              <a:t>Vierde niveau</a:t>
            </a:r>
          </a:p>
          <a:p>
            <a:pPr marL="0" lvl="4" indent="0" rtl="0">
              <a:lnSpc>
                <a:spcPct val="150000"/>
              </a:lnSpc>
              <a:spcBef>
                <a:spcPts val="1000"/>
              </a:spcBef>
              <a:spcAft>
                <a:spcPts val="1200"/>
              </a:spcAft>
              <a:buNone/>
            </a:pPr>
            <a:r>
              <a:rPr lang="nl-NL" noProof="0"/>
              <a:t>Vijfde niveau</a:t>
            </a:r>
          </a:p>
        </p:txBody>
      </p:sp>
    </p:spTree>
    <p:extLst>
      <p:ext uri="{BB962C8B-B14F-4D97-AF65-F5344CB8AC3E}">
        <p14:creationId xmlns:p14="http://schemas.microsoft.com/office/powerpoint/2010/main" val="13356555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nl-NL" sz="1800" noProof="0"/>
          </a:p>
        </p:txBody>
      </p:sp>
      <p:sp>
        <p:nvSpPr>
          <p:cNvPr id="2" name="Tijdelijke aanduiding voor titel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nl-NL" noProof="0"/>
              <a:t>Klik om de titelstijl van het model te bewerken</a:t>
            </a:r>
          </a:p>
        </p:txBody>
      </p:sp>
      <p:sp>
        <p:nvSpPr>
          <p:cNvPr id="3" name="Tijdelijke aanduiding voor tekst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1BE78928-4680-4584-9986-C2927F0B8354}" type="datetime1">
              <a:rPr lang="nl-NL" noProof="0" smtClean="0"/>
              <a:t>16-5-2024</a:t>
            </a:fld>
            <a:endParaRPr lang="nl-NL" noProof="0"/>
          </a:p>
        </p:txBody>
      </p:sp>
      <p:sp>
        <p:nvSpPr>
          <p:cNvPr id="5" name="Tijdelijke aanduiding voor voettekst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nl-NL" noProof="0"/>
          </a:p>
        </p:txBody>
      </p:sp>
      <p:sp>
        <p:nvSpPr>
          <p:cNvPr id="6" name="Tijdelijke aanduiding voor dianumm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nl-NL" noProof="0" smtClean="0"/>
              <a:pPr rtl="0"/>
              <a:t>‹nr.›</a:t>
            </a:fld>
            <a:endParaRPr lang="nl-NL" noProof="0"/>
          </a:p>
        </p:txBody>
      </p:sp>
      <p:cxnSp>
        <p:nvCxnSpPr>
          <p:cNvPr id="8" name="Rechte verbindingslijn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mailto:aeuwema@soaaids.n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mailto:MvandenBorne@soaaids.nl" TargetMode="External"/><Relationship Id="rId4" Type="http://schemas.openxmlformats.org/officeDocument/2006/relationships/hyperlink" Target="mailto:espek@soaaids.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8200" y="1164324"/>
            <a:ext cx="10515600" cy="2387600"/>
          </a:xfrm>
        </p:spPr>
        <p:txBody>
          <a:bodyPr rtlCol="0" anchor="ctr" anchorCtr="0">
            <a:normAutofit/>
          </a:bodyPr>
          <a:lstStyle/>
          <a:p>
            <a:pPr rtl="0"/>
            <a:r>
              <a:rPr lang="nl-NL" sz="4800" dirty="0">
                <a:solidFill>
                  <a:schemeClr val="bg1"/>
                </a:solidFill>
              </a:rPr>
              <a:t>Seksuele diversiteit in de klas</a:t>
            </a:r>
          </a:p>
        </p:txBody>
      </p:sp>
      <p:sp>
        <p:nvSpPr>
          <p:cNvPr id="3" name="Subtitel 2"/>
          <p:cNvSpPr>
            <a:spLocks noGrp="1"/>
          </p:cNvSpPr>
          <p:nvPr>
            <p:ph type="subTitle" idx="4294967295"/>
          </p:nvPr>
        </p:nvSpPr>
        <p:spPr>
          <a:xfrm>
            <a:off x="855620" y="2933105"/>
            <a:ext cx="9582736" cy="1137793"/>
          </a:xfrm>
        </p:spPr>
        <p:txBody>
          <a:bodyPr rtlCol="0">
            <a:normAutofit/>
          </a:bodyPr>
          <a:lstStyle/>
          <a:p>
            <a:pPr marL="0" indent="0" rtl="0">
              <a:buNone/>
            </a:pPr>
            <a:r>
              <a:rPr lang="nl-NL" sz="2400" dirty="0">
                <a:solidFill>
                  <a:schemeClr val="bg1"/>
                </a:solidFill>
                <a:latin typeface="+mj-lt"/>
              </a:rPr>
              <a:t>Workshop NIBI Congres - 24.04.2024</a:t>
            </a:r>
          </a:p>
        </p:txBody>
      </p:sp>
      <p:pic>
        <p:nvPicPr>
          <p:cNvPr id="1026" name="Picture 2" descr="Soa Aids Nederland">
            <a:extLst>
              <a:ext uri="{FF2B5EF4-FFF2-40B4-BE49-F238E27FC236}">
                <a16:creationId xmlns:a16="http://schemas.microsoft.com/office/drawing/2014/main" id="{84B42E9A-A9EC-06BD-5D6E-AC449FAB2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560" y="4366824"/>
            <a:ext cx="2642390" cy="1387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utgers – Seksuele gezondheid en rechten voor iedereen">
            <a:extLst>
              <a:ext uri="{FF2B5EF4-FFF2-40B4-BE49-F238E27FC236}">
                <a16:creationId xmlns:a16="http://schemas.microsoft.com/office/drawing/2014/main" id="{BB26D088-8102-9A32-D883-379DED43A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786" y="4375332"/>
            <a:ext cx="2931343" cy="15354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ordhoff - Brengt je verder">
            <a:extLst>
              <a:ext uri="{FF2B5EF4-FFF2-40B4-BE49-F238E27FC236}">
                <a16:creationId xmlns:a16="http://schemas.microsoft.com/office/drawing/2014/main" id="{051A3050-CD1F-4E43-43D4-AEF104A8E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074" y="4381065"/>
            <a:ext cx="29146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8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3C3FE-8FF4-CFB8-0BAA-EE5E17ECD0AB}"/>
              </a:ext>
            </a:extLst>
          </p:cNvPr>
          <p:cNvSpPr>
            <a:spLocks noGrp="1"/>
          </p:cNvSpPr>
          <p:nvPr>
            <p:ph type="title"/>
          </p:nvPr>
        </p:nvSpPr>
        <p:spPr/>
        <p:txBody>
          <a:bodyPr/>
          <a:lstStyle/>
          <a:p>
            <a:r>
              <a:rPr lang="nl-NL" dirty="0"/>
              <a:t>En als je vragen hebt…</a:t>
            </a:r>
          </a:p>
        </p:txBody>
      </p:sp>
      <p:sp>
        <p:nvSpPr>
          <p:cNvPr id="3" name="Tijdelijke aanduiding voor inhoud 2">
            <a:extLst>
              <a:ext uri="{FF2B5EF4-FFF2-40B4-BE49-F238E27FC236}">
                <a16:creationId xmlns:a16="http://schemas.microsoft.com/office/drawing/2014/main" id="{BB8C0EE0-0605-D7C5-1E76-F19907B3577D}"/>
              </a:ext>
            </a:extLst>
          </p:cNvPr>
          <p:cNvSpPr>
            <a:spLocks noGrp="1"/>
          </p:cNvSpPr>
          <p:nvPr>
            <p:ph sz="quarter" idx="10"/>
          </p:nvPr>
        </p:nvSpPr>
        <p:spPr/>
        <p:txBody>
          <a:bodyPr/>
          <a:lstStyle/>
          <a:p>
            <a:r>
              <a:rPr lang="nl-NL" dirty="0"/>
              <a:t>Alicia Euwema </a:t>
            </a:r>
            <a:r>
              <a:rPr lang="nl-NL" dirty="0">
                <a:hlinkClick r:id="rId3"/>
              </a:rPr>
              <a:t>aeuwema@soaaids.nl</a:t>
            </a:r>
            <a:endParaRPr lang="nl-NL" dirty="0"/>
          </a:p>
          <a:p>
            <a:r>
              <a:rPr lang="nl-NL" dirty="0"/>
              <a:t>Evelien Spek </a:t>
            </a:r>
            <a:r>
              <a:rPr lang="nl-NL" dirty="0">
                <a:hlinkClick r:id="rId4"/>
              </a:rPr>
              <a:t>espek@soaaids.nl</a:t>
            </a:r>
            <a:r>
              <a:rPr lang="nl-NL" dirty="0"/>
              <a:t> </a:t>
            </a:r>
          </a:p>
          <a:p>
            <a:r>
              <a:rPr lang="nl-NL" dirty="0"/>
              <a:t>Marieke v/d Borne: </a:t>
            </a:r>
            <a:r>
              <a:rPr lang="nl-NL" dirty="0">
                <a:hlinkClick r:id="rId5"/>
              </a:rPr>
              <a:t>MvandenBorne@soaaids.nl</a:t>
            </a:r>
            <a:r>
              <a:rPr lang="nl-NL" dirty="0"/>
              <a:t> </a:t>
            </a:r>
          </a:p>
        </p:txBody>
      </p:sp>
    </p:spTree>
    <p:extLst>
      <p:ext uri="{BB962C8B-B14F-4D97-AF65-F5344CB8AC3E}">
        <p14:creationId xmlns:p14="http://schemas.microsoft.com/office/powerpoint/2010/main" val="105180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21207" y="448056"/>
            <a:ext cx="10469700" cy="640080"/>
          </a:xfrm>
        </p:spPr>
        <p:txBody>
          <a:bodyPr rtlCol="0">
            <a:noAutofit/>
          </a:bodyPr>
          <a:lstStyle/>
          <a:p>
            <a:pPr rtl="0"/>
            <a:r>
              <a:rPr lang="nl-NL" dirty="0">
                <a:latin typeface="Segoe UI Light" panose="020B0502040204020203" pitchFamily="34" charset="0"/>
                <a:cs typeface="Segoe UI Light" panose="020B0502040204020203" pitchFamily="34" charset="0"/>
              </a:rPr>
              <a:t>Stel je eens voor…</a:t>
            </a:r>
          </a:p>
        </p:txBody>
      </p:sp>
      <p:pic>
        <p:nvPicPr>
          <p:cNvPr id="3" name="Afbeelding 2" descr="Tafels en stoelen in een klaslokaal">
            <a:extLst>
              <a:ext uri="{FF2B5EF4-FFF2-40B4-BE49-F238E27FC236}">
                <a16:creationId xmlns:a16="http://schemas.microsoft.com/office/drawing/2014/main" id="{64FAA5F5-2DEB-EA86-2189-2E858F41D47A}"/>
              </a:ext>
            </a:extLst>
          </p:cNvPr>
          <p:cNvPicPr>
            <a:picLocks noChangeAspect="1"/>
          </p:cNvPicPr>
          <p:nvPr/>
        </p:nvPicPr>
        <p:blipFill>
          <a:blip r:embed="rId3"/>
          <a:stretch>
            <a:fillRect/>
          </a:stretch>
        </p:blipFill>
        <p:spPr>
          <a:xfrm>
            <a:off x="2386011" y="1617344"/>
            <a:ext cx="6900863" cy="4600575"/>
          </a:xfrm>
          <a:prstGeom prst="rect">
            <a:avLst/>
          </a:prstGeom>
        </p:spPr>
      </p:pic>
    </p:spTree>
    <p:extLst>
      <p:ext uri="{BB962C8B-B14F-4D97-AF65-F5344CB8AC3E}">
        <p14:creationId xmlns:p14="http://schemas.microsoft.com/office/powerpoint/2010/main" val="3457616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EA0AA-EEB6-0092-F983-91AD64AC1A62}"/>
              </a:ext>
            </a:extLst>
          </p:cNvPr>
          <p:cNvSpPr>
            <a:spLocks noGrp="1"/>
          </p:cNvSpPr>
          <p:nvPr>
            <p:ph type="title"/>
          </p:nvPr>
        </p:nvSpPr>
        <p:spPr/>
        <p:txBody>
          <a:bodyPr>
            <a:normAutofit/>
          </a:bodyPr>
          <a:lstStyle/>
          <a:p>
            <a:r>
              <a:rPr lang="nl-NL" dirty="0"/>
              <a:t>Quiz: actuele cijfers (Seks onder je 25</a:t>
            </a:r>
            <a:r>
              <a:rPr lang="nl-NL" baseline="30000" dirty="0"/>
              <a:t>e</a:t>
            </a:r>
            <a:r>
              <a:rPr lang="nl-NL" dirty="0"/>
              <a:t> 2023) </a:t>
            </a:r>
          </a:p>
        </p:txBody>
      </p:sp>
      <p:sp>
        <p:nvSpPr>
          <p:cNvPr id="4" name="Tijdelijke aanduiding voor inhoud 3">
            <a:extLst>
              <a:ext uri="{FF2B5EF4-FFF2-40B4-BE49-F238E27FC236}">
                <a16:creationId xmlns:a16="http://schemas.microsoft.com/office/drawing/2014/main" id="{6D52ED87-2D8F-E3F2-7A2F-005B9A2F9E25}"/>
              </a:ext>
            </a:extLst>
          </p:cNvPr>
          <p:cNvSpPr>
            <a:spLocks noGrp="1"/>
          </p:cNvSpPr>
          <p:nvPr>
            <p:ph sz="quarter" idx="10"/>
          </p:nvPr>
        </p:nvSpPr>
        <p:spPr/>
        <p:txBody>
          <a:bodyPr/>
          <a:lstStyle/>
          <a:p>
            <a:endParaRPr lang="nl-NL" dirty="0"/>
          </a:p>
        </p:txBody>
      </p:sp>
    </p:spTree>
    <p:extLst>
      <p:ext uri="{BB962C8B-B14F-4D97-AF65-F5344CB8AC3E}">
        <p14:creationId xmlns:p14="http://schemas.microsoft.com/office/powerpoint/2010/main" val="368478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163CE2-3E63-50D4-3A8A-DFD047181663}"/>
              </a:ext>
            </a:extLst>
          </p:cNvPr>
          <p:cNvSpPr>
            <a:spLocks noGrp="1"/>
          </p:cNvSpPr>
          <p:nvPr>
            <p:ph type="title"/>
          </p:nvPr>
        </p:nvSpPr>
        <p:spPr>
          <a:xfrm>
            <a:off x="4141100" y="418173"/>
            <a:ext cx="6877119" cy="640080"/>
          </a:xfrm>
        </p:spPr>
        <p:txBody>
          <a:bodyPr/>
          <a:lstStyle/>
          <a:p>
            <a:r>
              <a:rPr lang="nl-NL" dirty="0"/>
              <a:t>In gesprek: 3 stellingen</a:t>
            </a:r>
          </a:p>
        </p:txBody>
      </p:sp>
      <p:sp>
        <p:nvSpPr>
          <p:cNvPr id="3" name="Tijdelijke aanduiding voor inhoud 2">
            <a:extLst>
              <a:ext uri="{FF2B5EF4-FFF2-40B4-BE49-F238E27FC236}">
                <a16:creationId xmlns:a16="http://schemas.microsoft.com/office/drawing/2014/main" id="{8CA2F5D5-BA8D-00F9-2AD5-B898C9DC7033}"/>
              </a:ext>
            </a:extLst>
          </p:cNvPr>
          <p:cNvSpPr>
            <a:spLocks noGrp="1"/>
          </p:cNvSpPr>
          <p:nvPr>
            <p:ph sz="quarter" idx="10"/>
          </p:nvPr>
        </p:nvSpPr>
        <p:spPr>
          <a:xfrm>
            <a:off x="2849550" y="1822107"/>
            <a:ext cx="6492900" cy="3977640"/>
          </a:xfrm>
        </p:spPr>
        <p:txBody>
          <a:bodyPr>
            <a:normAutofit/>
          </a:bodyPr>
          <a:lstStyle/>
          <a:p>
            <a:pPr algn="ctr"/>
            <a:r>
              <a:rPr lang="nl-NL" sz="1800" dirty="0"/>
              <a:t>Maar eerst: welke afspraken maken we met elkaar? </a:t>
            </a:r>
          </a:p>
        </p:txBody>
      </p:sp>
      <p:pic>
        <p:nvPicPr>
          <p:cNvPr id="7" name="Afbeelding 6" descr="Fietsverkeerslicht">
            <a:extLst>
              <a:ext uri="{FF2B5EF4-FFF2-40B4-BE49-F238E27FC236}">
                <a16:creationId xmlns:a16="http://schemas.microsoft.com/office/drawing/2014/main" id="{47754B45-69E6-4C62-A72B-38006603DC1F}"/>
              </a:ext>
            </a:extLst>
          </p:cNvPr>
          <p:cNvPicPr>
            <a:picLocks noChangeAspect="1"/>
          </p:cNvPicPr>
          <p:nvPr/>
        </p:nvPicPr>
        <p:blipFill>
          <a:blip r:embed="rId3"/>
          <a:stretch>
            <a:fillRect/>
          </a:stretch>
        </p:blipFill>
        <p:spPr>
          <a:xfrm>
            <a:off x="3991443" y="2697916"/>
            <a:ext cx="4209114" cy="2804980"/>
          </a:xfrm>
          <a:prstGeom prst="rect">
            <a:avLst/>
          </a:prstGeom>
        </p:spPr>
      </p:pic>
    </p:spTree>
    <p:extLst>
      <p:ext uri="{BB962C8B-B14F-4D97-AF65-F5344CB8AC3E}">
        <p14:creationId xmlns:p14="http://schemas.microsoft.com/office/powerpoint/2010/main" val="1607674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E7A86-A05F-C801-8490-791DD5E56093}"/>
              </a:ext>
            </a:extLst>
          </p:cNvPr>
          <p:cNvSpPr>
            <a:spLocks noGrp="1"/>
          </p:cNvSpPr>
          <p:nvPr>
            <p:ph type="title"/>
          </p:nvPr>
        </p:nvSpPr>
        <p:spPr>
          <a:xfrm>
            <a:off x="1539302" y="1348033"/>
            <a:ext cx="8962158" cy="1088136"/>
          </a:xfrm>
        </p:spPr>
        <p:txBody>
          <a:bodyPr>
            <a:noAutofit/>
          </a:bodyPr>
          <a:lstStyle/>
          <a:p>
            <a:pPr algn="ctr"/>
            <a:r>
              <a:rPr lang="nl-NL" sz="3600" dirty="0"/>
              <a:t>Wij doen op school genoeg </a:t>
            </a:r>
            <a:br>
              <a:rPr lang="nl-NL" sz="3600" dirty="0"/>
            </a:br>
            <a:r>
              <a:rPr lang="nl-NL" sz="3600" dirty="0"/>
              <a:t>rond seksuele diversiteit</a:t>
            </a:r>
          </a:p>
        </p:txBody>
      </p:sp>
      <p:pic>
        <p:nvPicPr>
          <p:cNvPr id="5" name="Tijdelijke aanduiding voor inhoud 4" descr="Gestapelde blokken bedrukt met voornaamwoorden">
            <a:extLst>
              <a:ext uri="{FF2B5EF4-FFF2-40B4-BE49-F238E27FC236}">
                <a16:creationId xmlns:a16="http://schemas.microsoft.com/office/drawing/2014/main" id="{DA1C13F0-2F85-E29C-8F12-FB7310D9B2B2}"/>
              </a:ext>
            </a:extLst>
          </p:cNvPr>
          <p:cNvPicPr>
            <a:picLocks noGrp="1" noChangeAspect="1"/>
          </p:cNvPicPr>
          <p:nvPr>
            <p:ph sz="quarter" idx="10"/>
          </p:nvPr>
        </p:nvPicPr>
        <p:blipFill>
          <a:blip r:embed="rId3"/>
          <a:stretch>
            <a:fillRect/>
          </a:stretch>
        </p:blipFill>
        <p:spPr>
          <a:xfrm>
            <a:off x="3697729" y="2875923"/>
            <a:ext cx="4416425" cy="2944283"/>
          </a:xfrm>
        </p:spPr>
      </p:pic>
    </p:spTree>
    <p:extLst>
      <p:ext uri="{BB962C8B-B14F-4D97-AF65-F5344CB8AC3E}">
        <p14:creationId xmlns:p14="http://schemas.microsoft.com/office/powerpoint/2010/main" val="396856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31CE31-5885-F01A-ABD6-71F8A325E6A8}"/>
              </a:ext>
            </a:extLst>
          </p:cNvPr>
          <p:cNvSpPr>
            <a:spLocks noGrp="1"/>
          </p:cNvSpPr>
          <p:nvPr>
            <p:ph type="title"/>
          </p:nvPr>
        </p:nvSpPr>
        <p:spPr>
          <a:xfrm>
            <a:off x="1265925" y="1277615"/>
            <a:ext cx="9899143" cy="1201634"/>
          </a:xfrm>
        </p:spPr>
        <p:txBody>
          <a:bodyPr>
            <a:normAutofit/>
          </a:bodyPr>
          <a:lstStyle/>
          <a:p>
            <a:pPr algn="ctr"/>
            <a:r>
              <a:rPr lang="nl-NL" b="1" dirty="0"/>
              <a:t>Het is belangrijk dat leerlingen </a:t>
            </a:r>
            <a:br>
              <a:rPr lang="nl-NL" b="1" dirty="0"/>
            </a:br>
            <a:r>
              <a:rPr lang="nl-NL" b="1" dirty="0"/>
              <a:t>alles kunnen zeggen in een gesprek</a:t>
            </a:r>
          </a:p>
        </p:txBody>
      </p:sp>
      <p:pic>
        <p:nvPicPr>
          <p:cNvPr id="5" name="Tijdelijke aanduiding voor inhoud 4" descr="Twee lege spraakballonnen">
            <a:extLst>
              <a:ext uri="{FF2B5EF4-FFF2-40B4-BE49-F238E27FC236}">
                <a16:creationId xmlns:a16="http://schemas.microsoft.com/office/drawing/2014/main" id="{2D7AE514-A75B-A3B2-41F9-48BD6D95B1B4}"/>
              </a:ext>
            </a:extLst>
          </p:cNvPr>
          <p:cNvPicPr>
            <a:picLocks noGrp="1" noChangeAspect="1"/>
          </p:cNvPicPr>
          <p:nvPr>
            <p:ph sz="quarter" idx="10"/>
          </p:nvPr>
        </p:nvPicPr>
        <p:blipFill>
          <a:blip r:embed="rId3"/>
          <a:stretch>
            <a:fillRect/>
          </a:stretch>
        </p:blipFill>
        <p:spPr>
          <a:xfrm>
            <a:off x="3887787" y="2751116"/>
            <a:ext cx="4416425" cy="2760265"/>
          </a:xfrm>
        </p:spPr>
      </p:pic>
    </p:spTree>
    <p:extLst>
      <p:ext uri="{BB962C8B-B14F-4D97-AF65-F5344CB8AC3E}">
        <p14:creationId xmlns:p14="http://schemas.microsoft.com/office/powerpoint/2010/main" val="73248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FCCEC-0E12-6BB5-E3C1-E4F1E1C9ED00}"/>
              </a:ext>
            </a:extLst>
          </p:cNvPr>
          <p:cNvSpPr>
            <a:spLocks noGrp="1"/>
          </p:cNvSpPr>
          <p:nvPr>
            <p:ph type="title"/>
          </p:nvPr>
        </p:nvSpPr>
        <p:spPr>
          <a:xfrm>
            <a:off x="1642996" y="2069466"/>
            <a:ext cx="9737218" cy="640080"/>
          </a:xfrm>
        </p:spPr>
        <p:txBody>
          <a:bodyPr>
            <a:noAutofit/>
          </a:bodyPr>
          <a:lstStyle/>
          <a:p>
            <a:pPr algn="ctr"/>
            <a:r>
              <a:rPr lang="nl-NL" sz="4400" dirty="0"/>
              <a:t>Stereotype beelden ontkrachten in de les is belangrijk. </a:t>
            </a:r>
          </a:p>
        </p:txBody>
      </p:sp>
      <p:pic>
        <p:nvPicPr>
          <p:cNvPr id="5" name="Tijdelijke aanduiding voor inhoud 4" descr="Lesbisch stel met Pride-vlag">
            <a:extLst>
              <a:ext uri="{FF2B5EF4-FFF2-40B4-BE49-F238E27FC236}">
                <a16:creationId xmlns:a16="http://schemas.microsoft.com/office/drawing/2014/main" id="{AE76186D-A9D4-598A-0416-B28911EDCE58}"/>
              </a:ext>
            </a:extLst>
          </p:cNvPr>
          <p:cNvPicPr>
            <a:picLocks noGrp="1" noChangeAspect="1"/>
          </p:cNvPicPr>
          <p:nvPr>
            <p:ph sz="quarter" idx="10"/>
          </p:nvPr>
        </p:nvPicPr>
        <p:blipFill>
          <a:blip r:embed="rId3"/>
          <a:stretch>
            <a:fillRect/>
          </a:stretch>
        </p:blipFill>
        <p:spPr>
          <a:xfrm>
            <a:off x="4303392" y="2931751"/>
            <a:ext cx="4416425" cy="2945748"/>
          </a:xfrm>
        </p:spPr>
      </p:pic>
    </p:spTree>
    <p:extLst>
      <p:ext uri="{BB962C8B-B14F-4D97-AF65-F5344CB8AC3E}">
        <p14:creationId xmlns:p14="http://schemas.microsoft.com/office/powerpoint/2010/main" val="6108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5A2E8E-5091-A49E-0B6E-EB68029C0E41}"/>
              </a:ext>
            </a:extLst>
          </p:cNvPr>
          <p:cNvSpPr>
            <a:spLocks noGrp="1"/>
          </p:cNvSpPr>
          <p:nvPr>
            <p:ph type="title"/>
          </p:nvPr>
        </p:nvSpPr>
        <p:spPr/>
        <p:txBody>
          <a:bodyPr/>
          <a:lstStyle/>
          <a:p>
            <a:r>
              <a:rPr lang="nl-NL" dirty="0"/>
              <a:t>Even oefenen: kaartjesspel </a:t>
            </a:r>
          </a:p>
        </p:txBody>
      </p:sp>
      <p:pic>
        <p:nvPicPr>
          <p:cNvPr id="5" name="Afbeelding 4">
            <a:extLst>
              <a:ext uri="{FF2B5EF4-FFF2-40B4-BE49-F238E27FC236}">
                <a16:creationId xmlns:a16="http://schemas.microsoft.com/office/drawing/2014/main" id="{BDCBCED1-23C8-614A-78E5-F322F31F01C3}"/>
              </a:ext>
            </a:extLst>
          </p:cNvPr>
          <p:cNvPicPr>
            <a:picLocks noChangeAspect="1"/>
          </p:cNvPicPr>
          <p:nvPr/>
        </p:nvPicPr>
        <p:blipFill>
          <a:blip r:embed="rId2"/>
          <a:stretch>
            <a:fillRect/>
          </a:stretch>
        </p:blipFill>
        <p:spPr>
          <a:xfrm>
            <a:off x="5354425" y="448055"/>
            <a:ext cx="6316368" cy="6108225"/>
          </a:xfrm>
          <a:prstGeom prst="rect">
            <a:avLst/>
          </a:prstGeom>
        </p:spPr>
      </p:pic>
    </p:spTree>
    <p:extLst>
      <p:ext uri="{BB962C8B-B14F-4D97-AF65-F5344CB8AC3E}">
        <p14:creationId xmlns:p14="http://schemas.microsoft.com/office/powerpoint/2010/main" val="206744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907AC9-E32C-0A25-2C8D-38E9CB328E3A}"/>
              </a:ext>
            </a:extLst>
          </p:cNvPr>
          <p:cNvSpPr>
            <a:spLocks noGrp="1"/>
          </p:cNvSpPr>
          <p:nvPr>
            <p:ph type="title"/>
          </p:nvPr>
        </p:nvSpPr>
        <p:spPr/>
        <p:txBody>
          <a:bodyPr/>
          <a:lstStyle/>
          <a:p>
            <a:r>
              <a:rPr lang="nl-NL" dirty="0"/>
              <a:t>Meer weten? </a:t>
            </a:r>
          </a:p>
        </p:txBody>
      </p:sp>
      <p:sp>
        <p:nvSpPr>
          <p:cNvPr id="5" name="Tijdelijke aanduiding voor inhoud 4">
            <a:extLst>
              <a:ext uri="{FF2B5EF4-FFF2-40B4-BE49-F238E27FC236}">
                <a16:creationId xmlns:a16="http://schemas.microsoft.com/office/drawing/2014/main" id="{8C1DAE6E-4F73-74C5-97E0-630C7CEBCDD9}"/>
              </a:ext>
            </a:extLst>
          </p:cNvPr>
          <p:cNvSpPr>
            <a:spLocks noGrp="1"/>
          </p:cNvSpPr>
          <p:nvPr>
            <p:ph sz="quarter" idx="10"/>
          </p:nvPr>
        </p:nvSpPr>
        <p:spPr/>
        <p:txBody>
          <a:bodyPr/>
          <a:lstStyle/>
          <a:p>
            <a:endParaRPr lang="nl-NL"/>
          </a:p>
        </p:txBody>
      </p:sp>
      <p:pic>
        <p:nvPicPr>
          <p:cNvPr id="7" name="Afbeelding 6">
            <a:extLst>
              <a:ext uri="{FF2B5EF4-FFF2-40B4-BE49-F238E27FC236}">
                <a16:creationId xmlns:a16="http://schemas.microsoft.com/office/drawing/2014/main" id="{999AA114-5CF3-FBD5-3FDD-599C1A2311EF}"/>
              </a:ext>
            </a:extLst>
          </p:cNvPr>
          <p:cNvPicPr>
            <a:picLocks noChangeAspect="1"/>
          </p:cNvPicPr>
          <p:nvPr/>
        </p:nvPicPr>
        <p:blipFill>
          <a:blip r:embed="rId3"/>
          <a:stretch>
            <a:fillRect/>
          </a:stretch>
        </p:blipFill>
        <p:spPr>
          <a:xfrm>
            <a:off x="377070" y="1435608"/>
            <a:ext cx="9854153" cy="4453793"/>
          </a:xfrm>
          <a:prstGeom prst="rect">
            <a:avLst/>
          </a:prstGeom>
        </p:spPr>
      </p:pic>
    </p:spTree>
    <p:extLst>
      <p:ext uri="{BB962C8B-B14F-4D97-AF65-F5344CB8AC3E}">
        <p14:creationId xmlns:p14="http://schemas.microsoft.com/office/powerpoint/2010/main" val="1157661094"/>
      </p:ext>
    </p:extLst>
  </p:cSld>
  <p:clrMapOvr>
    <a:masterClrMapping/>
  </p:clrMapOvr>
</p:sld>
</file>

<file path=ppt/theme/theme1.xml><?xml version="1.0" encoding="utf-8"?>
<a:theme xmlns:a="http://schemas.openxmlformats.org/drawingml/2006/main" name="Aangepa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81430814.tgt.Office_60957312_TF10001108_Win32_OJ113568062.potx" id="{08D89365-2E4C-432D-9349-8DF9B80AEEA1}" vid="{010FF314-90DF-4A21-BD0D-ADCBA34234AC}"/>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{E873FC58-979C-48A5-AFF7-008F8AE8FFE7}tf10001108_win32</Template>
  <TotalTime>375</TotalTime>
  <Words>293</Words>
  <Application>Microsoft Office PowerPoint</Application>
  <PresentationFormat>Breedbeeld</PresentationFormat>
  <Paragraphs>32</Paragraphs>
  <Slides>10</Slides>
  <Notes>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10</vt:i4>
      </vt:variant>
    </vt:vector>
  </HeadingPairs>
  <TitlesOfParts>
    <vt:vector size="15" baseType="lpstr">
      <vt:lpstr>Arial</vt:lpstr>
      <vt:lpstr>Calibri</vt:lpstr>
      <vt:lpstr>Segoe UI</vt:lpstr>
      <vt:lpstr>Segoe UI Light</vt:lpstr>
      <vt:lpstr>Aangepast</vt:lpstr>
      <vt:lpstr>Seksuele diversiteit in de klas</vt:lpstr>
      <vt:lpstr>Stel je eens voor…</vt:lpstr>
      <vt:lpstr>Quiz: actuele cijfers (Seks onder je 25e 2023) </vt:lpstr>
      <vt:lpstr>In gesprek: 3 stellingen</vt:lpstr>
      <vt:lpstr>Wij doen op school genoeg  rond seksuele diversiteit</vt:lpstr>
      <vt:lpstr>Het is belangrijk dat leerlingen  alles kunnen zeggen in een gesprek</vt:lpstr>
      <vt:lpstr>Stereotype beelden ontkrachten in de les is belangrijk. </vt:lpstr>
      <vt:lpstr>Even oefenen: kaartjesspel </vt:lpstr>
      <vt:lpstr>Meer weten? </vt:lpstr>
      <vt:lpstr>En als je vragen hebt…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NIBI </dc:title>
  <dc:creator>Alicia Euwema</dc:creator>
  <cp:keywords/>
  <cp:lastModifiedBy>Alicia Euwema</cp:lastModifiedBy>
  <cp:revision>1</cp:revision>
  <dcterms:created xsi:type="dcterms:W3CDTF">2024-04-30T06:56:06Z</dcterms:created>
  <dcterms:modified xsi:type="dcterms:W3CDTF">2024-05-16T11:36:28Z</dcterms:modified>
  <cp:version/>
</cp:coreProperties>
</file>