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7" r:id="rId2"/>
    <p:sldMasterId id="2147483678" r:id="rId3"/>
    <p:sldMasterId id="2147483690" r:id="rId4"/>
  </p:sldMasterIdLst>
  <p:notesMasterIdLst>
    <p:notesMasterId r:id="rId49"/>
  </p:notesMasterIdLst>
  <p:handoutMasterIdLst>
    <p:handoutMasterId r:id="rId50"/>
  </p:handoutMasterIdLst>
  <p:sldIdLst>
    <p:sldId id="344" r:id="rId5"/>
    <p:sldId id="384" r:id="rId6"/>
    <p:sldId id="385" r:id="rId7"/>
    <p:sldId id="386" r:id="rId8"/>
    <p:sldId id="387" r:id="rId9"/>
    <p:sldId id="388" r:id="rId10"/>
    <p:sldId id="389" r:id="rId11"/>
    <p:sldId id="391" r:id="rId12"/>
    <p:sldId id="392" r:id="rId13"/>
    <p:sldId id="345" r:id="rId14"/>
    <p:sldId id="347" r:id="rId15"/>
    <p:sldId id="348" r:id="rId16"/>
    <p:sldId id="349" r:id="rId17"/>
    <p:sldId id="350" r:id="rId18"/>
    <p:sldId id="355" r:id="rId19"/>
    <p:sldId id="356" r:id="rId20"/>
    <p:sldId id="359" r:id="rId21"/>
    <p:sldId id="360" r:id="rId22"/>
    <p:sldId id="368" r:id="rId23"/>
    <p:sldId id="361" r:id="rId24"/>
    <p:sldId id="352" r:id="rId25"/>
    <p:sldId id="353" r:id="rId26"/>
    <p:sldId id="354" r:id="rId27"/>
    <p:sldId id="362" r:id="rId28"/>
    <p:sldId id="363" r:id="rId29"/>
    <p:sldId id="365" r:id="rId30"/>
    <p:sldId id="366" r:id="rId31"/>
    <p:sldId id="377" r:id="rId32"/>
    <p:sldId id="367" r:id="rId33"/>
    <p:sldId id="378" r:id="rId34"/>
    <p:sldId id="364" r:id="rId35"/>
    <p:sldId id="369" r:id="rId36"/>
    <p:sldId id="346" r:id="rId37"/>
    <p:sldId id="372" r:id="rId38"/>
    <p:sldId id="379" r:id="rId39"/>
    <p:sldId id="380" r:id="rId40"/>
    <p:sldId id="370" r:id="rId41"/>
    <p:sldId id="371" r:id="rId42"/>
    <p:sldId id="375" r:id="rId43"/>
    <p:sldId id="376" r:id="rId44"/>
    <p:sldId id="383" r:id="rId45"/>
    <p:sldId id="374" r:id="rId46"/>
    <p:sldId id="381" r:id="rId47"/>
    <p:sldId id="382" r:id="rId4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1pPr>
    <a:lvl2pPr marL="457152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2pPr>
    <a:lvl3pPr marL="914307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3pPr>
    <a:lvl4pPr marL="1371460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4pPr>
    <a:lvl5pPr marL="1828612" algn="l" rtl="0" fontAlgn="base">
      <a:spcBef>
        <a:spcPct val="0"/>
      </a:spcBef>
      <a:spcAft>
        <a:spcPct val="0"/>
      </a:spcAft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5pPr>
    <a:lvl6pPr marL="2285767" algn="l" defTabSz="914307" rtl="0" eaLnBrk="1" latinLnBrk="0" hangingPunct="1"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6pPr>
    <a:lvl7pPr marL="2742919" algn="l" defTabSz="914307" rtl="0" eaLnBrk="1" latinLnBrk="0" hangingPunct="1"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7pPr>
    <a:lvl8pPr marL="3200072" algn="l" defTabSz="914307" rtl="0" eaLnBrk="1" latinLnBrk="0" hangingPunct="1"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8pPr>
    <a:lvl9pPr marL="3657226" algn="l" defTabSz="914307" rtl="0" eaLnBrk="1" latinLnBrk="0" hangingPunct="1">
      <a:defRPr sz="4000" kern="1200">
        <a:solidFill>
          <a:srgbClr val="FFFFFF"/>
        </a:solidFill>
        <a:latin typeface="American Typewriter"/>
        <a:ea typeface="ヒラギノ明朝 ProN W3"/>
        <a:cs typeface="Arial" charset="0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89B9"/>
    <a:srgbClr val="BE311A"/>
    <a:srgbClr val="C1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68" autoAdjust="0"/>
  </p:normalViewPr>
  <p:slideViewPr>
    <p:cSldViewPr>
      <p:cViewPr>
        <p:scale>
          <a:sx n="61" d="100"/>
          <a:sy n="61" d="100"/>
        </p:scale>
        <p:origin x="-1674" y="-3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fld id="{706C3C96-67AA-4A75-BCC1-99AE0294A482}" type="datetime1">
              <a:rPr lang="nl-NL"/>
              <a:pPr>
                <a:defRPr/>
              </a:pPr>
              <a:t>19-1-2016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fld id="{FB59FA3B-50CC-4B54-90E0-A0A9BA0AAEB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918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fld id="{95C5782C-834C-4E83-9A0C-BB4AEB31217E}" type="datetime1">
              <a:rPr lang="nl-NL"/>
              <a:pPr>
                <a:defRPr/>
              </a:pPr>
              <a:t>19-1-2016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fld id="{73B4070C-EEFF-49EA-89BA-A0FA4DFD2E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43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5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152" algn="l" defTabSz="45715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307" algn="l" defTabSz="45715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460" algn="l" defTabSz="45715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612" algn="l" defTabSz="45715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5767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94C7CD-2B42-4448-98DB-744BB8170346}" type="slidenum">
              <a:rPr lang="en-US" smtClean="0">
                <a:latin typeface="Arial" charset="0"/>
                <a:ea typeface="ヒラギノ明朝 ProN W3"/>
                <a:cs typeface="ヒラギノ明朝 ProN W3"/>
                <a:sym typeface="American Typewriter"/>
              </a:rPr>
              <a:pPr/>
              <a:t>12</a:t>
            </a:fld>
            <a:endParaRPr lang="en-US" smtClean="0">
              <a:latin typeface="Arial" charset="0"/>
              <a:ea typeface="ヒラギノ明朝 ProN W3"/>
              <a:cs typeface="ヒラギノ明朝 ProN W3"/>
              <a:sym typeface="American Typewriter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nl-NL" smtClean="0">
                <a:latin typeface="Arial" charset="0"/>
              </a:rPr>
              <a:t>vertalen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9EA53E-7E15-4AE5-8E19-9E35762F48AF}" type="slidenum">
              <a:rPr lang="nl-NL" smtClean="0">
                <a:latin typeface="American Typewriter"/>
                <a:ea typeface="ヒラギノ明朝 ProN W3"/>
                <a:cs typeface="ヒラギノ明朝 ProN W3"/>
                <a:sym typeface="American Typewriter"/>
              </a:rPr>
              <a:pPr/>
              <a:t>15</a:t>
            </a:fld>
            <a:endParaRPr lang="nl-NL" smtClean="0">
              <a:latin typeface="American Typewriter"/>
              <a:ea typeface="ヒラギノ明朝 ProN W3"/>
              <a:cs typeface="ヒラギノ明朝 ProN W3"/>
              <a:sym typeface="American Typewriter"/>
            </a:endParaRPr>
          </a:p>
        </p:txBody>
      </p:sp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/>
              <a:t>Koolwitjes zijn hierop aangepast. Wij hebben het liever niet, veredelaars hebben door selectie steeds zoetere spruitjes gemaakt.</a:t>
            </a:r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62A1E2-5CC4-490A-963E-508A701FF512}" type="slidenum">
              <a:rPr lang="nl-NL" sz="1200">
                <a:cs typeface="ヒラギノ明朝 ProN W3"/>
              </a:rPr>
              <a:pPr algn="r"/>
              <a:t>15</a:t>
            </a:fld>
            <a:endParaRPr lang="nl-NL" sz="1200">
              <a:cs typeface="ヒラギノ明朝 ProN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37105C-BFB5-4C58-9519-BF405B239417}" type="slidenum">
              <a:rPr lang="nl-NL" smtClean="0">
                <a:latin typeface="American Typewriter"/>
                <a:ea typeface="ヒラギノ明朝 ProN W3"/>
                <a:cs typeface="ヒラギノ明朝 ProN W3"/>
                <a:sym typeface="American Typewriter"/>
              </a:rPr>
              <a:pPr/>
              <a:t>16</a:t>
            </a:fld>
            <a:endParaRPr lang="nl-NL" smtClean="0">
              <a:latin typeface="American Typewriter"/>
              <a:ea typeface="ヒラギノ明朝 ProN W3"/>
              <a:cs typeface="ヒラギノ明朝 ProN W3"/>
              <a:sym typeface="American Typewriter"/>
            </a:endParaRPr>
          </a:p>
        </p:txBody>
      </p:sp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/>
              <a:t>Wel lekkerder spruitjes, maar ook veel meer gifstoffen die we op de teelten moete spuiten,</a:t>
            </a:r>
          </a:p>
        </p:txBody>
      </p:sp>
      <p:sp>
        <p:nvSpPr>
          <p:cNvPr id="32772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25A6E9-4B80-4EFE-8C25-4619C3D04213}" type="slidenum">
              <a:rPr lang="nl-NL" sz="1200">
                <a:cs typeface="ヒラギノ明朝 ProN W3"/>
              </a:rPr>
              <a:pPr algn="r"/>
              <a:t>16</a:t>
            </a:fld>
            <a:endParaRPr lang="nl-NL" sz="1200">
              <a:cs typeface="ヒラギノ明朝 ProN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1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solidFill>
                  <a:srgbClr val="FFFFFF"/>
                </a:solidFill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solidFill>
                  <a:srgbClr val="FFFFFF"/>
                </a:solidFill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solidFill>
                  <a:srgbClr val="FFFFFF"/>
                </a:solidFill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opsomming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1" y="2070000"/>
            <a:ext cx="5328000" cy="6007100"/>
          </a:xfrm>
        </p:spPr>
        <p:txBody>
          <a:bodyPr/>
          <a:lstStyle>
            <a:lvl1pPr>
              <a:defRPr sz="26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3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94" tIns="50794" rIns="50794" bIns="50794"/>
          <a:lstStyle/>
          <a:p>
            <a:pPr marL="342864" indent="-342864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132012" y="806078"/>
            <a:ext cx="8789988" cy="65920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>
                <a:ln w="25400">
                  <a:solidFill>
                    <a:schemeClr val="tx1"/>
                  </a:solidFill>
                </a:ln>
              </a:defRPr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2999" cy="5334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152" indent="0">
              <a:buNone/>
              <a:defRPr sz="11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7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94" tIns="50794" rIns="50794" bIns="50794"/>
          <a:lstStyle/>
          <a:p>
            <a:pPr marL="342864" indent="-342864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3004800" cy="8460001"/>
          </a:xfrm>
          <a:ln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 noChangeAspect="1"/>
          </p:cNvSpPr>
          <p:nvPr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94" tIns="50794" rIns="50794" bIns="50794"/>
          <a:lstStyle/>
          <a:p>
            <a:pPr marL="342864" indent="-342864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02400" y="2"/>
            <a:ext cx="6502400" cy="4248000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>
            <a:off x="0" y="4240801"/>
            <a:ext cx="6502400" cy="4212001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>
            <a:off x="6502400" y="4240801"/>
            <a:ext cx="6502400" cy="4212001"/>
          </a:xfr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/>
          <p:cNvSpPr>
            <a:spLocks noGrp="1" noChangeAspect="1"/>
          </p:cNvSpPr>
          <p:nvPr userDrawn="1"/>
        </p:nvSpPr>
        <p:spPr bwMode="auto">
          <a:xfrm>
            <a:off x="10056813" y="5289550"/>
            <a:ext cx="8791575" cy="659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94" tIns="50794" rIns="50794" bIns="50794"/>
          <a:lstStyle/>
          <a:p>
            <a:pPr marL="342864" indent="-342864" eaLnBrk="0" hangingPunct="0">
              <a:buFontTx/>
              <a:buChar char="•"/>
              <a:defRPr/>
            </a:pPr>
            <a:endParaRPr lang="nl-NL" sz="2100">
              <a:solidFill>
                <a:srgbClr val="141313"/>
              </a:solidFill>
              <a:latin typeface="Arial" charset="0"/>
              <a:ea typeface="ＭＳ Ｐゴシック" charset="-128"/>
              <a:cs typeface="+mn-cs"/>
              <a:sym typeface="Kievit-Book" charset="0"/>
            </a:endParaRP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2" y="1676401"/>
            <a:ext cx="13003200" cy="5727600"/>
          </a:xfrm>
          <a:solidFill>
            <a:schemeClr val="tx1"/>
          </a:solidFill>
          <a:ln w="25400">
            <a:noFill/>
          </a:ln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00113" y="990601"/>
            <a:ext cx="110490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59000" y="7543799"/>
            <a:ext cx="8762999" cy="53340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152" indent="0">
              <a:buNone/>
              <a:defRPr sz="1100"/>
            </a:lvl2pPr>
            <a:lvl3pPr marL="914307" indent="0">
              <a:buNone/>
              <a:defRPr sz="1000"/>
            </a:lvl3pPr>
            <a:lvl4pPr marL="1371460" indent="0">
              <a:buNone/>
              <a:defRPr sz="900"/>
            </a:lvl4pPr>
            <a:lvl5pPr marL="1828612" indent="0">
              <a:buNone/>
              <a:defRPr sz="900"/>
            </a:lvl5pPr>
            <a:lvl6pPr marL="2285767" indent="0">
              <a:buNone/>
              <a:defRPr sz="900"/>
            </a:lvl6pPr>
            <a:lvl7pPr marL="2742919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50878" y="8882062"/>
            <a:ext cx="3033712" cy="677862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443415" y="8882062"/>
            <a:ext cx="4117975" cy="677862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9320214" y="8882062"/>
            <a:ext cx="3033712" cy="677862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>
                <a:latin typeface="American Typewriter" charset="0"/>
                <a:ea typeface="ヒラギノ明朝 ProN W3" charset="-128"/>
                <a:cs typeface="+mn-cs"/>
                <a:sym typeface="American Typewriter" charset="0"/>
              </a:defRPr>
            </a:lvl1pPr>
          </a:lstStyle>
          <a:p>
            <a:pPr>
              <a:defRPr/>
            </a:pPr>
            <a:fld id="{1699A299-927E-49C5-A4D4-5FC67EC6EC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4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52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6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2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4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09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1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52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5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1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00"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43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6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8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7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49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49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480" y="390600"/>
            <a:ext cx="2926080" cy="832216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561493" cy="832216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0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56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1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2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5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5" y="2772001"/>
            <a:ext cx="5284800" cy="5155200"/>
          </a:xfrm>
        </p:spPr>
        <p:txBody>
          <a:bodyPr/>
          <a:lstStyle>
            <a:lvl1pPr>
              <a:defRPr sz="3100">
                <a:latin typeface="Arial"/>
                <a:cs typeface="Arial"/>
              </a:defRPr>
            </a:lvl1pPr>
            <a:lvl2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2pPr>
            <a:lvl3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3pPr>
            <a:lvl4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4pPr>
            <a:lvl5pPr>
              <a:buFont typeface="Lucida Grande"/>
              <a:buChar char="-"/>
              <a:defRPr sz="21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4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8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1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0999" y="3126601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30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36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67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48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6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38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19-1-2016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2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Opening 2 zonder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 noChangeAspect="1"/>
          </p:cNvSpPr>
          <p:nvPr>
            <p:ph type="pic" idx="12"/>
          </p:nvPr>
        </p:nvSpPr>
        <p:spPr>
          <a:xfrm rot="240000">
            <a:off x="6785903" y="3124974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10" name="Tijdelijke aanduiding voor afbeelding 2"/>
          <p:cNvSpPr>
            <a:spLocks noGrp="1" noChangeAspect="1"/>
          </p:cNvSpPr>
          <p:nvPr>
            <p:ph type="pic" idx="11"/>
          </p:nvPr>
        </p:nvSpPr>
        <p:spPr>
          <a:xfrm rot="21420000">
            <a:off x="6525879" y="3232016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5" y="1692275"/>
            <a:ext cx="11430000" cy="1054800"/>
          </a:xfrm>
        </p:spPr>
        <p:txBody>
          <a:bodyPr/>
          <a:lstStyle>
            <a:lvl1pPr>
              <a:defRPr sz="5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5" y="2772001"/>
            <a:ext cx="5284800" cy="5155200"/>
          </a:xfrm>
        </p:spPr>
        <p:txBody>
          <a:bodyPr/>
          <a:lstStyle>
            <a:lvl1pPr marL="0" indent="0">
              <a:buNone/>
              <a:defRPr sz="2600">
                <a:latin typeface="Arial"/>
                <a:cs typeface="Arial"/>
              </a:defRPr>
            </a:lvl1pPr>
            <a:lvl2pPr marL="0" indent="0">
              <a:buFont typeface="Arial"/>
              <a:buNone/>
              <a:defRPr sz="2600">
                <a:latin typeface="Arial"/>
                <a:cs typeface="Arial"/>
              </a:defRPr>
            </a:lvl2pPr>
            <a:lvl3pPr marL="0" indent="0">
              <a:buFont typeface="Arial"/>
              <a:buNone/>
              <a:defRPr sz="2600">
                <a:latin typeface="Arial"/>
                <a:cs typeface="Arial"/>
              </a:defRPr>
            </a:lvl3pPr>
            <a:lvl4pPr marL="0" indent="0">
              <a:buFont typeface="Arial"/>
              <a:buNone/>
              <a:defRPr sz="260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2600">
                <a:latin typeface="Arial"/>
                <a:cs typeface="Arial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730999" y="3126601"/>
            <a:ext cx="5760000" cy="3960000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dirty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100">
                <a:latin typeface="+mn-lt"/>
              </a:defRPr>
            </a:lvl1pPr>
            <a:lvl2pPr marL="0" indent="0">
              <a:buFont typeface="Lucida Grande"/>
              <a:buNone/>
              <a:defRPr sz="2600">
                <a:latin typeface="+mn-lt"/>
              </a:defRPr>
            </a:lvl2pPr>
            <a:lvl3pPr marL="0" indent="0">
              <a:buFont typeface="Lucida Grande"/>
              <a:buNone/>
              <a:defRPr sz="2600">
                <a:latin typeface="+mn-lt"/>
              </a:defRPr>
            </a:lvl3pPr>
            <a:lvl4pPr marL="0" indent="0">
              <a:buFont typeface="Lucida Grande"/>
              <a:buNone/>
              <a:defRPr sz="2600">
                <a:latin typeface="+mn-lt"/>
              </a:defRPr>
            </a:lvl4pPr>
            <a:lvl5pPr marL="0" indent="0">
              <a:buFont typeface="Lucida Grande"/>
              <a:buNone/>
              <a:defRPr sz="26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kolom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1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 marL="0" indent="0">
              <a:buNone/>
              <a:defRPr sz="3100">
                <a:latin typeface="+mn-lt"/>
              </a:defRPr>
            </a:lvl1pPr>
            <a:lvl2pPr marL="0" indent="0">
              <a:buFont typeface="Lucida Grande"/>
              <a:buNone/>
              <a:defRPr sz="2600">
                <a:latin typeface="+mn-lt"/>
              </a:defRPr>
            </a:lvl2pPr>
            <a:lvl3pPr marL="0" indent="0">
              <a:buFont typeface="Lucida Grande"/>
              <a:buNone/>
              <a:defRPr sz="2600">
                <a:latin typeface="+mn-lt"/>
              </a:defRPr>
            </a:lvl3pPr>
            <a:lvl4pPr marL="0" indent="0">
              <a:buFont typeface="Lucida Grande"/>
              <a:buNone/>
              <a:defRPr sz="2600">
                <a:latin typeface="+mn-lt"/>
              </a:defRPr>
            </a:lvl4pPr>
            <a:lvl5pPr marL="0" indent="0">
              <a:buFont typeface="Lucida Grande"/>
              <a:buNone/>
              <a:defRPr sz="26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6007100"/>
          </a:xfrm>
        </p:spPr>
        <p:txBody>
          <a:bodyPr numCol="2"/>
          <a:lstStyle>
            <a:lvl1pPr>
              <a:defRPr sz="3100">
                <a:latin typeface="+mn-lt"/>
              </a:defRPr>
            </a:lvl1pPr>
            <a:lvl2pPr>
              <a:buFont typeface="Lucida Grande"/>
              <a:buChar char="-"/>
              <a:defRPr sz="2100">
                <a:latin typeface="+mn-lt"/>
              </a:defRPr>
            </a:lvl2pPr>
            <a:lvl3pPr>
              <a:buFont typeface="Lucida Grande"/>
              <a:buChar char="-"/>
              <a:defRPr sz="2100">
                <a:latin typeface="+mn-lt"/>
              </a:defRPr>
            </a:lvl3pPr>
            <a:lvl4pPr>
              <a:buFont typeface="Lucida Grande"/>
              <a:buChar char="-"/>
              <a:defRPr sz="2100">
                <a:latin typeface="+mn-lt"/>
              </a:defRPr>
            </a:lvl4pPr>
            <a:lvl5pPr>
              <a:buFont typeface="Lucida Grande"/>
              <a:buChar char="-"/>
              <a:defRPr sz="2100">
                <a:latin typeface="+mn-lt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001" y="2070000"/>
            <a:ext cx="5328000" cy="6007100"/>
          </a:xfrm>
        </p:spPr>
        <p:txBody>
          <a:bodyPr/>
          <a:lstStyle>
            <a:lvl1pPr marL="0" indent="0">
              <a:buNone/>
              <a:defRPr sz="3100">
                <a:latin typeface="+mn-lt"/>
              </a:defRPr>
            </a:lvl1pPr>
            <a:lvl2pPr marL="0" indent="0">
              <a:buFont typeface="Arial"/>
              <a:buNone/>
              <a:defRPr sz="2600">
                <a:latin typeface="+mn-lt"/>
              </a:defRPr>
            </a:lvl2pPr>
            <a:lvl3pPr marL="0" indent="0">
              <a:buFont typeface="Arial"/>
              <a:buNone/>
              <a:defRPr sz="2600">
                <a:latin typeface="+mn-lt"/>
              </a:defRPr>
            </a:lvl3pPr>
            <a:lvl4pPr marL="0" indent="0">
              <a:buFont typeface="Arial"/>
              <a:buNone/>
              <a:defRPr sz="2600">
                <a:latin typeface="+mn-lt"/>
              </a:defRPr>
            </a:lvl4pPr>
            <a:lvl5pPr marL="0" indent="0">
              <a:buFont typeface="Arial"/>
              <a:buNone/>
              <a:defRPr sz="26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afbeelding 2"/>
          <p:cNvSpPr>
            <a:spLocks noGrp="1" noChangeAspect="1"/>
          </p:cNvSpPr>
          <p:nvPr>
            <p:ph type="pic" idx="10"/>
          </p:nvPr>
        </p:nvSpPr>
        <p:spPr>
          <a:xfrm>
            <a:off x="6577200" y="2133603"/>
            <a:ext cx="5328000" cy="3679643"/>
          </a:xfr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2800"/>
            </a:lvl2pPr>
            <a:lvl3pPr marL="914307" indent="0">
              <a:buNone/>
              <a:defRPr sz="2400"/>
            </a:lvl3pPr>
            <a:lvl4pPr marL="1371460" indent="0">
              <a:buNone/>
              <a:defRPr sz="2000"/>
            </a:lvl4pPr>
            <a:lvl5pPr marL="1828612" indent="0">
              <a:buNone/>
              <a:defRPr sz="2000"/>
            </a:lvl5pPr>
            <a:lvl6pPr marL="2285767" indent="0">
              <a:buNone/>
              <a:defRPr sz="2000"/>
            </a:lvl6pPr>
            <a:lvl7pPr marL="2742919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nl-NL" noProof="0" smtClean="0">
              <a:sym typeface="Kievit-Book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5" y="1692275"/>
            <a:ext cx="114300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Medium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5" y="2771775"/>
            <a:ext cx="114300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1066801" y="2921000"/>
            <a:ext cx="114300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794" tIns="50794" rIns="50794" bIns="50794"/>
          <a:lstStyle/>
          <a:p>
            <a:pPr marL="342864" indent="-342864" eaLnBrk="0" hangingPunct="0">
              <a:buFont typeface="Arial" charset="0"/>
              <a:buChar char="•"/>
              <a:defRPr/>
            </a:pPr>
            <a:endParaRPr lang="nl-NL" sz="3000">
              <a:solidFill>
                <a:srgbClr val="141313"/>
              </a:solidFill>
              <a:latin typeface="Arial" charset="0"/>
              <a:ea typeface="ヒラギノ明朝 ProN W3" charset="-128"/>
              <a:cs typeface="+mn-cs"/>
              <a:sym typeface="Kievit-Book" charset="0"/>
            </a:endParaRPr>
          </a:p>
        </p:txBody>
      </p:sp>
      <p:pic>
        <p:nvPicPr>
          <p:cNvPr id="1030" name="Afbeelding 5" descr="RU_E_A4_diap.psd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0" y="8802690"/>
            <a:ext cx="3673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Afbeelding 7" descr="logo_iwwr_600dpi_met_naam_en_www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4" y="8693150"/>
            <a:ext cx="1930401" cy="915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/>
          <a:ea typeface="MS PGothic" pitchFamily="34" charset="-128"/>
          <a:cs typeface="Arial"/>
          <a:sym typeface="Kievit-Medium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  <a:cs typeface="Arial" charset="0"/>
          <a:sym typeface="Kievit-Medium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  <a:cs typeface="Arial" charset="0"/>
          <a:sym typeface="Kievit-Medium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  <a:cs typeface="Arial" charset="0"/>
          <a:sym typeface="Kievit-Medium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itchFamily="34" charset="-128"/>
          <a:cs typeface="Arial" charset="0"/>
          <a:sym typeface="Kievit-Medium"/>
        </a:defRPr>
      </a:lvl5pPr>
      <a:lvl6pPr marL="457152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7pPr>
      <a:lvl8pPr marL="1371460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8pPr>
      <a:lvl9pPr marL="1828612" algn="l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Kievit-Medium" charset="0"/>
          <a:ea typeface="ヒラギノ角ゴ ProN W6" charset="-128"/>
          <a:cs typeface="ヒラギノ角ゴ ProN W6" charset="-128"/>
          <a:sym typeface="Kievit-Medium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Arial"/>
          <a:ea typeface="MS PGothic" pitchFamily="34" charset="-128"/>
          <a:cs typeface="Arial"/>
          <a:sym typeface="Kievit-Book"/>
        </a:defRPr>
      </a:lvl1pPr>
      <a:lvl2pPr marL="742873" indent="-285721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2pPr>
      <a:lvl3pPr marL="1142883" indent="-228577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3pPr>
      <a:lvl4pPr marL="1600038" indent="-228577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4pPr>
      <a:lvl5pPr marL="2057190" indent="-228577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5pPr>
      <a:lvl6pPr marL="457152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46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612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990600"/>
            <a:ext cx="1104900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70100"/>
            <a:ext cx="11049000" cy="600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4" tIns="50794" rIns="50794" bIns="50794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>
              <a:sym typeface="Kievit-Book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8483600"/>
            <a:ext cx="13003213" cy="0"/>
          </a:xfrm>
          <a:prstGeom prst="line">
            <a:avLst/>
          </a:prstGeom>
          <a:noFill/>
          <a:ln w="25400" cap="flat">
            <a:solidFill>
              <a:srgbClr val="BE31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defRPr/>
            </a:pPr>
            <a:endParaRPr lang="nl-NL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pic>
        <p:nvPicPr>
          <p:cNvPr id="6150" name="Afbeelding 10" descr="RU_E_A4_CMYK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0" y="8802688"/>
            <a:ext cx="3673475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/>
          <a:ea typeface="MS PGothic" pitchFamily="34" charset="-128"/>
          <a:cs typeface="Arial"/>
          <a:sym typeface="Kievit-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MS PGothic" pitchFamily="34" charset="-128"/>
          <a:cs typeface="Arial" charset="0"/>
          <a:sym typeface="Kievit-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MS PGothic" pitchFamily="34" charset="-128"/>
          <a:cs typeface="Arial" charset="0"/>
          <a:sym typeface="Kievit-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MS PGothic" pitchFamily="34" charset="-128"/>
          <a:cs typeface="Arial" charset="0"/>
          <a:sym typeface="Kievit-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BE311A"/>
          </a:solidFill>
          <a:latin typeface="Arial" charset="0"/>
          <a:ea typeface="MS PGothic" pitchFamily="34" charset="-128"/>
          <a:cs typeface="Arial" charset="0"/>
          <a:sym typeface="Kievit-Book"/>
        </a:defRPr>
      </a:lvl5pPr>
      <a:lvl6pPr marL="457152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7pPr>
      <a:lvl8pPr marL="1371460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8pPr>
      <a:lvl9pPr marL="1828612" algn="l" rtl="0" fontAlgn="base">
        <a:spcBef>
          <a:spcPct val="0"/>
        </a:spcBef>
        <a:spcAft>
          <a:spcPct val="0"/>
        </a:spcAft>
        <a:defRPr sz="4800">
          <a:solidFill>
            <a:srgbClr val="901F1F"/>
          </a:solidFill>
          <a:latin typeface="Kievit-Book" charset="0"/>
          <a:ea typeface="ヒラギノ角ゴ ProN W3" charset="-128"/>
          <a:cs typeface="ヒラギノ角ゴ ProN W3" charset="-128"/>
          <a:sym typeface="Kievit-Book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rgbClr val="141313"/>
          </a:solidFill>
          <a:latin typeface="Arial"/>
          <a:ea typeface="MS PGothic" pitchFamily="34" charset="-128"/>
          <a:cs typeface="Arial"/>
          <a:sym typeface="Kievit-Book"/>
        </a:defRPr>
      </a:lvl1pPr>
      <a:lvl2pPr marL="742873" indent="-285721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2pPr>
      <a:lvl3pPr marL="1142883" indent="-228577" algn="l" rtl="0" eaLnBrk="0" fontAlgn="base" hangingPunct="0">
        <a:spcBef>
          <a:spcPct val="0"/>
        </a:spcBef>
        <a:spcAft>
          <a:spcPct val="0"/>
        </a:spcAft>
        <a:buChar char="•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3pPr>
      <a:lvl4pPr marL="1600038" indent="-228577" algn="l" rtl="0" eaLnBrk="0" fontAlgn="base" hangingPunct="0">
        <a:spcBef>
          <a:spcPct val="0"/>
        </a:spcBef>
        <a:spcAft>
          <a:spcPct val="0"/>
        </a:spcAft>
        <a:buChar char="–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4pPr>
      <a:lvl5pPr marL="2057190" indent="-228577" algn="l" rtl="0" eaLnBrk="0" fontAlgn="base" hangingPunct="0">
        <a:spcBef>
          <a:spcPct val="0"/>
        </a:spcBef>
        <a:spcAft>
          <a:spcPct val="0"/>
        </a:spcAft>
        <a:buChar char="»"/>
        <a:defRPr sz="3000">
          <a:solidFill>
            <a:srgbClr val="141313"/>
          </a:solidFill>
          <a:latin typeface="+mn-lt"/>
          <a:ea typeface="MS PGothic" pitchFamily="34" charset="-128"/>
          <a:cs typeface="+mn-cs"/>
          <a:sym typeface="Kievit-Book"/>
        </a:defRPr>
      </a:lvl5pPr>
      <a:lvl6pPr marL="457152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6pPr>
      <a:lvl7pPr marL="914307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7pPr>
      <a:lvl8pPr marL="1371460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8pPr>
      <a:lvl9pPr marL="1828612" algn="l" rtl="0" fontAlgn="base">
        <a:spcBef>
          <a:spcPct val="0"/>
        </a:spcBef>
        <a:spcAft>
          <a:spcPct val="0"/>
        </a:spcAft>
        <a:defRPr sz="3000">
          <a:solidFill>
            <a:srgbClr val="141313"/>
          </a:solidFill>
          <a:latin typeface="+mn-lt"/>
          <a:ea typeface="+mn-ea"/>
          <a:cs typeface="+mn-cs"/>
          <a:sym typeface="Kievit-Book" charset="0"/>
        </a:defRPr>
      </a:lvl9pPr>
    </p:bodyStyle>
    <p:otherStyle>
      <a:defPPr>
        <a:defRPr lang="nl-NL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2" tIns="65017" rIns="130032" bIns="65017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horz" lIns="130032" tIns="65017" rIns="130032" bIns="65017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0240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326" fontAlgn="auto">
                <a:spcBef>
                  <a:spcPts val="0"/>
                </a:spcBef>
                <a:spcAft>
                  <a:spcPts val="0"/>
                </a:spcAft>
              </a:pPr>
              <a:t>19-1-2016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43308" y="9040146"/>
            <a:ext cx="4118187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320107" y="9040146"/>
            <a:ext cx="3034453" cy="519289"/>
          </a:xfrm>
          <a:prstGeom prst="rect">
            <a:avLst/>
          </a:prstGeom>
        </p:spPr>
        <p:txBody>
          <a:bodyPr vert="horz" lIns="130032" tIns="65017" rIns="130032" bIns="6501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326" fontAlgn="auto">
              <a:spcBef>
                <a:spcPts val="0"/>
              </a:spcBef>
              <a:spcAft>
                <a:spcPts val="0"/>
              </a:spcAft>
            </a:pPr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326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73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1300326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23" indent="-487623" algn="l" defTabSz="1300326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15" indent="-406354" algn="l" defTabSz="1300326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0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571" indent="-325081" algn="l" defTabSz="13003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36" indent="-325081" algn="l" defTabSz="130032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899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062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226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388" indent="-325081" algn="l" defTabSz="130032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41A00963-0EB3-44B2-98B6-407D039B6D13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19-1-2016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fld id="{EDD8B35A-D5A3-41A0-8331-2C1DD0F9A851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0046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2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hyperlink" Target="http://en.wikipedia.org/wiki/File:Caffeine.svg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en.wikipedia.org/wiki/File:Glucobrassicin.svg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hyperlink" Target="http://upload.wikimedia.org/wikipedia/commons/c/c7/Nicotine-2D-skeletal.png" TargetMode="Externa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ucobrassicin.sv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wmf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wmf"/><Relationship Id="rId5" Type="http://schemas.openxmlformats.org/officeDocument/2006/relationships/image" Target="../media/image51.wmf"/><Relationship Id="rId4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n.wikipedia.org/wiki/File:Glucobrassicin.svg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3"/>
          <p:cNvSpPr>
            <a:spLocks noGrp="1"/>
          </p:cNvSpPr>
          <p:nvPr>
            <p:ph type="title"/>
          </p:nvPr>
        </p:nvSpPr>
        <p:spPr>
          <a:xfrm>
            <a:off x="885826" y="1708150"/>
            <a:ext cx="11430000" cy="1054100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Zelfverdediging bij planten: </a:t>
            </a:r>
            <a:br>
              <a:rPr lang="nl-NL" smtClean="0">
                <a:latin typeface="Arial" charset="0"/>
                <a:cs typeface="Arial" charset="0"/>
              </a:rPr>
            </a:br>
            <a:r>
              <a:rPr lang="nl-NL" smtClean="0">
                <a:latin typeface="Arial" charset="0"/>
                <a:cs typeface="Arial" charset="0"/>
              </a:rPr>
              <a:t>Kom maar op met die rups!</a:t>
            </a:r>
            <a:endParaRPr lang="nl-NL" sz="3100" i="1">
              <a:latin typeface="Arial" charset="0"/>
              <a:cs typeface="Arial" charset="0"/>
            </a:endParaRPr>
          </a:p>
        </p:txBody>
      </p:sp>
      <p:sp>
        <p:nvSpPr>
          <p:cNvPr id="20482" name="Tijdelijke aanduiding voor inhoud 4"/>
          <p:cNvSpPr>
            <a:spLocks noGrp="1"/>
          </p:cNvSpPr>
          <p:nvPr>
            <p:ph idx="1"/>
          </p:nvPr>
        </p:nvSpPr>
        <p:spPr>
          <a:xfrm>
            <a:off x="957263" y="3363913"/>
            <a:ext cx="11430000" cy="5156200"/>
          </a:xfrm>
        </p:spPr>
        <p:txBody>
          <a:bodyPr/>
          <a:lstStyle/>
          <a:p>
            <a:endParaRPr lang="nl-NL" dirty="0" smtClean="0">
              <a:latin typeface="Arial" charset="0"/>
              <a:cs typeface="Arial" charset="0"/>
            </a:endParaRPr>
          </a:p>
          <a:p>
            <a:r>
              <a:rPr lang="nl-NL" sz="3600" dirty="0">
                <a:latin typeface="Arial" charset="0"/>
                <a:cs typeface="Arial" charset="0"/>
              </a:rPr>
              <a:t>Isabella Visschers</a:t>
            </a:r>
          </a:p>
          <a:p>
            <a:r>
              <a:rPr lang="nl-NL" dirty="0" smtClean="0">
                <a:latin typeface="Arial" charset="0"/>
                <a:cs typeface="Arial" charset="0"/>
              </a:rPr>
              <a:t>Afdeling Moleculaire Interactie Ecologie</a:t>
            </a:r>
          </a:p>
          <a:p>
            <a:r>
              <a:rPr lang="nl-NL" dirty="0" smtClean="0">
                <a:latin typeface="Arial" charset="0"/>
                <a:cs typeface="Arial" charset="0"/>
              </a:rPr>
              <a:t>Institute of Water and Wetland Research</a:t>
            </a:r>
          </a:p>
          <a:p>
            <a:r>
              <a:rPr lang="nl-NL" dirty="0" smtClean="0">
                <a:latin typeface="Arial" charset="0"/>
                <a:cs typeface="Arial" charset="0"/>
              </a:rPr>
              <a:t>Radboud Universiteit Nijmegen</a:t>
            </a:r>
          </a:p>
          <a:p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Programma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Afweer in planten: welke vormen en strategieën zijn er?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Kosten en baten van afweer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Ondergrondse en bovengrondse herbivoren: wat hebben die met elkaar te maken?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nl-NL" dirty="0" err="1" smtClean="0">
                <a:ea typeface="ＭＳ Ｐゴシック" charset="-128"/>
                <a:sym typeface="Kievit-Book" charset="0"/>
              </a:rPr>
              <a:t>Ondergrondse-bovengrondse</a:t>
            </a:r>
            <a:r>
              <a:rPr lang="nl-NL" dirty="0" smtClean="0">
                <a:ea typeface="ＭＳ Ｐゴシック" charset="-128"/>
                <a:sym typeface="Kievit-Book" charset="0"/>
              </a:rPr>
              <a:t> interacties: het model spel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Planten onderhouden veel relaties</a:t>
            </a:r>
          </a:p>
        </p:txBody>
      </p:sp>
      <p:pic>
        <p:nvPicPr>
          <p:cNvPr id="22530" name="Picture 3" descr="Tekening plan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6777" y="1997074"/>
            <a:ext cx="4949825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Planten hebben vele vijanden </a:t>
            </a:r>
          </a:p>
        </p:txBody>
      </p:sp>
      <p:pic>
        <p:nvPicPr>
          <p:cNvPr id="23554" name="Picture 12" descr="Jeroen eet broccoli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2177" y="1924053"/>
            <a:ext cx="2925763" cy="2925763"/>
          </a:xfrm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8689975" y="2033591"/>
            <a:ext cx="3162300" cy="2279649"/>
            <a:chOff x="1584" y="1056"/>
            <a:chExt cx="1488" cy="1059"/>
          </a:xfrm>
        </p:grpSpPr>
        <p:pic>
          <p:nvPicPr>
            <p:cNvPr id="23568" name="Picture 4" descr="Autographa gamma rups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1440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 Box 5"/>
            <p:cNvSpPr txBox="1">
              <a:spLocks noChangeArrowheads="1"/>
            </p:cNvSpPr>
            <p:nvPr/>
          </p:nvSpPr>
          <p:spPr bwMode="auto">
            <a:xfrm>
              <a:off x="1584" y="1872"/>
              <a:ext cx="958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Lucida Sans Unicode" pitchFamily="34" charset="0"/>
                  <a:cs typeface="ヒラギノ明朝 ProN W3"/>
                </a:rPr>
                <a:t>     Rupsen</a:t>
              </a:r>
            </a:p>
          </p:txBody>
        </p:sp>
      </p:grp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393701" y="1928818"/>
            <a:ext cx="3089274" cy="2582864"/>
            <a:chOff x="192" y="1680"/>
            <a:chExt cx="1368" cy="1144"/>
          </a:xfrm>
        </p:grpSpPr>
        <p:pic>
          <p:nvPicPr>
            <p:cNvPr id="23566" name="Picture 7" descr="cotton aphid pic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80"/>
              <a:ext cx="1368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Text Box 8"/>
            <p:cNvSpPr txBox="1">
              <a:spLocks noChangeArrowheads="1"/>
            </p:cNvSpPr>
            <p:nvPr/>
          </p:nvSpPr>
          <p:spPr bwMode="auto">
            <a:xfrm>
              <a:off x="576" y="2592"/>
              <a:ext cx="58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Lucida Sans Unicode" pitchFamily="34" charset="0"/>
                  <a:cs typeface="ヒラギノ明朝 ProN W3"/>
                </a:rPr>
                <a:t>Luizen</a:t>
              </a:r>
            </a:p>
          </p:txBody>
        </p:sp>
      </p:grpSp>
      <p:grpSp>
        <p:nvGrpSpPr>
          <p:cNvPr id="23557" name="Group 9"/>
          <p:cNvGrpSpPr>
            <a:grpSpLocks/>
          </p:cNvGrpSpPr>
          <p:nvPr/>
        </p:nvGrpSpPr>
        <p:grpSpPr bwMode="auto">
          <a:xfrm>
            <a:off x="4484691" y="5175255"/>
            <a:ext cx="4010025" cy="3254375"/>
            <a:chOff x="1872" y="2880"/>
            <a:chExt cx="1776" cy="1441"/>
          </a:xfrm>
        </p:grpSpPr>
        <p:pic>
          <p:nvPicPr>
            <p:cNvPr id="23564" name="Picture 10" descr="giraf acaci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72" y="2880"/>
              <a:ext cx="1776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5" name="Text Box 11"/>
            <p:cNvSpPr txBox="1">
              <a:spLocks noChangeArrowheads="1"/>
            </p:cNvSpPr>
            <p:nvPr/>
          </p:nvSpPr>
          <p:spPr bwMode="auto">
            <a:xfrm>
              <a:off x="2400" y="4089"/>
              <a:ext cx="96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Lucida Sans Unicode" pitchFamily="34" charset="0"/>
                  <a:cs typeface="ヒラギノ明朝 ProN W3"/>
                </a:rPr>
                <a:t>Zoogdieren</a:t>
              </a:r>
            </a:p>
          </p:txBody>
        </p:sp>
      </p:grpSp>
      <p:grpSp>
        <p:nvGrpSpPr>
          <p:cNvPr id="23558" name="Group 19"/>
          <p:cNvGrpSpPr>
            <a:grpSpLocks/>
          </p:cNvGrpSpPr>
          <p:nvPr/>
        </p:nvGrpSpPr>
        <p:grpSpPr bwMode="auto">
          <a:xfrm>
            <a:off x="9405938" y="4694239"/>
            <a:ext cx="2354261" cy="3495674"/>
            <a:chOff x="4195" y="2341"/>
            <a:chExt cx="1043" cy="1548"/>
          </a:xfrm>
        </p:grpSpPr>
        <p:pic>
          <p:nvPicPr>
            <p:cNvPr id="23562" name="Picture 14" descr="PratylenchusPenetranslarg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341"/>
              <a:ext cx="671" cy="1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Text Box 15"/>
            <p:cNvSpPr txBox="1">
              <a:spLocks noChangeArrowheads="1"/>
            </p:cNvSpPr>
            <p:nvPr/>
          </p:nvSpPr>
          <p:spPr bwMode="auto">
            <a:xfrm>
              <a:off x="4195" y="3657"/>
              <a:ext cx="104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0" tIns="45714" rIns="91430" bIns="45714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Lucida Sans Unicode" pitchFamily="34" charset="0"/>
                  <a:cs typeface="ヒラギノ明朝 ProN W3"/>
                </a:rPr>
                <a:t>Nematoden</a:t>
              </a:r>
            </a:p>
          </p:txBody>
        </p:sp>
      </p:grpSp>
      <p:grpSp>
        <p:nvGrpSpPr>
          <p:cNvPr id="23559" name="Group 16"/>
          <p:cNvGrpSpPr>
            <a:grpSpLocks/>
          </p:cNvGrpSpPr>
          <p:nvPr/>
        </p:nvGrpSpPr>
        <p:grpSpPr bwMode="auto">
          <a:xfrm>
            <a:off x="1008063" y="5103817"/>
            <a:ext cx="2197100" cy="3124200"/>
            <a:chOff x="1776" y="2592"/>
            <a:chExt cx="973" cy="1384"/>
          </a:xfrm>
        </p:grpSpPr>
        <p:pic>
          <p:nvPicPr>
            <p:cNvPr id="23560" name="Picture 17" descr="tobamoviru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76" y="2592"/>
              <a:ext cx="97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8"/>
            <p:cNvSpPr txBox="1">
              <a:spLocks noChangeArrowheads="1"/>
            </p:cNvSpPr>
            <p:nvPr/>
          </p:nvSpPr>
          <p:spPr bwMode="auto">
            <a:xfrm>
              <a:off x="1920" y="3744"/>
              <a:ext cx="74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  <a:latin typeface="Lucida Sans Unicode" pitchFamily="34" charset="0"/>
                  <a:cs typeface="ヒラギノ明朝 ProN W3"/>
                </a:rPr>
                <a:t>Virussen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Afbeelding 2" descr="landschap beekdal Renkum - mond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-38100"/>
            <a:ext cx="13158788" cy="982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rgbClr val="C00000"/>
                </a:solidFill>
                <a:latin typeface="Arial" charset="0"/>
                <a:cs typeface="Arial" charset="0"/>
              </a:rPr>
              <a:t>Toch is de wereld nog groen</a:t>
            </a:r>
          </a:p>
        </p:txBody>
      </p:sp>
      <p:sp>
        <p:nvSpPr>
          <p:cNvPr id="25603" name="Tekstvak 3"/>
          <p:cNvSpPr txBox="1">
            <a:spLocks noChangeArrowheads="1"/>
          </p:cNvSpPr>
          <p:nvPr/>
        </p:nvSpPr>
        <p:spPr bwMode="auto">
          <a:xfrm>
            <a:off x="666752" y="8769352"/>
            <a:ext cx="70135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32" tIns="65017" rIns="130032" bIns="65017">
            <a:spAutoFit/>
          </a:bodyPr>
          <a:lstStyle/>
          <a:p>
            <a:r>
              <a:rPr lang="en-GB" sz="2000">
                <a:solidFill>
                  <a:schemeClr val="tx1"/>
                </a:solidFill>
                <a:cs typeface="ヒラギノ明朝 ProN W3"/>
              </a:rPr>
              <a:t>Beekdal Renkum, 2010 Foto: Luuk Daenen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ep 19"/>
          <p:cNvGrpSpPr>
            <a:grpSpLocks/>
          </p:cNvGrpSpPr>
          <p:nvPr/>
        </p:nvGrpSpPr>
        <p:grpSpPr bwMode="auto">
          <a:xfrm>
            <a:off x="6465891" y="1316037"/>
            <a:ext cx="5653087" cy="7016750"/>
            <a:chOff x="6465950" y="1316557"/>
            <a:chExt cx="5940214" cy="7475502"/>
          </a:xfrm>
        </p:grpSpPr>
        <p:sp>
          <p:nvSpPr>
            <p:cNvPr id="3" name="Rechthoek 2"/>
            <p:cNvSpPr/>
            <p:nvPr/>
          </p:nvSpPr>
          <p:spPr>
            <a:xfrm>
              <a:off x="6465950" y="1316557"/>
              <a:ext cx="5940214" cy="7475502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endParaRPr lang="en-GB" sz="3100">
                <a:solidFill>
                  <a:schemeClr val="bg1"/>
                </a:solidFill>
                <a:sym typeface="American Typewriter" charset="0"/>
              </a:endParaRPr>
            </a:p>
          </p:txBody>
        </p:sp>
        <p:pic>
          <p:nvPicPr>
            <p:cNvPr id="26638" name="Picture 9" descr="180px-Caffein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78465" y="1727473"/>
              <a:ext cx="2959946" cy="231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2" descr="File:Nicotine-2D-skeletal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0385" y="3775276"/>
              <a:ext cx="2047805" cy="173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10" descr="Glucobrassicin.sv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83923" y="5414424"/>
              <a:ext cx="3490524" cy="247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7080250" y="3981450"/>
            <a:ext cx="2208213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nl-NL" sz="3100" b="1">
                <a:solidFill>
                  <a:schemeClr val="bg1"/>
                </a:solidFill>
                <a:cs typeface="ヒラギノ明朝 ProN W3"/>
              </a:rPr>
              <a:t>Coffeïne</a:t>
            </a:r>
          </a:p>
          <a:p>
            <a:r>
              <a:rPr lang="nl-NL" sz="3100" b="1">
                <a:solidFill>
                  <a:schemeClr val="bg1"/>
                </a:solidFill>
                <a:cs typeface="ヒラギノ明朝 ProN W3"/>
              </a:rPr>
              <a:t>(= Theïne)</a:t>
            </a:r>
          </a:p>
          <a:p>
            <a:endParaRPr lang="nl-NL" sz="3100">
              <a:solidFill>
                <a:schemeClr val="bg1"/>
              </a:solidFill>
              <a:cs typeface="ヒラギノ明朝 ProN W3"/>
            </a:endParaRPr>
          </a:p>
        </p:txBody>
      </p:sp>
      <p:sp>
        <p:nvSpPr>
          <p:cNvPr id="26627" name="Text Box 13"/>
          <p:cNvSpPr txBox="1">
            <a:spLocks noChangeArrowheads="1"/>
          </p:cNvSpPr>
          <p:nvPr/>
        </p:nvSpPr>
        <p:spPr bwMode="auto">
          <a:xfrm>
            <a:off x="10318750" y="5021264"/>
            <a:ext cx="187801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nl-NL" sz="3100" b="1">
                <a:solidFill>
                  <a:schemeClr val="bg1"/>
                </a:solidFill>
                <a:cs typeface="ヒラギノ明朝 ProN W3"/>
              </a:rPr>
              <a:t>Nicotine</a:t>
            </a:r>
          </a:p>
          <a:p>
            <a:endParaRPr lang="nl-NL" sz="3100">
              <a:solidFill>
                <a:schemeClr val="bg1"/>
              </a:solidFill>
              <a:cs typeface="ヒラギノ明朝 ProN W3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286500" y="6389688"/>
            <a:ext cx="34496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nl-NL" sz="3100" b="1">
                <a:solidFill>
                  <a:schemeClr val="bg1"/>
                </a:solidFill>
                <a:cs typeface="ヒラギノ明朝 ProN W3"/>
              </a:rPr>
              <a:t>Glucobrassicine</a:t>
            </a:r>
          </a:p>
        </p:txBody>
      </p:sp>
      <p:sp>
        <p:nvSpPr>
          <p:cNvPr id="26629" name="Tekstvak 12"/>
          <p:cNvSpPr txBox="1">
            <a:spLocks noChangeArrowheads="1"/>
          </p:cNvSpPr>
          <p:nvPr/>
        </p:nvSpPr>
        <p:spPr bwMode="auto">
          <a:xfrm>
            <a:off x="7223125" y="7685089"/>
            <a:ext cx="45593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3100">
                <a:solidFill>
                  <a:schemeClr val="bg1"/>
                </a:solidFill>
                <a:cs typeface="ヒラギノ明朝 ProN W3"/>
              </a:rPr>
              <a:t>Bittere en giftige stoffen</a:t>
            </a:r>
          </a:p>
        </p:txBody>
      </p:sp>
      <p:grpSp>
        <p:nvGrpSpPr>
          <p:cNvPr id="26630" name="Groep 18"/>
          <p:cNvGrpSpPr>
            <a:grpSpLocks/>
          </p:cNvGrpSpPr>
          <p:nvPr/>
        </p:nvGrpSpPr>
        <p:grpSpPr bwMode="auto">
          <a:xfrm>
            <a:off x="423862" y="1316037"/>
            <a:ext cx="5791201" cy="7016750"/>
            <a:chOff x="424136" y="1316557"/>
            <a:chExt cx="5940214" cy="7475502"/>
          </a:xfrm>
        </p:grpSpPr>
        <p:sp>
          <p:nvSpPr>
            <p:cNvPr id="4" name="Rechthoek 3"/>
            <p:cNvSpPr/>
            <p:nvPr/>
          </p:nvSpPr>
          <p:spPr>
            <a:xfrm>
              <a:off x="424136" y="1316557"/>
              <a:ext cx="5940214" cy="747550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0046" tIns="65023" rIns="130046" bIns="65023" anchor="ctr"/>
            <a:lstStyle/>
            <a:p>
              <a:pPr algn="ctr">
                <a:defRPr/>
              </a:pPr>
              <a:endParaRPr lang="en-GB" sz="3100">
                <a:solidFill>
                  <a:schemeClr val="bg1"/>
                </a:solidFill>
                <a:sym typeface="American Typewriter" charset="0"/>
              </a:endParaRPr>
            </a:p>
          </p:txBody>
        </p:sp>
        <p:pic>
          <p:nvPicPr>
            <p:cNvPr id="26634" name="Afbeelding 4" descr="20101028 planten met stekels 005.jpg"/>
            <p:cNvPicPr>
              <a:picLocks noChangeAspect="1"/>
            </p:cNvPicPr>
            <p:nvPr/>
          </p:nvPicPr>
          <p:blipFill>
            <a:blip r:embed="rId8">
              <a:lum bright="16000" contrast="-6000"/>
            </a:blip>
            <a:srcRect/>
            <a:stretch>
              <a:fillRect/>
            </a:stretch>
          </p:blipFill>
          <p:spPr bwMode="auto">
            <a:xfrm>
              <a:off x="525736" y="1420416"/>
              <a:ext cx="5734756" cy="382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Picture 5" descr="dyn008_original_960_720_pjpeg_23828_897b04fdae0d6e6476053359aa09ca9e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37" y="5003508"/>
              <a:ext cx="3686950" cy="307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7" descr="thorn acacia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37" t="3108" r="6017" b="2901"/>
            <a:stretch>
              <a:fillRect/>
            </a:stretch>
          </p:blipFill>
          <p:spPr bwMode="auto">
            <a:xfrm>
              <a:off x="4212687" y="5003508"/>
              <a:ext cx="2050062" cy="307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1" name="Titel 1"/>
          <p:cNvSpPr>
            <a:spLocks noGrp="1"/>
          </p:cNvSpPr>
          <p:nvPr>
            <p:ph type="title" idx="4294967295"/>
          </p:nvPr>
        </p:nvSpPr>
        <p:spPr>
          <a:xfrm>
            <a:off x="454024" y="773113"/>
            <a:ext cx="11704639" cy="16256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Planten  doen aan zelfverdediging</a:t>
            </a:r>
          </a:p>
        </p:txBody>
      </p:sp>
      <p:sp>
        <p:nvSpPr>
          <p:cNvPr id="26632" name="Tekstvak 11"/>
          <p:cNvSpPr txBox="1">
            <a:spLocks noChangeArrowheads="1"/>
          </p:cNvSpPr>
          <p:nvPr/>
        </p:nvSpPr>
        <p:spPr bwMode="auto">
          <a:xfrm>
            <a:off x="1533526" y="7685089"/>
            <a:ext cx="3336924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3100">
                <a:solidFill>
                  <a:schemeClr val="bg1"/>
                </a:solidFill>
                <a:cs typeface="ヒラギノ明朝 ProN W3"/>
              </a:rPr>
              <a:t>Stekels en haren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 idx="4294967295"/>
          </p:nvPr>
        </p:nvSpPr>
        <p:spPr>
          <a:xfrm>
            <a:off x="900113" y="990600"/>
            <a:ext cx="11290300" cy="10541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Voorbeeld plantenafweer: Glucosinolaten in mosterd en kool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0" r="13580"/>
          <a:stretch>
            <a:fillRect/>
          </a:stretch>
        </p:blipFill>
        <p:spPr bwMode="auto">
          <a:xfrm>
            <a:off x="7223126" y="2860677"/>
            <a:ext cx="4624388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885827" y="1708152"/>
            <a:ext cx="11572875" cy="111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32" tIns="65017" rIns="130032" bIns="65017">
            <a:spAutoFit/>
          </a:bodyPr>
          <a:lstStyle/>
          <a:p>
            <a:r>
              <a:rPr lang="en-GB" sz="3100">
                <a:solidFill>
                  <a:schemeClr val="bg1"/>
                </a:solidFill>
                <a:cs typeface="ヒラギノ明朝 ProN W3"/>
              </a:rPr>
              <a:t>“Mosterdoliebom”: glucosinolaten (bitterstof) en enzym leiden tot pittige smaak</a:t>
            </a:r>
          </a:p>
        </p:txBody>
      </p:sp>
      <p:pic>
        <p:nvPicPr>
          <p:cNvPr id="29700" name="Picture 9" descr="Moster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90" y="2860677"/>
            <a:ext cx="4159250" cy="554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5" y="1781175"/>
            <a:ext cx="688022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rgbClr val="C00000"/>
                </a:solidFill>
                <a:latin typeface="Arial" charset="0"/>
                <a:cs typeface="Arial" charset="0"/>
              </a:rPr>
              <a:t>Glucosinolaten werken ook als afweer tegen </a:t>
            </a:r>
            <a:r>
              <a:rPr lang="en-GB" i="1" smtClean="0">
                <a:solidFill>
                  <a:srgbClr val="C00000"/>
                </a:solidFill>
                <a:latin typeface="Arial" charset="0"/>
                <a:cs typeface="Arial" charset="0"/>
              </a:rPr>
              <a:t>Homo sapiens</a:t>
            </a:r>
          </a:p>
        </p:txBody>
      </p:sp>
      <p:sp>
        <p:nvSpPr>
          <p:cNvPr id="31747" name="Tekstvak 4"/>
          <p:cNvSpPr txBox="1">
            <a:spLocks noChangeArrowheads="1"/>
          </p:cNvSpPr>
          <p:nvPr/>
        </p:nvSpPr>
        <p:spPr bwMode="auto">
          <a:xfrm>
            <a:off x="4846639" y="8980488"/>
            <a:ext cx="23431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2000">
                <a:solidFill>
                  <a:schemeClr val="bg1"/>
                </a:solidFill>
                <a:cs typeface="ヒラギノ明朝 ProN W3"/>
              </a:rPr>
              <a:t>Foto: tuinadvies.nl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  <a:cs typeface="Arial" charset="0"/>
              </a:rPr>
              <a:t>Afweerstrategieën in planten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ea typeface="ＭＳ Ｐゴシック" charset="-128"/>
                <a:sym typeface="Kievit-Book" charset="0"/>
              </a:rPr>
              <a:t>Directe afweer</a:t>
            </a:r>
            <a:r>
              <a:rPr lang="nl-NL" dirty="0" smtClean="0">
                <a:ea typeface="ＭＳ Ｐゴシック" charset="-128"/>
                <a:sym typeface="Kievit-Book" charset="0"/>
              </a:rPr>
              <a:t>: de stof heeft effect op de herbivoor zelf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Giftig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Vraatvergallend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Verteringsremmend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b="1" dirty="0" smtClean="0">
              <a:ea typeface="ＭＳ Ｐゴシック" charset="-128"/>
              <a:sym typeface="Kievit-Book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ea typeface="ＭＳ Ｐゴシック" charset="-128"/>
                <a:sym typeface="Kievit-Book" charset="0"/>
              </a:rPr>
              <a:t>Indirecte afweer</a:t>
            </a:r>
            <a:r>
              <a:rPr lang="nl-NL" dirty="0" smtClean="0">
                <a:ea typeface="ＭＳ Ｐゴシック" charset="-128"/>
                <a:sym typeface="Kievit-Book" charset="0"/>
              </a:rPr>
              <a:t>: de stof lokt natuurlijke vijanden van de herbivoor naar de plant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Vluchtige stoffen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Extraflorale nectar</a:t>
            </a:r>
          </a:p>
        </p:txBody>
      </p:sp>
      <p:grpSp>
        <p:nvGrpSpPr>
          <p:cNvPr id="6" name="Groep 5"/>
          <p:cNvGrpSpPr>
            <a:grpSpLocks/>
          </p:cNvGrpSpPr>
          <p:nvPr/>
        </p:nvGrpSpPr>
        <p:grpSpPr bwMode="auto">
          <a:xfrm>
            <a:off x="9239250" y="5597530"/>
            <a:ext cx="1997663" cy="2857659"/>
            <a:chOff x="9238704" y="5596880"/>
            <a:chExt cx="1998252" cy="2858992"/>
          </a:xfrm>
        </p:grpSpPr>
        <p:pic>
          <p:nvPicPr>
            <p:cNvPr id="37892" name="Picture 4" descr="2"/>
            <p:cNvPicPr>
              <a:picLocks noChangeAspect="1" noChangeArrowheads="1"/>
            </p:cNvPicPr>
            <p:nvPr/>
          </p:nvPicPr>
          <p:blipFill>
            <a:blip r:embed="rId2" cstate="screen">
              <a:lum bright="26000" contrast="-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736" y="5596880"/>
              <a:ext cx="1546577" cy="2359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3" name="Tekstvak 7"/>
            <p:cNvSpPr txBox="1">
              <a:spLocks noChangeArrowheads="1"/>
            </p:cNvSpPr>
            <p:nvPr/>
          </p:nvSpPr>
          <p:spPr bwMode="auto">
            <a:xfrm>
              <a:off x="9238704" y="8117160"/>
              <a:ext cx="1998252" cy="33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cs typeface="ヒラギノ明朝 ProN W3"/>
                </a:rPr>
                <a:t>Foto: Felix Wäckers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5700" dirty="0">
                <a:ea typeface="ＭＳ Ｐゴシック" charset="-128"/>
                <a:sym typeface="Kievit-Book" charset="0"/>
              </a:rPr>
              <a:t>Waarom zijn niet alle planten tot de tanden bewapend??</a:t>
            </a:r>
            <a:endParaRPr lang="en-US" sz="5700" dirty="0">
              <a:ea typeface="ＭＳ Ｐゴシック" charset="-128"/>
              <a:sym typeface="Kievit-Book" charset="0"/>
            </a:endParaRPr>
          </a:p>
        </p:txBody>
      </p:sp>
      <p:pic>
        <p:nvPicPr>
          <p:cNvPr id="38914" name="Picture 5" descr="PA distribution Co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989" y="2778125"/>
            <a:ext cx="9331325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Cynoglossum_officinale_Inf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7089" y="4516437"/>
            <a:ext cx="34671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7870825" y="2139949"/>
            <a:ext cx="3327400" cy="2338388"/>
            <a:chOff x="2976" y="1824"/>
            <a:chExt cx="1200" cy="771"/>
          </a:xfrm>
        </p:grpSpPr>
        <p:pic>
          <p:nvPicPr>
            <p:cNvPr id="38919" name="Picture 7" descr="FIG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1824"/>
              <a:ext cx="120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3495" y="2463"/>
              <a:ext cx="67" cy="1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1430" tIns="45714" rIns="91430" bIns="45714">
              <a:spAutoFit/>
            </a:bodyPr>
            <a:lstStyle/>
            <a:p>
              <a:pPr algn="ctr"/>
              <a:endParaRPr lang="nl-NL" sz="2000">
                <a:latin typeface="Lucida Sans Unicode" pitchFamily="34" charset="0"/>
                <a:cs typeface="ヒラギノ明朝 ProN W3"/>
              </a:endParaRPr>
            </a:p>
          </p:txBody>
        </p:sp>
      </p:grpSp>
      <p:sp>
        <p:nvSpPr>
          <p:cNvPr id="38917" name="Tekstvak 8"/>
          <p:cNvSpPr txBox="1">
            <a:spLocks noChangeArrowheads="1"/>
          </p:cNvSpPr>
          <p:nvPr/>
        </p:nvSpPr>
        <p:spPr bwMode="auto">
          <a:xfrm>
            <a:off x="9598025" y="7108826"/>
            <a:ext cx="1539876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ヒラギノ明朝 ProN W3"/>
              </a:rPr>
              <a:t>Veldhongstong</a:t>
            </a:r>
          </a:p>
        </p:txBody>
      </p:sp>
      <p:sp>
        <p:nvSpPr>
          <p:cNvPr id="38918" name="Tekstvak 9"/>
          <p:cNvSpPr txBox="1">
            <a:spLocks noChangeArrowheads="1"/>
          </p:cNvSpPr>
          <p:nvPr/>
        </p:nvSpPr>
        <p:spPr bwMode="auto">
          <a:xfrm>
            <a:off x="7510464" y="9229727"/>
            <a:ext cx="3825815" cy="53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2800">
                <a:solidFill>
                  <a:schemeClr val="bg1"/>
                </a:solidFill>
                <a:cs typeface="ヒラギノ明朝 ProN W3"/>
              </a:rPr>
              <a:t>Van der Meijden, 1996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Optimale  afweer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Planten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denken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als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zakenlui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Wat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zijn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kosten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Wat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brengt</a:t>
            </a:r>
            <a:r>
              <a:rPr lang="en-GB" dirty="0" smtClean="0">
                <a:ea typeface="ＭＳ Ｐゴシック" charset="-128"/>
                <a:sym typeface="Kievit-Book" charset="0"/>
              </a:rPr>
              <a:t> het op?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Welke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risico’s</a:t>
            </a:r>
            <a:r>
              <a:rPr lang="en-GB" dirty="0" smtClean="0">
                <a:ea typeface="ＭＳ Ｐゴシック" charset="-128"/>
                <a:sym typeface="Kievit-Book" charset="0"/>
              </a:rPr>
              <a:t> loop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ik</a:t>
            </a:r>
            <a:r>
              <a:rPr lang="en-GB" dirty="0" smtClean="0">
                <a:ea typeface="ＭＳ Ｐゴシック" charset="-128"/>
                <a:sym typeface="Kievit-Book" charset="0"/>
              </a:rPr>
              <a:t>? </a:t>
            </a:r>
          </a:p>
          <a:p>
            <a:pPr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</p:txBody>
      </p:sp>
      <p:pic>
        <p:nvPicPr>
          <p:cNvPr id="39939" name="Picture 2" descr="C:\Documents and Settings\nicolevandam\Local Settings\Temporary Internet Files\Content.IE5\JIPH64KN\MC900240805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966" y="1276351"/>
            <a:ext cx="2843211" cy="223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C:\Documents and Settings\nicolevandam\Local Settings\Temporary Internet Files\Content.IE5\JIPH64KN\MP90043859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39" y="4445003"/>
            <a:ext cx="4456112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0240" y="780347"/>
            <a:ext cx="11704320" cy="66567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Onze missie</a:t>
            </a:r>
          </a:p>
          <a:p>
            <a:r>
              <a:rPr lang="nl-NL" dirty="0" smtClean="0"/>
              <a:t>Actuele wetenschappelijke resultaten en ontwikkelingen naar de klas te brengen via </a:t>
            </a:r>
          </a:p>
          <a:p>
            <a:r>
              <a:rPr lang="nl-NL" dirty="0" smtClean="0"/>
              <a:t>directe contacten tussen onderzoekers en VO-leerlingen en docenten</a:t>
            </a:r>
          </a:p>
          <a:p>
            <a:r>
              <a:rPr lang="nl-NL" dirty="0" smtClean="0"/>
              <a:t>Interesse in bètavakken bij meisjes stimuleren</a:t>
            </a:r>
          </a:p>
          <a:p>
            <a:r>
              <a:rPr lang="nl-NL" dirty="0" smtClean="0"/>
              <a:t>Excellente scholieren een extra uitdaging bieden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Verzorgen</a:t>
            </a:r>
          </a:p>
          <a:p>
            <a:r>
              <a:rPr lang="nl-NL" dirty="0" smtClean="0"/>
              <a:t>vakinhoudelijke docentendagen</a:t>
            </a:r>
          </a:p>
          <a:p>
            <a:r>
              <a:rPr lang="nl-NL" dirty="0" smtClean="0"/>
              <a:t>masterclasses voor leerlingen en docenten</a:t>
            </a:r>
          </a:p>
          <a:p>
            <a:r>
              <a:rPr lang="nl-NL" dirty="0" smtClean="0"/>
              <a:t>ondersteuning bij profielwerkstukken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9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41363" y="4732342"/>
            <a:ext cx="10467755" cy="3576775"/>
            <a:chOff x="385" y="2795"/>
            <a:chExt cx="4636" cy="1584"/>
          </a:xfrm>
        </p:grpSpPr>
        <p:pic>
          <p:nvPicPr>
            <p:cNvPr id="40965" name="Picture 17" descr="broccoli0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826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5" descr="Glucobrassicin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795"/>
              <a:ext cx="1225" cy="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Text Box 6"/>
            <p:cNvSpPr txBox="1">
              <a:spLocks noChangeArrowheads="1"/>
            </p:cNvSpPr>
            <p:nvPr/>
          </p:nvSpPr>
          <p:spPr bwMode="auto">
            <a:xfrm>
              <a:off x="385" y="3916"/>
              <a:ext cx="1443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100" b="1">
                  <a:solidFill>
                    <a:schemeClr val="bg1"/>
                  </a:solidFill>
                  <a:cs typeface="ヒラギノ明朝 ProN W3"/>
                </a:rPr>
                <a:t>Koolwitje</a:t>
              </a:r>
              <a:r>
                <a:rPr lang="en-US" sz="3100">
                  <a:solidFill>
                    <a:schemeClr val="bg1"/>
                  </a:solidFill>
                  <a:cs typeface="ヒラギノ明朝 ProN W3"/>
                </a:rPr>
                <a:t> </a:t>
              </a:r>
            </a:p>
            <a:p>
              <a:r>
                <a:rPr lang="en-US" sz="3100">
                  <a:solidFill>
                    <a:schemeClr val="bg1"/>
                  </a:solidFill>
                  <a:cs typeface="ヒラギノ明朝 ProN W3"/>
                </a:rPr>
                <a:t>(</a:t>
              </a:r>
              <a:r>
                <a:rPr lang="en-US" sz="3100" i="1">
                  <a:solidFill>
                    <a:schemeClr val="bg1"/>
                  </a:solidFill>
                  <a:cs typeface="ヒラギノ明朝 ProN W3"/>
                </a:rPr>
                <a:t>Pieris brassicae</a:t>
              </a:r>
              <a:r>
                <a:rPr lang="en-US" sz="3100">
                  <a:solidFill>
                    <a:schemeClr val="bg1"/>
                  </a:solidFill>
                  <a:cs typeface="ヒラギノ明朝 ProN W3"/>
                </a:rPr>
                <a:t>)</a:t>
              </a:r>
            </a:p>
          </p:txBody>
        </p:sp>
        <p:sp>
          <p:nvSpPr>
            <p:cNvPr id="40968" name="Text Box 7"/>
            <p:cNvSpPr txBox="1">
              <a:spLocks noChangeArrowheads="1"/>
            </p:cNvSpPr>
            <p:nvPr/>
          </p:nvSpPr>
          <p:spPr bwMode="auto">
            <a:xfrm>
              <a:off x="2608" y="3916"/>
              <a:ext cx="2413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3100" b="1">
                  <a:solidFill>
                    <a:schemeClr val="bg1"/>
                  </a:solidFill>
                  <a:cs typeface="ヒラギノ明朝 ProN W3"/>
                </a:rPr>
                <a:t>Glucobrassicine</a:t>
              </a:r>
            </a:p>
            <a:p>
              <a:r>
                <a:rPr lang="nl-NL" sz="3100">
                  <a:solidFill>
                    <a:schemeClr val="bg1"/>
                  </a:solidFill>
                  <a:cs typeface="ヒラギノ明朝 ProN W3"/>
                </a:rPr>
                <a:t>(Glucosinolaat in koolsoorten)</a:t>
              </a:r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  <a:cs typeface="Arial" charset="0"/>
              </a:rPr>
              <a:t>Kosten van de productie van afweerstoffen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070102"/>
            <a:ext cx="11049000" cy="28067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nl-NL" dirty="0" smtClean="0">
                <a:solidFill>
                  <a:schemeClr val="bg1"/>
                </a:solidFill>
                <a:ea typeface="ＭＳ Ｐゴシック" charset="-128"/>
                <a:sym typeface="Kievit-Book" charset="0"/>
              </a:rPr>
              <a:t>Investeringen in afweerproductie gaan ten koste van groei, bloei en reproductie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nl-NL" dirty="0" smtClean="0">
                <a:solidFill>
                  <a:schemeClr val="bg1"/>
                </a:solidFill>
                <a:ea typeface="ＭＳ Ｐゴシック" charset="-128"/>
                <a:sym typeface="Kievit-Book" charset="0"/>
              </a:rPr>
              <a:t>Veel afweer = minder aantrekkelijk voor symbionten bijv. bestuivers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nl-NL" dirty="0" smtClean="0">
                <a:solidFill>
                  <a:schemeClr val="bg1"/>
                </a:solidFill>
                <a:ea typeface="ＭＳ Ｐゴシック" charset="-128"/>
                <a:sym typeface="Kievit-Book" charset="0"/>
              </a:rPr>
              <a:t>Specifieke afweerstof als herkenning voor specialisten</a:t>
            </a:r>
          </a:p>
          <a:p>
            <a:pPr eaLnBrk="1" hangingPunct="1">
              <a:defRPr/>
            </a:pPr>
            <a:endParaRPr lang="nl-NL" dirty="0" smtClean="0">
              <a:solidFill>
                <a:schemeClr val="bg1"/>
              </a:solidFill>
              <a:ea typeface="ＭＳ Ｐゴシック" charset="-128"/>
              <a:sym typeface="Kievit-Book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nl-NL" dirty="0" smtClean="0">
              <a:solidFill>
                <a:schemeClr val="bg1"/>
              </a:solidFill>
              <a:ea typeface="ＭＳ Ｐゴシック" charset="-128"/>
              <a:sym typeface="Kievit-Book" charset="0"/>
            </a:endParaRPr>
          </a:p>
        </p:txBody>
      </p:sp>
      <p:pic>
        <p:nvPicPr>
          <p:cNvPr id="88068" name="Picture 4" descr="IMG_683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9" y="5346700"/>
            <a:ext cx="204787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6 -0.0956 C 0.03143 -0.10463 0.03646 -0.10995 0.03872 -0.11944 C 0.0375 -0.12407 0.03733 -0.12963 0.03507 -0.13356 C 0.02848 -0.14467 0.01632 -0.1493 0.0066 -0.15278 C 0.00487 -0.15509 0.00313 -0.15787 0.00122 -0.15995 C -0.00034 -0.1618 -0.00399 -0.1618 -0.00416 -0.16458 C -0.0052 -0.18356 -0.00434 -0.20278 -0.00243 -0.22176 C -0.0019 -0.22639 0.00122 -0.22963 0.00296 -0.23356 C 0.00764 -0.2449 0.01146 -0.25671 0.01372 -0.26944 C 0.01129 -0.2919 0.00955 -0.30254 0.00487 -0.32176 C 0.00608 -0.32731 0.00573 -0.33379 0.00834 -0.33842 C 0.00973 -0.34097 0.0132 -0.33981 0.01546 -0.34074 C 0.03664 -0.35023 0.00973 -0.34421 0.04948 -0.34791 C 0.06893 -0.34467 0.08733 -0.33958 0.1066 -0.33611 C 0.11962 -0.32986 0.13594 -0.33657 0.14948 -0.33842 C 0.15625 -0.34213 0.16216 -0.34722 0.1691 -0.35023 C 0.17084 -0.35254 0.17379 -0.35416 0.17448 -0.3574 C 0.17657 -0.36713 0.16546 -0.37662 0.16198 -0.38356 C 0.16476 -0.39953 0.17032 -0.39977 0.17796 -0.40995 C 0.19115 -0.42754 0.20018 -0.44861 0.21737 -0.45995 C 0.22049 -0.4662 0.22344 -0.46852 0.2191 -0.47662 C 0.21615 -0.48194 0.19896 -0.49236 0.19757 -0.49328 C 0.18473 -0.50254 0.17431 -0.51389 0.16198 -0.52407 C 0.15556 -0.5294 0.15348 -0.53565 0.14584 -0.53842 C 0.14341 -0.53935 0.13629 -0.54074 0.13872 -0.54074 C 0.14167 -0.54074 0.14462 -0.53912 0.14757 -0.53842 C 0.18195 -0.54722 0.2198 -0.54745 0.25487 -0.55023 C 0.28351 -0.55717 0.31007 -0.55254 0.33872 -0.55023 C 0.35018 -0.54722 0.35191 -0.54884 0.35487 -0.53356 C 0.35209 -0.52662 0.35105 -0.52129 0.34584 -0.5169 C 0.34132 -0.51319 0.3316 -0.5074 0.3316 -0.5074 C 0.32622 -0.50833 0.32066 -0.51227 0.31546 -0.50995 C 0.31181 -0.50833 0.32622 -0.50509 0.32622 -0.50509 C 0.33264 -0.49861 0.33785 -0.4949 0.34237 -0.48611 C 0.34167 -0.47731 0.34219 -0.46852 0.34046 -0.45995 C 0.33959 -0.45602 0.33664 -0.4537 0.33507 -0.45023 C 0.33334 -0.44629 0.33212 -0.43426 0.3316 -0.43125 C 0.34254 -0.42176 0.35122 -0.42477 0.36372 -0.42893 C 0.37101 -0.42801 0.40469 -0.42222 0.40834 -0.42893 C 0.41563 -0.44236 0.40799 -0.4625 0.41007 -0.47893 C 0.41042 -0.48171 0.41372 -0.48194 0.41546 -0.48356 C 0.43282 -0.48194 0.44723 -0.47893 0.46372 -0.47407 C 0.4724 -0.46852 0.47396 -0.46203 0.4816 -0.45509 C 0.48716 -0.44352 0.48334 -0.4419 0.4941 -0.43842 C 0.49879 -0.43912 0.50365 -0.43912 0.50834 -0.44074 C 0.51685 -0.44375 0.52084 -0.45995 0.52448 -0.46944 C 0.52952 -0.52477 0.52188 -0.49282 0.61007 -0.48611 C 0.61389 -0.48588 0.62084 -0.48125 0.62084 -0.48125 C 0.62657 -0.46643 0.62362 -0.45092 0.62796 -0.43611 C 0.6316 -0.42407 0.64705 -0.42338 0.65487 -0.42176 C 0.67084 -0.40694 0.69393 -0.41597 0.71198 -0.41944 C 0.71494 -0.4199 0.71789 -0.42083 0.72084 -0.42176 C 0.72553 -0.42315 0.73507 -0.42662 0.73507 -0.42662 C 0.73872 -0.425 0.74219 -0.42338 0.74584 -0.42176 C 0.75053 -0.41967 0.76007 -0.4169 0.76007 -0.4169 C 0.76615 -0.4118 0.77101 -0.40995 0.77796 -0.4074 C 0.77917 -0.40416 0.7816 -0.40139 0.7816 -0.39791 C 0.7816 -0.38981 0.78056 -0.38148 0.77796 -0.37407 C 0.77674 -0.37037 0.77327 -0.36898 0.77084 -0.3669 C 0.76077 -0.35787 0.75174 -0.35764 0.74046 -0.35278 C 0.72744 -0.35347 0.71424 -0.35347 0.70122 -0.35509 C 0.69462 -0.35578 0.6816 -0.35995 0.6816 -0.35995 C 0.67257 -0.35787 0.66233 -0.35949 0.65487 -0.35278 C 0.65105 -0.3493 0.64792 -0.34421 0.6441 -0.34074 C 0.64462 -0.33356 0.64358 -0.32592 0.64584 -0.31944 C 0.64688 -0.3162 0.65053 -0.31597 0.65296 -0.31458 C 0.66945 -0.30578 0.6875 -0.3044 0.70487 -0.30278 C 0.70278 -0.23958 0.71407 -0.24282 0.67622 -0.23356 C 0.66528 -0.22639 0.66407 -0.23009 0.65296 -0.23611 C 0.63837 -0.2618 0.64497 -0.2868 0.64757 -0.18842 C 0.64584 -0.14398 0.64584 -0.15995 0.64584 -0.14074 " pathEditMode="relative" ptsTypes="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0" b="5899"/>
          <a:stretch>
            <a:fillRect/>
          </a:stretch>
        </p:blipFill>
        <p:spPr bwMode="auto">
          <a:xfrm>
            <a:off x="0" y="2"/>
            <a:ext cx="13004800" cy="977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kstvak 4"/>
          <p:cNvSpPr txBox="1">
            <a:spLocks noChangeArrowheads="1"/>
          </p:cNvSpPr>
          <p:nvPr/>
        </p:nvSpPr>
        <p:spPr bwMode="auto">
          <a:xfrm>
            <a:off x="207963" y="9051927"/>
            <a:ext cx="3331268" cy="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2000">
                <a:solidFill>
                  <a:schemeClr val="tx1"/>
                </a:solidFill>
                <a:cs typeface="ヒラギノ明朝 ProN W3"/>
              </a:rPr>
              <a:t>Foto: bugsinthepicture.com</a:t>
            </a:r>
          </a:p>
        </p:txBody>
      </p:sp>
      <p:sp>
        <p:nvSpPr>
          <p:cNvPr id="41987" name="Titel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GB" smtClean="0">
                <a:solidFill>
                  <a:schemeClr val="tx2"/>
                </a:solidFill>
                <a:latin typeface="Arial" charset="0"/>
                <a:cs typeface="Arial" charset="0"/>
              </a:rPr>
              <a:t>Koolwitjes… zo lieflijk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61" r="3224"/>
          <a:stretch>
            <a:fillRect/>
          </a:stretch>
        </p:blipFill>
        <p:spPr bwMode="auto">
          <a:xfrm>
            <a:off x="0" y="-96836"/>
            <a:ext cx="13004800" cy="985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 charset="0"/>
                <a:cs typeface="Arial" charset="0"/>
              </a:rPr>
              <a:t>Maar even later…..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6" y="6902452"/>
            <a:ext cx="36877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kstvak 4"/>
          <p:cNvSpPr txBox="1">
            <a:spLocks noChangeArrowheads="1"/>
          </p:cNvSpPr>
          <p:nvPr/>
        </p:nvSpPr>
        <p:spPr bwMode="auto">
          <a:xfrm>
            <a:off x="381003" y="9313863"/>
            <a:ext cx="34829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2000">
                <a:solidFill>
                  <a:schemeClr val="tx1"/>
                </a:solidFill>
                <a:cs typeface="ヒラギノ明朝 ProN W3"/>
              </a:rPr>
              <a:t>Fotos: bugsinthepicture.com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23" b="4927"/>
          <a:stretch>
            <a:fillRect/>
          </a:stretch>
        </p:blipFill>
        <p:spPr bwMode="auto">
          <a:xfrm>
            <a:off x="0" y="2"/>
            <a:ext cx="13261975" cy="989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  <a:latin typeface="Arial" charset="0"/>
                <a:cs typeface="Arial" charset="0"/>
              </a:rPr>
              <a:t>…..en voor je het weet</a:t>
            </a:r>
          </a:p>
        </p:txBody>
      </p:sp>
      <p:sp>
        <p:nvSpPr>
          <p:cNvPr id="44035" name="Tekstvak 3"/>
          <p:cNvSpPr txBox="1">
            <a:spLocks noChangeArrowheads="1"/>
          </p:cNvSpPr>
          <p:nvPr/>
        </p:nvSpPr>
        <p:spPr bwMode="auto">
          <a:xfrm>
            <a:off x="255589" y="8972552"/>
            <a:ext cx="348138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2000">
                <a:solidFill>
                  <a:schemeClr val="tx1"/>
                </a:solidFill>
                <a:cs typeface="ヒラギノ明朝 ProN W3"/>
              </a:rPr>
              <a:t>Fotos: bugsinthepicture.com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Kosten-baten verhouding selecteert voor afweergehalte</a:t>
            </a:r>
          </a:p>
        </p:txBody>
      </p:sp>
      <p:pic>
        <p:nvPicPr>
          <p:cNvPr id="45058" name="Picture 3" descr="PA distribution Cof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2403476"/>
            <a:ext cx="6102350" cy="5345114"/>
          </a:xfrm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7654927" y="4229105"/>
            <a:ext cx="4895851" cy="1854865"/>
            <a:chOff x="7654528" y="4228728"/>
            <a:chExt cx="4896544" cy="1855529"/>
          </a:xfrm>
        </p:grpSpPr>
        <p:sp>
          <p:nvSpPr>
            <p:cNvPr id="45063" name="AutoShape 5"/>
            <p:cNvSpPr>
              <a:spLocks noChangeArrowheads="1"/>
            </p:cNvSpPr>
            <p:nvPr/>
          </p:nvSpPr>
          <p:spPr bwMode="auto">
            <a:xfrm flipH="1">
              <a:off x="7654528" y="4876800"/>
              <a:ext cx="975360" cy="541867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hlink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nl-NL">
                <a:cs typeface="ヒラギノ明朝 ProN W3"/>
              </a:endParaRP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8518251" y="4228728"/>
              <a:ext cx="4032821" cy="18555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algn="ctr">
              <a:noFill/>
              <a:miter lim="800000"/>
              <a:headEnd/>
              <a:tailEnd/>
            </a:ln>
          </p:spPr>
          <p:txBody>
            <a:bodyPr lIns="130046" tIns="65023" rIns="130046" bIns="65023">
              <a:spAutoFit/>
            </a:bodyPr>
            <a:lstStyle/>
            <a:p>
              <a:pPr algn="ctr">
                <a:defRPr/>
              </a:pPr>
              <a:r>
                <a:rPr lang="en-US" sz="2800" dirty="0" err="1">
                  <a:latin typeface="Lucida Sans Unicode" pitchFamily="34" charset="0"/>
                  <a:ea typeface="ヒラギノ明朝 ProN W3" charset="-128"/>
                  <a:cs typeface="+mn-cs"/>
                  <a:sym typeface="American Typewriter" charset="0"/>
                </a:rPr>
                <a:t>Productiekosten</a:t>
              </a:r>
              <a:endParaRPr lang="en-US" sz="2800" dirty="0">
                <a:latin typeface="Lucida Sans Unicode" pitchFamily="34" charset="0"/>
                <a:ea typeface="ヒラギノ明朝 ProN W3" charset="-128"/>
                <a:cs typeface="+mn-cs"/>
                <a:sym typeface="American Typewriter" charset="0"/>
              </a:endParaRPr>
            </a:p>
            <a:p>
              <a:pPr algn="ctr">
                <a:defRPr/>
              </a:pPr>
              <a:r>
                <a:rPr lang="en-US" sz="2800" dirty="0" err="1">
                  <a:latin typeface="Lucida Sans Unicode" pitchFamily="34" charset="0"/>
                  <a:ea typeface="ヒラギノ明朝 ProN W3" charset="-128"/>
                  <a:cs typeface="+mn-cs"/>
                  <a:sym typeface="American Typewriter" charset="0"/>
                </a:rPr>
                <a:t>Symbionten</a:t>
              </a:r>
              <a:endParaRPr lang="en-US" sz="2800" dirty="0">
                <a:latin typeface="Lucida Sans Unicode" pitchFamily="34" charset="0"/>
                <a:ea typeface="ヒラギノ明朝 ProN W3" charset="-128"/>
                <a:cs typeface="+mn-cs"/>
                <a:sym typeface="American Typewriter" charset="0"/>
              </a:endParaRPr>
            </a:p>
            <a:p>
              <a:pPr algn="ctr">
                <a:defRPr/>
              </a:pPr>
              <a:r>
                <a:rPr lang="en-US" sz="2800" dirty="0" err="1">
                  <a:latin typeface="Lucida Sans Unicode" pitchFamily="34" charset="0"/>
                  <a:ea typeface="ヒラギノ明朝 ProN W3" charset="-128"/>
                  <a:cs typeface="+mn-cs"/>
                  <a:sym typeface="American Typewriter" charset="0"/>
                </a:rPr>
                <a:t>Specialistische</a:t>
              </a:r>
              <a:r>
                <a:rPr lang="en-US" sz="2800" dirty="0">
                  <a:latin typeface="Lucida Sans Unicode" pitchFamily="34" charset="0"/>
                  <a:ea typeface="ヒラギノ明朝 ProN W3" charset="-128"/>
                  <a:cs typeface="+mn-cs"/>
                  <a:sym typeface="American Typewriter" charset="0"/>
                </a:rPr>
                <a:t> </a:t>
              </a:r>
              <a:r>
                <a:rPr lang="en-US" sz="2800" dirty="0" err="1">
                  <a:latin typeface="Lucida Sans Unicode" pitchFamily="34" charset="0"/>
                  <a:ea typeface="ヒラギノ明朝 ProN W3" charset="-128"/>
                  <a:cs typeface="+mn-cs"/>
                  <a:sym typeface="American Typewriter" charset="0"/>
                </a:rPr>
                <a:t>herbivoren</a:t>
              </a:r>
              <a:endParaRPr lang="en-US" sz="2800" dirty="0">
                <a:latin typeface="Lucida Sans Unicode" pitchFamily="34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309566" y="4589468"/>
            <a:ext cx="4359275" cy="1085423"/>
            <a:chOff x="309712" y="4588768"/>
            <a:chExt cx="4359736" cy="1085605"/>
          </a:xfrm>
        </p:grpSpPr>
        <p:sp>
          <p:nvSpPr>
            <p:cNvPr id="45061" name="AutoShape 4"/>
            <p:cNvSpPr>
              <a:spLocks noChangeArrowheads="1"/>
            </p:cNvSpPr>
            <p:nvPr/>
          </p:nvSpPr>
          <p:spPr bwMode="auto">
            <a:xfrm>
              <a:off x="3694088" y="4804792"/>
              <a:ext cx="975360" cy="541867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00B050"/>
            </a:solidFill>
            <a:ln w="2540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130046" tIns="65023" rIns="130046" bIns="65023" anchor="ctr"/>
            <a:lstStyle/>
            <a:p>
              <a:endParaRPr lang="nl-NL">
                <a:cs typeface="ヒラギノ明朝 ProN W3"/>
              </a:endParaRPr>
            </a:p>
          </p:txBody>
        </p:sp>
        <p:sp>
          <p:nvSpPr>
            <p:cNvPr id="45062" name="Text Box 7"/>
            <p:cNvSpPr txBox="1">
              <a:spLocks noChangeArrowheads="1"/>
            </p:cNvSpPr>
            <p:nvPr/>
          </p:nvSpPr>
          <p:spPr bwMode="auto">
            <a:xfrm>
              <a:off x="309712" y="4588768"/>
              <a:ext cx="3600399" cy="1085605"/>
            </a:xfrm>
            <a:prstGeom prst="rect">
              <a:avLst/>
            </a:prstGeom>
            <a:solidFill>
              <a:srgbClr val="92D050"/>
            </a:solidFill>
            <a:ln w="25400" algn="ctr">
              <a:noFill/>
              <a:miter lim="800000"/>
              <a:headEnd/>
              <a:tailEnd/>
            </a:ln>
          </p:spPr>
          <p:txBody>
            <a:bodyPr lIns="130046" tIns="65023" rIns="130046" bIns="65023">
              <a:spAutoFit/>
            </a:bodyPr>
            <a:lstStyle/>
            <a:p>
              <a:pPr algn="ctr"/>
              <a:r>
                <a:rPr lang="en-US" sz="3100">
                  <a:latin typeface="Lucida Sans Unicode" pitchFamily="34" charset="0"/>
                  <a:cs typeface="ヒラギノ明朝 ProN W3"/>
                </a:rPr>
                <a:t>Niet aangepaste herbivoren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Induceerbare afweer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ＭＳ Ｐゴシック" charset="-128"/>
                <a:sym typeface="Kievit-Book" charset="0"/>
              </a:rPr>
              <a:t>Treedt</a:t>
            </a:r>
            <a:r>
              <a:rPr lang="en-US" dirty="0" smtClean="0">
                <a:ea typeface="ＭＳ Ｐゴシック" charset="-128"/>
                <a:sym typeface="Kievit-Book" charset="0"/>
              </a:rPr>
              <a:t> op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nadat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herbivoor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begint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te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eten</a:t>
            </a:r>
            <a:r>
              <a:rPr lang="en-US" dirty="0" smtClean="0">
                <a:ea typeface="ＭＳ Ｐゴシック" charset="-128"/>
                <a:sym typeface="Kievit-Book" charset="0"/>
              </a:rPr>
              <a:t> (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induceerbaar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smtClean="0">
                <a:ea typeface="ＭＳ Ｐゴシック" charset="-128"/>
                <a:sym typeface="Wingdings" pitchFamily="2" charset="2"/>
              </a:rPr>
              <a:t>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constitutief</a:t>
            </a:r>
            <a:r>
              <a:rPr lang="en-US" dirty="0" smtClean="0">
                <a:ea typeface="ＭＳ Ｐゴシック" charset="-128"/>
                <a:sym typeface="Kievit-Book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  <a:sym typeface="Kievit-Book" charset="0"/>
              </a:rPr>
              <a:t>Is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specifiek</a:t>
            </a:r>
            <a:r>
              <a:rPr lang="en-US" dirty="0" smtClean="0">
                <a:ea typeface="ＭＳ Ｐゴシック" charset="-128"/>
                <a:sym typeface="Kievit-Book" charset="0"/>
              </a:rPr>
              <a:t>: plant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neemt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waar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welke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aanvaller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actief</a:t>
            </a:r>
            <a:r>
              <a:rPr lang="en-US" dirty="0" smtClean="0">
                <a:ea typeface="ＭＳ Ｐゴシック" charset="-128"/>
                <a:sym typeface="Kievit-Book" charset="0"/>
              </a:rPr>
              <a:t> is en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reageert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navenant</a:t>
            </a:r>
            <a:endParaRPr lang="en-US" dirty="0" smtClean="0">
              <a:ea typeface="ＭＳ Ｐゴシック" charset="-128"/>
              <a:sym typeface="Kievit-Book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  <a:sym typeface="Kievit-Book" charset="0"/>
              </a:rPr>
              <a:t>Is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kostenreducerend</a:t>
            </a:r>
            <a:r>
              <a:rPr lang="en-US" dirty="0" smtClean="0">
                <a:ea typeface="ＭＳ Ｐゴシック" charset="-128"/>
                <a:sym typeface="Kievit-Book" charset="0"/>
              </a:rPr>
              <a:t>: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geen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investering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nodig</a:t>
            </a:r>
            <a:r>
              <a:rPr lang="en-US" dirty="0" smtClean="0">
                <a:ea typeface="ＭＳ Ｐゴシック" charset="-128"/>
                <a:sym typeface="Kievit-Book" charset="0"/>
              </a:rPr>
              <a:t> in de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productie</a:t>
            </a:r>
            <a:r>
              <a:rPr lang="en-US" dirty="0" smtClean="0">
                <a:ea typeface="ＭＳ Ｐゴシック" charset="-128"/>
                <a:sym typeface="Kievit-Book" charset="0"/>
              </a:rPr>
              <a:t> van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afweer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als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er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geen</a:t>
            </a:r>
            <a:r>
              <a:rPr lang="en-US" dirty="0" smtClean="0">
                <a:ea typeface="ＭＳ Ｐゴシック" charset="-128"/>
                <a:sym typeface="Kievit-Book" charset="0"/>
              </a:rPr>
              <a:t> </a:t>
            </a:r>
            <a:r>
              <a:rPr lang="en-US" dirty="0" err="1" smtClean="0">
                <a:ea typeface="ＭＳ Ｐゴシック" charset="-128"/>
                <a:sym typeface="Kievit-Book" charset="0"/>
              </a:rPr>
              <a:t>aanvaller</a:t>
            </a:r>
            <a:r>
              <a:rPr lang="en-US" dirty="0" smtClean="0">
                <a:ea typeface="ＭＳ Ｐゴシック" charset="-128"/>
                <a:sym typeface="Kievit-Book" charset="0"/>
              </a:rPr>
              <a:t> is</a:t>
            </a:r>
          </a:p>
        </p:txBody>
      </p:sp>
      <p:pic>
        <p:nvPicPr>
          <p:cNvPr id="7170" name="Picture 2" descr="C:\Users\Nicole\AppData\Local\Microsoft\Windows\Temporary Internet Files\Content.IE5\BS2ZVCAB\MP900404926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800" y="5092701"/>
            <a:ext cx="4384676" cy="313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Induceerbare afweer: lokaal en systemisch</a:t>
            </a:r>
          </a:p>
        </p:txBody>
      </p:sp>
      <p:grpSp>
        <p:nvGrpSpPr>
          <p:cNvPr id="47106" name="Groep 121"/>
          <p:cNvGrpSpPr>
            <a:grpSpLocks/>
          </p:cNvGrpSpPr>
          <p:nvPr/>
        </p:nvGrpSpPr>
        <p:grpSpPr bwMode="auto">
          <a:xfrm>
            <a:off x="1533525" y="2139953"/>
            <a:ext cx="2582864" cy="4690506"/>
            <a:chOff x="611560" y="2420888"/>
            <a:chExt cx="2230438" cy="3639759"/>
          </a:xfrm>
        </p:grpSpPr>
        <p:grpSp>
          <p:nvGrpSpPr>
            <p:cNvPr id="47192" name="Group 185"/>
            <p:cNvGrpSpPr>
              <a:grpSpLocks/>
            </p:cNvGrpSpPr>
            <p:nvPr/>
          </p:nvGrpSpPr>
          <p:grpSpPr bwMode="auto">
            <a:xfrm>
              <a:off x="611560" y="2420888"/>
              <a:ext cx="2230438" cy="3384550"/>
              <a:chOff x="485775" y="2449513"/>
              <a:chExt cx="2230438" cy="3384550"/>
            </a:xfrm>
          </p:grpSpPr>
          <p:grpSp>
            <p:nvGrpSpPr>
              <p:cNvPr id="47194" name="Group 86"/>
              <p:cNvGrpSpPr>
                <a:grpSpLocks/>
              </p:cNvGrpSpPr>
              <p:nvPr/>
            </p:nvGrpSpPr>
            <p:grpSpPr bwMode="auto">
              <a:xfrm>
                <a:off x="485775" y="2449513"/>
                <a:ext cx="2230438" cy="3384550"/>
                <a:chOff x="456" y="1525"/>
                <a:chExt cx="1405" cy="2132"/>
              </a:xfrm>
            </p:grpSpPr>
            <p:sp>
              <p:nvSpPr>
                <p:cNvPr id="254" name="Rectangle 6"/>
                <p:cNvSpPr>
                  <a:spLocks noChangeArrowheads="1"/>
                </p:cNvSpPr>
                <p:nvPr/>
              </p:nvSpPr>
              <p:spPr bwMode="auto">
                <a:xfrm>
                  <a:off x="613" y="2659"/>
                  <a:ext cx="1248" cy="998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100000">
                      <a:srgbClr val="9B684B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grpSp>
              <p:nvGrpSpPr>
                <p:cNvPr id="47198" name="Group 53"/>
                <p:cNvGrpSpPr>
                  <a:grpSpLocks/>
                </p:cNvGrpSpPr>
                <p:nvPr/>
              </p:nvGrpSpPr>
              <p:grpSpPr bwMode="auto">
                <a:xfrm>
                  <a:off x="456" y="1525"/>
                  <a:ext cx="1274" cy="1849"/>
                  <a:chOff x="456" y="1525"/>
                  <a:chExt cx="1274" cy="1849"/>
                </a:xfrm>
              </p:grpSpPr>
              <p:sp>
                <p:nvSpPr>
                  <p:cNvPr id="256" name="Freeform 27"/>
                  <p:cNvSpPr>
                    <a:spLocks/>
                  </p:cNvSpPr>
                  <p:nvPr/>
                </p:nvSpPr>
                <p:spPr bwMode="auto">
                  <a:xfrm rot="227103" flipH="1">
                    <a:off x="456" y="1525"/>
                    <a:ext cx="708" cy="786"/>
                  </a:xfrm>
                  <a:custGeom>
                    <a:avLst/>
                    <a:gdLst>
                      <a:gd name="T0" fmla="*/ 73 w 708"/>
                      <a:gd name="T1" fmla="*/ 753 h 786"/>
                      <a:gd name="T2" fmla="*/ 46 w 708"/>
                      <a:gd name="T3" fmla="*/ 735 h 786"/>
                      <a:gd name="T4" fmla="*/ 22 w 708"/>
                      <a:gd name="T5" fmla="*/ 690 h 786"/>
                      <a:gd name="T6" fmla="*/ 13 w 708"/>
                      <a:gd name="T7" fmla="*/ 636 h 786"/>
                      <a:gd name="T8" fmla="*/ 7 w 708"/>
                      <a:gd name="T9" fmla="*/ 618 h 786"/>
                      <a:gd name="T10" fmla="*/ 13 w 708"/>
                      <a:gd name="T11" fmla="*/ 552 h 786"/>
                      <a:gd name="T12" fmla="*/ 37 w 708"/>
                      <a:gd name="T13" fmla="*/ 393 h 786"/>
                      <a:gd name="T14" fmla="*/ 67 w 708"/>
                      <a:gd name="T15" fmla="*/ 288 h 786"/>
                      <a:gd name="T16" fmla="*/ 91 w 708"/>
                      <a:gd name="T17" fmla="*/ 279 h 786"/>
                      <a:gd name="T18" fmla="*/ 121 w 708"/>
                      <a:gd name="T19" fmla="*/ 249 h 786"/>
                      <a:gd name="T20" fmla="*/ 130 w 708"/>
                      <a:gd name="T21" fmla="*/ 231 h 786"/>
                      <a:gd name="T22" fmla="*/ 175 w 708"/>
                      <a:gd name="T23" fmla="*/ 186 h 786"/>
                      <a:gd name="T24" fmla="*/ 316 w 708"/>
                      <a:gd name="T25" fmla="*/ 96 h 786"/>
                      <a:gd name="T26" fmla="*/ 361 w 708"/>
                      <a:gd name="T27" fmla="*/ 78 h 786"/>
                      <a:gd name="T28" fmla="*/ 469 w 708"/>
                      <a:gd name="T29" fmla="*/ 57 h 786"/>
                      <a:gd name="T30" fmla="*/ 535 w 708"/>
                      <a:gd name="T31" fmla="*/ 27 h 786"/>
                      <a:gd name="T32" fmla="*/ 673 w 708"/>
                      <a:gd name="T33" fmla="*/ 0 h 786"/>
                      <a:gd name="T34" fmla="*/ 670 w 708"/>
                      <a:gd name="T35" fmla="*/ 27 h 786"/>
                      <a:gd name="T36" fmla="*/ 679 w 708"/>
                      <a:gd name="T37" fmla="*/ 60 h 786"/>
                      <a:gd name="T38" fmla="*/ 673 w 708"/>
                      <a:gd name="T39" fmla="*/ 246 h 786"/>
                      <a:gd name="T40" fmla="*/ 664 w 708"/>
                      <a:gd name="T41" fmla="*/ 291 h 786"/>
                      <a:gd name="T42" fmla="*/ 634 w 708"/>
                      <a:gd name="T43" fmla="*/ 408 h 786"/>
                      <a:gd name="T44" fmla="*/ 592 w 708"/>
                      <a:gd name="T45" fmla="*/ 519 h 786"/>
                      <a:gd name="T46" fmla="*/ 586 w 708"/>
                      <a:gd name="T47" fmla="*/ 543 h 786"/>
                      <a:gd name="T48" fmla="*/ 574 w 708"/>
                      <a:gd name="T49" fmla="*/ 567 h 786"/>
                      <a:gd name="T50" fmla="*/ 553 w 708"/>
                      <a:gd name="T51" fmla="*/ 636 h 786"/>
                      <a:gd name="T52" fmla="*/ 547 w 708"/>
                      <a:gd name="T53" fmla="*/ 654 h 786"/>
                      <a:gd name="T54" fmla="*/ 529 w 708"/>
                      <a:gd name="T55" fmla="*/ 669 h 786"/>
                      <a:gd name="T56" fmla="*/ 502 w 708"/>
                      <a:gd name="T57" fmla="*/ 681 h 786"/>
                      <a:gd name="T58" fmla="*/ 481 w 708"/>
                      <a:gd name="T59" fmla="*/ 711 h 786"/>
                      <a:gd name="T60" fmla="*/ 415 w 708"/>
                      <a:gd name="T61" fmla="*/ 732 h 786"/>
                      <a:gd name="T62" fmla="*/ 376 w 708"/>
                      <a:gd name="T63" fmla="*/ 762 h 786"/>
                      <a:gd name="T64" fmla="*/ 349 w 708"/>
                      <a:gd name="T65" fmla="*/ 768 h 786"/>
                      <a:gd name="T66" fmla="*/ 289 w 708"/>
                      <a:gd name="T67" fmla="*/ 786 h 786"/>
                      <a:gd name="T68" fmla="*/ 220 w 708"/>
                      <a:gd name="T69" fmla="*/ 783 h 786"/>
                      <a:gd name="T70" fmla="*/ 154 w 708"/>
                      <a:gd name="T71" fmla="*/ 759 h 786"/>
                      <a:gd name="T72" fmla="*/ 73 w 708"/>
                      <a:gd name="T73" fmla="*/ 753 h 78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08"/>
                      <a:gd name="T112" fmla="*/ 0 h 786"/>
                      <a:gd name="T113" fmla="*/ 708 w 708"/>
                      <a:gd name="T114" fmla="*/ 786 h 78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08" h="786">
                        <a:moveTo>
                          <a:pt x="73" y="753"/>
                        </a:moveTo>
                        <a:cubicBezTo>
                          <a:pt x="64" y="744"/>
                          <a:pt x="58" y="739"/>
                          <a:pt x="46" y="735"/>
                        </a:cubicBezTo>
                        <a:cubicBezTo>
                          <a:pt x="37" y="721"/>
                          <a:pt x="27" y="706"/>
                          <a:pt x="22" y="690"/>
                        </a:cubicBezTo>
                        <a:cubicBezTo>
                          <a:pt x="20" y="673"/>
                          <a:pt x="17" y="653"/>
                          <a:pt x="13" y="636"/>
                        </a:cubicBezTo>
                        <a:cubicBezTo>
                          <a:pt x="12" y="630"/>
                          <a:pt x="7" y="618"/>
                          <a:pt x="7" y="618"/>
                        </a:cubicBezTo>
                        <a:cubicBezTo>
                          <a:pt x="4" y="592"/>
                          <a:pt x="3" y="576"/>
                          <a:pt x="13" y="552"/>
                        </a:cubicBezTo>
                        <a:cubicBezTo>
                          <a:pt x="7" y="480"/>
                          <a:pt x="0" y="448"/>
                          <a:pt x="37" y="393"/>
                        </a:cubicBezTo>
                        <a:cubicBezTo>
                          <a:pt x="41" y="358"/>
                          <a:pt x="56" y="322"/>
                          <a:pt x="67" y="288"/>
                        </a:cubicBezTo>
                        <a:cubicBezTo>
                          <a:pt x="67" y="287"/>
                          <a:pt x="87" y="280"/>
                          <a:pt x="91" y="279"/>
                        </a:cubicBezTo>
                        <a:cubicBezTo>
                          <a:pt x="101" y="264"/>
                          <a:pt x="101" y="254"/>
                          <a:pt x="121" y="249"/>
                        </a:cubicBezTo>
                        <a:cubicBezTo>
                          <a:pt x="125" y="243"/>
                          <a:pt x="126" y="236"/>
                          <a:pt x="130" y="231"/>
                        </a:cubicBezTo>
                        <a:cubicBezTo>
                          <a:pt x="143" y="215"/>
                          <a:pt x="164" y="203"/>
                          <a:pt x="175" y="186"/>
                        </a:cubicBezTo>
                        <a:cubicBezTo>
                          <a:pt x="210" y="134"/>
                          <a:pt x="254" y="105"/>
                          <a:pt x="316" y="96"/>
                        </a:cubicBezTo>
                        <a:cubicBezTo>
                          <a:pt x="329" y="83"/>
                          <a:pt x="344" y="82"/>
                          <a:pt x="361" y="78"/>
                        </a:cubicBezTo>
                        <a:cubicBezTo>
                          <a:pt x="397" y="69"/>
                          <a:pt x="433" y="62"/>
                          <a:pt x="469" y="57"/>
                        </a:cubicBezTo>
                        <a:cubicBezTo>
                          <a:pt x="483" y="37"/>
                          <a:pt x="512" y="33"/>
                          <a:pt x="535" y="27"/>
                        </a:cubicBezTo>
                        <a:cubicBezTo>
                          <a:pt x="580" y="15"/>
                          <a:pt x="627" y="9"/>
                          <a:pt x="673" y="0"/>
                        </a:cubicBezTo>
                        <a:cubicBezTo>
                          <a:pt x="676" y="9"/>
                          <a:pt x="670" y="27"/>
                          <a:pt x="670" y="27"/>
                        </a:cubicBezTo>
                        <a:cubicBezTo>
                          <a:pt x="672" y="38"/>
                          <a:pt x="679" y="60"/>
                          <a:pt x="679" y="60"/>
                        </a:cubicBezTo>
                        <a:cubicBezTo>
                          <a:pt x="687" y="121"/>
                          <a:pt x="708" y="194"/>
                          <a:pt x="673" y="246"/>
                        </a:cubicBezTo>
                        <a:cubicBezTo>
                          <a:pt x="669" y="261"/>
                          <a:pt x="669" y="276"/>
                          <a:pt x="664" y="291"/>
                        </a:cubicBezTo>
                        <a:cubicBezTo>
                          <a:pt x="662" y="329"/>
                          <a:pt x="663" y="379"/>
                          <a:pt x="634" y="408"/>
                        </a:cubicBezTo>
                        <a:cubicBezTo>
                          <a:pt x="631" y="448"/>
                          <a:pt x="639" y="503"/>
                          <a:pt x="592" y="519"/>
                        </a:cubicBezTo>
                        <a:cubicBezTo>
                          <a:pt x="590" y="527"/>
                          <a:pt x="588" y="535"/>
                          <a:pt x="586" y="543"/>
                        </a:cubicBezTo>
                        <a:cubicBezTo>
                          <a:pt x="584" y="552"/>
                          <a:pt x="574" y="567"/>
                          <a:pt x="574" y="567"/>
                        </a:cubicBezTo>
                        <a:cubicBezTo>
                          <a:pt x="570" y="592"/>
                          <a:pt x="561" y="612"/>
                          <a:pt x="553" y="636"/>
                        </a:cubicBezTo>
                        <a:cubicBezTo>
                          <a:pt x="551" y="642"/>
                          <a:pt x="552" y="650"/>
                          <a:pt x="547" y="654"/>
                        </a:cubicBezTo>
                        <a:cubicBezTo>
                          <a:pt x="541" y="658"/>
                          <a:pt x="536" y="665"/>
                          <a:pt x="529" y="669"/>
                        </a:cubicBezTo>
                        <a:cubicBezTo>
                          <a:pt x="510" y="681"/>
                          <a:pt x="519" y="669"/>
                          <a:pt x="502" y="681"/>
                        </a:cubicBezTo>
                        <a:cubicBezTo>
                          <a:pt x="491" y="689"/>
                          <a:pt x="490" y="703"/>
                          <a:pt x="481" y="711"/>
                        </a:cubicBezTo>
                        <a:cubicBezTo>
                          <a:pt x="470" y="720"/>
                          <a:pt x="430" y="728"/>
                          <a:pt x="415" y="732"/>
                        </a:cubicBezTo>
                        <a:cubicBezTo>
                          <a:pt x="399" y="736"/>
                          <a:pt x="386" y="752"/>
                          <a:pt x="376" y="762"/>
                        </a:cubicBezTo>
                        <a:cubicBezTo>
                          <a:pt x="369" y="769"/>
                          <a:pt x="358" y="766"/>
                          <a:pt x="349" y="768"/>
                        </a:cubicBezTo>
                        <a:cubicBezTo>
                          <a:pt x="329" y="773"/>
                          <a:pt x="309" y="781"/>
                          <a:pt x="289" y="786"/>
                        </a:cubicBezTo>
                        <a:cubicBezTo>
                          <a:pt x="266" y="785"/>
                          <a:pt x="243" y="785"/>
                          <a:pt x="220" y="783"/>
                        </a:cubicBezTo>
                        <a:cubicBezTo>
                          <a:pt x="199" y="781"/>
                          <a:pt x="175" y="762"/>
                          <a:pt x="154" y="759"/>
                        </a:cubicBezTo>
                        <a:cubicBezTo>
                          <a:pt x="111" y="753"/>
                          <a:pt x="101" y="753"/>
                          <a:pt x="73" y="753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grpSp>
                <p:nvGrpSpPr>
                  <p:cNvPr id="47200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93" y="2673"/>
                    <a:ext cx="828" cy="701"/>
                    <a:chOff x="893" y="2673"/>
                    <a:chExt cx="828" cy="701"/>
                  </a:xfrm>
                </p:grpSpPr>
                <p:sp>
                  <p:nvSpPr>
                    <p:cNvPr id="279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893" y="2673"/>
                      <a:ext cx="362" cy="514"/>
                    </a:xfrm>
                    <a:custGeom>
                      <a:avLst/>
                      <a:gdLst>
                        <a:gd name="T0" fmla="*/ 362 w 362"/>
                        <a:gd name="T1" fmla="*/ 0 h 514"/>
                        <a:gd name="T2" fmla="*/ 281 w 362"/>
                        <a:gd name="T3" fmla="*/ 200 h 514"/>
                        <a:gd name="T4" fmla="*/ 200 w 362"/>
                        <a:gd name="T5" fmla="*/ 259 h 514"/>
                        <a:gd name="T6" fmla="*/ 156 w 362"/>
                        <a:gd name="T7" fmla="*/ 273 h 514"/>
                        <a:gd name="T8" fmla="*/ 111 w 362"/>
                        <a:gd name="T9" fmla="*/ 296 h 514"/>
                        <a:gd name="T10" fmla="*/ 52 w 362"/>
                        <a:gd name="T11" fmla="*/ 369 h 514"/>
                        <a:gd name="T12" fmla="*/ 15 w 362"/>
                        <a:gd name="T13" fmla="*/ 473 h 514"/>
                        <a:gd name="T14" fmla="*/ 1 w 362"/>
                        <a:gd name="T15" fmla="*/ 502 h 51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62"/>
                        <a:gd name="T25" fmla="*/ 0 h 514"/>
                        <a:gd name="T26" fmla="*/ 362 w 362"/>
                        <a:gd name="T27" fmla="*/ 514 h 51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62" h="514">
                          <a:moveTo>
                            <a:pt x="362" y="0"/>
                          </a:moveTo>
                          <a:cubicBezTo>
                            <a:pt x="358" y="51"/>
                            <a:pt x="340" y="178"/>
                            <a:pt x="281" y="200"/>
                          </a:cubicBezTo>
                          <a:cubicBezTo>
                            <a:pt x="257" y="235"/>
                            <a:pt x="239" y="246"/>
                            <a:pt x="200" y="259"/>
                          </a:cubicBezTo>
                          <a:cubicBezTo>
                            <a:pt x="185" y="264"/>
                            <a:pt x="156" y="273"/>
                            <a:pt x="156" y="273"/>
                          </a:cubicBezTo>
                          <a:cubicBezTo>
                            <a:pt x="142" y="282"/>
                            <a:pt x="124" y="285"/>
                            <a:pt x="111" y="296"/>
                          </a:cubicBezTo>
                          <a:cubicBezTo>
                            <a:pt x="79" y="323"/>
                            <a:pt x="103" y="353"/>
                            <a:pt x="52" y="369"/>
                          </a:cubicBezTo>
                          <a:cubicBezTo>
                            <a:pt x="29" y="404"/>
                            <a:pt x="29" y="436"/>
                            <a:pt x="15" y="473"/>
                          </a:cubicBezTo>
                          <a:cubicBezTo>
                            <a:pt x="0" y="514"/>
                            <a:pt x="1" y="482"/>
                            <a:pt x="1" y="502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80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202" y="2687"/>
                      <a:ext cx="46" cy="635"/>
                    </a:xfrm>
                    <a:custGeom>
                      <a:avLst/>
                      <a:gdLst>
                        <a:gd name="T0" fmla="*/ 46 w 46"/>
                        <a:gd name="T1" fmla="*/ 0 h 635"/>
                        <a:gd name="T2" fmla="*/ 16 w 46"/>
                        <a:gd name="T3" fmla="*/ 118 h 635"/>
                        <a:gd name="T4" fmla="*/ 9 w 46"/>
                        <a:gd name="T5" fmla="*/ 450 h 635"/>
                        <a:gd name="T6" fmla="*/ 2 w 46"/>
                        <a:gd name="T7" fmla="*/ 635 h 63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6"/>
                        <a:gd name="T13" fmla="*/ 0 h 635"/>
                        <a:gd name="T14" fmla="*/ 46 w 46"/>
                        <a:gd name="T15" fmla="*/ 635 h 63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6" h="635">
                          <a:moveTo>
                            <a:pt x="46" y="0"/>
                          </a:moveTo>
                          <a:cubicBezTo>
                            <a:pt x="40" y="43"/>
                            <a:pt x="31" y="78"/>
                            <a:pt x="16" y="118"/>
                          </a:cubicBezTo>
                          <a:cubicBezTo>
                            <a:pt x="19" y="207"/>
                            <a:pt x="40" y="352"/>
                            <a:pt x="9" y="450"/>
                          </a:cubicBezTo>
                          <a:cubicBezTo>
                            <a:pt x="0" y="581"/>
                            <a:pt x="2" y="519"/>
                            <a:pt x="2" y="635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81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81" y="2673"/>
                      <a:ext cx="339" cy="643"/>
                    </a:xfrm>
                    <a:custGeom>
                      <a:avLst/>
                      <a:gdLst>
                        <a:gd name="T0" fmla="*/ 23 w 340"/>
                        <a:gd name="T1" fmla="*/ 0 h 643"/>
                        <a:gd name="T2" fmla="*/ 67 w 340"/>
                        <a:gd name="T3" fmla="*/ 177 h 643"/>
                        <a:gd name="T4" fmla="*/ 119 w 340"/>
                        <a:gd name="T5" fmla="*/ 266 h 643"/>
                        <a:gd name="T6" fmla="*/ 126 w 340"/>
                        <a:gd name="T7" fmla="*/ 288 h 643"/>
                        <a:gd name="T8" fmla="*/ 133 w 340"/>
                        <a:gd name="T9" fmla="*/ 347 h 643"/>
                        <a:gd name="T10" fmla="*/ 148 w 340"/>
                        <a:gd name="T11" fmla="*/ 369 h 643"/>
                        <a:gd name="T12" fmla="*/ 185 w 340"/>
                        <a:gd name="T13" fmla="*/ 436 h 643"/>
                        <a:gd name="T14" fmla="*/ 229 w 340"/>
                        <a:gd name="T15" fmla="*/ 473 h 643"/>
                        <a:gd name="T16" fmla="*/ 244 w 340"/>
                        <a:gd name="T17" fmla="*/ 495 h 643"/>
                        <a:gd name="T18" fmla="*/ 289 w 340"/>
                        <a:gd name="T19" fmla="*/ 525 h 643"/>
                        <a:gd name="T20" fmla="*/ 311 w 340"/>
                        <a:gd name="T21" fmla="*/ 547 h 643"/>
                        <a:gd name="T22" fmla="*/ 340 w 340"/>
                        <a:gd name="T23" fmla="*/ 643 h 64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40"/>
                        <a:gd name="T37" fmla="*/ 0 h 643"/>
                        <a:gd name="T38" fmla="*/ 340 w 340"/>
                        <a:gd name="T39" fmla="*/ 643 h 64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40" h="643">
                          <a:moveTo>
                            <a:pt x="23" y="0"/>
                          </a:moveTo>
                          <a:cubicBezTo>
                            <a:pt x="28" y="95"/>
                            <a:pt x="0" y="135"/>
                            <a:pt x="67" y="177"/>
                          </a:cubicBezTo>
                          <a:cubicBezTo>
                            <a:pt x="87" y="208"/>
                            <a:pt x="99" y="237"/>
                            <a:pt x="119" y="266"/>
                          </a:cubicBezTo>
                          <a:cubicBezTo>
                            <a:pt x="121" y="273"/>
                            <a:pt x="125" y="280"/>
                            <a:pt x="126" y="288"/>
                          </a:cubicBezTo>
                          <a:cubicBezTo>
                            <a:pt x="129" y="308"/>
                            <a:pt x="128" y="328"/>
                            <a:pt x="133" y="347"/>
                          </a:cubicBezTo>
                          <a:cubicBezTo>
                            <a:pt x="135" y="356"/>
                            <a:pt x="144" y="361"/>
                            <a:pt x="148" y="369"/>
                          </a:cubicBezTo>
                          <a:cubicBezTo>
                            <a:pt x="162" y="396"/>
                            <a:pt x="152" y="413"/>
                            <a:pt x="185" y="436"/>
                          </a:cubicBezTo>
                          <a:cubicBezTo>
                            <a:pt x="207" y="451"/>
                            <a:pt x="211" y="452"/>
                            <a:pt x="229" y="473"/>
                          </a:cubicBezTo>
                          <a:cubicBezTo>
                            <a:pt x="235" y="480"/>
                            <a:pt x="237" y="489"/>
                            <a:pt x="244" y="495"/>
                          </a:cubicBezTo>
                          <a:cubicBezTo>
                            <a:pt x="258" y="507"/>
                            <a:pt x="276" y="512"/>
                            <a:pt x="289" y="525"/>
                          </a:cubicBezTo>
                          <a:cubicBezTo>
                            <a:pt x="296" y="532"/>
                            <a:pt x="304" y="540"/>
                            <a:pt x="311" y="547"/>
                          </a:cubicBezTo>
                          <a:cubicBezTo>
                            <a:pt x="321" y="580"/>
                            <a:pt x="325" y="612"/>
                            <a:pt x="340" y="64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8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252" y="2710"/>
                      <a:ext cx="469" cy="494"/>
                    </a:xfrm>
                    <a:custGeom>
                      <a:avLst/>
                      <a:gdLst>
                        <a:gd name="T0" fmla="*/ 3 w 469"/>
                        <a:gd name="T1" fmla="*/ 0 h 495"/>
                        <a:gd name="T2" fmla="*/ 26 w 469"/>
                        <a:gd name="T3" fmla="*/ 89 h 495"/>
                        <a:gd name="T4" fmla="*/ 92 w 469"/>
                        <a:gd name="T5" fmla="*/ 118 h 495"/>
                        <a:gd name="T6" fmla="*/ 158 w 469"/>
                        <a:gd name="T7" fmla="*/ 200 h 495"/>
                        <a:gd name="T8" fmla="*/ 277 w 469"/>
                        <a:gd name="T9" fmla="*/ 288 h 495"/>
                        <a:gd name="T10" fmla="*/ 321 w 469"/>
                        <a:gd name="T11" fmla="*/ 318 h 495"/>
                        <a:gd name="T12" fmla="*/ 365 w 469"/>
                        <a:gd name="T13" fmla="*/ 332 h 495"/>
                        <a:gd name="T14" fmla="*/ 424 w 469"/>
                        <a:gd name="T15" fmla="*/ 384 h 495"/>
                        <a:gd name="T16" fmla="*/ 446 w 469"/>
                        <a:gd name="T17" fmla="*/ 451 h 495"/>
                        <a:gd name="T18" fmla="*/ 461 w 469"/>
                        <a:gd name="T19" fmla="*/ 473 h 495"/>
                        <a:gd name="T20" fmla="*/ 469 w 469"/>
                        <a:gd name="T21" fmla="*/ 495 h 4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69"/>
                        <a:gd name="T34" fmla="*/ 0 h 495"/>
                        <a:gd name="T35" fmla="*/ 469 w 469"/>
                        <a:gd name="T36" fmla="*/ 495 h 4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69" h="495">
                          <a:moveTo>
                            <a:pt x="3" y="0"/>
                          </a:moveTo>
                          <a:cubicBezTo>
                            <a:pt x="8" y="39"/>
                            <a:pt x="0" y="63"/>
                            <a:pt x="26" y="89"/>
                          </a:cubicBezTo>
                          <a:cubicBezTo>
                            <a:pt x="43" y="106"/>
                            <a:pt x="92" y="118"/>
                            <a:pt x="92" y="118"/>
                          </a:cubicBezTo>
                          <a:cubicBezTo>
                            <a:pt x="126" y="141"/>
                            <a:pt x="131" y="172"/>
                            <a:pt x="158" y="200"/>
                          </a:cubicBezTo>
                          <a:cubicBezTo>
                            <a:pt x="175" y="247"/>
                            <a:pt x="231" y="274"/>
                            <a:pt x="277" y="288"/>
                          </a:cubicBezTo>
                          <a:cubicBezTo>
                            <a:pt x="292" y="298"/>
                            <a:pt x="304" y="313"/>
                            <a:pt x="321" y="318"/>
                          </a:cubicBezTo>
                          <a:cubicBezTo>
                            <a:pt x="336" y="323"/>
                            <a:pt x="365" y="332"/>
                            <a:pt x="365" y="332"/>
                          </a:cubicBezTo>
                          <a:cubicBezTo>
                            <a:pt x="389" y="348"/>
                            <a:pt x="400" y="368"/>
                            <a:pt x="424" y="384"/>
                          </a:cubicBezTo>
                          <a:cubicBezTo>
                            <a:pt x="432" y="406"/>
                            <a:pt x="433" y="432"/>
                            <a:pt x="446" y="451"/>
                          </a:cubicBezTo>
                          <a:cubicBezTo>
                            <a:pt x="451" y="458"/>
                            <a:pt x="457" y="465"/>
                            <a:pt x="461" y="473"/>
                          </a:cubicBezTo>
                          <a:cubicBezTo>
                            <a:pt x="465" y="480"/>
                            <a:pt x="469" y="495"/>
                            <a:pt x="469" y="495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8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452" y="2961"/>
                      <a:ext cx="62" cy="178"/>
                    </a:xfrm>
                    <a:custGeom>
                      <a:avLst/>
                      <a:gdLst>
                        <a:gd name="T0" fmla="*/ 0 w 62"/>
                        <a:gd name="T1" fmla="*/ 0 h 178"/>
                        <a:gd name="T2" fmla="*/ 8 w 62"/>
                        <a:gd name="T3" fmla="*/ 46 h 178"/>
                        <a:gd name="T4" fmla="*/ 18 w 62"/>
                        <a:gd name="T5" fmla="*/ 58 h 178"/>
                        <a:gd name="T6" fmla="*/ 38 w 62"/>
                        <a:gd name="T7" fmla="*/ 124 h 178"/>
                        <a:gd name="T8" fmla="*/ 52 w 62"/>
                        <a:gd name="T9" fmla="*/ 166 h 178"/>
                        <a:gd name="T10" fmla="*/ 62 w 62"/>
                        <a:gd name="T11" fmla="*/ 178 h 1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2"/>
                        <a:gd name="T19" fmla="*/ 0 h 178"/>
                        <a:gd name="T20" fmla="*/ 62 w 62"/>
                        <a:gd name="T21" fmla="*/ 178 h 1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2" h="178">
                          <a:moveTo>
                            <a:pt x="0" y="0"/>
                          </a:moveTo>
                          <a:cubicBezTo>
                            <a:pt x="1" y="9"/>
                            <a:pt x="1" y="36"/>
                            <a:pt x="8" y="46"/>
                          </a:cubicBezTo>
                          <a:cubicBezTo>
                            <a:pt x="14" y="55"/>
                            <a:pt x="14" y="48"/>
                            <a:pt x="18" y="58"/>
                          </a:cubicBezTo>
                          <a:cubicBezTo>
                            <a:pt x="27" y="79"/>
                            <a:pt x="30" y="103"/>
                            <a:pt x="38" y="124"/>
                          </a:cubicBezTo>
                          <a:cubicBezTo>
                            <a:pt x="43" y="137"/>
                            <a:pt x="47" y="154"/>
                            <a:pt x="52" y="166"/>
                          </a:cubicBezTo>
                          <a:cubicBezTo>
                            <a:pt x="54" y="171"/>
                            <a:pt x="62" y="178"/>
                            <a:pt x="62" y="178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8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014" y="2964"/>
                      <a:ext cx="24" cy="180"/>
                    </a:xfrm>
                    <a:custGeom>
                      <a:avLst/>
                      <a:gdLst>
                        <a:gd name="T0" fmla="*/ 0 w 24"/>
                        <a:gd name="T1" fmla="*/ 0 h 180"/>
                        <a:gd name="T2" fmla="*/ 12 w 24"/>
                        <a:gd name="T3" fmla="*/ 122 h 180"/>
                        <a:gd name="T4" fmla="*/ 24 w 24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80"/>
                        <a:gd name="T11" fmla="*/ 24 w 24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80">
                          <a:moveTo>
                            <a:pt x="0" y="0"/>
                          </a:moveTo>
                          <a:cubicBezTo>
                            <a:pt x="5" y="41"/>
                            <a:pt x="2" y="82"/>
                            <a:pt x="12" y="122"/>
                          </a:cubicBezTo>
                          <a:cubicBezTo>
                            <a:pt x="11" y="140"/>
                            <a:pt x="3" y="170"/>
                            <a:pt x="24" y="180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8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26" y="3078"/>
                      <a:ext cx="138" cy="296"/>
                    </a:xfrm>
                    <a:custGeom>
                      <a:avLst/>
                      <a:gdLst>
                        <a:gd name="T0" fmla="*/ 0 w 138"/>
                        <a:gd name="T1" fmla="*/ 0 h 296"/>
                        <a:gd name="T2" fmla="*/ 46 w 138"/>
                        <a:gd name="T3" fmla="*/ 48 h 296"/>
                        <a:gd name="T4" fmla="*/ 62 w 138"/>
                        <a:gd name="T5" fmla="*/ 106 h 296"/>
                        <a:gd name="T6" fmla="*/ 78 w 138"/>
                        <a:gd name="T7" fmla="*/ 226 h 296"/>
                        <a:gd name="T8" fmla="*/ 118 w 138"/>
                        <a:gd name="T9" fmla="*/ 268 h 296"/>
                        <a:gd name="T10" fmla="*/ 120 w 138"/>
                        <a:gd name="T11" fmla="*/ 276 h 296"/>
                        <a:gd name="T12" fmla="*/ 126 w 138"/>
                        <a:gd name="T13" fmla="*/ 280 h 296"/>
                        <a:gd name="T14" fmla="*/ 138 w 138"/>
                        <a:gd name="T15" fmla="*/ 296 h 29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8"/>
                        <a:gd name="T25" fmla="*/ 0 h 296"/>
                        <a:gd name="T26" fmla="*/ 138 w 138"/>
                        <a:gd name="T27" fmla="*/ 296 h 29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8" h="296">
                          <a:moveTo>
                            <a:pt x="0" y="0"/>
                          </a:moveTo>
                          <a:cubicBezTo>
                            <a:pt x="3" y="8"/>
                            <a:pt x="37" y="35"/>
                            <a:pt x="46" y="48"/>
                          </a:cubicBezTo>
                          <a:cubicBezTo>
                            <a:pt x="51" y="67"/>
                            <a:pt x="57" y="87"/>
                            <a:pt x="62" y="106"/>
                          </a:cubicBezTo>
                          <a:cubicBezTo>
                            <a:pt x="65" y="145"/>
                            <a:pt x="65" y="188"/>
                            <a:pt x="78" y="226"/>
                          </a:cubicBezTo>
                          <a:cubicBezTo>
                            <a:pt x="83" y="242"/>
                            <a:pt x="108" y="253"/>
                            <a:pt x="118" y="268"/>
                          </a:cubicBezTo>
                          <a:cubicBezTo>
                            <a:pt x="119" y="271"/>
                            <a:pt x="118" y="274"/>
                            <a:pt x="120" y="276"/>
                          </a:cubicBezTo>
                          <a:cubicBezTo>
                            <a:pt x="121" y="278"/>
                            <a:pt x="125" y="278"/>
                            <a:pt x="126" y="280"/>
                          </a:cubicBezTo>
                          <a:cubicBezTo>
                            <a:pt x="130" y="287"/>
                            <a:pt x="127" y="296"/>
                            <a:pt x="138" y="296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</p:grpSp>
              <p:sp>
                <p:nvSpPr>
                  <p:cNvPr id="258" name="Freeform 14"/>
                  <p:cNvSpPr>
                    <a:spLocks/>
                  </p:cNvSpPr>
                  <p:nvPr/>
                </p:nvSpPr>
                <p:spPr bwMode="auto">
                  <a:xfrm>
                    <a:off x="1202" y="2656"/>
                    <a:ext cx="60" cy="170"/>
                  </a:xfrm>
                  <a:custGeom>
                    <a:avLst/>
                    <a:gdLst>
                      <a:gd name="T0" fmla="*/ 0 w 61"/>
                      <a:gd name="T1" fmla="*/ 2 h 170"/>
                      <a:gd name="T2" fmla="*/ 0 w 61"/>
                      <a:gd name="T3" fmla="*/ 40 h 170"/>
                      <a:gd name="T4" fmla="*/ 2 w 61"/>
                      <a:gd name="T5" fmla="*/ 146 h 170"/>
                      <a:gd name="T6" fmla="*/ 22 w 61"/>
                      <a:gd name="T7" fmla="*/ 170 h 170"/>
                      <a:gd name="T8" fmla="*/ 38 w 61"/>
                      <a:gd name="T9" fmla="*/ 134 h 170"/>
                      <a:gd name="T10" fmla="*/ 48 w 61"/>
                      <a:gd name="T11" fmla="*/ 90 h 170"/>
                      <a:gd name="T12" fmla="*/ 58 w 61"/>
                      <a:gd name="T13" fmla="*/ 66 h 170"/>
                      <a:gd name="T14" fmla="*/ 60 w 61"/>
                      <a:gd name="T15" fmla="*/ 18 h 170"/>
                      <a:gd name="T16" fmla="*/ 52 w 61"/>
                      <a:gd name="T17" fmla="*/ 6 h 170"/>
                      <a:gd name="T18" fmla="*/ 0 w 61"/>
                      <a:gd name="T19" fmla="*/ 2 h 1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1"/>
                      <a:gd name="T31" fmla="*/ 0 h 170"/>
                      <a:gd name="T32" fmla="*/ 61 w 61"/>
                      <a:gd name="T33" fmla="*/ 170 h 17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1" h="170">
                        <a:moveTo>
                          <a:pt x="0" y="2"/>
                        </a:moveTo>
                        <a:cubicBezTo>
                          <a:pt x="6" y="19"/>
                          <a:pt x="0" y="0"/>
                          <a:pt x="0" y="40"/>
                        </a:cubicBezTo>
                        <a:cubicBezTo>
                          <a:pt x="0" y="75"/>
                          <a:pt x="1" y="111"/>
                          <a:pt x="2" y="146"/>
                        </a:cubicBezTo>
                        <a:cubicBezTo>
                          <a:pt x="2" y="156"/>
                          <a:pt x="22" y="170"/>
                          <a:pt x="22" y="170"/>
                        </a:cubicBezTo>
                        <a:cubicBezTo>
                          <a:pt x="30" y="158"/>
                          <a:pt x="27" y="145"/>
                          <a:pt x="38" y="134"/>
                        </a:cubicBezTo>
                        <a:cubicBezTo>
                          <a:pt x="43" y="119"/>
                          <a:pt x="41" y="104"/>
                          <a:pt x="48" y="90"/>
                        </a:cubicBezTo>
                        <a:cubicBezTo>
                          <a:pt x="52" y="82"/>
                          <a:pt x="58" y="66"/>
                          <a:pt x="58" y="66"/>
                        </a:cubicBezTo>
                        <a:cubicBezTo>
                          <a:pt x="59" y="50"/>
                          <a:pt x="60" y="34"/>
                          <a:pt x="60" y="18"/>
                        </a:cubicBezTo>
                        <a:cubicBezTo>
                          <a:pt x="60" y="1"/>
                          <a:pt x="61" y="3"/>
                          <a:pt x="52" y="6"/>
                        </a:cubicBezTo>
                        <a:cubicBezTo>
                          <a:pt x="34" y="3"/>
                          <a:pt x="18" y="7"/>
                          <a:pt x="0" y="2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81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259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2614"/>
                    <a:ext cx="91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3300"/>
                  </a:solidFill>
                  <a:ln w="9525">
                    <a:solidFill>
                      <a:srgbClr val="00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NL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grpSp>
                <p:nvGrpSpPr>
                  <p:cNvPr id="4720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30" y="1558"/>
                    <a:ext cx="1200" cy="1108"/>
                    <a:chOff x="530" y="1558"/>
                    <a:chExt cx="1200" cy="1108"/>
                  </a:xfrm>
                </p:grpSpPr>
                <p:grpSp>
                  <p:nvGrpSpPr>
                    <p:cNvPr id="47211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9" y="1872"/>
                      <a:ext cx="491" cy="775"/>
                      <a:chOff x="1239" y="1512"/>
                      <a:chExt cx="743" cy="1135"/>
                    </a:xfrm>
                  </p:grpSpPr>
                  <p:sp>
                    <p:nvSpPr>
                      <p:cNvPr id="277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75" y="1512"/>
                        <a:ext cx="707" cy="786"/>
                      </a:xfrm>
                      <a:custGeom>
                        <a:avLst/>
                        <a:gdLst>
                          <a:gd name="T0" fmla="*/ 73 w 708"/>
                          <a:gd name="T1" fmla="*/ 753 h 786"/>
                          <a:gd name="T2" fmla="*/ 46 w 708"/>
                          <a:gd name="T3" fmla="*/ 735 h 786"/>
                          <a:gd name="T4" fmla="*/ 22 w 708"/>
                          <a:gd name="T5" fmla="*/ 690 h 786"/>
                          <a:gd name="T6" fmla="*/ 13 w 708"/>
                          <a:gd name="T7" fmla="*/ 636 h 786"/>
                          <a:gd name="T8" fmla="*/ 7 w 708"/>
                          <a:gd name="T9" fmla="*/ 618 h 786"/>
                          <a:gd name="T10" fmla="*/ 13 w 708"/>
                          <a:gd name="T11" fmla="*/ 552 h 786"/>
                          <a:gd name="T12" fmla="*/ 37 w 708"/>
                          <a:gd name="T13" fmla="*/ 393 h 786"/>
                          <a:gd name="T14" fmla="*/ 67 w 708"/>
                          <a:gd name="T15" fmla="*/ 288 h 786"/>
                          <a:gd name="T16" fmla="*/ 91 w 708"/>
                          <a:gd name="T17" fmla="*/ 279 h 786"/>
                          <a:gd name="T18" fmla="*/ 121 w 708"/>
                          <a:gd name="T19" fmla="*/ 249 h 786"/>
                          <a:gd name="T20" fmla="*/ 130 w 708"/>
                          <a:gd name="T21" fmla="*/ 231 h 786"/>
                          <a:gd name="T22" fmla="*/ 175 w 708"/>
                          <a:gd name="T23" fmla="*/ 186 h 786"/>
                          <a:gd name="T24" fmla="*/ 316 w 708"/>
                          <a:gd name="T25" fmla="*/ 96 h 786"/>
                          <a:gd name="T26" fmla="*/ 361 w 708"/>
                          <a:gd name="T27" fmla="*/ 78 h 786"/>
                          <a:gd name="T28" fmla="*/ 469 w 708"/>
                          <a:gd name="T29" fmla="*/ 57 h 786"/>
                          <a:gd name="T30" fmla="*/ 535 w 708"/>
                          <a:gd name="T31" fmla="*/ 27 h 786"/>
                          <a:gd name="T32" fmla="*/ 673 w 708"/>
                          <a:gd name="T33" fmla="*/ 0 h 786"/>
                          <a:gd name="T34" fmla="*/ 670 w 708"/>
                          <a:gd name="T35" fmla="*/ 27 h 786"/>
                          <a:gd name="T36" fmla="*/ 679 w 708"/>
                          <a:gd name="T37" fmla="*/ 60 h 786"/>
                          <a:gd name="T38" fmla="*/ 673 w 708"/>
                          <a:gd name="T39" fmla="*/ 246 h 786"/>
                          <a:gd name="T40" fmla="*/ 664 w 708"/>
                          <a:gd name="T41" fmla="*/ 291 h 786"/>
                          <a:gd name="T42" fmla="*/ 634 w 708"/>
                          <a:gd name="T43" fmla="*/ 408 h 786"/>
                          <a:gd name="T44" fmla="*/ 592 w 708"/>
                          <a:gd name="T45" fmla="*/ 519 h 786"/>
                          <a:gd name="T46" fmla="*/ 586 w 708"/>
                          <a:gd name="T47" fmla="*/ 543 h 786"/>
                          <a:gd name="T48" fmla="*/ 574 w 708"/>
                          <a:gd name="T49" fmla="*/ 567 h 786"/>
                          <a:gd name="T50" fmla="*/ 553 w 708"/>
                          <a:gd name="T51" fmla="*/ 636 h 786"/>
                          <a:gd name="T52" fmla="*/ 547 w 708"/>
                          <a:gd name="T53" fmla="*/ 654 h 786"/>
                          <a:gd name="T54" fmla="*/ 529 w 708"/>
                          <a:gd name="T55" fmla="*/ 669 h 786"/>
                          <a:gd name="T56" fmla="*/ 502 w 708"/>
                          <a:gd name="T57" fmla="*/ 681 h 786"/>
                          <a:gd name="T58" fmla="*/ 481 w 708"/>
                          <a:gd name="T59" fmla="*/ 711 h 786"/>
                          <a:gd name="T60" fmla="*/ 415 w 708"/>
                          <a:gd name="T61" fmla="*/ 732 h 786"/>
                          <a:gd name="T62" fmla="*/ 376 w 708"/>
                          <a:gd name="T63" fmla="*/ 762 h 786"/>
                          <a:gd name="T64" fmla="*/ 349 w 708"/>
                          <a:gd name="T65" fmla="*/ 768 h 786"/>
                          <a:gd name="T66" fmla="*/ 289 w 708"/>
                          <a:gd name="T67" fmla="*/ 786 h 786"/>
                          <a:gd name="T68" fmla="*/ 220 w 708"/>
                          <a:gd name="T69" fmla="*/ 783 h 786"/>
                          <a:gd name="T70" fmla="*/ 154 w 708"/>
                          <a:gd name="T71" fmla="*/ 759 h 786"/>
                          <a:gd name="T72" fmla="*/ 73 w 708"/>
                          <a:gd name="T73" fmla="*/ 753 h 78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08"/>
                          <a:gd name="T112" fmla="*/ 0 h 786"/>
                          <a:gd name="T113" fmla="*/ 708 w 708"/>
                          <a:gd name="T114" fmla="*/ 786 h 786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08" h="786">
                            <a:moveTo>
                              <a:pt x="73" y="753"/>
                            </a:moveTo>
                            <a:cubicBezTo>
                              <a:pt x="64" y="744"/>
                              <a:pt x="58" y="739"/>
                              <a:pt x="46" y="735"/>
                            </a:cubicBezTo>
                            <a:cubicBezTo>
                              <a:pt x="37" y="721"/>
                              <a:pt x="27" y="706"/>
                              <a:pt x="22" y="690"/>
                            </a:cubicBezTo>
                            <a:cubicBezTo>
                              <a:pt x="20" y="673"/>
                              <a:pt x="17" y="653"/>
                              <a:pt x="13" y="636"/>
                            </a:cubicBezTo>
                            <a:cubicBezTo>
                              <a:pt x="12" y="630"/>
                              <a:pt x="7" y="618"/>
                              <a:pt x="7" y="618"/>
                            </a:cubicBezTo>
                            <a:cubicBezTo>
                              <a:pt x="4" y="592"/>
                              <a:pt x="3" y="576"/>
                              <a:pt x="13" y="552"/>
                            </a:cubicBezTo>
                            <a:cubicBezTo>
                              <a:pt x="7" y="480"/>
                              <a:pt x="0" y="448"/>
                              <a:pt x="37" y="393"/>
                            </a:cubicBezTo>
                            <a:cubicBezTo>
                              <a:pt x="41" y="358"/>
                              <a:pt x="56" y="322"/>
                              <a:pt x="67" y="288"/>
                            </a:cubicBezTo>
                            <a:cubicBezTo>
                              <a:pt x="67" y="287"/>
                              <a:pt x="87" y="280"/>
                              <a:pt x="91" y="279"/>
                            </a:cubicBezTo>
                            <a:cubicBezTo>
                              <a:pt x="101" y="264"/>
                              <a:pt x="101" y="254"/>
                              <a:pt x="121" y="249"/>
                            </a:cubicBezTo>
                            <a:cubicBezTo>
                              <a:pt x="125" y="243"/>
                              <a:pt x="126" y="236"/>
                              <a:pt x="130" y="231"/>
                            </a:cubicBezTo>
                            <a:cubicBezTo>
                              <a:pt x="143" y="215"/>
                              <a:pt x="164" y="203"/>
                              <a:pt x="175" y="186"/>
                            </a:cubicBezTo>
                            <a:cubicBezTo>
                              <a:pt x="210" y="134"/>
                              <a:pt x="254" y="105"/>
                              <a:pt x="316" y="96"/>
                            </a:cubicBezTo>
                            <a:cubicBezTo>
                              <a:pt x="329" y="83"/>
                              <a:pt x="344" y="82"/>
                              <a:pt x="361" y="78"/>
                            </a:cubicBezTo>
                            <a:cubicBezTo>
                              <a:pt x="397" y="69"/>
                              <a:pt x="433" y="62"/>
                              <a:pt x="469" y="57"/>
                            </a:cubicBezTo>
                            <a:cubicBezTo>
                              <a:pt x="483" y="37"/>
                              <a:pt x="512" y="33"/>
                              <a:pt x="535" y="27"/>
                            </a:cubicBezTo>
                            <a:cubicBezTo>
                              <a:pt x="580" y="15"/>
                              <a:pt x="627" y="9"/>
                              <a:pt x="673" y="0"/>
                            </a:cubicBezTo>
                            <a:cubicBezTo>
                              <a:pt x="676" y="9"/>
                              <a:pt x="670" y="27"/>
                              <a:pt x="670" y="27"/>
                            </a:cubicBezTo>
                            <a:cubicBezTo>
                              <a:pt x="672" y="38"/>
                              <a:pt x="679" y="60"/>
                              <a:pt x="679" y="60"/>
                            </a:cubicBezTo>
                            <a:cubicBezTo>
                              <a:pt x="687" y="121"/>
                              <a:pt x="708" y="194"/>
                              <a:pt x="673" y="246"/>
                            </a:cubicBezTo>
                            <a:cubicBezTo>
                              <a:pt x="669" y="261"/>
                              <a:pt x="669" y="276"/>
                              <a:pt x="664" y="291"/>
                            </a:cubicBezTo>
                            <a:cubicBezTo>
                              <a:pt x="662" y="329"/>
                              <a:pt x="663" y="379"/>
                              <a:pt x="634" y="408"/>
                            </a:cubicBezTo>
                            <a:cubicBezTo>
                              <a:pt x="631" y="448"/>
                              <a:pt x="639" y="503"/>
                              <a:pt x="592" y="519"/>
                            </a:cubicBezTo>
                            <a:cubicBezTo>
                              <a:pt x="590" y="527"/>
                              <a:pt x="588" y="535"/>
                              <a:pt x="586" y="543"/>
                            </a:cubicBezTo>
                            <a:cubicBezTo>
                              <a:pt x="584" y="552"/>
                              <a:pt x="574" y="567"/>
                              <a:pt x="574" y="567"/>
                            </a:cubicBezTo>
                            <a:cubicBezTo>
                              <a:pt x="570" y="592"/>
                              <a:pt x="561" y="612"/>
                              <a:pt x="553" y="636"/>
                            </a:cubicBezTo>
                            <a:cubicBezTo>
                              <a:pt x="551" y="642"/>
                              <a:pt x="552" y="650"/>
                              <a:pt x="547" y="654"/>
                            </a:cubicBezTo>
                            <a:cubicBezTo>
                              <a:pt x="541" y="658"/>
                              <a:pt x="536" y="665"/>
                              <a:pt x="529" y="669"/>
                            </a:cubicBezTo>
                            <a:cubicBezTo>
                              <a:pt x="510" y="681"/>
                              <a:pt x="519" y="669"/>
                              <a:pt x="502" y="681"/>
                            </a:cubicBezTo>
                            <a:cubicBezTo>
                              <a:pt x="491" y="689"/>
                              <a:pt x="490" y="703"/>
                              <a:pt x="481" y="711"/>
                            </a:cubicBezTo>
                            <a:cubicBezTo>
                              <a:pt x="470" y="720"/>
                              <a:pt x="430" y="728"/>
                              <a:pt x="415" y="732"/>
                            </a:cubicBezTo>
                            <a:cubicBezTo>
                              <a:pt x="399" y="736"/>
                              <a:pt x="386" y="752"/>
                              <a:pt x="376" y="762"/>
                            </a:cubicBezTo>
                            <a:cubicBezTo>
                              <a:pt x="369" y="769"/>
                              <a:pt x="358" y="766"/>
                              <a:pt x="349" y="768"/>
                            </a:cubicBezTo>
                            <a:cubicBezTo>
                              <a:pt x="329" y="773"/>
                              <a:pt x="309" y="781"/>
                              <a:pt x="289" y="786"/>
                            </a:cubicBezTo>
                            <a:cubicBezTo>
                              <a:pt x="266" y="785"/>
                              <a:pt x="243" y="785"/>
                              <a:pt x="220" y="783"/>
                            </a:cubicBezTo>
                            <a:cubicBezTo>
                              <a:pt x="199" y="781"/>
                              <a:pt x="175" y="762"/>
                              <a:pt x="154" y="759"/>
                            </a:cubicBezTo>
                            <a:cubicBezTo>
                              <a:pt x="111" y="753"/>
                              <a:pt x="101" y="753"/>
                              <a:pt x="73" y="753"/>
                            </a:cubicBezTo>
                            <a:close/>
                          </a:path>
                        </a:pathLst>
                      </a:custGeom>
                      <a:solidFill>
                        <a:srgbClr val="99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78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9" y="1539"/>
                        <a:ext cx="683" cy="1108"/>
                      </a:xfrm>
                      <a:custGeom>
                        <a:avLst/>
                        <a:gdLst>
                          <a:gd name="T0" fmla="*/ 0 w 684"/>
                          <a:gd name="T1" fmla="*/ 1104 h 1108"/>
                          <a:gd name="T2" fmla="*/ 0 w 684"/>
                          <a:gd name="T3" fmla="*/ 1029 h 1108"/>
                          <a:gd name="T4" fmla="*/ 15 w 684"/>
                          <a:gd name="T5" fmla="*/ 960 h 1108"/>
                          <a:gd name="T6" fmla="*/ 36 w 684"/>
                          <a:gd name="T7" fmla="*/ 879 h 1108"/>
                          <a:gd name="T8" fmla="*/ 42 w 684"/>
                          <a:gd name="T9" fmla="*/ 852 h 1108"/>
                          <a:gd name="T10" fmla="*/ 54 w 684"/>
                          <a:gd name="T11" fmla="*/ 834 h 1108"/>
                          <a:gd name="T12" fmla="*/ 75 w 684"/>
                          <a:gd name="T13" fmla="*/ 771 h 1108"/>
                          <a:gd name="T14" fmla="*/ 96 w 684"/>
                          <a:gd name="T15" fmla="*/ 726 h 1108"/>
                          <a:gd name="T16" fmla="*/ 147 w 684"/>
                          <a:gd name="T17" fmla="*/ 663 h 1108"/>
                          <a:gd name="T18" fmla="*/ 171 w 684"/>
                          <a:gd name="T19" fmla="*/ 618 h 1108"/>
                          <a:gd name="T20" fmla="*/ 243 w 684"/>
                          <a:gd name="T21" fmla="*/ 558 h 1108"/>
                          <a:gd name="T22" fmla="*/ 285 w 684"/>
                          <a:gd name="T23" fmla="*/ 504 h 1108"/>
                          <a:gd name="T24" fmla="*/ 312 w 684"/>
                          <a:gd name="T25" fmla="*/ 483 h 1108"/>
                          <a:gd name="T26" fmla="*/ 333 w 684"/>
                          <a:gd name="T27" fmla="*/ 462 h 1108"/>
                          <a:gd name="T28" fmla="*/ 375 w 684"/>
                          <a:gd name="T29" fmla="*/ 429 h 1108"/>
                          <a:gd name="T30" fmla="*/ 441 w 684"/>
                          <a:gd name="T31" fmla="*/ 378 h 1108"/>
                          <a:gd name="T32" fmla="*/ 501 w 684"/>
                          <a:gd name="T33" fmla="*/ 345 h 1108"/>
                          <a:gd name="T34" fmla="*/ 528 w 684"/>
                          <a:gd name="T35" fmla="*/ 327 h 1108"/>
                          <a:gd name="T36" fmla="*/ 537 w 684"/>
                          <a:gd name="T37" fmla="*/ 321 h 1108"/>
                          <a:gd name="T38" fmla="*/ 588 w 684"/>
                          <a:gd name="T39" fmla="*/ 264 h 1108"/>
                          <a:gd name="T40" fmla="*/ 609 w 684"/>
                          <a:gd name="T41" fmla="*/ 219 h 1108"/>
                          <a:gd name="T42" fmla="*/ 621 w 684"/>
                          <a:gd name="T43" fmla="*/ 201 h 1108"/>
                          <a:gd name="T44" fmla="*/ 633 w 684"/>
                          <a:gd name="T45" fmla="*/ 171 h 1108"/>
                          <a:gd name="T46" fmla="*/ 654 w 684"/>
                          <a:gd name="T47" fmla="*/ 99 h 1108"/>
                          <a:gd name="T48" fmla="*/ 666 w 684"/>
                          <a:gd name="T49" fmla="*/ 57 h 1108"/>
                          <a:gd name="T50" fmla="*/ 678 w 684"/>
                          <a:gd name="T51" fmla="*/ 39 h 1108"/>
                          <a:gd name="T52" fmla="*/ 681 w 684"/>
                          <a:gd name="T53" fmla="*/ 30 h 1108"/>
                          <a:gd name="T54" fmla="*/ 684 w 684"/>
                          <a:gd name="T55" fmla="*/ 0 h 1108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684"/>
                          <a:gd name="T85" fmla="*/ 0 h 1108"/>
                          <a:gd name="T86" fmla="*/ 684 w 684"/>
                          <a:gd name="T87" fmla="*/ 1108 h 1108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684" h="1108">
                            <a:moveTo>
                              <a:pt x="0" y="1104"/>
                            </a:moveTo>
                            <a:cubicBezTo>
                              <a:pt x="10" y="1073"/>
                              <a:pt x="0" y="1108"/>
                              <a:pt x="0" y="1029"/>
                            </a:cubicBezTo>
                            <a:cubicBezTo>
                              <a:pt x="0" y="1007"/>
                              <a:pt x="8" y="981"/>
                              <a:pt x="15" y="960"/>
                            </a:cubicBezTo>
                            <a:cubicBezTo>
                              <a:pt x="17" y="924"/>
                              <a:pt x="18" y="907"/>
                              <a:pt x="36" y="879"/>
                            </a:cubicBezTo>
                            <a:cubicBezTo>
                              <a:pt x="37" y="874"/>
                              <a:pt x="38" y="858"/>
                              <a:pt x="42" y="852"/>
                            </a:cubicBezTo>
                            <a:cubicBezTo>
                              <a:pt x="46" y="846"/>
                              <a:pt x="54" y="834"/>
                              <a:pt x="54" y="834"/>
                            </a:cubicBezTo>
                            <a:cubicBezTo>
                              <a:pt x="57" y="814"/>
                              <a:pt x="57" y="783"/>
                              <a:pt x="75" y="771"/>
                            </a:cubicBezTo>
                            <a:cubicBezTo>
                              <a:pt x="85" y="757"/>
                              <a:pt x="87" y="740"/>
                              <a:pt x="96" y="726"/>
                            </a:cubicBezTo>
                            <a:cubicBezTo>
                              <a:pt x="101" y="688"/>
                              <a:pt x="126" y="689"/>
                              <a:pt x="147" y="663"/>
                            </a:cubicBezTo>
                            <a:cubicBezTo>
                              <a:pt x="158" y="650"/>
                              <a:pt x="161" y="631"/>
                              <a:pt x="171" y="618"/>
                            </a:cubicBezTo>
                            <a:cubicBezTo>
                              <a:pt x="188" y="596"/>
                              <a:pt x="216" y="567"/>
                              <a:pt x="243" y="558"/>
                            </a:cubicBezTo>
                            <a:cubicBezTo>
                              <a:pt x="260" y="541"/>
                              <a:pt x="267" y="522"/>
                              <a:pt x="285" y="504"/>
                            </a:cubicBezTo>
                            <a:cubicBezTo>
                              <a:pt x="293" y="496"/>
                              <a:pt x="312" y="483"/>
                              <a:pt x="312" y="483"/>
                            </a:cubicBezTo>
                            <a:cubicBezTo>
                              <a:pt x="315" y="474"/>
                              <a:pt x="333" y="462"/>
                              <a:pt x="333" y="462"/>
                            </a:cubicBezTo>
                            <a:cubicBezTo>
                              <a:pt x="340" y="451"/>
                              <a:pt x="361" y="434"/>
                              <a:pt x="375" y="429"/>
                            </a:cubicBezTo>
                            <a:cubicBezTo>
                              <a:pt x="390" y="406"/>
                              <a:pt x="414" y="387"/>
                              <a:pt x="441" y="378"/>
                            </a:cubicBezTo>
                            <a:cubicBezTo>
                              <a:pt x="454" y="359"/>
                              <a:pt x="480" y="350"/>
                              <a:pt x="501" y="345"/>
                            </a:cubicBezTo>
                            <a:cubicBezTo>
                              <a:pt x="510" y="339"/>
                              <a:pt x="519" y="333"/>
                              <a:pt x="528" y="327"/>
                            </a:cubicBezTo>
                            <a:cubicBezTo>
                              <a:pt x="531" y="325"/>
                              <a:pt x="537" y="321"/>
                              <a:pt x="537" y="321"/>
                            </a:cubicBezTo>
                            <a:cubicBezTo>
                              <a:pt x="551" y="300"/>
                              <a:pt x="574" y="285"/>
                              <a:pt x="588" y="264"/>
                            </a:cubicBezTo>
                            <a:cubicBezTo>
                              <a:pt x="594" y="213"/>
                              <a:pt x="583" y="258"/>
                              <a:pt x="609" y="219"/>
                            </a:cubicBezTo>
                            <a:cubicBezTo>
                              <a:pt x="613" y="213"/>
                              <a:pt x="621" y="201"/>
                              <a:pt x="621" y="201"/>
                            </a:cubicBezTo>
                            <a:cubicBezTo>
                              <a:pt x="624" y="190"/>
                              <a:pt x="629" y="182"/>
                              <a:pt x="633" y="171"/>
                            </a:cubicBezTo>
                            <a:cubicBezTo>
                              <a:pt x="636" y="145"/>
                              <a:pt x="643" y="123"/>
                              <a:pt x="654" y="99"/>
                            </a:cubicBezTo>
                            <a:cubicBezTo>
                              <a:pt x="660" y="86"/>
                              <a:pt x="660" y="70"/>
                              <a:pt x="666" y="57"/>
                            </a:cubicBezTo>
                            <a:cubicBezTo>
                              <a:pt x="669" y="50"/>
                              <a:pt x="676" y="46"/>
                              <a:pt x="678" y="39"/>
                            </a:cubicBezTo>
                            <a:cubicBezTo>
                              <a:pt x="679" y="36"/>
                              <a:pt x="680" y="33"/>
                              <a:pt x="681" y="30"/>
                            </a:cubicBezTo>
                            <a:cubicBezTo>
                              <a:pt x="682" y="20"/>
                              <a:pt x="684" y="0"/>
                              <a:pt x="684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  <p:sp>
                  <p:nvSpPr>
                    <p:cNvPr id="269" name="Freeform 24"/>
                    <p:cNvSpPr>
                      <a:spLocks/>
                    </p:cNvSpPr>
                    <p:nvPr/>
                  </p:nvSpPr>
                  <p:spPr bwMode="auto">
                    <a:xfrm flipH="1">
                      <a:off x="544" y="1558"/>
                      <a:ext cx="684" cy="1107"/>
                    </a:xfrm>
                    <a:custGeom>
                      <a:avLst/>
                      <a:gdLst>
                        <a:gd name="T0" fmla="*/ 0 w 684"/>
                        <a:gd name="T1" fmla="*/ 1104 h 1108"/>
                        <a:gd name="T2" fmla="*/ 0 w 684"/>
                        <a:gd name="T3" fmla="*/ 1029 h 1108"/>
                        <a:gd name="T4" fmla="*/ 15 w 684"/>
                        <a:gd name="T5" fmla="*/ 960 h 1108"/>
                        <a:gd name="T6" fmla="*/ 36 w 684"/>
                        <a:gd name="T7" fmla="*/ 879 h 1108"/>
                        <a:gd name="T8" fmla="*/ 42 w 684"/>
                        <a:gd name="T9" fmla="*/ 852 h 1108"/>
                        <a:gd name="T10" fmla="*/ 54 w 684"/>
                        <a:gd name="T11" fmla="*/ 834 h 1108"/>
                        <a:gd name="T12" fmla="*/ 75 w 684"/>
                        <a:gd name="T13" fmla="*/ 771 h 1108"/>
                        <a:gd name="T14" fmla="*/ 96 w 684"/>
                        <a:gd name="T15" fmla="*/ 726 h 1108"/>
                        <a:gd name="T16" fmla="*/ 147 w 684"/>
                        <a:gd name="T17" fmla="*/ 663 h 1108"/>
                        <a:gd name="T18" fmla="*/ 171 w 684"/>
                        <a:gd name="T19" fmla="*/ 618 h 1108"/>
                        <a:gd name="T20" fmla="*/ 243 w 684"/>
                        <a:gd name="T21" fmla="*/ 558 h 1108"/>
                        <a:gd name="T22" fmla="*/ 285 w 684"/>
                        <a:gd name="T23" fmla="*/ 504 h 1108"/>
                        <a:gd name="T24" fmla="*/ 312 w 684"/>
                        <a:gd name="T25" fmla="*/ 483 h 1108"/>
                        <a:gd name="T26" fmla="*/ 333 w 684"/>
                        <a:gd name="T27" fmla="*/ 462 h 1108"/>
                        <a:gd name="T28" fmla="*/ 375 w 684"/>
                        <a:gd name="T29" fmla="*/ 429 h 1108"/>
                        <a:gd name="T30" fmla="*/ 441 w 684"/>
                        <a:gd name="T31" fmla="*/ 378 h 1108"/>
                        <a:gd name="T32" fmla="*/ 501 w 684"/>
                        <a:gd name="T33" fmla="*/ 345 h 1108"/>
                        <a:gd name="T34" fmla="*/ 528 w 684"/>
                        <a:gd name="T35" fmla="*/ 327 h 1108"/>
                        <a:gd name="T36" fmla="*/ 537 w 684"/>
                        <a:gd name="T37" fmla="*/ 321 h 1108"/>
                        <a:gd name="T38" fmla="*/ 588 w 684"/>
                        <a:gd name="T39" fmla="*/ 264 h 1108"/>
                        <a:gd name="T40" fmla="*/ 609 w 684"/>
                        <a:gd name="T41" fmla="*/ 219 h 1108"/>
                        <a:gd name="T42" fmla="*/ 621 w 684"/>
                        <a:gd name="T43" fmla="*/ 201 h 1108"/>
                        <a:gd name="T44" fmla="*/ 633 w 684"/>
                        <a:gd name="T45" fmla="*/ 171 h 1108"/>
                        <a:gd name="T46" fmla="*/ 654 w 684"/>
                        <a:gd name="T47" fmla="*/ 99 h 1108"/>
                        <a:gd name="T48" fmla="*/ 666 w 684"/>
                        <a:gd name="T49" fmla="*/ 57 h 1108"/>
                        <a:gd name="T50" fmla="*/ 678 w 684"/>
                        <a:gd name="T51" fmla="*/ 39 h 1108"/>
                        <a:gd name="T52" fmla="*/ 681 w 684"/>
                        <a:gd name="T53" fmla="*/ 30 h 1108"/>
                        <a:gd name="T54" fmla="*/ 684 w 684"/>
                        <a:gd name="T55" fmla="*/ 0 h 1108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84"/>
                        <a:gd name="T85" fmla="*/ 0 h 1108"/>
                        <a:gd name="T86" fmla="*/ 684 w 684"/>
                        <a:gd name="T87" fmla="*/ 1108 h 1108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84" h="1108">
                          <a:moveTo>
                            <a:pt x="0" y="1104"/>
                          </a:moveTo>
                          <a:cubicBezTo>
                            <a:pt x="10" y="1073"/>
                            <a:pt x="0" y="1108"/>
                            <a:pt x="0" y="1029"/>
                          </a:cubicBezTo>
                          <a:cubicBezTo>
                            <a:pt x="0" y="1007"/>
                            <a:pt x="8" y="981"/>
                            <a:pt x="15" y="960"/>
                          </a:cubicBezTo>
                          <a:cubicBezTo>
                            <a:pt x="17" y="924"/>
                            <a:pt x="18" y="907"/>
                            <a:pt x="36" y="879"/>
                          </a:cubicBezTo>
                          <a:cubicBezTo>
                            <a:pt x="37" y="874"/>
                            <a:pt x="38" y="858"/>
                            <a:pt x="42" y="852"/>
                          </a:cubicBezTo>
                          <a:cubicBezTo>
                            <a:pt x="46" y="846"/>
                            <a:pt x="54" y="834"/>
                            <a:pt x="54" y="834"/>
                          </a:cubicBezTo>
                          <a:cubicBezTo>
                            <a:pt x="57" y="814"/>
                            <a:pt x="57" y="783"/>
                            <a:pt x="75" y="771"/>
                          </a:cubicBezTo>
                          <a:cubicBezTo>
                            <a:pt x="85" y="757"/>
                            <a:pt x="87" y="740"/>
                            <a:pt x="96" y="726"/>
                          </a:cubicBezTo>
                          <a:cubicBezTo>
                            <a:pt x="101" y="688"/>
                            <a:pt x="126" y="689"/>
                            <a:pt x="147" y="663"/>
                          </a:cubicBezTo>
                          <a:cubicBezTo>
                            <a:pt x="158" y="650"/>
                            <a:pt x="161" y="631"/>
                            <a:pt x="171" y="618"/>
                          </a:cubicBezTo>
                          <a:cubicBezTo>
                            <a:pt x="188" y="596"/>
                            <a:pt x="216" y="567"/>
                            <a:pt x="243" y="558"/>
                          </a:cubicBezTo>
                          <a:cubicBezTo>
                            <a:pt x="260" y="541"/>
                            <a:pt x="267" y="522"/>
                            <a:pt x="285" y="504"/>
                          </a:cubicBezTo>
                          <a:cubicBezTo>
                            <a:pt x="293" y="496"/>
                            <a:pt x="312" y="483"/>
                            <a:pt x="312" y="483"/>
                          </a:cubicBezTo>
                          <a:cubicBezTo>
                            <a:pt x="315" y="474"/>
                            <a:pt x="333" y="462"/>
                            <a:pt x="333" y="462"/>
                          </a:cubicBezTo>
                          <a:cubicBezTo>
                            <a:pt x="340" y="451"/>
                            <a:pt x="361" y="434"/>
                            <a:pt x="375" y="429"/>
                          </a:cubicBezTo>
                          <a:cubicBezTo>
                            <a:pt x="390" y="406"/>
                            <a:pt x="414" y="387"/>
                            <a:pt x="441" y="378"/>
                          </a:cubicBezTo>
                          <a:cubicBezTo>
                            <a:pt x="454" y="359"/>
                            <a:pt x="480" y="350"/>
                            <a:pt x="501" y="345"/>
                          </a:cubicBezTo>
                          <a:cubicBezTo>
                            <a:pt x="510" y="339"/>
                            <a:pt x="519" y="333"/>
                            <a:pt x="528" y="327"/>
                          </a:cubicBezTo>
                          <a:cubicBezTo>
                            <a:pt x="531" y="325"/>
                            <a:pt x="537" y="321"/>
                            <a:pt x="537" y="321"/>
                          </a:cubicBezTo>
                          <a:cubicBezTo>
                            <a:pt x="551" y="300"/>
                            <a:pt x="574" y="285"/>
                            <a:pt x="588" y="264"/>
                          </a:cubicBezTo>
                          <a:cubicBezTo>
                            <a:pt x="594" y="213"/>
                            <a:pt x="583" y="258"/>
                            <a:pt x="609" y="219"/>
                          </a:cubicBezTo>
                          <a:cubicBezTo>
                            <a:pt x="613" y="213"/>
                            <a:pt x="621" y="201"/>
                            <a:pt x="621" y="201"/>
                          </a:cubicBezTo>
                          <a:cubicBezTo>
                            <a:pt x="624" y="190"/>
                            <a:pt x="629" y="182"/>
                            <a:pt x="633" y="171"/>
                          </a:cubicBezTo>
                          <a:cubicBezTo>
                            <a:pt x="636" y="145"/>
                            <a:pt x="643" y="123"/>
                            <a:pt x="654" y="99"/>
                          </a:cubicBezTo>
                          <a:cubicBezTo>
                            <a:pt x="660" y="86"/>
                            <a:pt x="660" y="70"/>
                            <a:pt x="666" y="57"/>
                          </a:cubicBezTo>
                          <a:cubicBezTo>
                            <a:pt x="669" y="50"/>
                            <a:pt x="676" y="46"/>
                            <a:pt x="678" y="39"/>
                          </a:cubicBezTo>
                          <a:cubicBezTo>
                            <a:pt x="679" y="36"/>
                            <a:pt x="680" y="33"/>
                            <a:pt x="681" y="30"/>
                          </a:cubicBezTo>
                          <a:cubicBezTo>
                            <a:pt x="682" y="20"/>
                            <a:pt x="684" y="0"/>
                            <a:pt x="68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grpSp>
                  <p:nvGrpSpPr>
                    <p:cNvPr id="47213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0" y="1656"/>
                      <a:ext cx="498" cy="510"/>
                      <a:chOff x="526" y="1656"/>
                      <a:chExt cx="498" cy="510"/>
                    </a:xfrm>
                  </p:grpSpPr>
                  <p:sp>
                    <p:nvSpPr>
                      <p:cNvPr id="271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6" y="1656"/>
                        <a:ext cx="47" cy="228"/>
                      </a:xfrm>
                      <a:custGeom>
                        <a:avLst/>
                        <a:gdLst>
                          <a:gd name="T0" fmla="*/ 36 w 48"/>
                          <a:gd name="T1" fmla="*/ 0 h 228"/>
                          <a:gd name="T2" fmla="*/ 30 w 48"/>
                          <a:gd name="T3" fmla="*/ 168 h 228"/>
                          <a:gd name="T4" fmla="*/ 18 w 48"/>
                          <a:gd name="T5" fmla="*/ 216 h 228"/>
                          <a:gd name="T6" fmla="*/ 0 w 48"/>
                          <a:gd name="T7" fmla="*/ 228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72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58" y="1698"/>
                        <a:ext cx="30" cy="282"/>
                      </a:xfrm>
                      <a:custGeom>
                        <a:avLst/>
                        <a:gdLst>
                          <a:gd name="T0" fmla="*/ 15 w 42"/>
                          <a:gd name="T1" fmla="*/ 0 h 180"/>
                          <a:gd name="T2" fmla="*/ 14 w 42"/>
                          <a:gd name="T3" fmla="*/ 484 h 180"/>
                          <a:gd name="T4" fmla="*/ 0 w 42"/>
                          <a:gd name="T5" fmla="*/ 692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73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3" y="1834"/>
                        <a:ext cx="30" cy="282"/>
                      </a:xfrm>
                      <a:custGeom>
                        <a:avLst/>
                        <a:gdLst>
                          <a:gd name="T0" fmla="*/ 15 w 42"/>
                          <a:gd name="T1" fmla="*/ 0 h 180"/>
                          <a:gd name="T2" fmla="*/ 14 w 42"/>
                          <a:gd name="T3" fmla="*/ 484 h 180"/>
                          <a:gd name="T4" fmla="*/ 0 w 42"/>
                          <a:gd name="T5" fmla="*/ 692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74" name="Freeform 34"/>
                      <p:cNvSpPr>
                        <a:spLocks/>
                      </p:cNvSpPr>
                      <p:nvPr/>
                    </p:nvSpPr>
                    <p:spPr bwMode="auto">
                      <a:xfrm rot="18180825" flipH="1">
                        <a:off x="582" y="1783"/>
                        <a:ext cx="52" cy="164"/>
                      </a:xfrm>
                      <a:custGeom>
                        <a:avLst/>
                        <a:gdLst>
                          <a:gd name="T0" fmla="*/ 46 w 48"/>
                          <a:gd name="T1" fmla="*/ 0 h 228"/>
                          <a:gd name="T2" fmla="*/ 38 w 48"/>
                          <a:gd name="T3" fmla="*/ 63 h 228"/>
                          <a:gd name="T4" fmla="*/ 24 w 48"/>
                          <a:gd name="T5" fmla="*/ 80 h 228"/>
                          <a:gd name="T6" fmla="*/ 0 w 48"/>
                          <a:gd name="T7" fmla="*/ 85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75" name="Freeform 35"/>
                      <p:cNvSpPr>
                        <a:spLocks/>
                      </p:cNvSpPr>
                      <p:nvPr/>
                    </p:nvSpPr>
                    <p:spPr bwMode="auto">
                      <a:xfrm rot="16419329" flipH="1">
                        <a:off x="685" y="1863"/>
                        <a:ext cx="59" cy="275"/>
                      </a:xfrm>
                      <a:custGeom>
                        <a:avLst/>
                        <a:gdLst>
                          <a:gd name="T0" fmla="*/ 66 w 48"/>
                          <a:gd name="T1" fmla="*/ 0 h 228"/>
                          <a:gd name="T2" fmla="*/ 55 w 48"/>
                          <a:gd name="T3" fmla="*/ 296 h 228"/>
                          <a:gd name="T4" fmla="*/ 33 w 48"/>
                          <a:gd name="T5" fmla="*/ 380 h 228"/>
                          <a:gd name="T6" fmla="*/ 0 w 48"/>
                          <a:gd name="T7" fmla="*/ 400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76" name="Freeform 36"/>
                      <p:cNvSpPr>
                        <a:spLocks/>
                      </p:cNvSpPr>
                      <p:nvPr/>
                    </p:nvSpPr>
                    <p:spPr bwMode="auto">
                      <a:xfrm rot="16419329" flipH="1">
                        <a:off x="821" y="1999"/>
                        <a:ext cx="59" cy="275"/>
                      </a:xfrm>
                      <a:custGeom>
                        <a:avLst/>
                        <a:gdLst>
                          <a:gd name="T0" fmla="*/ 66 w 48"/>
                          <a:gd name="T1" fmla="*/ 0 h 228"/>
                          <a:gd name="T2" fmla="*/ 55 w 48"/>
                          <a:gd name="T3" fmla="*/ 296 h 228"/>
                          <a:gd name="T4" fmla="*/ 33 w 48"/>
                          <a:gd name="T5" fmla="*/ 380 h 228"/>
                          <a:gd name="T6" fmla="*/ 0 w 48"/>
                          <a:gd name="T7" fmla="*/ 400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720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332" y="1949"/>
                    <a:ext cx="351" cy="374"/>
                    <a:chOff x="1332" y="1949"/>
                    <a:chExt cx="351" cy="374"/>
                  </a:xfrm>
                </p:grpSpPr>
                <p:sp>
                  <p:nvSpPr>
                    <p:cNvPr id="262" name="Freeform 4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611" y="2075"/>
                      <a:ext cx="26" cy="117"/>
                    </a:xfrm>
                    <a:custGeom>
                      <a:avLst/>
                      <a:gdLst>
                        <a:gd name="T0" fmla="*/ 6 w 48"/>
                        <a:gd name="T1" fmla="*/ 0 h 228"/>
                        <a:gd name="T2" fmla="*/ 6 w 48"/>
                        <a:gd name="T3" fmla="*/ 23 h 228"/>
                        <a:gd name="T4" fmla="*/ 3 w 48"/>
                        <a:gd name="T5" fmla="*/ 29 h 228"/>
                        <a:gd name="T6" fmla="*/ 0 w 48"/>
                        <a:gd name="T7" fmla="*/ 31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63" name="Freeform 44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528" y="2153"/>
                      <a:ext cx="27" cy="154"/>
                    </a:xfrm>
                    <a:custGeom>
                      <a:avLst/>
                      <a:gdLst>
                        <a:gd name="T0" fmla="*/ 11 w 42"/>
                        <a:gd name="T1" fmla="*/ 0 h 180"/>
                        <a:gd name="T2" fmla="*/ 10 w 42"/>
                        <a:gd name="T3" fmla="*/ 77 h 180"/>
                        <a:gd name="T4" fmla="*/ 0 w 42"/>
                        <a:gd name="T5" fmla="*/ 111 h 180"/>
                        <a:gd name="T6" fmla="*/ 0 60000 65536"/>
                        <a:gd name="T7" fmla="*/ 0 60000 65536"/>
                        <a:gd name="T8" fmla="*/ 0 60000 65536"/>
                        <a:gd name="T9" fmla="*/ 0 w 42"/>
                        <a:gd name="T10" fmla="*/ 0 h 180"/>
                        <a:gd name="T11" fmla="*/ 42 w 42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" h="180">
                          <a:moveTo>
                            <a:pt x="42" y="0"/>
                          </a:moveTo>
                          <a:cubicBezTo>
                            <a:pt x="40" y="42"/>
                            <a:pt x="39" y="84"/>
                            <a:pt x="36" y="126"/>
                          </a:cubicBezTo>
                          <a:cubicBezTo>
                            <a:pt x="34" y="144"/>
                            <a:pt x="20" y="180"/>
                            <a:pt x="0" y="18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64" name="Freeform 45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460" y="2215"/>
                      <a:ext cx="19" cy="197"/>
                    </a:xfrm>
                    <a:custGeom>
                      <a:avLst/>
                      <a:gdLst>
                        <a:gd name="T0" fmla="*/ 4 w 42"/>
                        <a:gd name="T1" fmla="*/ 0 h 180"/>
                        <a:gd name="T2" fmla="*/ 3 w 42"/>
                        <a:gd name="T3" fmla="*/ 162 h 180"/>
                        <a:gd name="T4" fmla="*/ 0 w 42"/>
                        <a:gd name="T5" fmla="*/ 232 h 180"/>
                        <a:gd name="T6" fmla="*/ 0 60000 65536"/>
                        <a:gd name="T7" fmla="*/ 0 60000 65536"/>
                        <a:gd name="T8" fmla="*/ 0 60000 65536"/>
                        <a:gd name="T9" fmla="*/ 0 w 42"/>
                        <a:gd name="T10" fmla="*/ 0 h 180"/>
                        <a:gd name="T11" fmla="*/ 42 w 42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" h="180">
                          <a:moveTo>
                            <a:pt x="42" y="0"/>
                          </a:moveTo>
                          <a:cubicBezTo>
                            <a:pt x="40" y="42"/>
                            <a:pt x="39" y="84"/>
                            <a:pt x="36" y="126"/>
                          </a:cubicBezTo>
                          <a:cubicBezTo>
                            <a:pt x="34" y="144"/>
                            <a:pt x="20" y="180"/>
                            <a:pt x="0" y="18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65" name="Freeform 47"/>
                    <p:cNvSpPr>
                      <a:spLocks/>
                    </p:cNvSpPr>
                    <p:nvPr/>
                  </p:nvSpPr>
                  <p:spPr bwMode="auto">
                    <a:xfrm rot="219329" flipH="1">
                      <a:off x="1427" y="1991"/>
                      <a:ext cx="41" cy="221"/>
                    </a:xfrm>
                    <a:custGeom>
                      <a:avLst/>
                      <a:gdLst>
                        <a:gd name="T0" fmla="*/ 21 w 48"/>
                        <a:gd name="T1" fmla="*/ 0 h 228"/>
                        <a:gd name="T2" fmla="*/ 18 w 48"/>
                        <a:gd name="T3" fmla="*/ 153 h 228"/>
                        <a:gd name="T4" fmla="*/ 10 w 48"/>
                        <a:gd name="T5" fmla="*/ 197 h 228"/>
                        <a:gd name="T6" fmla="*/ 0 w 48"/>
                        <a:gd name="T7" fmla="*/ 207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66" name="Freeform 48"/>
                    <p:cNvSpPr>
                      <a:spLocks/>
                    </p:cNvSpPr>
                    <p:nvPr/>
                  </p:nvSpPr>
                  <p:spPr bwMode="auto">
                    <a:xfrm rot="219329" flipH="1">
                      <a:off x="1332" y="2083"/>
                      <a:ext cx="46" cy="216"/>
                    </a:xfrm>
                    <a:custGeom>
                      <a:avLst/>
                      <a:gdLst>
                        <a:gd name="T0" fmla="*/ 33 w 48"/>
                        <a:gd name="T1" fmla="*/ 0 h 228"/>
                        <a:gd name="T2" fmla="*/ 27 w 48"/>
                        <a:gd name="T3" fmla="*/ 143 h 228"/>
                        <a:gd name="T4" fmla="*/ 15 w 48"/>
                        <a:gd name="T5" fmla="*/ 184 h 228"/>
                        <a:gd name="T6" fmla="*/ 0 w 48"/>
                        <a:gd name="T7" fmla="*/ 194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67" name="Freeform 49"/>
                    <p:cNvSpPr>
                      <a:spLocks/>
                    </p:cNvSpPr>
                    <p:nvPr/>
                  </p:nvSpPr>
                  <p:spPr bwMode="auto">
                    <a:xfrm rot="219329" flipH="1">
                      <a:off x="1545" y="1949"/>
                      <a:ext cx="34" cy="184"/>
                    </a:xfrm>
                    <a:custGeom>
                      <a:avLst/>
                      <a:gdLst>
                        <a:gd name="T0" fmla="*/ 13 w 48"/>
                        <a:gd name="T1" fmla="*/ 0 h 228"/>
                        <a:gd name="T2" fmla="*/ 11 w 48"/>
                        <a:gd name="T3" fmla="*/ 89 h 228"/>
                        <a:gd name="T4" fmla="*/ 6 w 48"/>
                        <a:gd name="T5" fmla="*/ 113 h 228"/>
                        <a:gd name="T6" fmla="*/ 0 w 48"/>
                        <a:gd name="T7" fmla="*/ 119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</p:grpSp>
            </p:grpSp>
          </p:grpSp>
          <p:pic>
            <p:nvPicPr>
              <p:cNvPr id="47195" name="Picture 129" descr="MCAN04198_0000[1]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20773">
                <a:off x="962025" y="2508250"/>
                <a:ext cx="60801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3" name="Oval 130"/>
              <p:cNvSpPr>
                <a:spLocks noChangeArrowheads="1"/>
              </p:cNvSpPr>
              <p:nvPr/>
            </p:nvSpPr>
            <p:spPr bwMode="auto">
              <a:xfrm>
                <a:off x="895671" y="2504948"/>
                <a:ext cx="161765" cy="133042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</p:grpSp>
        <p:sp>
          <p:nvSpPr>
            <p:cNvPr id="250" name="TextBox 201"/>
            <p:cNvSpPr txBox="1">
              <a:spLocks noChangeArrowheads="1"/>
            </p:cNvSpPr>
            <p:nvPr/>
          </p:nvSpPr>
          <p:spPr bwMode="auto">
            <a:xfrm>
              <a:off x="859691" y="5774051"/>
              <a:ext cx="1732007" cy="286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err="1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Schade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 door </a:t>
              </a:r>
              <a:r>
                <a:rPr lang="en-US" sz="1800" kern="0" dirty="0" err="1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rups</a:t>
              </a:r>
              <a:endParaRPr lang="en-US" sz="1800" kern="0" dirty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12" name="Groep 122"/>
          <p:cNvGrpSpPr>
            <a:grpSpLocks/>
          </p:cNvGrpSpPr>
          <p:nvPr/>
        </p:nvGrpSpPr>
        <p:grpSpPr bwMode="auto">
          <a:xfrm>
            <a:off x="4786313" y="2139950"/>
            <a:ext cx="3048000" cy="4761945"/>
            <a:chOff x="3419872" y="2420887"/>
            <a:chExt cx="2631534" cy="3696615"/>
          </a:xfrm>
        </p:grpSpPr>
        <p:grpSp>
          <p:nvGrpSpPr>
            <p:cNvPr id="47152" name="Group 199"/>
            <p:cNvGrpSpPr>
              <a:grpSpLocks/>
            </p:cNvGrpSpPr>
            <p:nvPr/>
          </p:nvGrpSpPr>
          <p:grpSpPr bwMode="auto">
            <a:xfrm>
              <a:off x="3419872" y="2420887"/>
              <a:ext cx="2230438" cy="3384551"/>
              <a:chOff x="3419872" y="2420887"/>
              <a:chExt cx="2230438" cy="3384551"/>
            </a:xfrm>
          </p:grpSpPr>
          <p:grpSp>
            <p:nvGrpSpPr>
              <p:cNvPr id="47154" name="Group 192"/>
              <p:cNvGrpSpPr>
                <a:grpSpLocks/>
              </p:cNvGrpSpPr>
              <p:nvPr/>
            </p:nvGrpSpPr>
            <p:grpSpPr bwMode="auto">
              <a:xfrm>
                <a:off x="3419872" y="2420887"/>
                <a:ext cx="2230438" cy="3384551"/>
                <a:chOff x="2627784" y="2420887"/>
                <a:chExt cx="2230438" cy="3384551"/>
              </a:xfrm>
            </p:grpSpPr>
            <p:sp>
              <p:nvSpPr>
                <p:cNvPr id="293" name="Oval 130"/>
                <p:cNvSpPr>
                  <a:spLocks noChangeArrowheads="1"/>
                </p:cNvSpPr>
                <p:nvPr/>
              </p:nvSpPr>
              <p:spPr bwMode="auto">
                <a:xfrm>
                  <a:off x="3276073" y="2476343"/>
                  <a:ext cx="283713" cy="2329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94" name="Rectangle 80"/>
                <p:cNvSpPr>
                  <a:spLocks noChangeArrowheads="1"/>
                </p:cNvSpPr>
                <p:nvPr/>
              </p:nvSpPr>
              <p:spPr bwMode="auto">
                <a:xfrm>
                  <a:off x="2877231" y="4221349"/>
                  <a:ext cx="1980503" cy="1583568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100000">
                      <a:srgbClr val="9B684B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95" name="Freeform 27"/>
                <p:cNvSpPr>
                  <a:spLocks/>
                </p:cNvSpPr>
                <p:nvPr/>
              </p:nvSpPr>
              <p:spPr bwMode="auto">
                <a:xfrm rot="227103" flipH="1">
                  <a:off x="2627784" y="2420887"/>
                  <a:ext cx="1123884" cy="1247137"/>
                </a:xfrm>
                <a:custGeom>
                  <a:avLst/>
                  <a:gdLst>
                    <a:gd name="T0" fmla="*/ 2147483647 w 708"/>
                    <a:gd name="T1" fmla="*/ 2147483647 h 786"/>
                    <a:gd name="T2" fmla="*/ 2147483647 w 708"/>
                    <a:gd name="T3" fmla="*/ 2147483647 h 786"/>
                    <a:gd name="T4" fmla="*/ 2147483647 w 708"/>
                    <a:gd name="T5" fmla="*/ 2147483647 h 786"/>
                    <a:gd name="T6" fmla="*/ 2147483647 w 708"/>
                    <a:gd name="T7" fmla="*/ 2147483647 h 786"/>
                    <a:gd name="T8" fmla="*/ 2147483647 w 708"/>
                    <a:gd name="T9" fmla="*/ 2147483647 h 786"/>
                    <a:gd name="T10" fmla="*/ 2147483647 w 708"/>
                    <a:gd name="T11" fmla="*/ 2147483647 h 786"/>
                    <a:gd name="T12" fmla="*/ 2147483647 w 708"/>
                    <a:gd name="T13" fmla="*/ 2147483647 h 786"/>
                    <a:gd name="T14" fmla="*/ 2147483647 w 708"/>
                    <a:gd name="T15" fmla="*/ 2147483647 h 786"/>
                    <a:gd name="T16" fmla="*/ 2147483647 w 708"/>
                    <a:gd name="T17" fmla="*/ 2147483647 h 786"/>
                    <a:gd name="T18" fmla="*/ 2147483647 w 708"/>
                    <a:gd name="T19" fmla="*/ 2147483647 h 786"/>
                    <a:gd name="T20" fmla="*/ 2147483647 w 708"/>
                    <a:gd name="T21" fmla="*/ 2147483647 h 786"/>
                    <a:gd name="T22" fmla="*/ 2147483647 w 708"/>
                    <a:gd name="T23" fmla="*/ 2147483647 h 786"/>
                    <a:gd name="T24" fmla="*/ 2147483647 w 708"/>
                    <a:gd name="T25" fmla="*/ 2147483647 h 786"/>
                    <a:gd name="T26" fmla="*/ 2147483647 w 708"/>
                    <a:gd name="T27" fmla="*/ 2147483647 h 786"/>
                    <a:gd name="T28" fmla="*/ 2147483647 w 708"/>
                    <a:gd name="T29" fmla="*/ 2147483647 h 786"/>
                    <a:gd name="T30" fmla="*/ 2147483647 w 708"/>
                    <a:gd name="T31" fmla="*/ 2147483647 h 786"/>
                    <a:gd name="T32" fmla="*/ 2147483647 w 708"/>
                    <a:gd name="T33" fmla="*/ 0 h 786"/>
                    <a:gd name="T34" fmla="*/ 2147483647 w 708"/>
                    <a:gd name="T35" fmla="*/ 2147483647 h 786"/>
                    <a:gd name="T36" fmla="*/ 2147483647 w 708"/>
                    <a:gd name="T37" fmla="*/ 2147483647 h 786"/>
                    <a:gd name="T38" fmla="*/ 2147483647 w 708"/>
                    <a:gd name="T39" fmla="*/ 2147483647 h 786"/>
                    <a:gd name="T40" fmla="*/ 2147483647 w 708"/>
                    <a:gd name="T41" fmla="*/ 2147483647 h 786"/>
                    <a:gd name="T42" fmla="*/ 2147483647 w 708"/>
                    <a:gd name="T43" fmla="*/ 2147483647 h 786"/>
                    <a:gd name="T44" fmla="*/ 2147483647 w 708"/>
                    <a:gd name="T45" fmla="*/ 2147483647 h 786"/>
                    <a:gd name="T46" fmla="*/ 2147483647 w 708"/>
                    <a:gd name="T47" fmla="*/ 2147483647 h 786"/>
                    <a:gd name="T48" fmla="*/ 2147483647 w 708"/>
                    <a:gd name="T49" fmla="*/ 2147483647 h 786"/>
                    <a:gd name="T50" fmla="*/ 2147483647 w 708"/>
                    <a:gd name="T51" fmla="*/ 2147483647 h 786"/>
                    <a:gd name="T52" fmla="*/ 2147483647 w 708"/>
                    <a:gd name="T53" fmla="*/ 2147483647 h 786"/>
                    <a:gd name="T54" fmla="*/ 2147483647 w 708"/>
                    <a:gd name="T55" fmla="*/ 2147483647 h 786"/>
                    <a:gd name="T56" fmla="*/ 2147483647 w 708"/>
                    <a:gd name="T57" fmla="*/ 2147483647 h 786"/>
                    <a:gd name="T58" fmla="*/ 2147483647 w 708"/>
                    <a:gd name="T59" fmla="*/ 2147483647 h 786"/>
                    <a:gd name="T60" fmla="*/ 2147483647 w 708"/>
                    <a:gd name="T61" fmla="*/ 2147483647 h 786"/>
                    <a:gd name="T62" fmla="*/ 2147483647 w 708"/>
                    <a:gd name="T63" fmla="*/ 2147483647 h 786"/>
                    <a:gd name="T64" fmla="*/ 2147483647 w 708"/>
                    <a:gd name="T65" fmla="*/ 2147483647 h 786"/>
                    <a:gd name="T66" fmla="*/ 2147483647 w 708"/>
                    <a:gd name="T67" fmla="*/ 2147483647 h 786"/>
                    <a:gd name="T68" fmla="*/ 2147483647 w 708"/>
                    <a:gd name="T69" fmla="*/ 2147483647 h 786"/>
                    <a:gd name="T70" fmla="*/ 2147483647 w 708"/>
                    <a:gd name="T71" fmla="*/ 2147483647 h 786"/>
                    <a:gd name="T72" fmla="*/ 2147483647 w 708"/>
                    <a:gd name="T73" fmla="*/ 2147483647 h 78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8"/>
                    <a:gd name="T112" fmla="*/ 0 h 786"/>
                    <a:gd name="T113" fmla="*/ 708 w 708"/>
                    <a:gd name="T114" fmla="*/ 786 h 78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8" h="786">
                      <a:moveTo>
                        <a:pt x="73" y="753"/>
                      </a:moveTo>
                      <a:cubicBezTo>
                        <a:pt x="64" y="744"/>
                        <a:pt x="58" y="739"/>
                        <a:pt x="46" y="735"/>
                      </a:cubicBezTo>
                      <a:cubicBezTo>
                        <a:pt x="37" y="721"/>
                        <a:pt x="27" y="706"/>
                        <a:pt x="22" y="690"/>
                      </a:cubicBezTo>
                      <a:cubicBezTo>
                        <a:pt x="20" y="673"/>
                        <a:pt x="17" y="653"/>
                        <a:pt x="13" y="636"/>
                      </a:cubicBezTo>
                      <a:cubicBezTo>
                        <a:pt x="12" y="630"/>
                        <a:pt x="7" y="618"/>
                        <a:pt x="7" y="618"/>
                      </a:cubicBezTo>
                      <a:cubicBezTo>
                        <a:pt x="4" y="592"/>
                        <a:pt x="3" y="576"/>
                        <a:pt x="13" y="552"/>
                      </a:cubicBezTo>
                      <a:cubicBezTo>
                        <a:pt x="7" y="480"/>
                        <a:pt x="0" y="448"/>
                        <a:pt x="37" y="393"/>
                      </a:cubicBezTo>
                      <a:cubicBezTo>
                        <a:pt x="41" y="358"/>
                        <a:pt x="56" y="322"/>
                        <a:pt x="67" y="288"/>
                      </a:cubicBezTo>
                      <a:cubicBezTo>
                        <a:pt x="67" y="287"/>
                        <a:pt x="87" y="280"/>
                        <a:pt x="91" y="279"/>
                      </a:cubicBezTo>
                      <a:cubicBezTo>
                        <a:pt x="101" y="264"/>
                        <a:pt x="101" y="254"/>
                        <a:pt x="121" y="249"/>
                      </a:cubicBezTo>
                      <a:cubicBezTo>
                        <a:pt x="125" y="243"/>
                        <a:pt x="126" y="236"/>
                        <a:pt x="130" y="231"/>
                      </a:cubicBezTo>
                      <a:cubicBezTo>
                        <a:pt x="143" y="215"/>
                        <a:pt x="164" y="203"/>
                        <a:pt x="175" y="186"/>
                      </a:cubicBezTo>
                      <a:cubicBezTo>
                        <a:pt x="210" y="134"/>
                        <a:pt x="254" y="105"/>
                        <a:pt x="316" y="96"/>
                      </a:cubicBezTo>
                      <a:cubicBezTo>
                        <a:pt x="329" y="83"/>
                        <a:pt x="344" y="82"/>
                        <a:pt x="361" y="78"/>
                      </a:cubicBezTo>
                      <a:cubicBezTo>
                        <a:pt x="397" y="69"/>
                        <a:pt x="433" y="62"/>
                        <a:pt x="469" y="57"/>
                      </a:cubicBezTo>
                      <a:cubicBezTo>
                        <a:pt x="483" y="37"/>
                        <a:pt x="512" y="33"/>
                        <a:pt x="535" y="27"/>
                      </a:cubicBezTo>
                      <a:cubicBezTo>
                        <a:pt x="580" y="15"/>
                        <a:pt x="627" y="9"/>
                        <a:pt x="673" y="0"/>
                      </a:cubicBezTo>
                      <a:cubicBezTo>
                        <a:pt x="676" y="9"/>
                        <a:pt x="670" y="27"/>
                        <a:pt x="670" y="27"/>
                      </a:cubicBezTo>
                      <a:cubicBezTo>
                        <a:pt x="672" y="38"/>
                        <a:pt x="679" y="60"/>
                        <a:pt x="679" y="60"/>
                      </a:cubicBezTo>
                      <a:cubicBezTo>
                        <a:pt x="687" y="121"/>
                        <a:pt x="708" y="194"/>
                        <a:pt x="673" y="246"/>
                      </a:cubicBezTo>
                      <a:cubicBezTo>
                        <a:pt x="669" y="261"/>
                        <a:pt x="669" y="276"/>
                        <a:pt x="664" y="291"/>
                      </a:cubicBezTo>
                      <a:cubicBezTo>
                        <a:pt x="662" y="329"/>
                        <a:pt x="663" y="379"/>
                        <a:pt x="634" y="408"/>
                      </a:cubicBezTo>
                      <a:cubicBezTo>
                        <a:pt x="631" y="448"/>
                        <a:pt x="639" y="503"/>
                        <a:pt x="592" y="519"/>
                      </a:cubicBezTo>
                      <a:cubicBezTo>
                        <a:pt x="590" y="527"/>
                        <a:pt x="588" y="535"/>
                        <a:pt x="586" y="543"/>
                      </a:cubicBezTo>
                      <a:cubicBezTo>
                        <a:pt x="584" y="552"/>
                        <a:pt x="574" y="567"/>
                        <a:pt x="574" y="567"/>
                      </a:cubicBezTo>
                      <a:cubicBezTo>
                        <a:pt x="570" y="592"/>
                        <a:pt x="561" y="612"/>
                        <a:pt x="553" y="636"/>
                      </a:cubicBezTo>
                      <a:cubicBezTo>
                        <a:pt x="551" y="642"/>
                        <a:pt x="552" y="650"/>
                        <a:pt x="547" y="654"/>
                      </a:cubicBezTo>
                      <a:cubicBezTo>
                        <a:pt x="541" y="658"/>
                        <a:pt x="536" y="665"/>
                        <a:pt x="529" y="669"/>
                      </a:cubicBezTo>
                      <a:cubicBezTo>
                        <a:pt x="510" y="681"/>
                        <a:pt x="519" y="669"/>
                        <a:pt x="502" y="681"/>
                      </a:cubicBezTo>
                      <a:cubicBezTo>
                        <a:pt x="491" y="689"/>
                        <a:pt x="490" y="703"/>
                        <a:pt x="481" y="711"/>
                      </a:cubicBezTo>
                      <a:cubicBezTo>
                        <a:pt x="470" y="720"/>
                        <a:pt x="430" y="728"/>
                        <a:pt x="415" y="732"/>
                      </a:cubicBezTo>
                      <a:cubicBezTo>
                        <a:pt x="399" y="736"/>
                        <a:pt x="386" y="752"/>
                        <a:pt x="376" y="762"/>
                      </a:cubicBezTo>
                      <a:cubicBezTo>
                        <a:pt x="369" y="769"/>
                        <a:pt x="358" y="766"/>
                        <a:pt x="349" y="768"/>
                      </a:cubicBezTo>
                      <a:cubicBezTo>
                        <a:pt x="329" y="773"/>
                        <a:pt x="309" y="781"/>
                        <a:pt x="289" y="786"/>
                      </a:cubicBezTo>
                      <a:cubicBezTo>
                        <a:pt x="266" y="785"/>
                        <a:pt x="243" y="785"/>
                        <a:pt x="220" y="783"/>
                      </a:cubicBezTo>
                      <a:cubicBezTo>
                        <a:pt x="199" y="781"/>
                        <a:pt x="175" y="762"/>
                        <a:pt x="154" y="759"/>
                      </a:cubicBezTo>
                      <a:cubicBezTo>
                        <a:pt x="111" y="753"/>
                        <a:pt x="101" y="753"/>
                        <a:pt x="73" y="753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grpSp>
              <p:nvGrpSpPr>
                <p:cNvPr id="47161" name="Group 15"/>
                <p:cNvGrpSpPr>
                  <a:grpSpLocks/>
                </p:cNvGrpSpPr>
                <p:nvPr/>
              </p:nvGrpSpPr>
              <p:grpSpPr bwMode="auto">
                <a:xfrm>
                  <a:off x="3321522" y="4243338"/>
                  <a:ext cx="1314450" cy="1112838"/>
                  <a:chOff x="893" y="2673"/>
                  <a:chExt cx="828" cy="701"/>
                </a:xfrm>
              </p:grpSpPr>
              <p:sp>
                <p:nvSpPr>
                  <p:cNvPr id="320" name="Freeform 7"/>
                  <p:cNvSpPr>
                    <a:spLocks/>
                  </p:cNvSpPr>
                  <p:nvPr/>
                </p:nvSpPr>
                <p:spPr bwMode="auto">
                  <a:xfrm>
                    <a:off x="893" y="2673"/>
                    <a:ext cx="362" cy="513"/>
                  </a:xfrm>
                  <a:custGeom>
                    <a:avLst/>
                    <a:gdLst>
                      <a:gd name="T0" fmla="*/ 362 w 362"/>
                      <a:gd name="T1" fmla="*/ 0 h 514"/>
                      <a:gd name="T2" fmla="*/ 281 w 362"/>
                      <a:gd name="T3" fmla="*/ 200 h 514"/>
                      <a:gd name="T4" fmla="*/ 200 w 362"/>
                      <a:gd name="T5" fmla="*/ 259 h 514"/>
                      <a:gd name="T6" fmla="*/ 156 w 362"/>
                      <a:gd name="T7" fmla="*/ 273 h 514"/>
                      <a:gd name="T8" fmla="*/ 111 w 362"/>
                      <a:gd name="T9" fmla="*/ 296 h 514"/>
                      <a:gd name="T10" fmla="*/ 52 w 362"/>
                      <a:gd name="T11" fmla="*/ 369 h 514"/>
                      <a:gd name="T12" fmla="*/ 15 w 362"/>
                      <a:gd name="T13" fmla="*/ 473 h 514"/>
                      <a:gd name="T14" fmla="*/ 1 w 362"/>
                      <a:gd name="T15" fmla="*/ 502 h 5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62"/>
                      <a:gd name="T25" fmla="*/ 0 h 514"/>
                      <a:gd name="T26" fmla="*/ 362 w 362"/>
                      <a:gd name="T27" fmla="*/ 514 h 51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62" h="514">
                        <a:moveTo>
                          <a:pt x="362" y="0"/>
                        </a:moveTo>
                        <a:cubicBezTo>
                          <a:pt x="358" y="51"/>
                          <a:pt x="340" y="178"/>
                          <a:pt x="281" y="200"/>
                        </a:cubicBezTo>
                        <a:cubicBezTo>
                          <a:pt x="257" y="235"/>
                          <a:pt x="239" y="246"/>
                          <a:pt x="200" y="259"/>
                        </a:cubicBezTo>
                        <a:cubicBezTo>
                          <a:pt x="185" y="264"/>
                          <a:pt x="156" y="273"/>
                          <a:pt x="156" y="273"/>
                        </a:cubicBezTo>
                        <a:cubicBezTo>
                          <a:pt x="142" y="282"/>
                          <a:pt x="124" y="285"/>
                          <a:pt x="111" y="296"/>
                        </a:cubicBezTo>
                        <a:cubicBezTo>
                          <a:pt x="79" y="323"/>
                          <a:pt x="103" y="353"/>
                          <a:pt x="52" y="369"/>
                        </a:cubicBezTo>
                        <a:cubicBezTo>
                          <a:pt x="29" y="404"/>
                          <a:pt x="29" y="436"/>
                          <a:pt x="15" y="473"/>
                        </a:cubicBezTo>
                        <a:cubicBezTo>
                          <a:pt x="0" y="514"/>
                          <a:pt x="1" y="482"/>
                          <a:pt x="1" y="502"/>
                        </a:cubicBezTo>
                      </a:path>
                    </a:pathLst>
                  </a:custGeom>
                  <a:noFill/>
                  <a:ln w="254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21" name="Freeform 8"/>
                  <p:cNvSpPr>
                    <a:spLocks/>
                  </p:cNvSpPr>
                  <p:nvPr/>
                </p:nvSpPr>
                <p:spPr bwMode="auto">
                  <a:xfrm>
                    <a:off x="1202" y="2688"/>
                    <a:ext cx="46" cy="634"/>
                  </a:xfrm>
                  <a:custGeom>
                    <a:avLst/>
                    <a:gdLst>
                      <a:gd name="T0" fmla="*/ 46 w 46"/>
                      <a:gd name="T1" fmla="*/ 0 h 635"/>
                      <a:gd name="T2" fmla="*/ 16 w 46"/>
                      <a:gd name="T3" fmla="*/ 118 h 635"/>
                      <a:gd name="T4" fmla="*/ 9 w 46"/>
                      <a:gd name="T5" fmla="*/ 450 h 635"/>
                      <a:gd name="T6" fmla="*/ 2 w 46"/>
                      <a:gd name="T7" fmla="*/ 635 h 6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6"/>
                      <a:gd name="T13" fmla="*/ 0 h 635"/>
                      <a:gd name="T14" fmla="*/ 46 w 46"/>
                      <a:gd name="T15" fmla="*/ 635 h 63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6" h="635">
                        <a:moveTo>
                          <a:pt x="46" y="0"/>
                        </a:moveTo>
                        <a:cubicBezTo>
                          <a:pt x="40" y="43"/>
                          <a:pt x="31" y="78"/>
                          <a:pt x="16" y="118"/>
                        </a:cubicBezTo>
                        <a:cubicBezTo>
                          <a:pt x="19" y="207"/>
                          <a:pt x="40" y="352"/>
                          <a:pt x="9" y="450"/>
                        </a:cubicBezTo>
                        <a:cubicBezTo>
                          <a:pt x="0" y="581"/>
                          <a:pt x="2" y="519"/>
                          <a:pt x="2" y="635"/>
                        </a:cubicBezTo>
                      </a:path>
                    </a:pathLst>
                  </a:custGeom>
                  <a:noFill/>
                  <a:ln w="254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22" name="Freeform 9"/>
                  <p:cNvSpPr>
                    <a:spLocks/>
                  </p:cNvSpPr>
                  <p:nvPr/>
                </p:nvSpPr>
                <p:spPr bwMode="auto">
                  <a:xfrm>
                    <a:off x="1181" y="2673"/>
                    <a:ext cx="339" cy="642"/>
                  </a:xfrm>
                  <a:custGeom>
                    <a:avLst/>
                    <a:gdLst>
                      <a:gd name="T0" fmla="*/ 23 w 340"/>
                      <a:gd name="T1" fmla="*/ 0 h 643"/>
                      <a:gd name="T2" fmla="*/ 67 w 340"/>
                      <a:gd name="T3" fmla="*/ 177 h 643"/>
                      <a:gd name="T4" fmla="*/ 119 w 340"/>
                      <a:gd name="T5" fmla="*/ 266 h 643"/>
                      <a:gd name="T6" fmla="*/ 126 w 340"/>
                      <a:gd name="T7" fmla="*/ 288 h 643"/>
                      <a:gd name="T8" fmla="*/ 133 w 340"/>
                      <a:gd name="T9" fmla="*/ 347 h 643"/>
                      <a:gd name="T10" fmla="*/ 148 w 340"/>
                      <a:gd name="T11" fmla="*/ 369 h 643"/>
                      <a:gd name="T12" fmla="*/ 185 w 340"/>
                      <a:gd name="T13" fmla="*/ 436 h 643"/>
                      <a:gd name="T14" fmla="*/ 229 w 340"/>
                      <a:gd name="T15" fmla="*/ 473 h 643"/>
                      <a:gd name="T16" fmla="*/ 244 w 340"/>
                      <a:gd name="T17" fmla="*/ 495 h 643"/>
                      <a:gd name="T18" fmla="*/ 289 w 340"/>
                      <a:gd name="T19" fmla="*/ 525 h 643"/>
                      <a:gd name="T20" fmla="*/ 311 w 340"/>
                      <a:gd name="T21" fmla="*/ 547 h 643"/>
                      <a:gd name="T22" fmla="*/ 340 w 340"/>
                      <a:gd name="T23" fmla="*/ 643 h 64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40"/>
                      <a:gd name="T37" fmla="*/ 0 h 643"/>
                      <a:gd name="T38" fmla="*/ 340 w 340"/>
                      <a:gd name="T39" fmla="*/ 643 h 64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40" h="643">
                        <a:moveTo>
                          <a:pt x="23" y="0"/>
                        </a:moveTo>
                        <a:cubicBezTo>
                          <a:pt x="28" y="95"/>
                          <a:pt x="0" y="135"/>
                          <a:pt x="67" y="177"/>
                        </a:cubicBezTo>
                        <a:cubicBezTo>
                          <a:pt x="87" y="208"/>
                          <a:pt x="99" y="237"/>
                          <a:pt x="119" y="266"/>
                        </a:cubicBezTo>
                        <a:cubicBezTo>
                          <a:pt x="121" y="273"/>
                          <a:pt x="125" y="280"/>
                          <a:pt x="126" y="288"/>
                        </a:cubicBezTo>
                        <a:cubicBezTo>
                          <a:pt x="129" y="308"/>
                          <a:pt x="128" y="328"/>
                          <a:pt x="133" y="347"/>
                        </a:cubicBezTo>
                        <a:cubicBezTo>
                          <a:pt x="135" y="356"/>
                          <a:pt x="144" y="361"/>
                          <a:pt x="148" y="369"/>
                        </a:cubicBezTo>
                        <a:cubicBezTo>
                          <a:pt x="162" y="396"/>
                          <a:pt x="152" y="413"/>
                          <a:pt x="185" y="436"/>
                        </a:cubicBezTo>
                        <a:cubicBezTo>
                          <a:pt x="207" y="451"/>
                          <a:pt x="211" y="452"/>
                          <a:pt x="229" y="473"/>
                        </a:cubicBezTo>
                        <a:cubicBezTo>
                          <a:pt x="235" y="480"/>
                          <a:pt x="237" y="489"/>
                          <a:pt x="244" y="495"/>
                        </a:cubicBezTo>
                        <a:cubicBezTo>
                          <a:pt x="258" y="507"/>
                          <a:pt x="276" y="512"/>
                          <a:pt x="289" y="525"/>
                        </a:cubicBezTo>
                        <a:cubicBezTo>
                          <a:pt x="296" y="532"/>
                          <a:pt x="304" y="540"/>
                          <a:pt x="311" y="547"/>
                        </a:cubicBezTo>
                        <a:cubicBezTo>
                          <a:pt x="321" y="580"/>
                          <a:pt x="325" y="612"/>
                          <a:pt x="340" y="643"/>
                        </a:cubicBezTo>
                      </a:path>
                    </a:pathLst>
                  </a:custGeom>
                  <a:noFill/>
                  <a:ln w="254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23" name="Freeform 10"/>
                  <p:cNvSpPr>
                    <a:spLocks/>
                  </p:cNvSpPr>
                  <p:nvPr/>
                </p:nvSpPr>
                <p:spPr bwMode="auto">
                  <a:xfrm>
                    <a:off x="1252" y="2710"/>
                    <a:ext cx="469" cy="494"/>
                  </a:xfrm>
                  <a:custGeom>
                    <a:avLst/>
                    <a:gdLst>
                      <a:gd name="T0" fmla="*/ 3 w 469"/>
                      <a:gd name="T1" fmla="*/ 0 h 495"/>
                      <a:gd name="T2" fmla="*/ 26 w 469"/>
                      <a:gd name="T3" fmla="*/ 89 h 495"/>
                      <a:gd name="T4" fmla="*/ 92 w 469"/>
                      <a:gd name="T5" fmla="*/ 118 h 495"/>
                      <a:gd name="T6" fmla="*/ 158 w 469"/>
                      <a:gd name="T7" fmla="*/ 200 h 495"/>
                      <a:gd name="T8" fmla="*/ 277 w 469"/>
                      <a:gd name="T9" fmla="*/ 288 h 495"/>
                      <a:gd name="T10" fmla="*/ 321 w 469"/>
                      <a:gd name="T11" fmla="*/ 318 h 495"/>
                      <a:gd name="T12" fmla="*/ 365 w 469"/>
                      <a:gd name="T13" fmla="*/ 332 h 495"/>
                      <a:gd name="T14" fmla="*/ 424 w 469"/>
                      <a:gd name="T15" fmla="*/ 384 h 495"/>
                      <a:gd name="T16" fmla="*/ 446 w 469"/>
                      <a:gd name="T17" fmla="*/ 451 h 495"/>
                      <a:gd name="T18" fmla="*/ 461 w 469"/>
                      <a:gd name="T19" fmla="*/ 473 h 495"/>
                      <a:gd name="T20" fmla="*/ 469 w 469"/>
                      <a:gd name="T21" fmla="*/ 495 h 4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69"/>
                      <a:gd name="T34" fmla="*/ 0 h 495"/>
                      <a:gd name="T35" fmla="*/ 469 w 469"/>
                      <a:gd name="T36" fmla="*/ 495 h 4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69" h="495">
                        <a:moveTo>
                          <a:pt x="3" y="0"/>
                        </a:moveTo>
                        <a:cubicBezTo>
                          <a:pt x="8" y="39"/>
                          <a:pt x="0" y="63"/>
                          <a:pt x="26" y="89"/>
                        </a:cubicBezTo>
                        <a:cubicBezTo>
                          <a:pt x="43" y="106"/>
                          <a:pt x="92" y="118"/>
                          <a:pt x="92" y="118"/>
                        </a:cubicBezTo>
                        <a:cubicBezTo>
                          <a:pt x="126" y="141"/>
                          <a:pt x="131" y="172"/>
                          <a:pt x="158" y="200"/>
                        </a:cubicBezTo>
                        <a:cubicBezTo>
                          <a:pt x="175" y="247"/>
                          <a:pt x="231" y="274"/>
                          <a:pt x="277" y="288"/>
                        </a:cubicBezTo>
                        <a:cubicBezTo>
                          <a:pt x="292" y="298"/>
                          <a:pt x="304" y="313"/>
                          <a:pt x="321" y="318"/>
                        </a:cubicBezTo>
                        <a:cubicBezTo>
                          <a:pt x="336" y="323"/>
                          <a:pt x="365" y="332"/>
                          <a:pt x="365" y="332"/>
                        </a:cubicBezTo>
                        <a:cubicBezTo>
                          <a:pt x="389" y="348"/>
                          <a:pt x="400" y="368"/>
                          <a:pt x="424" y="384"/>
                        </a:cubicBezTo>
                        <a:cubicBezTo>
                          <a:pt x="432" y="406"/>
                          <a:pt x="433" y="432"/>
                          <a:pt x="446" y="451"/>
                        </a:cubicBezTo>
                        <a:cubicBezTo>
                          <a:pt x="451" y="458"/>
                          <a:pt x="457" y="465"/>
                          <a:pt x="461" y="473"/>
                        </a:cubicBezTo>
                        <a:cubicBezTo>
                          <a:pt x="465" y="480"/>
                          <a:pt x="469" y="495"/>
                          <a:pt x="469" y="495"/>
                        </a:cubicBezTo>
                      </a:path>
                    </a:pathLst>
                  </a:custGeom>
                  <a:noFill/>
                  <a:ln w="254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24" name="Freeform 11"/>
                  <p:cNvSpPr>
                    <a:spLocks/>
                  </p:cNvSpPr>
                  <p:nvPr/>
                </p:nvSpPr>
                <p:spPr bwMode="auto">
                  <a:xfrm>
                    <a:off x="1451" y="2962"/>
                    <a:ext cx="62" cy="178"/>
                  </a:xfrm>
                  <a:custGeom>
                    <a:avLst/>
                    <a:gdLst>
                      <a:gd name="T0" fmla="*/ 0 w 62"/>
                      <a:gd name="T1" fmla="*/ 0 h 178"/>
                      <a:gd name="T2" fmla="*/ 8 w 62"/>
                      <a:gd name="T3" fmla="*/ 46 h 178"/>
                      <a:gd name="T4" fmla="*/ 18 w 62"/>
                      <a:gd name="T5" fmla="*/ 58 h 178"/>
                      <a:gd name="T6" fmla="*/ 38 w 62"/>
                      <a:gd name="T7" fmla="*/ 124 h 178"/>
                      <a:gd name="T8" fmla="*/ 52 w 62"/>
                      <a:gd name="T9" fmla="*/ 166 h 178"/>
                      <a:gd name="T10" fmla="*/ 62 w 62"/>
                      <a:gd name="T11" fmla="*/ 178 h 17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2"/>
                      <a:gd name="T19" fmla="*/ 0 h 178"/>
                      <a:gd name="T20" fmla="*/ 62 w 62"/>
                      <a:gd name="T21" fmla="*/ 178 h 17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2" h="178">
                        <a:moveTo>
                          <a:pt x="0" y="0"/>
                        </a:moveTo>
                        <a:cubicBezTo>
                          <a:pt x="1" y="9"/>
                          <a:pt x="1" y="36"/>
                          <a:pt x="8" y="46"/>
                        </a:cubicBezTo>
                        <a:cubicBezTo>
                          <a:pt x="14" y="55"/>
                          <a:pt x="14" y="48"/>
                          <a:pt x="18" y="58"/>
                        </a:cubicBezTo>
                        <a:cubicBezTo>
                          <a:pt x="27" y="79"/>
                          <a:pt x="30" y="103"/>
                          <a:pt x="38" y="124"/>
                        </a:cubicBezTo>
                        <a:cubicBezTo>
                          <a:pt x="43" y="137"/>
                          <a:pt x="47" y="154"/>
                          <a:pt x="52" y="166"/>
                        </a:cubicBezTo>
                        <a:cubicBezTo>
                          <a:pt x="54" y="171"/>
                          <a:pt x="62" y="178"/>
                          <a:pt x="62" y="178"/>
                        </a:cubicBezTo>
                      </a:path>
                    </a:pathLst>
                  </a:custGeom>
                  <a:noFill/>
                  <a:ln w="254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25" name="Freeform 12"/>
                  <p:cNvSpPr>
                    <a:spLocks/>
                  </p:cNvSpPr>
                  <p:nvPr/>
                </p:nvSpPr>
                <p:spPr bwMode="auto">
                  <a:xfrm>
                    <a:off x="1014" y="2963"/>
                    <a:ext cx="24" cy="180"/>
                  </a:xfrm>
                  <a:custGeom>
                    <a:avLst/>
                    <a:gdLst>
                      <a:gd name="T0" fmla="*/ 0 w 24"/>
                      <a:gd name="T1" fmla="*/ 0 h 180"/>
                      <a:gd name="T2" fmla="*/ 12 w 24"/>
                      <a:gd name="T3" fmla="*/ 122 h 180"/>
                      <a:gd name="T4" fmla="*/ 24 w 24"/>
                      <a:gd name="T5" fmla="*/ 180 h 180"/>
                      <a:gd name="T6" fmla="*/ 0 60000 65536"/>
                      <a:gd name="T7" fmla="*/ 0 60000 65536"/>
                      <a:gd name="T8" fmla="*/ 0 60000 65536"/>
                      <a:gd name="T9" fmla="*/ 0 w 24"/>
                      <a:gd name="T10" fmla="*/ 0 h 180"/>
                      <a:gd name="T11" fmla="*/ 24 w 24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4" h="180">
                        <a:moveTo>
                          <a:pt x="0" y="0"/>
                        </a:moveTo>
                        <a:cubicBezTo>
                          <a:pt x="5" y="41"/>
                          <a:pt x="2" y="82"/>
                          <a:pt x="12" y="122"/>
                        </a:cubicBezTo>
                        <a:cubicBezTo>
                          <a:pt x="11" y="140"/>
                          <a:pt x="3" y="170"/>
                          <a:pt x="24" y="180"/>
                        </a:cubicBezTo>
                      </a:path>
                    </a:pathLst>
                  </a:custGeom>
                  <a:noFill/>
                  <a:ln w="254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26" name="Freeform 13"/>
                  <p:cNvSpPr>
                    <a:spLocks/>
                  </p:cNvSpPr>
                  <p:nvPr/>
                </p:nvSpPr>
                <p:spPr bwMode="auto">
                  <a:xfrm>
                    <a:off x="1226" y="3078"/>
                    <a:ext cx="138" cy="296"/>
                  </a:xfrm>
                  <a:custGeom>
                    <a:avLst/>
                    <a:gdLst>
                      <a:gd name="T0" fmla="*/ 0 w 138"/>
                      <a:gd name="T1" fmla="*/ 0 h 296"/>
                      <a:gd name="T2" fmla="*/ 46 w 138"/>
                      <a:gd name="T3" fmla="*/ 48 h 296"/>
                      <a:gd name="T4" fmla="*/ 62 w 138"/>
                      <a:gd name="T5" fmla="*/ 106 h 296"/>
                      <a:gd name="T6" fmla="*/ 78 w 138"/>
                      <a:gd name="T7" fmla="*/ 226 h 296"/>
                      <a:gd name="T8" fmla="*/ 118 w 138"/>
                      <a:gd name="T9" fmla="*/ 268 h 296"/>
                      <a:gd name="T10" fmla="*/ 120 w 138"/>
                      <a:gd name="T11" fmla="*/ 276 h 296"/>
                      <a:gd name="T12" fmla="*/ 126 w 138"/>
                      <a:gd name="T13" fmla="*/ 280 h 296"/>
                      <a:gd name="T14" fmla="*/ 138 w 138"/>
                      <a:gd name="T15" fmla="*/ 296 h 2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8"/>
                      <a:gd name="T25" fmla="*/ 0 h 296"/>
                      <a:gd name="T26" fmla="*/ 138 w 138"/>
                      <a:gd name="T27" fmla="*/ 296 h 29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8" h="296">
                        <a:moveTo>
                          <a:pt x="0" y="0"/>
                        </a:moveTo>
                        <a:cubicBezTo>
                          <a:pt x="3" y="8"/>
                          <a:pt x="37" y="35"/>
                          <a:pt x="46" y="48"/>
                        </a:cubicBezTo>
                        <a:cubicBezTo>
                          <a:pt x="51" y="67"/>
                          <a:pt x="57" y="87"/>
                          <a:pt x="62" y="106"/>
                        </a:cubicBezTo>
                        <a:cubicBezTo>
                          <a:pt x="65" y="145"/>
                          <a:pt x="65" y="188"/>
                          <a:pt x="78" y="226"/>
                        </a:cubicBezTo>
                        <a:cubicBezTo>
                          <a:pt x="83" y="242"/>
                          <a:pt x="108" y="253"/>
                          <a:pt x="118" y="268"/>
                        </a:cubicBezTo>
                        <a:cubicBezTo>
                          <a:pt x="119" y="271"/>
                          <a:pt x="118" y="274"/>
                          <a:pt x="120" y="276"/>
                        </a:cubicBezTo>
                        <a:cubicBezTo>
                          <a:pt x="121" y="278"/>
                          <a:pt x="125" y="278"/>
                          <a:pt x="126" y="280"/>
                        </a:cubicBezTo>
                        <a:cubicBezTo>
                          <a:pt x="130" y="287"/>
                          <a:pt x="127" y="296"/>
                          <a:pt x="138" y="296"/>
                        </a:cubicBezTo>
                      </a:path>
                    </a:pathLst>
                  </a:custGeom>
                  <a:noFill/>
                  <a:ln w="254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</p:grpSp>
            <p:sp>
              <p:nvSpPr>
                <p:cNvPr id="297" name="Freeform 14"/>
                <p:cNvSpPr>
                  <a:spLocks/>
                </p:cNvSpPr>
                <p:nvPr/>
              </p:nvSpPr>
              <p:spPr bwMode="auto">
                <a:xfrm>
                  <a:off x="3811974" y="4216420"/>
                  <a:ext cx="97311" cy="269884"/>
                </a:xfrm>
                <a:custGeom>
                  <a:avLst/>
                  <a:gdLst>
                    <a:gd name="T0" fmla="*/ 0 w 61"/>
                    <a:gd name="T1" fmla="*/ 2147483647 h 170"/>
                    <a:gd name="T2" fmla="*/ 0 w 61"/>
                    <a:gd name="T3" fmla="*/ 2147483647 h 170"/>
                    <a:gd name="T4" fmla="*/ 2147483647 w 61"/>
                    <a:gd name="T5" fmla="*/ 2147483647 h 170"/>
                    <a:gd name="T6" fmla="*/ 2147483647 w 61"/>
                    <a:gd name="T7" fmla="*/ 2147483647 h 170"/>
                    <a:gd name="T8" fmla="*/ 2147483647 w 61"/>
                    <a:gd name="T9" fmla="*/ 2147483647 h 170"/>
                    <a:gd name="T10" fmla="*/ 2147483647 w 61"/>
                    <a:gd name="T11" fmla="*/ 2147483647 h 170"/>
                    <a:gd name="T12" fmla="*/ 2147483647 w 61"/>
                    <a:gd name="T13" fmla="*/ 2147483647 h 170"/>
                    <a:gd name="T14" fmla="*/ 2147483647 w 61"/>
                    <a:gd name="T15" fmla="*/ 2147483647 h 170"/>
                    <a:gd name="T16" fmla="*/ 2147483647 w 61"/>
                    <a:gd name="T17" fmla="*/ 2147483647 h 170"/>
                    <a:gd name="T18" fmla="*/ 0 w 61"/>
                    <a:gd name="T19" fmla="*/ 2147483647 h 1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170"/>
                    <a:gd name="T32" fmla="*/ 61 w 61"/>
                    <a:gd name="T33" fmla="*/ 170 h 1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170">
                      <a:moveTo>
                        <a:pt x="0" y="2"/>
                      </a:moveTo>
                      <a:cubicBezTo>
                        <a:pt x="6" y="19"/>
                        <a:pt x="0" y="0"/>
                        <a:pt x="0" y="40"/>
                      </a:cubicBezTo>
                      <a:cubicBezTo>
                        <a:pt x="0" y="75"/>
                        <a:pt x="1" y="111"/>
                        <a:pt x="2" y="146"/>
                      </a:cubicBezTo>
                      <a:cubicBezTo>
                        <a:pt x="2" y="156"/>
                        <a:pt x="22" y="170"/>
                        <a:pt x="22" y="170"/>
                      </a:cubicBezTo>
                      <a:cubicBezTo>
                        <a:pt x="30" y="158"/>
                        <a:pt x="27" y="145"/>
                        <a:pt x="38" y="134"/>
                      </a:cubicBezTo>
                      <a:cubicBezTo>
                        <a:pt x="43" y="119"/>
                        <a:pt x="41" y="104"/>
                        <a:pt x="48" y="90"/>
                      </a:cubicBezTo>
                      <a:cubicBezTo>
                        <a:pt x="52" y="82"/>
                        <a:pt x="58" y="66"/>
                        <a:pt x="58" y="66"/>
                      </a:cubicBezTo>
                      <a:cubicBezTo>
                        <a:pt x="59" y="50"/>
                        <a:pt x="60" y="34"/>
                        <a:pt x="60" y="18"/>
                      </a:cubicBezTo>
                      <a:cubicBezTo>
                        <a:pt x="60" y="1"/>
                        <a:pt x="61" y="3"/>
                        <a:pt x="52" y="6"/>
                      </a:cubicBezTo>
                      <a:cubicBezTo>
                        <a:pt x="34" y="3"/>
                        <a:pt x="18" y="7"/>
                        <a:pt x="0" y="2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 w="381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98" name="AutoShape 21"/>
                <p:cNvSpPr>
                  <a:spLocks noChangeArrowheads="1"/>
                </p:cNvSpPr>
                <p:nvPr/>
              </p:nvSpPr>
              <p:spPr bwMode="auto">
                <a:xfrm>
                  <a:off x="3794156" y="4149873"/>
                  <a:ext cx="145283" cy="7147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3300"/>
                </a:solidFill>
                <a:ln w="9525">
                  <a:solidFill>
                    <a:srgbClr val="00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grpSp>
              <p:nvGrpSpPr>
                <p:cNvPr id="47164" name="Group 28"/>
                <p:cNvGrpSpPr>
                  <a:grpSpLocks/>
                </p:cNvGrpSpPr>
                <p:nvPr/>
              </p:nvGrpSpPr>
              <p:grpSpPr bwMode="auto">
                <a:xfrm>
                  <a:off x="3870797" y="2971751"/>
                  <a:ext cx="779463" cy="1230313"/>
                  <a:chOff x="1239" y="1512"/>
                  <a:chExt cx="743" cy="1135"/>
                </a:xfrm>
              </p:grpSpPr>
              <p:sp>
                <p:nvSpPr>
                  <p:cNvPr id="318" name="Freeform 26"/>
                  <p:cNvSpPr>
                    <a:spLocks/>
                  </p:cNvSpPr>
                  <p:nvPr/>
                </p:nvSpPr>
                <p:spPr bwMode="auto">
                  <a:xfrm>
                    <a:off x="1274" y="1512"/>
                    <a:ext cx="707" cy="786"/>
                  </a:xfrm>
                  <a:custGeom>
                    <a:avLst/>
                    <a:gdLst>
                      <a:gd name="T0" fmla="*/ 73 w 708"/>
                      <a:gd name="T1" fmla="*/ 753 h 786"/>
                      <a:gd name="T2" fmla="*/ 46 w 708"/>
                      <a:gd name="T3" fmla="*/ 735 h 786"/>
                      <a:gd name="T4" fmla="*/ 22 w 708"/>
                      <a:gd name="T5" fmla="*/ 690 h 786"/>
                      <a:gd name="T6" fmla="*/ 13 w 708"/>
                      <a:gd name="T7" fmla="*/ 636 h 786"/>
                      <a:gd name="T8" fmla="*/ 7 w 708"/>
                      <a:gd name="T9" fmla="*/ 618 h 786"/>
                      <a:gd name="T10" fmla="*/ 13 w 708"/>
                      <a:gd name="T11" fmla="*/ 552 h 786"/>
                      <a:gd name="T12" fmla="*/ 37 w 708"/>
                      <a:gd name="T13" fmla="*/ 393 h 786"/>
                      <a:gd name="T14" fmla="*/ 67 w 708"/>
                      <a:gd name="T15" fmla="*/ 288 h 786"/>
                      <a:gd name="T16" fmla="*/ 91 w 708"/>
                      <a:gd name="T17" fmla="*/ 279 h 786"/>
                      <a:gd name="T18" fmla="*/ 121 w 708"/>
                      <a:gd name="T19" fmla="*/ 249 h 786"/>
                      <a:gd name="T20" fmla="*/ 130 w 708"/>
                      <a:gd name="T21" fmla="*/ 231 h 786"/>
                      <a:gd name="T22" fmla="*/ 175 w 708"/>
                      <a:gd name="T23" fmla="*/ 186 h 786"/>
                      <a:gd name="T24" fmla="*/ 316 w 708"/>
                      <a:gd name="T25" fmla="*/ 96 h 786"/>
                      <a:gd name="T26" fmla="*/ 361 w 708"/>
                      <a:gd name="T27" fmla="*/ 78 h 786"/>
                      <a:gd name="T28" fmla="*/ 469 w 708"/>
                      <a:gd name="T29" fmla="*/ 57 h 786"/>
                      <a:gd name="T30" fmla="*/ 535 w 708"/>
                      <a:gd name="T31" fmla="*/ 27 h 786"/>
                      <a:gd name="T32" fmla="*/ 673 w 708"/>
                      <a:gd name="T33" fmla="*/ 0 h 786"/>
                      <a:gd name="T34" fmla="*/ 670 w 708"/>
                      <a:gd name="T35" fmla="*/ 27 h 786"/>
                      <a:gd name="T36" fmla="*/ 679 w 708"/>
                      <a:gd name="T37" fmla="*/ 60 h 786"/>
                      <a:gd name="T38" fmla="*/ 673 w 708"/>
                      <a:gd name="T39" fmla="*/ 246 h 786"/>
                      <a:gd name="T40" fmla="*/ 664 w 708"/>
                      <a:gd name="T41" fmla="*/ 291 h 786"/>
                      <a:gd name="T42" fmla="*/ 634 w 708"/>
                      <a:gd name="T43" fmla="*/ 408 h 786"/>
                      <a:gd name="T44" fmla="*/ 592 w 708"/>
                      <a:gd name="T45" fmla="*/ 519 h 786"/>
                      <a:gd name="T46" fmla="*/ 586 w 708"/>
                      <a:gd name="T47" fmla="*/ 543 h 786"/>
                      <a:gd name="T48" fmla="*/ 574 w 708"/>
                      <a:gd name="T49" fmla="*/ 567 h 786"/>
                      <a:gd name="T50" fmla="*/ 553 w 708"/>
                      <a:gd name="T51" fmla="*/ 636 h 786"/>
                      <a:gd name="T52" fmla="*/ 547 w 708"/>
                      <a:gd name="T53" fmla="*/ 654 h 786"/>
                      <a:gd name="T54" fmla="*/ 529 w 708"/>
                      <a:gd name="T55" fmla="*/ 669 h 786"/>
                      <a:gd name="T56" fmla="*/ 502 w 708"/>
                      <a:gd name="T57" fmla="*/ 681 h 786"/>
                      <a:gd name="T58" fmla="*/ 481 w 708"/>
                      <a:gd name="T59" fmla="*/ 711 h 786"/>
                      <a:gd name="T60" fmla="*/ 415 w 708"/>
                      <a:gd name="T61" fmla="*/ 732 h 786"/>
                      <a:gd name="T62" fmla="*/ 376 w 708"/>
                      <a:gd name="T63" fmla="*/ 762 h 786"/>
                      <a:gd name="T64" fmla="*/ 349 w 708"/>
                      <a:gd name="T65" fmla="*/ 768 h 786"/>
                      <a:gd name="T66" fmla="*/ 289 w 708"/>
                      <a:gd name="T67" fmla="*/ 786 h 786"/>
                      <a:gd name="T68" fmla="*/ 220 w 708"/>
                      <a:gd name="T69" fmla="*/ 783 h 786"/>
                      <a:gd name="T70" fmla="*/ 154 w 708"/>
                      <a:gd name="T71" fmla="*/ 759 h 786"/>
                      <a:gd name="T72" fmla="*/ 73 w 708"/>
                      <a:gd name="T73" fmla="*/ 753 h 78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08"/>
                      <a:gd name="T112" fmla="*/ 0 h 786"/>
                      <a:gd name="T113" fmla="*/ 708 w 708"/>
                      <a:gd name="T114" fmla="*/ 786 h 78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08" h="786">
                        <a:moveTo>
                          <a:pt x="73" y="753"/>
                        </a:moveTo>
                        <a:cubicBezTo>
                          <a:pt x="64" y="744"/>
                          <a:pt x="58" y="739"/>
                          <a:pt x="46" y="735"/>
                        </a:cubicBezTo>
                        <a:cubicBezTo>
                          <a:pt x="37" y="721"/>
                          <a:pt x="27" y="706"/>
                          <a:pt x="22" y="690"/>
                        </a:cubicBezTo>
                        <a:cubicBezTo>
                          <a:pt x="20" y="673"/>
                          <a:pt x="17" y="653"/>
                          <a:pt x="13" y="636"/>
                        </a:cubicBezTo>
                        <a:cubicBezTo>
                          <a:pt x="12" y="630"/>
                          <a:pt x="7" y="618"/>
                          <a:pt x="7" y="618"/>
                        </a:cubicBezTo>
                        <a:cubicBezTo>
                          <a:pt x="4" y="592"/>
                          <a:pt x="3" y="576"/>
                          <a:pt x="13" y="552"/>
                        </a:cubicBezTo>
                        <a:cubicBezTo>
                          <a:pt x="7" y="480"/>
                          <a:pt x="0" y="448"/>
                          <a:pt x="37" y="393"/>
                        </a:cubicBezTo>
                        <a:cubicBezTo>
                          <a:pt x="41" y="358"/>
                          <a:pt x="56" y="322"/>
                          <a:pt x="67" y="288"/>
                        </a:cubicBezTo>
                        <a:cubicBezTo>
                          <a:pt x="67" y="287"/>
                          <a:pt x="87" y="280"/>
                          <a:pt x="91" y="279"/>
                        </a:cubicBezTo>
                        <a:cubicBezTo>
                          <a:pt x="101" y="264"/>
                          <a:pt x="101" y="254"/>
                          <a:pt x="121" y="249"/>
                        </a:cubicBezTo>
                        <a:cubicBezTo>
                          <a:pt x="125" y="243"/>
                          <a:pt x="126" y="236"/>
                          <a:pt x="130" y="231"/>
                        </a:cubicBezTo>
                        <a:cubicBezTo>
                          <a:pt x="143" y="215"/>
                          <a:pt x="164" y="203"/>
                          <a:pt x="175" y="186"/>
                        </a:cubicBezTo>
                        <a:cubicBezTo>
                          <a:pt x="210" y="134"/>
                          <a:pt x="254" y="105"/>
                          <a:pt x="316" y="96"/>
                        </a:cubicBezTo>
                        <a:cubicBezTo>
                          <a:pt x="329" y="83"/>
                          <a:pt x="344" y="82"/>
                          <a:pt x="361" y="78"/>
                        </a:cubicBezTo>
                        <a:cubicBezTo>
                          <a:pt x="397" y="69"/>
                          <a:pt x="433" y="62"/>
                          <a:pt x="469" y="57"/>
                        </a:cubicBezTo>
                        <a:cubicBezTo>
                          <a:pt x="483" y="37"/>
                          <a:pt x="512" y="33"/>
                          <a:pt x="535" y="27"/>
                        </a:cubicBezTo>
                        <a:cubicBezTo>
                          <a:pt x="580" y="15"/>
                          <a:pt x="627" y="9"/>
                          <a:pt x="673" y="0"/>
                        </a:cubicBezTo>
                        <a:cubicBezTo>
                          <a:pt x="676" y="9"/>
                          <a:pt x="670" y="27"/>
                          <a:pt x="670" y="27"/>
                        </a:cubicBezTo>
                        <a:cubicBezTo>
                          <a:pt x="672" y="38"/>
                          <a:pt x="679" y="60"/>
                          <a:pt x="679" y="60"/>
                        </a:cubicBezTo>
                        <a:cubicBezTo>
                          <a:pt x="687" y="121"/>
                          <a:pt x="708" y="194"/>
                          <a:pt x="673" y="246"/>
                        </a:cubicBezTo>
                        <a:cubicBezTo>
                          <a:pt x="669" y="261"/>
                          <a:pt x="669" y="276"/>
                          <a:pt x="664" y="291"/>
                        </a:cubicBezTo>
                        <a:cubicBezTo>
                          <a:pt x="662" y="329"/>
                          <a:pt x="663" y="379"/>
                          <a:pt x="634" y="408"/>
                        </a:cubicBezTo>
                        <a:cubicBezTo>
                          <a:pt x="631" y="448"/>
                          <a:pt x="639" y="503"/>
                          <a:pt x="592" y="519"/>
                        </a:cubicBezTo>
                        <a:cubicBezTo>
                          <a:pt x="590" y="527"/>
                          <a:pt x="588" y="535"/>
                          <a:pt x="586" y="543"/>
                        </a:cubicBezTo>
                        <a:cubicBezTo>
                          <a:pt x="584" y="552"/>
                          <a:pt x="574" y="567"/>
                          <a:pt x="574" y="567"/>
                        </a:cubicBezTo>
                        <a:cubicBezTo>
                          <a:pt x="570" y="592"/>
                          <a:pt x="561" y="612"/>
                          <a:pt x="553" y="636"/>
                        </a:cubicBezTo>
                        <a:cubicBezTo>
                          <a:pt x="551" y="642"/>
                          <a:pt x="552" y="650"/>
                          <a:pt x="547" y="654"/>
                        </a:cubicBezTo>
                        <a:cubicBezTo>
                          <a:pt x="541" y="658"/>
                          <a:pt x="536" y="665"/>
                          <a:pt x="529" y="669"/>
                        </a:cubicBezTo>
                        <a:cubicBezTo>
                          <a:pt x="510" y="681"/>
                          <a:pt x="519" y="669"/>
                          <a:pt x="502" y="681"/>
                        </a:cubicBezTo>
                        <a:cubicBezTo>
                          <a:pt x="491" y="689"/>
                          <a:pt x="490" y="703"/>
                          <a:pt x="481" y="711"/>
                        </a:cubicBezTo>
                        <a:cubicBezTo>
                          <a:pt x="470" y="720"/>
                          <a:pt x="430" y="728"/>
                          <a:pt x="415" y="732"/>
                        </a:cubicBezTo>
                        <a:cubicBezTo>
                          <a:pt x="399" y="736"/>
                          <a:pt x="386" y="752"/>
                          <a:pt x="376" y="762"/>
                        </a:cubicBezTo>
                        <a:cubicBezTo>
                          <a:pt x="369" y="769"/>
                          <a:pt x="358" y="766"/>
                          <a:pt x="349" y="768"/>
                        </a:cubicBezTo>
                        <a:cubicBezTo>
                          <a:pt x="329" y="773"/>
                          <a:pt x="309" y="781"/>
                          <a:pt x="289" y="786"/>
                        </a:cubicBezTo>
                        <a:cubicBezTo>
                          <a:pt x="266" y="785"/>
                          <a:pt x="243" y="785"/>
                          <a:pt x="220" y="783"/>
                        </a:cubicBezTo>
                        <a:cubicBezTo>
                          <a:pt x="199" y="781"/>
                          <a:pt x="175" y="762"/>
                          <a:pt x="154" y="759"/>
                        </a:cubicBezTo>
                        <a:cubicBezTo>
                          <a:pt x="111" y="753"/>
                          <a:pt x="101" y="753"/>
                          <a:pt x="73" y="753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9" name="Freeform 23"/>
                  <p:cNvSpPr>
                    <a:spLocks/>
                  </p:cNvSpPr>
                  <p:nvPr/>
                </p:nvSpPr>
                <p:spPr bwMode="auto">
                  <a:xfrm>
                    <a:off x="1239" y="1539"/>
                    <a:ext cx="683" cy="1107"/>
                  </a:xfrm>
                  <a:custGeom>
                    <a:avLst/>
                    <a:gdLst>
                      <a:gd name="T0" fmla="*/ 0 w 684"/>
                      <a:gd name="T1" fmla="*/ 1104 h 1108"/>
                      <a:gd name="T2" fmla="*/ 0 w 684"/>
                      <a:gd name="T3" fmla="*/ 1029 h 1108"/>
                      <a:gd name="T4" fmla="*/ 15 w 684"/>
                      <a:gd name="T5" fmla="*/ 960 h 1108"/>
                      <a:gd name="T6" fmla="*/ 36 w 684"/>
                      <a:gd name="T7" fmla="*/ 879 h 1108"/>
                      <a:gd name="T8" fmla="*/ 42 w 684"/>
                      <a:gd name="T9" fmla="*/ 852 h 1108"/>
                      <a:gd name="T10" fmla="*/ 54 w 684"/>
                      <a:gd name="T11" fmla="*/ 834 h 1108"/>
                      <a:gd name="T12" fmla="*/ 75 w 684"/>
                      <a:gd name="T13" fmla="*/ 771 h 1108"/>
                      <a:gd name="T14" fmla="*/ 96 w 684"/>
                      <a:gd name="T15" fmla="*/ 726 h 1108"/>
                      <a:gd name="T16" fmla="*/ 147 w 684"/>
                      <a:gd name="T17" fmla="*/ 663 h 1108"/>
                      <a:gd name="T18" fmla="*/ 171 w 684"/>
                      <a:gd name="T19" fmla="*/ 618 h 1108"/>
                      <a:gd name="T20" fmla="*/ 243 w 684"/>
                      <a:gd name="T21" fmla="*/ 558 h 1108"/>
                      <a:gd name="T22" fmla="*/ 285 w 684"/>
                      <a:gd name="T23" fmla="*/ 504 h 1108"/>
                      <a:gd name="T24" fmla="*/ 312 w 684"/>
                      <a:gd name="T25" fmla="*/ 483 h 1108"/>
                      <a:gd name="T26" fmla="*/ 333 w 684"/>
                      <a:gd name="T27" fmla="*/ 462 h 1108"/>
                      <a:gd name="T28" fmla="*/ 375 w 684"/>
                      <a:gd name="T29" fmla="*/ 429 h 1108"/>
                      <a:gd name="T30" fmla="*/ 441 w 684"/>
                      <a:gd name="T31" fmla="*/ 378 h 1108"/>
                      <a:gd name="T32" fmla="*/ 501 w 684"/>
                      <a:gd name="T33" fmla="*/ 345 h 1108"/>
                      <a:gd name="T34" fmla="*/ 528 w 684"/>
                      <a:gd name="T35" fmla="*/ 327 h 1108"/>
                      <a:gd name="T36" fmla="*/ 537 w 684"/>
                      <a:gd name="T37" fmla="*/ 321 h 1108"/>
                      <a:gd name="T38" fmla="*/ 588 w 684"/>
                      <a:gd name="T39" fmla="*/ 264 h 1108"/>
                      <a:gd name="T40" fmla="*/ 609 w 684"/>
                      <a:gd name="T41" fmla="*/ 219 h 1108"/>
                      <a:gd name="T42" fmla="*/ 621 w 684"/>
                      <a:gd name="T43" fmla="*/ 201 h 1108"/>
                      <a:gd name="T44" fmla="*/ 633 w 684"/>
                      <a:gd name="T45" fmla="*/ 171 h 1108"/>
                      <a:gd name="T46" fmla="*/ 654 w 684"/>
                      <a:gd name="T47" fmla="*/ 99 h 1108"/>
                      <a:gd name="T48" fmla="*/ 666 w 684"/>
                      <a:gd name="T49" fmla="*/ 57 h 1108"/>
                      <a:gd name="T50" fmla="*/ 678 w 684"/>
                      <a:gd name="T51" fmla="*/ 39 h 1108"/>
                      <a:gd name="T52" fmla="*/ 681 w 684"/>
                      <a:gd name="T53" fmla="*/ 30 h 1108"/>
                      <a:gd name="T54" fmla="*/ 684 w 684"/>
                      <a:gd name="T55" fmla="*/ 0 h 110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84"/>
                      <a:gd name="T85" fmla="*/ 0 h 1108"/>
                      <a:gd name="T86" fmla="*/ 684 w 684"/>
                      <a:gd name="T87" fmla="*/ 1108 h 110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84" h="1108">
                        <a:moveTo>
                          <a:pt x="0" y="1104"/>
                        </a:moveTo>
                        <a:cubicBezTo>
                          <a:pt x="10" y="1073"/>
                          <a:pt x="0" y="1108"/>
                          <a:pt x="0" y="1029"/>
                        </a:cubicBezTo>
                        <a:cubicBezTo>
                          <a:pt x="0" y="1007"/>
                          <a:pt x="8" y="981"/>
                          <a:pt x="15" y="960"/>
                        </a:cubicBezTo>
                        <a:cubicBezTo>
                          <a:pt x="17" y="924"/>
                          <a:pt x="18" y="907"/>
                          <a:pt x="36" y="879"/>
                        </a:cubicBezTo>
                        <a:cubicBezTo>
                          <a:pt x="37" y="874"/>
                          <a:pt x="38" y="858"/>
                          <a:pt x="42" y="852"/>
                        </a:cubicBezTo>
                        <a:cubicBezTo>
                          <a:pt x="46" y="846"/>
                          <a:pt x="54" y="834"/>
                          <a:pt x="54" y="834"/>
                        </a:cubicBezTo>
                        <a:cubicBezTo>
                          <a:pt x="57" y="814"/>
                          <a:pt x="57" y="783"/>
                          <a:pt x="75" y="771"/>
                        </a:cubicBezTo>
                        <a:cubicBezTo>
                          <a:pt x="85" y="757"/>
                          <a:pt x="87" y="740"/>
                          <a:pt x="96" y="726"/>
                        </a:cubicBezTo>
                        <a:cubicBezTo>
                          <a:pt x="101" y="688"/>
                          <a:pt x="126" y="689"/>
                          <a:pt x="147" y="663"/>
                        </a:cubicBezTo>
                        <a:cubicBezTo>
                          <a:pt x="158" y="650"/>
                          <a:pt x="161" y="631"/>
                          <a:pt x="171" y="618"/>
                        </a:cubicBezTo>
                        <a:cubicBezTo>
                          <a:pt x="188" y="596"/>
                          <a:pt x="216" y="567"/>
                          <a:pt x="243" y="558"/>
                        </a:cubicBezTo>
                        <a:cubicBezTo>
                          <a:pt x="260" y="541"/>
                          <a:pt x="267" y="522"/>
                          <a:pt x="285" y="504"/>
                        </a:cubicBezTo>
                        <a:cubicBezTo>
                          <a:pt x="293" y="496"/>
                          <a:pt x="312" y="483"/>
                          <a:pt x="312" y="483"/>
                        </a:cubicBezTo>
                        <a:cubicBezTo>
                          <a:pt x="315" y="474"/>
                          <a:pt x="333" y="462"/>
                          <a:pt x="333" y="462"/>
                        </a:cubicBezTo>
                        <a:cubicBezTo>
                          <a:pt x="340" y="451"/>
                          <a:pt x="361" y="434"/>
                          <a:pt x="375" y="429"/>
                        </a:cubicBezTo>
                        <a:cubicBezTo>
                          <a:pt x="390" y="406"/>
                          <a:pt x="414" y="387"/>
                          <a:pt x="441" y="378"/>
                        </a:cubicBezTo>
                        <a:cubicBezTo>
                          <a:pt x="454" y="359"/>
                          <a:pt x="480" y="350"/>
                          <a:pt x="501" y="345"/>
                        </a:cubicBezTo>
                        <a:cubicBezTo>
                          <a:pt x="510" y="339"/>
                          <a:pt x="519" y="333"/>
                          <a:pt x="528" y="327"/>
                        </a:cubicBezTo>
                        <a:cubicBezTo>
                          <a:pt x="531" y="325"/>
                          <a:pt x="537" y="321"/>
                          <a:pt x="537" y="321"/>
                        </a:cubicBezTo>
                        <a:cubicBezTo>
                          <a:pt x="551" y="300"/>
                          <a:pt x="574" y="285"/>
                          <a:pt x="588" y="264"/>
                        </a:cubicBezTo>
                        <a:cubicBezTo>
                          <a:pt x="594" y="213"/>
                          <a:pt x="583" y="258"/>
                          <a:pt x="609" y="219"/>
                        </a:cubicBezTo>
                        <a:cubicBezTo>
                          <a:pt x="613" y="213"/>
                          <a:pt x="621" y="201"/>
                          <a:pt x="621" y="201"/>
                        </a:cubicBezTo>
                        <a:cubicBezTo>
                          <a:pt x="624" y="190"/>
                          <a:pt x="629" y="182"/>
                          <a:pt x="633" y="171"/>
                        </a:cubicBezTo>
                        <a:cubicBezTo>
                          <a:pt x="636" y="145"/>
                          <a:pt x="643" y="123"/>
                          <a:pt x="654" y="99"/>
                        </a:cubicBezTo>
                        <a:cubicBezTo>
                          <a:pt x="660" y="86"/>
                          <a:pt x="660" y="70"/>
                          <a:pt x="666" y="57"/>
                        </a:cubicBezTo>
                        <a:cubicBezTo>
                          <a:pt x="669" y="50"/>
                          <a:pt x="676" y="46"/>
                          <a:pt x="678" y="39"/>
                        </a:cubicBezTo>
                        <a:cubicBezTo>
                          <a:pt x="679" y="36"/>
                          <a:pt x="680" y="33"/>
                          <a:pt x="681" y="30"/>
                        </a:cubicBezTo>
                        <a:cubicBezTo>
                          <a:pt x="682" y="20"/>
                          <a:pt x="684" y="0"/>
                          <a:pt x="684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</p:grpSp>
            <p:sp>
              <p:nvSpPr>
                <p:cNvPr id="300" name="Freeform 24"/>
                <p:cNvSpPr>
                  <a:spLocks/>
                </p:cNvSpPr>
                <p:nvPr/>
              </p:nvSpPr>
              <p:spPr bwMode="auto">
                <a:xfrm flipH="1">
                  <a:off x="2767584" y="2473878"/>
                  <a:ext cx="1085508" cy="1758562"/>
                </a:xfrm>
                <a:custGeom>
                  <a:avLst/>
                  <a:gdLst>
                    <a:gd name="T0" fmla="*/ 0 w 684"/>
                    <a:gd name="T1" fmla="*/ 2147483647 h 1108"/>
                    <a:gd name="T2" fmla="*/ 0 w 684"/>
                    <a:gd name="T3" fmla="*/ 2147483647 h 1108"/>
                    <a:gd name="T4" fmla="*/ 2147483647 w 684"/>
                    <a:gd name="T5" fmla="*/ 2147483647 h 1108"/>
                    <a:gd name="T6" fmla="*/ 2147483647 w 684"/>
                    <a:gd name="T7" fmla="*/ 2147483647 h 1108"/>
                    <a:gd name="T8" fmla="*/ 2147483647 w 684"/>
                    <a:gd name="T9" fmla="*/ 2147483647 h 1108"/>
                    <a:gd name="T10" fmla="*/ 2147483647 w 684"/>
                    <a:gd name="T11" fmla="*/ 2147483647 h 1108"/>
                    <a:gd name="T12" fmla="*/ 2147483647 w 684"/>
                    <a:gd name="T13" fmla="*/ 2147483647 h 1108"/>
                    <a:gd name="T14" fmla="*/ 2147483647 w 684"/>
                    <a:gd name="T15" fmla="*/ 2147483647 h 1108"/>
                    <a:gd name="T16" fmla="*/ 2147483647 w 684"/>
                    <a:gd name="T17" fmla="*/ 2147483647 h 1108"/>
                    <a:gd name="T18" fmla="*/ 2147483647 w 684"/>
                    <a:gd name="T19" fmla="*/ 2147483647 h 1108"/>
                    <a:gd name="T20" fmla="*/ 2147483647 w 684"/>
                    <a:gd name="T21" fmla="*/ 2147483647 h 1108"/>
                    <a:gd name="T22" fmla="*/ 2147483647 w 684"/>
                    <a:gd name="T23" fmla="*/ 2147483647 h 1108"/>
                    <a:gd name="T24" fmla="*/ 2147483647 w 684"/>
                    <a:gd name="T25" fmla="*/ 2147483647 h 1108"/>
                    <a:gd name="T26" fmla="*/ 2147483647 w 684"/>
                    <a:gd name="T27" fmla="*/ 2147483647 h 1108"/>
                    <a:gd name="T28" fmla="*/ 2147483647 w 684"/>
                    <a:gd name="T29" fmla="*/ 2147483647 h 1108"/>
                    <a:gd name="T30" fmla="*/ 2147483647 w 684"/>
                    <a:gd name="T31" fmla="*/ 2147483647 h 1108"/>
                    <a:gd name="T32" fmla="*/ 2147483647 w 684"/>
                    <a:gd name="T33" fmla="*/ 2147483647 h 1108"/>
                    <a:gd name="T34" fmla="*/ 2147483647 w 684"/>
                    <a:gd name="T35" fmla="*/ 2147483647 h 1108"/>
                    <a:gd name="T36" fmla="*/ 2147483647 w 684"/>
                    <a:gd name="T37" fmla="*/ 2147483647 h 1108"/>
                    <a:gd name="T38" fmla="*/ 2147483647 w 684"/>
                    <a:gd name="T39" fmla="*/ 2147483647 h 1108"/>
                    <a:gd name="T40" fmla="*/ 2147483647 w 684"/>
                    <a:gd name="T41" fmla="*/ 2147483647 h 1108"/>
                    <a:gd name="T42" fmla="*/ 2147483647 w 684"/>
                    <a:gd name="T43" fmla="*/ 2147483647 h 1108"/>
                    <a:gd name="T44" fmla="*/ 2147483647 w 684"/>
                    <a:gd name="T45" fmla="*/ 2147483647 h 1108"/>
                    <a:gd name="T46" fmla="*/ 2147483647 w 684"/>
                    <a:gd name="T47" fmla="*/ 2147483647 h 1108"/>
                    <a:gd name="T48" fmla="*/ 2147483647 w 684"/>
                    <a:gd name="T49" fmla="*/ 2147483647 h 1108"/>
                    <a:gd name="T50" fmla="*/ 2147483647 w 684"/>
                    <a:gd name="T51" fmla="*/ 2147483647 h 1108"/>
                    <a:gd name="T52" fmla="*/ 2147483647 w 684"/>
                    <a:gd name="T53" fmla="*/ 2147483647 h 1108"/>
                    <a:gd name="T54" fmla="*/ 2147483647 w 684"/>
                    <a:gd name="T55" fmla="*/ 0 h 110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4"/>
                    <a:gd name="T85" fmla="*/ 0 h 1108"/>
                    <a:gd name="T86" fmla="*/ 684 w 684"/>
                    <a:gd name="T87" fmla="*/ 1108 h 110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4" h="1108">
                      <a:moveTo>
                        <a:pt x="0" y="1104"/>
                      </a:moveTo>
                      <a:cubicBezTo>
                        <a:pt x="10" y="1073"/>
                        <a:pt x="0" y="1108"/>
                        <a:pt x="0" y="1029"/>
                      </a:cubicBezTo>
                      <a:cubicBezTo>
                        <a:pt x="0" y="1007"/>
                        <a:pt x="8" y="981"/>
                        <a:pt x="15" y="960"/>
                      </a:cubicBezTo>
                      <a:cubicBezTo>
                        <a:pt x="17" y="924"/>
                        <a:pt x="18" y="907"/>
                        <a:pt x="36" y="879"/>
                      </a:cubicBezTo>
                      <a:cubicBezTo>
                        <a:pt x="37" y="874"/>
                        <a:pt x="38" y="858"/>
                        <a:pt x="42" y="852"/>
                      </a:cubicBezTo>
                      <a:cubicBezTo>
                        <a:pt x="46" y="846"/>
                        <a:pt x="54" y="834"/>
                        <a:pt x="54" y="834"/>
                      </a:cubicBezTo>
                      <a:cubicBezTo>
                        <a:pt x="57" y="814"/>
                        <a:pt x="57" y="783"/>
                        <a:pt x="75" y="771"/>
                      </a:cubicBezTo>
                      <a:cubicBezTo>
                        <a:pt x="85" y="757"/>
                        <a:pt x="87" y="740"/>
                        <a:pt x="96" y="726"/>
                      </a:cubicBezTo>
                      <a:cubicBezTo>
                        <a:pt x="101" y="688"/>
                        <a:pt x="126" y="689"/>
                        <a:pt x="147" y="663"/>
                      </a:cubicBezTo>
                      <a:cubicBezTo>
                        <a:pt x="158" y="650"/>
                        <a:pt x="161" y="631"/>
                        <a:pt x="171" y="618"/>
                      </a:cubicBezTo>
                      <a:cubicBezTo>
                        <a:pt x="188" y="596"/>
                        <a:pt x="216" y="567"/>
                        <a:pt x="243" y="558"/>
                      </a:cubicBezTo>
                      <a:cubicBezTo>
                        <a:pt x="260" y="541"/>
                        <a:pt x="267" y="522"/>
                        <a:pt x="285" y="504"/>
                      </a:cubicBezTo>
                      <a:cubicBezTo>
                        <a:pt x="293" y="496"/>
                        <a:pt x="312" y="483"/>
                        <a:pt x="312" y="483"/>
                      </a:cubicBezTo>
                      <a:cubicBezTo>
                        <a:pt x="315" y="474"/>
                        <a:pt x="333" y="462"/>
                        <a:pt x="333" y="462"/>
                      </a:cubicBezTo>
                      <a:cubicBezTo>
                        <a:pt x="340" y="451"/>
                        <a:pt x="361" y="434"/>
                        <a:pt x="375" y="429"/>
                      </a:cubicBezTo>
                      <a:cubicBezTo>
                        <a:pt x="390" y="406"/>
                        <a:pt x="414" y="387"/>
                        <a:pt x="441" y="378"/>
                      </a:cubicBezTo>
                      <a:cubicBezTo>
                        <a:pt x="454" y="359"/>
                        <a:pt x="480" y="350"/>
                        <a:pt x="501" y="345"/>
                      </a:cubicBezTo>
                      <a:cubicBezTo>
                        <a:pt x="510" y="339"/>
                        <a:pt x="519" y="333"/>
                        <a:pt x="528" y="327"/>
                      </a:cubicBezTo>
                      <a:cubicBezTo>
                        <a:pt x="531" y="325"/>
                        <a:pt x="537" y="321"/>
                        <a:pt x="537" y="321"/>
                      </a:cubicBezTo>
                      <a:cubicBezTo>
                        <a:pt x="551" y="300"/>
                        <a:pt x="574" y="285"/>
                        <a:pt x="588" y="264"/>
                      </a:cubicBezTo>
                      <a:cubicBezTo>
                        <a:pt x="594" y="213"/>
                        <a:pt x="583" y="258"/>
                        <a:pt x="609" y="219"/>
                      </a:cubicBezTo>
                      <a:cubicBezTo>
                        <a:pt x="613" y="213"/>
                        <a:pt x="621" y="201"/>
                        <a:pt x="621" y="201"/>
                      </a:cubicBezTo>
                      <a:cubicBezTo>
                        <a:pt x="624" y="190"/>
                        <a:pt x="629" y="182"/>
                        <a:pt x="633" y="171"/>
                      </a:cubicBezTo>
                      <a:cubicBezTo>
                        <a:pt x="636" y="145"/>
                        <a:pt x="643" y="123"/>
                        <a:pt x="654" y="99"/>
                      </a:cubicBezTo>
                      <a:cubicBezTo>
                        <a:pt x="660" y="86"/>
                        <a:pt x="660" y="70"/>
                        <a:pt x="666" y="57"/>
                      </a:cubicBezTo>
                      <a:cubicBezTo>
                        <a:pt x="669" y="50"/>
                        <a:pt x="676" y="46"/>
                        <a:pt x="678" y="39"/>
                      </a:cubicBezTo>
                      <a:cubicBezTo>
                        <a:pt x="679" y="36"/>
                        <a:pt x="680" y="33"/>
                        <a:pt x="681" y="30"/>
                      </a:cubicBezTo>
                      <a:cubicBezTo>
                        <a:pt x="682" y="20"/>
                        <a:pt x="684" y="0"/>
                        <a:pt x="684" y="0"/>
                      </a:cubicBezTo>
                    </a:path>
                  </a:pathLst>
                </a:cu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grpSp>
              <p:nvGrpSpPr>
                <p:cNvPr id="47166" name="Group 37"/>
                <p:cNvGrpSpPr>
                  <a:grpSpLocks/>
                </p:cNvGrpSpPr>
                <p:nvPr/>
              </p:nvGrpSpPr>
              <p:grpSpPr bwMode="auto">
                <a:xfrm>
                  <a:off x="2745259" y="2628851"/>
                  <a:ext cx="790575" cy="809625"/>
                  <a:chOff x="526" y="1656"/>
                  <a:chExt cx="498" cy="510"/>
                </a:xfrm>
              </p:grpSpPr>
              <p:sp>
                <p:nvSpPr>
                  <p:cNvPr id="312" name="Freeform 30"/>
                  <p:cNvSpPr>
                    <a:spLocks/>
                  </p:cNvSpPr>
                  <p:nvPr/>
                </p:nvSpPr>
                <p:spPr bwMode="auto">
                  <a:xfrm>
                    <a:off x="696" y="1656"/>
                    <a:ext cx="47" cy="228"/>
                  </a:xfrm>
                  <a:custGeom>
                    <a:avLst/>
                    <a:gdLst>
                      <a:gd name="T0" fmla="*/ 36 w 48"/>
                      <a:gd name="T1" fmla="*/ 0 h 228"/>
                      <a:gd name="T2" fmla="*/ 30 w 48"/>
                      <a:gd name="T3" fmla="*/ 168 h 228"/>
                      <a:gd name="T4" fmla="*/ 18 w 48"/>
                      <a:gd name="T5" fmla="*/ 216 h 228"/>
                      <a:gd name="T6" fmla="*/ 0 w 48"/>
                      <a:gd name="T7" fmla="*/ 228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3" name="Freeform 31"/>
                  <p:cNvSpPr>
                    <a:spLocks/>
                  </p:cNvSpPr>
                  <p:nvPr/>
                </p:nvSpPr>
                <p:spPr bwMode="auto">
                  <a:xfrm>
                    <a:off x="858" y="1698"/>
                    <a:ext cx="30" cy="282"/>
                  </a:xfrm>
                  <a:custGeom>
                    <a:avLst/>
                    <a:gdLst>
                      <a:gd name="T0" fmla="*/ 15 w 42"/>
                      <a:gd name="T1" fmla="*/ 0 h 180"/>
                      <a:gd name="T2" fmla="*/ 14 w 42"/>
                      <a:gd name="T3" fmla="*/ 484 h 180"/>
                      <a:gd name="T4" fmla="*/ 0 w 42"/>
                      <a:gd name="T5" fmla="*/ 692 h 180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180"/>
                      <a:gd name="T11" fmla="*/ 42 w 42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180">
                        <a:moveTo>
                          <a:pt x="42" y="0"/>
                        </a:moveTo>
                        <a:cubicBezTo>
                          <a:pt x="40" y="42"/>
                          <a:pt x="39" y="84"/>
                          <a:pt x="36" y="126"/>
                        </a:cubicBezTo>
                        <a:cubicBezTo>
                          <a:pt x="34" y="144"/>
                          <a:pt x="20" y="180"/>
                          <a:pt x="0" y="18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4" name="Freeform 32"/>
                  <p:cNvSpPr>
                    <a:spLocks/>
                  </p:cNvSpPr>
                  <p:nvPr/>
                </p:nvSpPr>
                <p:spPr bwMode="auto">
                  <a:xfrm>
                    <a:off x="993" y="1834"/>
                    <a:ext cx="30" cy="283"/>
                  </a:xfrm>
                  <a:custGeom>
                    <a:avLst/>
                    <a:gdLst>
                      <a:gd name="T0" fmla="*/ 15 w 42"/>
                      <a:gd name="T1" fmla="*/ 0 h 180"/>
                      <a:gd name="T2" fmla="*/ 14 w 42"/>
                      <a:gd name="T3" fmla="*/ 484 h 180"/>
                      <a:gd name="T4" fmla="*/ 0 w 42"/>
                      <a:gd name="T5" fmla="*/ 692 h 180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180"/>
                      <a:gd name="T11" fmla="*/ 42 w 42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180">
                        <a:moveTo>
                          <a:pt x="42" y="0"/>
                        </a:moveTo>
                        <a:cubicBezTo>
                          <a:pt x="40" y="42"/>
                          <a:pt x="39" y="84"/>
                          <a:pt x="36" y="126"/>
                        </a:cubicBezTo>
                        <a:cubicBezTo>
                          <a:pt x="34" y="144"/>
                          <a:pt x="20" y="180"/>
                          <a:pt x="0" y="18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5" name="Freeform 34"/>
                  <p:cNvSpPr>
                    <a:spLocks/>
                  </p:cNvSpPr>
                  <p:nvPr/>
                </p:nvSpPr>
                <p:spPr bwMode="auto">
                  <a:xfrm rot="18180825" flipH="1">
                    <a:off x="582" y="1783"/>
                    <a:ext cx="52" cy="164"/>
                  </a:xfrm>
                  <a:custGeom>
                    <a:avLst/>
                    <a:gdLst>
                      <a:gd name="T0" fmla="*/ 46 w 48"/>
                      <a:gd name="T1" fmla="*/ 0 h 228"/>
                      <a:gd name="T2" fmla="*/ 38 w 48"/>
                      <a:gd name="T3" fmla="*/ 63 h 228"/>
                      <a:gd name="T4" fmla="*/ 24 w 48"/>
                      <a:gd name="T5" fmla="*/ 80 h 228"/>
                      <a:gd name="T6" fmla="*/ 0 w 48"/>
                      <a:gd name="T7" fmla="*/ 85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6" name="Freeform 35"/>
                  <p:cNvSpPr>
                    <a:spLocks/>
                  </p:cNvSpPr>
                  <p:nvPr/>
                </p:nvSpPr>
                <p:spPr bwMode="auto">
                  <a:xfrm rot="16419329" flipH="1">
                    <a:off x="685" y="1864"/>
                    <a:ext cx="59" cy="275"/>
                  </a:xfrm>
                  <a:custGeom>
                    <a:avLst/>
                    <a:gdLst>
                      <a:gd name="T0" fmla="*/ 66 w 48"/>
                      <a:gd name="T1" fmla="*/ 0 h 228"/>
                      <a:gd name="T2" fmla="*/ 55 w 48"/>
                      <a:gd name="T3" fmla="*/ 296 h 228"/>
                      <a:gd name="T4" fmla="*/ 33 w 48"/>
                      <a:gd name="T5" fmla="*/ 380 h 228"/>
                      <a:gd name="T6" fmla="*/ 0 w 48"/>
                      <a:gd name="T7" fmla="*/ 400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7" name="Freeform 36"/>
                  <p:cNvSpPr>
                    <a:spLocks/>
                  </p:cNvSpPr>
                  <p:nvPr/>
                </p:nvSpPr>
                <p:spPr bwMode="auto">
                  <a:xfrm rot="16419329" flipH="1">
                    <a:off x="821" y="1999"/>
                    <a:ext cx="59" cy="275"/>
                  </a:xfrm>
                  <a:custGeom>
                    <a:avLst/>
                    <a:gdLst>
                      <a:gd name="T0" fmla="*/ 66 w 48"/>
                      <a:gd name="T1" fmla="*/ 0 h 228"/>
                      <a:gd name="T2" fmla="*/ 55 w 48"/>
                      <a:gd name="T3" fmla="*/ 296 h 228"/>
                      <a:gd name="T4" fmla="*/ 33 w 48"/>
                      <a:gd name="T5" fmla="*/ 380 h 228"/>
                      <a:gd name="T6" fmla="*/ 0 w 48"/>
                      <a:gd name="T7" fmla="*/ 400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</p:grpSp>
            <p:grpSp>
              <p:nvGrpSpPr>
                <p:cNvPr id="47167" name="Group 50"/>
                <p:cNvGrpSpPr>
                  <a:grpSpLocks/>
                </p:cNvGrpSpPr>
                <p:nvPr/>
              </p:nvGrpSpPr>
              <p:grpSpPr bwMode="auto">
                <a:xfrm>
                  <a:off x="4018434" y="3093988"/>
                  <a:ext cx="557213" cy="593725"/>
                  <a:chOff x="1332" y="1949"/>
                  <a:chExt cx="351" cy="374"/>
                </a:xfrm>
              </p:grpSpPr>
              <p:sp>
                <p:nvSpPr>
                  <p:cNvPr id="306" name="Freeform 43"/>
                  <p:cNvSpPr>
                    <a:spLocks/>
                  </p:cNvSpPr>
                  <p:nvPr/>
                </p:nvSpPr>
                <p:spPr bwMode="auto">
                  <a:xfrm rot="5400000">
                    <a:off x="1611" y="2076"/>
                    <a:ext cx="26" cy="117"/>
                  </a:xfrm>
                  <a:custGeom>
                    <a:avLst/>
                    <a:gdLst>
                      <a:gd name="T0" fmla="*/ 6 w 48"/>
                      <a:gd name="T1" fmla="*/ 0 h 228"/>
                      <a:gd name="T2" fmla="*/ 6 w 48"/>
                      <a:gd name="T3" fmla="*/ 23 h 228"/>
                      <a:gd name="T4" fmla="*/ 3 w 48"/>
                      <a:gd name="T5" fmla="*/ 29 h 228"/>
                      <a:gd name="T6" fmla="*/ 0 w 48"/>
                      <a:gd name="T7" fmla="*/ 31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07" name="Freeform 44"/>
                  <p:cNvSpPr>
                    <a:spLocks/>
                  </p:cNvSpPr>
                  <p:nvPr/>
                </p:nvSpPr>
                <p:spPr bwMode="auto">
                  <a:xfrm rot="5400000">
                    <a:off x="1528" y="2153"/>
                    <a:ext cx="27" cy="154"/>
                  </a:xfrm>
                  <a:custGeom>
                    <a:avLst/>
                    <a:gdLst>
                      <a:gd name="T0" fmla="*/ 11 w 42"/>
                      <a:gd name="T1" fmla="*/ 0 h 180"/>
                      <a:gd name="T2" fmla="*/ 10 w 42"/>
                      <a:gd name="T3" fmla="*/ 77 h 180"/>
                      <a:gd name="T4" fmla="*/ 0 w 42"/>
                      <a:gd name="T5" fmla="*/ 111 h 180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180"/>
                      <a:gd name="T11" fmla="*/ 42 w 42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180">
                        <a:moveTo>
                          <a:pt x="42" y="0"/>
                        </a:moveTo>
                        <a:cubicBezTo>
                          <a:pt x="40" y="42"/>
                          <a:pt x="39" y="84"/>
                          <a:pt x="36" y="126"/>
                        </a:cubicBezTo>
                        <a:cubicBezTo>
                          <a:pt x="34" y="144"/>
                          <a:pt x="20" y="180"/>
                          <a:pt x="0" y="18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08" name="Freeform 45"/>
                  <p:cNvSpPr>
                    <a:spLocks/>
                  </p:cNvSpPr>
                  <p:nvPr/>
                </p:nvSpPr>
                <p:spPr bwMode="auto">
                  <a:xfrm rot="5400000">
                    <a:off x="1460" y="2215"/>
                    <a:ext cx="19" cy="197"/>
                  </a:xfrm>
                  <a:custGeom>
                    <a:avLst/>
                    <a:gdLst>
                      <a:gd name="T0" fmla="*/ 4 w 42"/>
                      <a:gd name="T1" fmla="*/ 0 h 180"/>
                      <a:gd name="T2" fmla="*/ 3 w 42"/>
                      <a:gd name="T3" fmla="*/ 162 h 180"/>
                      <a:gd name="T4" fmla="*/ 0 w 42"/>
                      <a:gd name="T5" fmla="*/ 232 h 180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180"/>
                      <a:gd name="T11" fmla="*/ 42 w 42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180">
                        <a:moveTo>
                          <a:pt x="42" y="0"/>
                        </a:moveTo>
                        <a:cubicBezTo>
                          <a:pt x="40" y="42"/>
                          <a:pt x="39" y="84"/>
                          <a:pt x="36" y="126"/>
                        </a:cubicBezTo>
                        <a:cubicBezTo>
                          <a:pt x="34" y="144"/>
                          <a:pt x="20" y="180"/>
                          <a:pt x="0" y="18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09" name="Freeform 47"/>
                  <p:cNvSpPr>
                    <a:spLocks/>
                  </p:cNvSpPr>
                  <p:nvPr/>
                </p:nvSpPr>
                <p:spPr bwMode="auto">
                  <a:xfrm rot="219329" flipH="1">
                    <a:off x="1426" y="1992"/>
                    <a:ext cx="41" cy="221"/>
                  </a:xfrm>
                  <a:custGeom>
                    <a:avLst/>
                    <a:gdLst>
                      <a:gd name="T0" fmla="*/ 21 w 48"/>
                      <a:gd name="T1" fmla="*/ 0 h 228"/>
                      <a:gd name="T2" fmla="*/ 18 w 48"/>
                      <a:gd name="T3" fmla="*/ 153 h 228"/>
                      <a:gd name="T4" fmla="*/ 10 w 48"/>
                      <a:gd name="T5" fmla="*/ 197 h 228"/>
                      <a:gd name="T6" fmla="*/ 0 w 48"/>
                      <a:gd name="T7" fmla="*/ 207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0" name="Freeform 48"/>
                  <p:cNvSpPr>
                    <a:spLocks/>
                  </p:cNvSpPr>
                  <p:nvPr/>
                </p:nvSpPr>
                <p:spPr bwMode="auto">
                  <a:xfrm rot="219329" flipH="1">
                    <a:off x="1331" y="2083"/>
                    <a:ext cx="46" cy="216"/>
                  </a:xfrm>
                  <a:custGeom>
                    <a:avLst/>
                    <a:gdLst>
                      <a:gd name="T0" fmla="*/ 33 w 48"/>
                      <a:gd name="T1" fmla="*/ 0 h 228"/>
                      <a:gd name="T2" fmla="*/ 27 w 48"/>
                      <a:gd name="T3" fmla="*/ 143 h 228"/>
                      <a:gd name="T4" fmla="*/ 15 w 48"/>
                      <a:gd name="T5" fmla="*/ 184 h 228"/>
                      <a:gd name="T6" fmla="*/ 0 w 48"/>
                      <a:gd name="T7" fmla="*/ 194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311" name="Freeform 49"/>
                  <p:cNvSpPr>
                    <a:spLocks/>
                  </p:cNvSpPr>
                  <p:nvPr/>
                </p:nvSpPr>
                <p:spPr bwMode="auto">
                  <a:xfrm rot="219329" flipH="1">
                    <a:off x="1545" y="1949"/>
                    <a:ext cx="34" cy="184"/>
                  </a:xfrm>
                  <a:custGeom>
                    <a:avLst/>
                    <a:gdLst>
                      <a:gd name="T0" fmla="*/ 13 w 48"/>
                      <a:gd name="T1" fmla="*/ 0 h 228"/>
                      <a:gd name="T2" fmla="*/ 11 w 48"/>
                      <a:gd name="T3" fmla="*/ 89 h 228"/>
                      <a:gd name="T4" fmla="*/ 6 w 48"/>
                      <a:gd name="T5" fmla="*/ 113 h 228"/>
                      <a:gd name="T6" fmla="*/ 0 w 48"/>
                      <a:gd name="T7" fmla="*/ 119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</p:grpSp>
            <p:pic>
              <p:nvPicPr>
                <p:cNvPr id="47168" name="Picture 129" descr="MCAN04198_0000[1]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320773">
                  <a:off x="3104034" y="2479625"/>
                  <a:ext cx="608013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4" name="Oval 130"/>
                <p:cNvSpPr>
                  <a:spLocks noChangeArrowheads="1"/>
                </p:cNvSpPr>
                <p:nvPr/>
              </p:nvSpPr>
              <p:spPr bwMode="auto">
                <a:xfrm>
                  <a:off x="2988249" y="2492363"/>
                  <a:ext cx="233000" cy="216893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pic>
              <p:nvPicPr>
                <p:cNvPr id="47170" name="Picture 5" descr="C:\Documents and Settings\nicolevandam\Local Settings\Temporary Internet Files\Content.IE5\JIPH64KN\MC900234569[1].wmf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9792" y="2780928"/>
                  <a:ext cx="706767" cy="5468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90" name="TextBox 194"/>
              <p:cNvSpPr txBox="1"/>
              <p:nvPr/>
            </p:nvSpPr>
            <p:spPr>
              <a:xfrm>
                <a:off x="3851607" y="3357472"/>
                <a:ext cx="385022" cy="2867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 dirty="0">
                    <a:solidFill>
                      <a:sysClr val="windowText" lastClr="000000"/>
                    </a:solidFill>
                    <a:latin typeface="Verdana"/>
                    <a:ea typeface="ヒラギノ明朝 ProN W3" charset="-128"/>
                    <a:cs typeface="+mn-cs"/>
                    <a:sym typeface="American Typewriter" charset="0"/>
                  </a:rPr>
                  <a:t>JA</a:t>
                </a:r>
                <a:endParaRPr lang="en-US" sz="1800" kern="0" dirty="0">
                  <a:solidFill>
                    <a:sysClr val="windowText" lastClr="000000"/>
                  </a:solidFill>
                  <a:latin typeface="Verdana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91" name="TextBox 195"/>
              <p:cNvSpPr txBox="1"/>
              <p:nvPr/>
            </p:nvSpPr>
            <p:spPr>
              <a:xfrm>
                <a:off x="4787721" y="3141812"/>
                <a:ext cx="385022" cy="2867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 dirty="0">
                    <a:solidFill>
                      <a:sysClr val="windowText" lastClr="000000"/>
                    </a:solidFill>
                    <a:latin typeface="Verdana"/>
                    <a:ea typeface="ヒラギノ明朝 ProN W3" charset="-128"/>
                    <a:cs typeface="+mn-cs"/>
                    <a:sym typeface="American Typewriter" charset="0"/>
                  </a:rPr>
                  <a:t>JA</a:t>
                </a:r>
                <a:endParaRPr lang="en-US" sz="1800" kern="0" dirty="0">
                  <a:solidFill>
                    <a:sysClr val="windowText" lastClr="000000"/>
                  </a:solidFill>
                  <a:latin typeface="Verdana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92" name="TextBox 196"/>
              <p:cNvSpPr txBox="1"/>
              <p:nvPr/>
            </p:nvSpPr>
            <p:spPr>
              <a:xfrm>
                <a:off x="4140803" y="2997626"/>
                <a:ext cx="385022" cy="2867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 dirty="0">
                    <a:solidFill>
                      <a:sysClr val="windowText" lastClr="000000"/>
                    </a:solidFill>
                    <a:latin typeface="Verdana"/>
                    <a:ea typeface="ヒラギノ明朝 ProN W3" charset="-128"/>
                    <a:cs typeface="+mn-cs"/>
                    <a:sym typeface="American Typewriter" charset="0"/>
                  </a:rPr>
                  <a:t>JA</a:t>
                </a:r>
                <a:endParaRPr lang="en-US" sz="1800" kern="0" dirty="0">
                  <a:solidFill>
                    <a:sysClr val="windowText" lastClr="000000"/>
                  </a:solidFill>
                  <a:latin typeface="Verdana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</p:grpSp>
        <p:sp>
          <p:nvSpPr>
            <p:cNvPr id="288" name="TextBox 202"/>
            <p:cNvSpPr txBox="1">
              <a:spLocks noChangeArrowheads="1"/>
            </p:cNvSpPr>
            <p:nvPr/>
          </p:nvSpPr>
          <p:spPr bwMode="auto">
            <a:xfrm>
              <a:off x="3595308" y="5830796"/>
              <a:ext cx="2456098" cy="286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2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Productie signaalhormoon</a:t>
              </a:r>
              <a:endParaRPr lang="en-US" sz="1800" kern="0" dirty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19" name="Groep 129"/>
          <p:cNvGrpSpPr>
            <a:grpSpLocks/>
          </p:cNvGrpSpPr>
          <p:nvPr/>
        </p:nvGrpSpPr>
        <p:grpSpPr bwMode="auto">
          <a:xfrm>
            <a:off x="8205790" y="2139950"/>
            <a:ext cx="3228323" cy="4711144"/>
            <a:chOff x="6372200" y="2420888"/>
            <a:chExt cx="2786532" cy="3656570"/>
          </a:xfrm>
        </p:grpSpPr>
        <p:grpSp>
          <p:nvGrpSpPr>
            <p:cNvPr id="47110" name="Group 200"/>
            <p:cNvGrpSpPr>
              <a:grpSpLocks/>
            </p:cNvGrpSpPr>
            <p:nvPr/>
          </p:nvGrpSpPr>
          <p:grpSpPr bwMode="auto">
            <a:xfrm>
              <a:off x="6372200" y="2420888"/>
              <a:ext cx="2302446" cy="3384550"/>
              <a:chOff x="6372200" y="2420888"/>
              <a:chExt cx="2302446" cy="3384550"/>
            </a:xfrm>
          </p:grpSpPr>
          <p:grpSp>
            <p:nvGrpSpPr>
              <p:cNvPr id="47112" name="Group 193"/>
              <p:cNvGrpSpPr>
                <a:grpSpLocks/>
              </p:cNvGrpSpPr>
              <p:nvPr/>
            </p:nvGrpSpPr>
            <p:grpSpPr bwMode="auto">
              <a:xfrm>
                <a:off x="6444208" y="2420888"/>
                <a:ext cx="2230438" cy="3384550"/>
                <a:chOff x="5508104" y="2420888"/>
                <a:chExt cx="2230438" cy="3384550"/>
              </a:xfrm>
            </p:grpSpPr>
            <p:grpSp>
              <p:nvGrpSpPr>
                <p:cNvPr id="47114" name="Group 86"/>
                <p:cNvGrpSpPr>
                  <a:grpSpLocks/>
                </p:cNvGrpSpPr>
                <p:nvPr/>
              </p:nvGrpSpPr>
              <p:grpSpPr bwMode="auto">
                <a:xfrm>
                  <a:off x="5508104" y="2420888"/>
                  <a:ext cx="2230438" cy="3384550"/>
                  <a:chOff x="456" y="1525"/>
                  <a:chExt cx="1405" cy="2132"/>
                </a:xfrm>
              </p:grpSpPr>
              <p:sp>
                <p:nvSpPr>
                  <p:cNvPr id="338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659"/>
                    <a:ext cx="1247" cy="99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800000"/>
                      </a:gs>
                      <a:gs pos="100000">
                        <a:srgbClr val="9B684B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NL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grpSp>
                <p:nvGrpSpPr>
                  <p:cNvPr id="47121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6" y="1525"/>
                    <a:ext cx="1274" cy="1849"/>
                    <a:chOff x="456" y="1525"/>
                    <a:chExt cx="1274" cy="1849"/>
                  </a:xfrm>
                </p:grpSpPr>
                <p:sp>
                  <p:nvSpPr>
                    <p:cNvPr id="340" name="Freeform 27"/>
                    <p:cNvSpPr>
                      <a:spLocks/>
                    </p:cNvSpPr>
                    <p:nvPr/>
                  </p:nvSpPr>
                  <p:spPr bwMode="auto">
                    <a:xfrm rot="227103" flipH="1">
                      <a:off x="456" y="1525"/>
                      <a:ext cx="708" cy="786"/>
                    </a:xfrm>
                    <a:custGeom>
                      <a:avLst/>
                      <a:gdLst>
                        <a:gd name="T0" fmla="*/ 73 w 708"/>
                        <a:gd name="T1" fmla="*/ 753 h 786"/>
                        <a:gd name="T2" fmla="*/ 46 w 708"/>
                        <a:gd name="T3" fmla="*/ 735 h 786"/>
                        <a:gd name="T4" fmla="*/ 22 w 708"/>
                        <a:gd name="T5" fmla="*/ 690 h 786"/>
                        <a:gd name="T6" fmla="*/ 13 w 708"/>
                        <a:gd name="T7" fmla="*/ 636 h 786"/>
                        <a:gd name="T8" fmla="*/ 7 w 708"/>
                        <a:gd name="T9" fmla="*/ 618 h 786"/>
                        <a:gd name="T10" fmla="*/ 13 w 708"/>
                        <a:gd name="T11" fmla="*/ 552 h 786"/>
                        <a:gd name="T12" fmla="*/ 37 w 708"/>
                        <a:gd name="T13" fmla="*/ 393 h 786"/>
                        <a:gd name="T14" fmla="*/ 67 w 708"/>
                        <a:gd name="T15" fmla="*/ 288 h 786"/>
                        <a:gd name="T16" fmla="*/ 91 w 708"/>
                        <a:gd name="T17" fmla="*/ 279 h 786"/>
                        <a:gd name="T18" fmla="*/ 121 w 708"/>
                        <a:gd name="T19" fmla="*/ 249 h 786"/>
                        <a:gd name="T20" fmla="*/ 130 w 708"/>
                        <a:gd name="T21" fmla="*/ 231 h 786"/>
                        <a:gd name="T22" fmla="*/ 175 w 708"/>
                        <a:gd name="T23" fmla="*/ 186 h 786"/>
                        <a:gd name="T24" fmla="*/ 316 w 708"/>
                        <a:gd name="T25" fmla="*/ 96 h 786"/>
                        <a:gd name="T26" fmla="*/ 361 w 708"/>
                        <a:gd name="T27" fmla="*/ 78 h 786"/>
                        <a:gd name="T28" fmla="*/ 469 w 708"/>
                        <a:gd name="T29" fmla="*/ 57 h 786"/>
                        <a:gd name="T30" fmla="*/ 535 w 708"/>
                        <a:gd name="T31" fmla="*/ 27 h 786"/>
                        <a:gd name="T32" fmla="*/ 673 w 708"/>
                        <a:gd name="T33" fmla="*/ 0 h 786"/>
                        <a:gd name="T34" fmla="*/ 670 w 708"/>
                        <a:gd name="T35" fmla="*/ 27 h 786"/>
                        <a:gd name="T36" fmla="*/ 679 w 708"/>
                        <a:gd name="T37" fmla="*/ 60 h 786"/>
                        <a:gd name="T38" fmla="*/ 673 w 708"/>
                        <a:gd name="T39" fmla="*/ 246 h 786"/>
                        <a:gd name="T40" fmla="*/ 664 w 708"/>
                        <a:gd name="T41" fmla="*/ 291 h 786"/>
                        <a:gd name="T42" fmla="*/ 634 w 708"/>
                        <a:gd name="T43" fmla="*/ 408 h 786"/>
                        <a:gd name="T44" fmla="*/ 592 w 708"/>
                        <a:gd name="T45" fmla="*/ 519 h 786"/>
                        <a:gd name="T46" fmla="*/ 586 w 708"/>
                        <a:gd name="T47" fmla="*/ 543 h 786"/>
                        <a:gd name="T48" fmla="*/ 574 w 708"/>
                        <a:gd name="T49" fmla="*/ 567 h 786"/>
                        <a:gd name="T50" fmla="*/ 553 w 708"/>
                        <a:gd name="T51" fmla="*/ 636 h 786"/>
                        <a:gd name="T52" fmla="*/ 547 w 708"/>
                        <a:gd name="T53" fmla="*/ 654 h 786"/>
                        <a:gd name="T54" fmla="*/ 529 w 708"/>
                        <a:gd name="T55" fmla="*/ 669 h 786"/>
                        <a:gd name="T56" fmla="*/ 502 w 708"/>
                        <a:gd name="T57" fmla="*/ 681 h 786"/>
                        <a:gd name="T58" fmla="*/ 481 w 708"/>
                        <a:gd name="T59" fmla="*/ 711 h 786"/>
                        <a:gd name="T60" fmla="*/ 415 w 708"/>
                        <a:gd name="T61" fmla="*/ 732 h 786"/>
                        <a:gd name="T62" fmla="*/ 376 w 708"/>
                        <a:gd name="T63" fmla="*/ 762 h 786"/>
                        <a:gd name="T64" fmla="*/ 349 w 708"/>
                        <a:gd name="T65" fmla="*/ 768 h 786"/>
                        <a:gd name="T66" fmla="*/ 289 w 708"/>
                        <a:gd name="T67" fmla="*/ 786 h 786"/>
                        <a:gd name="T68" fmla="*/ 220 w 708"/>
                        <a:gd name="T69" fmla="*/ 783 h 786"/>
                        <a:gd name="T70" fmla="*/ 154 w 708"/>
                        <a:gd name="T71" fmla="*/ 759 h 786"/>
                        <a:gd name="T72" fmla="*/ 73 w 708"/>
                        <a:gd name="T73" fmla="*/ 753 h 78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708"/>
                        <a:gd name="T112" fmla="*/ 0 h 786"/>
                        <a:gd name="T113" fmla="*/ 708 w 708"/>
                        <a:gd name="T114" fmla="*/ 786 h 78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708" h="786">
                          <a:moveTo>
                            <a:pt x="73" y="753"/>
                          </a:moveTo>
                          <a:cubicBezTo>
                            <a:pt x="64" y="744"/>
                            <a:pt x="58" y="739"/>
                            <a:pt x="46" y="735"/>
                          </a:cubicBezTo>
                          <a:cubicBezTo>
                            <a:pt x="37" y="721"/>
                            <a:pt x="27" y="706"/>
                            <a:pt x="22" y="690"/>
                          </a:cubicBezTo>
                          <a:cubicBezTo>
                            <a:pt x="20" y="673"/>
                            <a:pt x="17" y="653"/>
                            <a:pt x="13" y="636"/>
                          </a:cubicBezTo>
                          <a:cubicBezTo>
                            <a:pt x="12" y="630"/>
                            <a:pt x="7" y="618"/>
                            <a:pt x="7" y="618"/>
                          </a:cubicBezTo>
                          <a:cubicBezTo>
                            <a:pt x="4" y="592"/>
                            <a:pt x="3" y="576"/>
                            <a:pt x="13" y="552"/>
                          </a:cubicBezTo>
                          <a:cubicBezTo>
                            <a:pt x="7" y="480"/>
                            <a:pt x="0" y="448"/>
                            <a:pt x="37" y="393"/>
                          </a:cubicBezTo>
                          <a:cubicBezTo>
                            <a:pt x="41" y="358"/>
                            <a:pt x="56" y="322"/>
                            <a:pt x="67" y="288"/>
                          </a:cubicBezTo>
                          <a:cubicBezTo>
                            <a:pt x="67" y="287"/>
                            <a:pt x="87" y="280"/>
                            <a:pt x="91" y="279"/>
                          </a:cubicBezTo>
                          <a:cubicBezTo>
                            <a:pt x="101" y="264"/>
                            <a:pt x="101" y="254"/>
                            <a:pt x="121" y="249"/>
                          </a:cubicBezTo>
                          <a:cubicBezTo>
                            <a:pt x="125" y="243"/>
                            <a:pt x="126" y="236"/>
                            <a:pt x="130" y="231"/>
                          </a:cubicBezTo>
                          <a:cubicBezTo>
                            <a:pt x="143" y="215"/>
                            <a:pt x="164" y="203"/>
                            <a:pt x="175" y="186"/>
                          </a:cubicBezTo>
                          <a:cubicBezTo>
                            <a:pt x="210" y="134"/>
                            <a:pt x="254" y="105"/>
                            <a:pt x="316" y="96"/>
                          </a:cubicBezTo>
                          <a:cubicBezTo>
                            <a:pt x="329" y="83"/>
                            <a:pt x="344" y="82"/>
                            <a:pt x="361" y="78"/>
                          </a:cubicBezTo>
                          <a:cubicBezTo>
                            <a:pt x="397" y="69"/>
                            <a:pt x="433" y="62"/>
                            <a:pt x="469" y="57"/>
                          </a:cubicBezTo>
                          <a:cubicBezTo>
                            <a:pt x="483" y="37"/>
                            <a:pt x="512" y="33"/>
                            <a:pt x="535" y="27"/>
                          </a:cubicBezTo>
                          <a:cubicBezTo>
                            <a:pt x="580" y="15"/>
                            <a:pt x="627" y="9"/>
                            <a:pt x="673" y="0"/>
                          </a:cubicBezTo>
                          <a:cubicBezTo>
                            <a:pt x="676" y="9"/>
                            <a:pt x="670" y="27"/>
                            <a:pt x="670" y="27"/>
                          </a:cubicBezTo>
                          <a:cubicBezTo>
                            <a:pt x="672" y="38"/>
                            <a:pt x="679" y="60"/>
                            <a:pt x="679" y="60"/>
                          </a:cubicBezTo>
                          <a:cubicBezTo>
                            <a:pt x="687" y="121"/>
                            <a:pt x="708" y="194"/>
                            <a:pt x="673" y="246"/>
                          </a:cubicBezTo>
                          <a:cubicBezTo>
                            <a:pt x="669" y="261"/>
                            <a:pt x="669" y="276"/>
                            <a:pt x="664" y="291"/>
                          </a:cubicBezTo>
                          <a:cubicBezTo>
                            <a:pt x="662" y="329"/>
                            <a:pt x="663" y="379"/>
                            <a:pt x="634" y="408"/>
                          </a:cubicBezTo>
                          <a:cubicBezTo>
                            <a:pt x="631" y="448"/>
                            <a:pt x="639" y="503"/>
                            <a:pt x="592" y="519"/>
                          </a:cubicBezTo>
                          <a:cubicBezTo>
                            <a:pt x="590" y="527"/>
                            <a:pt x="588" y="535"/>
                            <a:pt x="586" y="543"/>
                          </a:cubicBezTo>
                          <a:cubicBezTo>
                            <a:pt x="584" y="552"/>
                            <a:pt x="574" y="567"/>
                            <a:pt x="574" y="567"/>
                          </a:cubicBezTo>
                          <a:cubicBezTo>
                            <a:pt x="570" y="592"/>
                            <a:pt x="561" y="612"/>
                            <a:pt x="553" y="636"/>
                          </a:cubicBezTo>
                          <a:cubicBezTo>
                            <a:pt x="551" y="642"/>
                            <a:pt x="552" y="650"/>
                            <a:pt x="547" y="654"/>
                          </a:cubicBezTo>
                          <a:cubicBezTo>
                            <a:pt x="541" y="658"/>
                            <a:pt x="536" y="665"/>
                            <a:pt x="529" y="669"/>
                          </a:cubicBezTo>
                          <a:cubicBezTo>
                            <a:pt x="510" y="681"/>
                            <a:pt x="519" y="669"/>
                            <a:pt x="502" y="681"/>
                          </a:cubicBezTo>
                          <a:cubicBezTo>
                            <a:pt x="491" y="689"/>
                            <a:pt x="490" y="703"/>
                            <a:pt x="481" y="711"/>
                          </a:cubicBezTo>
                          <a:cubicBezTo>
                            <a:pt x="470" y="720"/>
                            <a:pt x="430" y="728"/>
                            <a:pt x="415" y="732"/>
                          </a:cubicBezTo>
                          <a:cubicBezTo>
                            <a:pt x="399" y="736"/>
                            <a:pt x="386" y="752"/>
                            <a:pt x="376" y="762"/>
                          </a:cubicBezTo>
                          <a:cubicBezTo>
                            <a:pt x="369" y="769"/>
                            <a:pt x="358" y="766"/>
                            <a:pt x="349" y="768"/>
                          </a:cubicBezTo>
                          <a:cubicBezTo>
                            <a:pt x="329" y="773"/>
                            <a:pt x="309" y="781"/>
                            <a:pt x="289" y="786"/>
                          </a:cubicBezTo>
                          <a:cubicBezTo>
                            <a:pt x="266" y="785"/>
                            <a:pt x="243" y="785"/>
                            <a:pt x="220" y="783"/>
                          </a:cubicBezTo>
                          <a:cubicBezTo>
                            <a:pt x="199" y="781"/>
                            <a:pt x="175" y="762"/>
                            <a:pt x="154" y="759"/>
                          </a:cubicBezTo>
                          <a:cubicBezTo>
                            <a:pt x="111" y="753"/>
                            <a:pt x="101" y="753"/>
                            <a:pt x="73" y="753"/>
                          </a:cubicBez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grpSp>
                  <p:nvGrpSpPr>
                    <p:cNvPr id="47123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3" y="2673"/>
                      <a:ext cx="828" cy="701"/>
                      <a:chOff x="893" y="2673"/>
                      <a:chExt cx="828" cy="701"/>
                    </a:xfrm>
                  </p:grpSpPr>
                  <p:sp>
                    <p:nvSpPr>
                      <p:cNvPr id="363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3" y="2673"/>
                        <a:ext cx="362" cy="514"/>
                      </a:xfrm>
                      <a:custGeom>
                        <a:avLst/>
                        <a:gdLst>
                          <a:gd name="T0" fmla="*/ 362 w 362"/>
                          <a:gd name="T1" fmla="*/ 0 h 514"/>
                          <a:gd name="T2" fmla="*/ 281 w 362"/>
                          <a:gd name="T3" fmla="*/ 200 h 514"/>
                          <a:gd name="T4" fmla="*/ 200 w 362"/>
                          <a:gd name="T5" fmla="*/ 259 h 514"/>
                          <a:gd name="T6" fmla="*/ 156 w 362"/>
                          <a:gd name="T7" fmla="*/ 273 h 514"/>
                          <a:gd name="T8" fmla="*/ 111 w 362"/>
                          <a:gd name="T9" fmla="*/ 296 h 514"/>
                          <a:gd name="T10" fmla="*/ 52 w 362"/>
                          <a:gd name="T11" fmla="*/ 369 h 514"/>
                          <a:gd name="T12" fmla="*/ 15 w 362"/>
                          <a:gd name="T13" fmla="*/ 473 h 514"/>
                          <a:gd name="T14" fmla="*/ 1 w 362"/>
                          <a:gd name="T15" fmla="*/ 502 h 51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62"/>
                          <a:gd name="T25" fmla="*/ 0 h 514"/>
                          <a:gd name="T26" fmla="*/ 362 w 362"/>
                          <a:gd name="T27" fmla="*/ 514 h 51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62" h="514">
                            <a:moveTo>
                              <a:pt x="362" y="0"/>
                            </a:moveTo>
                            <a:cubicBezTo>
                              <a:pt x="358" y="51"/>
                              <a:pt x="340" y="178"/>
                              <a:pt x="281" y="200"/>
                            </a:cubicBezTo>
                            <a:cubicBezTo>
                              <a:pt x="257" y="235"/>
                              <a:pt x="239" y="246"/>
                              <a:pt x="200" y="259"/>
                            </a:cubicBezTo>
                            <a:cubicBezTo>
                              <a:pt x="185" y="264"/>
                              <a:pt x="156" y="273"/>
                              <a:pt x="156" y="273"/>
                            </a:cubicBezTo>
                            <a:cubicBezTo>
                              <a:pt x="142" y="282"/>
                              <a:pt x="124" y="285"/>
                              <a:pt x="111" y="296"/>
                            </a:cubicBezTo>
                            <a:cubicBezTo>
                              <a:pt x="79" y="323"/>
                              <a:pt x="103" y="353"/>
                              <a:pt x="52" y="369"/>
                            </a:cubicBezTo>
                            <a:cubicBezTo>
                              <a:pt x="29" y="404"/>
                              <a:pt x="29" y="436"/>
                              <a:pt x="15" y="473"/>
                            </a:cubicBezTo>
                            <a:cubicBezTo>
                              <a:pt x="0" y="514"/>
                              <a:pt x="1" y="482"/>
                              <a:pt x="1" y="502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64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2" y="2688"/>
                        <a:ext cx="46" cy="635"/>
                      </a:xfrm>
                      <a:custGeom>
                        <a:avLst/>
                        <a:gdLst>
                          <a:gd name="T0" fmla="*/ 46 w 46"/>
                          <a:gd name="T1" fmla="*/ 0 h 635"/>
                          <a:gd name="T2" fmla="*/ 16 w 46"/>
                          <a:gd name="T3" fmla="*/ 118 h 635"/>
                          <a:gd name="T4" fmla="*/ 9 w 46"/>
                          <a:gd name="T5" fmla="*/ 450 h 635"/>
                          <a:gd name="T6" fmla="*/ 2 w 46"/>
                          <a:gd name="T7" fmla="*/ 635 h 63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6"/>
                          <a:gd name="T13" fmla="*/ 0 h 635"/>
                          <a:gd name="T14" fmla="*/ 46 w 46"/>
                          <a:gd name="T15" fmla="*/ 635 h 63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6" h="635">
                            <a:moveTo>
                              <a:pt x="46" y="0"/>
                            </a:moveTo>
                            <a:cubicBezTo>
                              <a:pt x="40" y="43"/>
                              <a:pt x="31" y="78"/>
                              <a:pt x="16" y="118"/>
                            </a:cubicBezTo>
                            <a:cubicBezTo>
                              <a:pt x="19" y="207"/>
                              <a:pt x="40" y="352"/>
                              <a:pt x="9" y="450"/>
                            </a:cubicBezTo>
                            <a:cubicBezTo>
                              <a:pt x="0" y="581"/>
                              <a:pt x="2" y="519"/>
                              <a:pt x="2" y="635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65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" y="2673"/>
                        <a:ext cx="339" cy="643"/>
                      </a:xfrm>
                      <a:custGeom>
                        <a:avLst/>
                        <a:gdLst>
                          <a:gd name="T0" fmla="*/ 23 w 340"/>
                          <a:gd name="T1" fmla="*/ 0 h 643"/>
                          <a:gd name="T2" fmla="*/ 67 w 340"/>
                          <a:gd name="T3" fmla="*/ 177 h 643"/>
                          <a:gd name="T4" fmla="*/ 119 w 340"/>
                          <a:gd name="T5" fmla="*/ 266 h 643"/>
                          <a:gd name="T6" fmla="*/ 126 w 340"/>
                          <a:gd name="T7" fmla="*/ 288 h 643"/>
                          <a:gd name="T8" fmla="*/ 133 w 340"/>
                          <a:gd name="T9" fmla="*/ 347 h 643"/>
                          <a:gd name="T10" fmla="*/ 148 w 340"/>
                          <a:gd name="T11" fmla="*/ 369 h 643"/>
                          <a:gd name="T12" fmla="*/ 185 w 340"/>
                          <a:gd name="T13" fmla="*/ 436 h 643"/>
                          <a:gd name="T14" fmla="*/ 229 w 340"/>
                          <a:gd name="T15" fmla="*/ 473 h 643"/>
                          <a:gd name="T16" fmla="*/ 244 w 340"/>
                          <a:gd name="T17" fmla="*/ 495 h 643"/>
                          <a:gd name="T18" fmla="*/ 289 w 340"/>
                          <a:gd name="T19" fmla="*/ 525 h 643"/>
                          <a:gd name="T20" fmla="*/ 311 w 340"/>
                          <a:gd name="T21" fmla="*/ 547 h 643"/>
                          <a:gd name="T22" fmla="*/ 340 w 340"/>
                          <a:gd name="T23" fmla="*/ 643 h 643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340"/>
                          <a:gd name="T37" fmla="*/ 0 h 643"/>
                          <a:gd name="T38" fmla="*/ 340 w 340"/>
                          <a:gd name="T39" fmla="*/ 643 h 643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340" h="643">
                            <a:moveTo>
                              <a:pt x="23" y="0"/>
                            </a:moveTo>
                            <a:cubicBezTo>
                              <a:pt x="28" y="95"/>
                              <a:pt x="0" y="135"/>
                              <a:pt x="67" y="177"/>
                            </a:cubicBezTo>
                            <a:cubicBezTo>
                              <a:pt x="87" y="208"/>
                              <a:pt x="99" y="237"/>
                              <a:pt x="119" y="266"/>
                            </a:cubicBezTo>
                            <a:cubicBezTo>
                              <a:pt x="121" y="273"/>
                              <a:pt x="125" y="280"/>
                              <a:pt x="126" y="288"/>
                            </a:cubicBezTo>
                            <a:cubicBezTo>
                              <a:pt x="129" y="308"/>
                              <a:pt x="128" y="328"/>
                              <a:pt x="133" y="347"/>
                            </a:cubicBezTo>
                            <a:cubicBezTo>
                              <a:pt x="135" y="356"/>
                              <a:pt x="144" y="361"/>
                              <a:pt x="148" y="369"/>
                            </a:cubicBezTo>
                            <a:cubicBezTo>
                              <a:pt x="162" y="396"/>
                              <a:pt x="152" y="413"/>
                              <a:pt x="185" y="436"/>
                            </a:cubicBezTo>
                            <a:cubicBezTo>
                              <a:pt x="207" y="451"/>
                              <a:pt x="211" y="452"/>
                              <a:pt x="229" y="473"/>
                            </a:cubicBezTo>
                            <a:cubicBezTo>
                              <a:pt x="235" y="480"/>
                              <a:pt x="237" y="489"/>
                              <a:pt x="244" y="495"/>
                            </a:cubicBezTo>
                            <a:cubicBezTo>
                              <a:pt x="258" y="507"/>
                              <a:pt x="276" y="512"/>
                              <a:pt x="289" y="525"/>
                            </a:cubicBezTo>
                            <a:cubicBezTo>
                              <a:pt x="296" y="532"/>
                              <a:pt x="304" y="540"/>
                              <a:pt x="311" y="547"/>
                            </a:cubicBezTo>
                            <a:cubicBezTo>
                              <a:pt x="321" y="580"/>
                              <a:pt x="325" y="612"/>
                              <a:pt x="340" y="643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66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2" y="2710"/>
                        <a:ext cx="469" cy="494"/>
                      </a:xfrm>
                      <a:custGeom>
                        <a:avLst/>
                        <a:gdLst>
                          <a:gd name="T0" fmla="*/ 3 w 469"/>
                          <a:gd name="T1" fmla="*/ 0 h 495"/>
                          <a:gd name="T2" fmla="*/ 26 w 469"/>
                          <a:gd name="T3" fmla="*/ 89 h 495"/>
                          <a:gd name="T4" fmla="*/ 92 w 469"/>
                          <a:gd name="T5" fmla="*/ 118 h 495"/>
                          <a:gd name="T6" fmla="*/ 158 w 469"/>
                          <a:gd name="T7" fmla="*/ 200 h 495"/>
                          <a:gd name="T8" fmla="*/ 277 w 469"/>
                          <a:gd name="T9" fmla="*/ 288 h 495"/>
                          <a:gd name="T10" fmla="*/ 321 w 469"/>
                          <a:gd name="T11" fmla="*/ 318 h 495"/>
                          <a:gd name="T12" fmla="*/ 365 w 469"/>
                          <a:gd name="T13" fmla="*/ 332 h 495"/>
                          <a:gd name="T14" fmla="*/ 424 w 469"/>
                          <a:gd name="T15" fmla="*/ 384 h 495"/>
                          <a:gd name="T16" fmla="*/ 446 w 469"/>
                          <a:gd name="T17" fmla="*/ 451 h 495"/>
                          <a:gd name="T18" fmla="*/ 461 w 469"/>
                          <a:gd name="T19" fmla="*/ 473 h 495"/>
                          <a:gd name="T20" fmla="*/ 469 w 469"/>
                          <a:gd name="T21" fmla="*/ 495 h 4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69"/>
                          <a:gd name="T34" fmla="*/ 0 h 495"/>
                          <a:gd name="T35" fmla="*/ 469 w 469"/>
                          <a:gd name="T36" fmla="*/ 495 h 49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69" h="495">
                            <a:moveTo>
                              <a:pt x="3" y="0"/>
                            </a:moveTo>
                            <a:cubicBezTo>
                              <a:pt x="8" y="39"/>
                              <a:pt x="0" y="63"/>
                              <a:pt x="26" y="89"/>
                            </a:cubicBezTo>
                            <a:cubicBezTo>
                              <a:pt x="43" y="106"/>
                              <a:pt x="92" y="118"/>
                              <a:pt x="92" y="118"/>
                            </a:cubicBezTo>
                            <a:cubicBezTo>
                              <a:pt x="126" y="141"/>
                              <a:pt x="131" y="172"/>
                              <a:pt x="158" y="200"/>
                            </a:cubicBezTo>
                            <a:cubicBezTo>
                              <a:pt x="175" y="247"/>
                              <a:pt x="231" y="274"/>
                              <a:pt x="277" y="288"/>
                            </a:cubicBezTo>
                            <a:cubicBezTo>
                              <a:pt x="292" y="298"/>
                              <a:pt x="304" y="313"/>
                              <a:pt x="321" y="318"/>
                            </a:cubicBezTo>
                            <a:cubicBezTo>
                              <a:pt x="336" y="323"/>
                              <a:pt x="365" y="332"/>
                              <a:pt x="365" y="332"/>
                            </a:cubicBezTo>
                            <a:cubicBezTo>
                              <a:pt x="389" y="348"/>
                              <a:pt x="400" y="368"/>
                              <a:pt x="424" y="384"/>
                            </a:cubicBezTo>
                            <a:cubicBezTo>
                              <a:pt x="432" y="406"/>
                              <a:pt x="433" y="432"/>
                              <a:pt x="446" y="451"/>
                            </a:cubicBezTo>
                            <a:cubicBezTo>
                              <a:pt x="451" y="458"/>
                              <a:pt x="457" y="465"/>
                              <a:pt x="461" y="473"/>
                            </a:cubicBezTo>
                            <a:cubicBezTo>
                              <a:pt x="465" y="480"/>
                              <a:pt x="469" y="495"/>
                              <a:pt x="469" y="495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67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2" y="2962"/>
                        <a:ext cx="62" cy="179"/>
                      </a:xfrm>
                      <a:custGeom>
                        <a:avLst/>
                        <a:gdLst>
                          <a:gd name="T0" fmla="*/ 0 w 62"/>
                          <a:gd name="T1" fmla="*/ 0 h 178"/>
                          <a:gd name="T2" fmla="*/ 8 w 62"/>
                          <a:gd name="T3" fmla="*/ 46 h 178"/>
                          <a:gd name="T4" fmla="*/ 18 w 62"/>
                          <a:gd name="T5" fmla="*/ 58 h 178"/>
                          <a:gd name="T6" fmla="*/ 38 w 62"/>
                          <a:gd name="T7" fmla="*/ 124 h 178"/>
                          <a:gd name="T8" fmla="*/ 52 w 62"/>
                          <a:gd name="T9" fmla="*/ 166 h 178"/>
                          <a:gd name="T10" fmla="*/ 62 w 62"/>
                          <a:gd name="T11" fmla="*/ 178 h 17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2"/>
                          <a:gd name="T19" fmla="*/ 0 h 178"/>
                          <a:gd name="T20" fmla="*/ 62 w 62"/>
                          <a:gd name="T21" fmla="*/ 178 h 17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2" h="178">
                            <a:moveTo>
                              <a:pt x="0" y="0"/>
                            </a:moveTo>
                            <a:cubicBezTo>
                              <a:pt x="1" y="9"/>
                              <a:pt x="1" y="36"/>
                              <a:pt x="8" y="46"/>
                            </a:cubicBezTo>
                            <a:cubicBezTo>
                              <a:pt x="14" y="55"/>
                              <a:pt x="14" y="48"/>
                              <a:pt x="18" y="58"/>
                            </a:cubicBezTo>
                            <a:cubicBezTo>
                              <a:pt x="27" y="79"/>
                              <a:pt x="30" y="103"/>
                              <a:pt x="38" y="124"/>
                            </a:cubicBezTo>
                            <a:cubicBezTo>
                              <a:pt x="43" y="137"/>
                              <a:pt x="47" y="154"/>
                              <a:pt x="52" y="166"/>
                            </a:cubicBezTo>
                            <a:cubicBezTo>
                              <a:pt x="54" y="171"/>
                              <a:pt x="62" y="178"/>
                              <a:pt x="62" y="178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68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4" y="2964"/>
                        <a:ext cx="24" cy="180"/>
                      </a:xfrm>
                      <a:custGeom>
                        <a:avLst/>
                        <a:gdLst>
                          <a:gd name="T0" fmla="*/ 0 w 24"/>
                          <a:gd name="T1" fmla="*/ 0 h 180"/>
                          <a:gd name="T2" fmla="*/ 12 w 24"/>
                          <a:gd name="T3" fmla="*/ 122 h 180"/>
                          <a:gd name="T4" fmla="*/ 24 w 24"/>
                          <a:gd name="T5" fmla="*/ 180 h 180"/>
                          <a:gd name="T6" fmla="*/ 0 60000 65536"/>
                          <a:gd name="T7" fmla="*/ 0 60000 65536"/>
                          <a:gd name="T8" fmla="*/ 0 60000 65536"/>
                          <a:gd name="T9" fmla="*/ 0 w 24"/>
                          <a:gd name="T10" fmla="*/ 0 h 180"/>
                          <a:gd name="T11" fmla="*/ 24 w 24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4" h="180">
                            <a:moveTo>
                              <a:pt x="0" y="0"/>
                            </a:moveTo>
                            <a:cubicBezTo>
                              <a:pt x="5" y="41"/>
                              <a:pt x="2" y="82"/>
                              <a:pt x="12" y="122"/>
                            </a:cubicBezTo>
                            <a:cubicBezTo>
                              <a:pt x="11" y="140"/>
                              <a:pt x="3" y="170"/>
                              <a:pt x="24" y="180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69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26" y="3078"/>
                        <a:ext cx="138" cy="296"/>
                      </a:xfrm>
                      <a:custGeom>
                        <a:avLst/>
                        <a:gdLst>
                          <a:gd name="T0" fmla="*/ 0 w 138"/>
                          <a:gd name="T1" fmla="*/ 0 h 296"/>
                          <a:gd name="T2" fmla="*/ 46 w 138"/>
                          <a:gd name="T3" fmla="*/ 48 h 296"/>
                          <a:gd name="T4" fmla="*/ 62 w 138"/>
                          <a:gd name="T5" fmla="*/ 106 h 296"/>
                          <a:gd name="T6" fmla="*/ 78 w 138"/>
                          <a:gd name="T7" fmla="*/ 226 h 296"/>
                          <a:gd name="T8" fmla="*/ 118 w 138"/>
                          <a:gd name="T9" fmla="*/ 268 h 296"/>
                          <a:gd name="T10" fmla="*/ 120 w 138"/>
                          <a:gd name="T11" fmla="*/ 276 h 296"/>
                          <a:gd name="T12" fmla="*/ 126 w 138"/>
                          <a:gd name="T13" fmla="*/ 280 h 296"/>
                          <a:gd name="T14" fmla="*/ 138 w 138"/>
                          <a:gd name="T15" fmla="*/ 296 h 29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8"/>
                          <a:gd name="T25" fmla="*/ 0 h 296"/>
                          <a:gd name="T26" fmla="*/ 138 w 138"/>
                          <a:gd name="T27" fmla="*/ 296 h 29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8" h="296">
                            <a:moveTo>
                              <a:pt x="0" y="0"/>
                            </a:moveTo>
                            <a:cubicBezTo>
                              <a:pt x="3" y="8"/>
                              <a:pt x="37" y="35"/>
                              <a:pt x="46" y="48"/>
                            </a:cubicBezTo>
                            <a:cubicBezTo>
                              <a:pt x="51" y="67"/>
                              <a:pt x="57" y="87"/>
                              <a:pt x="62" y="106"/>
                            </a:cubicBezTo>
                            <a:cubicBezTo>
                              <a:pt x="65" y="145"/>
                              <a:pt x="65" y="188"/>
                              <a:pt x="78" y="226"/>
                            </a:cubicBezTo>
                            <a:cubicBezTo>
                              <a:pt x="83" y="242"/>
                              <a:pt x="108" y="253"/>
                              <a:pt x="118" y="268"/>
                            </a:cubicBezTo>
                            <a:cubicBezTo>
                              <a:pt x="119" y="271"/>
                              <a:pt x="118" y="274"/>
                              <a:pt x="120" y="276"/>
                            </a:cubicBezTo>
                            <a:cubicBezTo>
                              <a:pt x="121" y="278"/>
                              <a:pt x="125" y="278"/>
                              <a:pt x="126" y="280"/>
                            </a:cubicBezTo>
                            <a:cubicBezTo>
                              <a:pt x="130" y="287"/>
                              <a:pt x="127" y="296"/>
                              <a:pt x="138" y="296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  <p:sp>
                  <p:nvSpPr>
                    <p:cNvPr id="34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02" y="2656"/>
                      <a:ext cx="60" cy="170"/>
                    </a:xfrm>
                    <a:custGeom>
                      <a:avLst/>
                      <a:gdLst>
                        <a:gd name="T0" fmla="*/ 0 w 61"/>
                        <a:gd name="T1" fmla="*/ 2 h 170"/>
                        <a:gd name="T2" fmla="*/ 0 w 61"/>
                        <a:gd name="T3" fmla="*/ 40 h 170"/>
                        <a:gd name="T4" fmla="*/ 2 w 61"/>
                        <a:gd name="T5" fmla="*/ 146 h 170"/>
                        <a:gd name="T6" fmla="*/ 22 w 61"/>
                        <a:gd name="T7" fmla="*/ 170 h 170"/>
                        <a:gd name="T8" fmla="*/ 38 w 61"/>
                        <a:gd name="T9" fmla="*/ 134 h 170"/>
                        <a:gd name="T10" fmla="*/ 48 w 61"/>
                        <a:gd name="T11" fmla="*/ 90 h 170"/>
                        <a:gd name="T12" fmla="*/ 58 w 61"/>
                        <a:gd name="T13" fmla="*/ 66 h 170"/>
                        <a:gd name="T14" fmla="*/ 60 w 61"/>
                        <a:gd name="T15" fmla="*/ 18 h 170"/>
                        <a:gd name="T16" fmla="*/ 52 w 61"/>
                        <a:gd name="T17" fmla="*/ 6 h 170"/>
                        <a:gd name="T18" fmla="*/ 0 w 61"/>
                        <a:gd name="T19" fmla="*/ 2 h 1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1"/>
                        <a:gd name="T31" fmla="*/ 0 h 170"/>
                        <a:gd name="T32" fmla="*/ 61 w 61"/>
                        <a:gd name="T33" fmla="*/ 170 h 1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1" h="170">
                          <a:moveTo>
                            <a:pt x="0" y="2"/>
                          </a:moveTo>
                          <a:cubicBezTo>
                            <a:pt x="6" y="19"/>
                            <a:pt x="0" y="0"/>
                            <a:pt x="0" y="40"/>
                          </a:cubicBezTo>
                          <a:cubicBezTo>
                            <a:pt x="0" y="75"/>
                            <a:pt x="1" y="111"/>
                            <a:pt x="2" y="146"/>
                          </a:cubicBezTo>
                          <a:cubicBezTo>
                            <a:pt x="2" y="156"/>
                            <a:pt x="22" y="170"/>
                            <a:pt x="22" y="170"/>
                          </a:cubicBezTo>
                          <a:cubicBezTo>
                            <a:pt x="30" y="158"/>
                            <a:pt x="27" y="145"/>
                            <a:pt x="38" y="134"/>
                          </a:cubicBezTo>
                          <a:cubicBezTo>
                            <a:pt x="43" y="119"/>
                            <a:pt x="41" y="104"/>
                            <a:pt x="48" y="90"/>
                          </a:cubicBezTo>
                          <a:cubicBezTo>
                            <a:pt x="52" y="82"/>
                            <a:pt x="58" y="66"/>
                            <a:pt x="58" y="66"/>
                          </a:cubicBezTo>
                          <a:cubicBezTo>
                            <a:pt x="59" y="50"/>
                            <a:pt x="60" y="34"/>
                            <a:pt x="60" y="18"/>
                          </a:cubicBezTo>
                          <a:cubicBezTo>
                            <a:pt x="60" y="1"/>
                            <a:pt x="61" y="3"/>
                            <a:pt x="52" y="6"/>
                          </a:cubicBezTo>
                          <a:cubicBezTo>
                            <a:pt x="34" y="3"/>
                            <a:pt x="18" y="7"/>
                            <a:pt x="0" y="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381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343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1" y="2614"/>
                      <a:ext cx="91" cy="4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3300"/>
                    </a:solidFill>
                    <a:ln w="9525">
                      <a:solidFill>
                        <a:srgbClr val="0033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NL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grpSp>
                  <p:nvGrpSpPr>
                    <p:cNvPr id="47126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0" y="1558"/>
                      <a:ext cx="1200" cy="1108"/>
                      <a:chOff x="530" y="1558"/>
                      <a:chExt cx="1200" cy="1108"/>
                    </a:xfrm>
                  </p:grpSpPr>
                  <p:grpSp>
                    <p:nvGrpSpPr>
                      <p:cNvPr id="4713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39" y="1872"/>
                        <a:ext cx="491" cy="775"/>
                        <a:chOff x="1239" y="1512"/>
                        <a:chExt cx="743" cy="1135"/>
                      </a:xfrm>
                    </p:grpSpPr>
                    <p:sp>
                      <p:nvSpPr>
                        <p:cNvPr id="361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75" y="1512"/>
                          <a:ext cx="707" cy="787"/>
                        </a:xfrm>
                        <a:custGeom>
                          <a:avLst/>
                          <a:gdLst>
                            <a:gd name="T0" fmla="*/ 73 w 708"/>
                            <a:gd name="T1" fmla="*/ 753 h 786"/>
                            <a:gd name="T2" fmla="*/ 46 w 708"/>
                            <a:gd name="T3" fmla="*/ 735 h 786"/>
                            <a:gd name="T4" fmla="*/ 22 w 708"/>
                            <a:gd name="T5" fmla="*/ 690 h 786"/>
                            <a:gd name="T6" fmla="*/ 13 w 708"/>
                            <a:gd name="T7" fmla="*/ 636 h 786"/>
                            <a:gd name="T8" fmla="*/ 7 w 708"/>
                            <a:gd name="T9" fmla="*/ 618 h 786"/>
                            <a:gd name="T10" fmla="*/ 13 w 708"/>
                            <a:gd name="T11" fmla="*/ 552 h 786"/>
                            <a:gd name="T12" fmla="*/ 37 w 708"/>
                            <a:gd name="T13" fmla="*/ 393 h 786"/>
                            <a:gd name="T14" fmla="*/ 67 w 708"/>
                            <a:gd name="T15" fmla="*/ 288 h 786"/>
                            <a:gd name="T16" fmla="*/ 91 w 708"/>
                            <a:gd name="T17" fmla="*/ 279 h 786"/>
                            <a:gd name="T18" fmla="*/ 121 w 708"/>
                            <a:gd name="T19" fmla="*/ 249 h 786"/>
                            <a:gd name="T20" fmla="*/ 130 w 708"/>
                            <a:gd name="T21" fmla="*/ 231 h 786"/>
                            <a:gd name="T22" fmla="*/ 175 w 708"/>
                            <a:gd name="T23" fmla="*/ 186 h 786"/>
                            <a:gd name="T24" fmla="*/ 316 w 708"/>
                            <a:gd name="T25" fmla="*/ 96 h 786"/>
                            <a:gd name="T26" fmla="*/ 361 w 708"/>
                            <a:gd name="T27" fmla="*/ 78 h 786"/>
                            <a:gd name="T28" fmla="*/ 469 w 708"/>
                            <a:gd name="T29" fmla="*/ 57 h 786"/>
                            <a:gd name="T30" fmla="*/ 535 w 708"/>
                            <a:gd name="T31" fmla="*/ 27 h 786"/>
                            <a:gd name="T32" fmla="*/ 673 w 708"/>
                            <a:gd name="T33" fmla="*/ 0 h 786"/>
                            <a:gd name="T34" fmla="*/ 670 w 708"/>
                            <a:gd name="T35" fmla="*/ 27 h 786"/>
                            <a:gd name="T36" fmla="*/ 679 w 708"/>
                            <a:gd name="T37" fmla="*/ 60 h 786"/>
                            <a:gd name="T38" fmla="*/ 673 w 708"/>
                            <a:gd name="T39" fmla="*/ 246 h 786"/>
                            <a:gd name="T40" fmla="*/ 664 w 708"/>
                            <a:gd name="T41" fmla="*/ 291 h 786"/>
                            <a:gd name="T42" fmla="*/ 634 w 708"/>
                            <a:gd name="T43" fmla="*/ 408 h 786"/>
                            <a:gd name="T44" fmla="*/ 592 w 708"/>
                            <a:gd name="T45" fmla="*/ 519 h 786"/>
                            <a:gd name="T46" fmla="*/ 586 w 708"/>
                            <a:gd name="T47" fmla="*/ 543 h 786"/>
                            <a:gd name="T48" fmla="*/ 574 w 708"/>
                            <a:gd name="T49" fmla="*/ 567 h 786"/>
                            <a:gd name="T50" fmla="*/ 553 w 708"/>
                            <a:gd name="T51" fmla="*/ 636 h 786"/>
                            <a:gd name="T52" fmla="*/ 547 w 708"/>
                            <a:gd name="T53" fmla="*/ 654 h 786"/>
                            <a:gd name="T54" fmla="*/ 529 w 708"/>
                            <a:gd name="T55" fmla="*/ 669 h 786"/>
                            <a:gd name="T56" fmla="*/ 502 w 708"/>
                            <a:gd name="T57" fmla="*/ 681 h 786"/>
                            <a:gd name="T58" fmla="*/ 481 w 708"/>
                            <a:gd name="T59" fmla="*/ 711 h 786"/>
                            <a:gd name="T60" fmla="*/ 415 w 708"/>
                            <a:gd name="T61" fmla="*/ 732 h 786"/>
                            <a:gd name="T62" fmla="*/ 376 w 708"/>
                            <a:gd name="T63" fmla="*/ 762 h 786"/>
                            <a:gd name="T64" fmla="*/ 349 w 708"/>
                            <a:gd name="T65" fmla="*/ 768 h 786"/>
                            <a:gd name="T66" fmla="*/ 289 w 708"/>
                            <a:gd name="T67" fmla="*/ 786 h 786"/>
                            <a:gd name="T68" fmla="*/ 220 w 708"/>
                            <a:gd name="T69" fmla="*/ 783 h 786"/>
                            <a:gd name="T70" fmla="*/ 154 w 708"/>
                            <a:gd name="T71" fmla="*/ 759 h 786"/>
                            <a:gd name="T72" fmla="*/ 73 w 708"/>
                            <a:gd name="T73" fmla="*/ 753 h 78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w 708"/>
                            <a:gd name="T112" fmla="*/ 0 h 786"/>
                            <a:gd name="T113" fmla="*/ 708 w 708"/>
                            <a:gd name="T114" fmla="*/ 786 h 786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T111" t="T112" r="T113" b="T114"/>
                          <a:pathLst>
                            <a:path w="708" h="786">
                              <a:moveTo>
                                <a:pt x="73" y="753"/>
                              </a:moveTo>
                              <a:cubicBezTo>
                                <a:pt x="64" y="744"/>
                                <a:pt x="58" y="739"/>
                                <a:pt x="46" y="735"/>
                              </a:cubicBezTo>
                              <a:cubicBezTo>
                                <a:pt x="37" y="721"/>
                                <a:pt x="27" y="706"/>
                                <a:pt x="22" y="690"/>
                              </a:cubicBezTo>
                              <a:cubicBezTo>
                                <a:pt x="20" y="673"/>
                                <a:pt x="17" y="653"/>
                                <a:pt x="13" y="636"/>
                              </a:cubicBezTo>
                              <a:cubicBezTo>
                                <a:pt x="12" y="630"/>
                                <a:pt x="7" y="618"/>
                                <a:pt x="7" y="618"/>
                              </a:cubicBezTo>
                              <a:cubicBezTo>
                                <a:pt x="4" y="592"/>
                                <a:pt x="3" y="576"/>
                                <a:pt x="13" y="552"/>
                              </a:cubicBezTo>
                              <a:cubicBezTo>
                                <a:pt x="7" y="480"/>
                                <a:pt x="0" y="448"/>
                                <a:pt x="37" y="393"/>
                              </a:cubicBezTo>
                              <a:cubicBezTo>
                                <a:pt x="41" y="358"/>
                                <a:pt x="56" y="322"/>
                                <a:pt x="67" y="288"/>
                              </a:cubicBezTo>
                              <a:cubicBezTo>
                                <a:pt x="67" y="287"/>
                                <a:pt x="87" y="280"/>
                                <a:pt x="91" y="279"/>
                              </a:cubicBezTo>
                              <a:cubicBezTo>
                                <a:pt x="101" y="264"/>
                                <a:pt x="101" y="254"/>
                                <a:pt x="121" y="249"/>
                              </a:cubicBezTo>
                              <a:cubicBezTo>
                                <a:pt x="125" y="243"/>
                                <a:pt x="126" y="236"/>
                                <a:pt x="130" y="231"/>
                              </a:cubicBezTo>
                              <a:cubicBezTo>
                                <a:pt x="143" y="215"/>
                                <a:pt x="164" y="203"/>
                                <a:pt x="175" y="186"/>
                              </a:cubicBezTo>
                              <a:cubicBezTo>
                                <a:pt x="210" y="134"/>
                                <a:pt x="254" y="105"/>
                                <a:pt x="316" y="96"/>
                              </a:cubicBezTo>
                              <a:cubicBezTo>
                                <a:pt x="329" y="83"/>
                                <a:pt x="344" y="82"/>
                                <a:pt x="361" y="78"/>
                              </a:cubicBezTo>
                              <a:cubicBezTo>
                                <a:pt x="397" y="69"/>
                                <a:pt x="433" y="62"/>
                                <a:pt x="469" y="57"/>
                              </a:cubicBezTo>
                              <a:cubicBezTo>
                                <a:pt x="483" y="37"/>
                                <a:pt x="512" y="33"/>
                                <a:pt x="535" y="27"/>
                              </a:cubicBezTo>
                              <a:cubicBezTo>
                                <a:pt x="580" y="15"/>
                                <a:pt x="627" y="9"/>
                                <a:pt x="673" y="0"/>
                              </a:cubicBezTo>
                              <a:cubicBezTo>
                                <a:pt x="676" y="9"/>
                                <a:pt x="670" y="27"/>
                                <a:pt x="670" y="27"/>
                              </a:cubicBezTo>
                              <a:cubicBezTo>
                                <a:pt x="672" y="38"/>
                                <a:pt x="679" y="60"/>
                                <a:pt x="679" y="60"/>
                              </a:cubicBezTo>
                              <a:cubicBezTo>
                                <a:pt x="687" y="121"/>
                                <a:pt x="708" y="194"/>
                                <a:pt x="673" y="246"/>
                              </a:cubicBezTo>
                              <a:cubicBezTo>
                                <a:pt x="669" y="261"/>
                                <a:pt x="669" y="276"/>
                                <a:pt x="664" y="291"/>
                              </a:cubicBezTo>
                              <a:cubicBezTo>
                                <a:pt x="662" y="329"/>
                                <a:pt x="663" y="379"/>
                                <a:pt x="634" y="408"/>
                              </a:cubicBezTo>
                              <a:cubicBezTo>
                                <a:pt x="631" y="448"/>
                                <a:pt x="639" y="503"/>
                                <a:pt x="592" y="519"/>
                              </a:cubicBezTo>
                              <a:cubicBezTo>
                                <a:pt x="590" y="527"/>
                                <a:pt x="588" y="535"/>
                                <a:pt x="586" y="543"/>
                              </a:cubicBezTo>
                              <a:cubicBezTo>
                                <a:pt x="584" y="552"/>
                                <a:pt x="574" y="567"/>
                                <a:pt x="574" y="567"/>
                              </a:cubicBezTo>
                              <a:cubicBezTo>
                                <a:pt x="570" y="592"/>
                                <a:pt x="561" y="612"/>
                                <a:pt x="553" y="636"/>
                              </a:cubicBezTo>
                              <a:cubicBezTo>
                                <a:pt x="551" y="642"/>
                                <a:pt x="552" y="650"/>
                                <a:pt x="547" y="654"/>
                              </a:cubicBezTo>
                              <a:cubicBezTo>
                                <a:pt x="541" y="658"/>
                                <a:pt x="536" y="665"/>
                                <a:pt x="529" y="669"/>
                              </a:cubicBezTo>
                              <a:cubicBezTo>
                                <a:pt x="510" y="681"/>
                                <a:pt x="519" y="669"/>
                                <a:pt x="502" y="681"/>
                              </a:cubicBezTo>
                              <a:cubicBezTo>
                                <a:pt x="491" y="689"/>
                                <a:pt x="490" y="703"/>
                                <a:pt x="481" y="711"/>
                              </a:cubicBezTo>
                              <a:cubicBezTo>
                                <a:pt x="470" y="720"/>
                                <a:pt x="430" y="728"/>
                                <a:pt x="415" y="732"/>
                              </a:cubicBezTo>
                              <a:cubicBezTo>
                                <a:pt x="399" y="736"/>
                                <a:pt x="386" y="752"/>
                                <a:pt x="376" y="762"/>
                              </a:cubicBezTo>
                              <a:cubicBezTo>
                                <a:pt x="369" y="769"/>
                                <a:pt x="358" y="766"/>
                                <a:pt x="349" y="768"/>
                              </a:cubicBezTo>
                              <a:cubicBezTo>
                                <a:pt x="329" y="773"/>
                                <a:pt x="309" y="781"/>
                                <a:pt x="289" y="786"/>
                              </a:cubicBezTo>
                              <a:cubicBezTo>
                                <a:pt x="266" y="785"/>
                                <a:pt x="243" y="785"/>
                                <a:pt x="220" y="783"/>
                              </a:cubicBezTo>
                              <a:cubicBezTo>
                                <a:pt x="199" y="781"/>
                                <a:pt x="175" y="762"/>
                                <a:pt x="154" y="759"/>
                              </a:cubicBezTo>
                              <a:cubicBezTo>
                                <a:pt x="111" y="753"/>
                                <a:pt x="101" y="753"/>
                                <a:pt x="73" y="7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9CC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362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39" y="1539"/>
                          <a:ext cx="683" cy="1108"/>
                        </a:xfrm>
                        <a:custGeom>
                          <a:avLst/>
                          <a:gdLst>
                            <a:gd name="T0" fmla="*/ 0 w 684"/>
                            <a:gd name="T1" fmla="*/ 1104 h 1108"/>
                            <a:gd name="T2" fmla="*/ 0 w 684"/>
                            <a:gd name="T3" fmla="*/ 1029 h 1108"/>
                            <a:gd name="T4" fmla="*/ 15 w 684"/>
                            <a:gd name="T5" fmla="*/ 960 h 1108"/>
                            <a:gd name="T6" fmla="*/ 36 w 684"/>
                            <a:gd name="T7" fmla="*/ 879 h 1108"/>
                            <a:gd name="T8" fmla="*/ 42 w 684"/>
                            <a:gd name="T9" fmla="*/ 852 h 1108"/>
                            <a:gd name="T10" fmla="*/ 54 w 684"/>
                            <a:gd name="T11" fmla="*/ 834 h 1108"/>
                            <a:gd name="T12" fmla="*/ 75 w 684"/>
                            <a:gd name="T13" fmla="*/ 771 h 1108"/>
                            <a:gd name="T14" fmla="*/ 96 w 684"/>
                            <a:gd name="T15" fmla="*/ 726 h 1108"/>
                            <a:gd name="T16" fmla="*/ 147 w 684"/>
                            <a:gd name="T17" fmla="*/ 663 h 1108"/>
                            <a:gd name="T18" fmla="*/ 171 w 684"/>
                            <a:gd name="T19" fmla="*/ 618 h 1108"/>
                            <a:gd name="T20" fmla="*/ 243 w 684"/>
                            <a:gd name="T21" fmla="*/ 558 h 1108"/>
                            <a:gd name="T22" fmla="*/ 285 w 684"/>
                            <a:gd name="T23" fmla="*/ 504 h 1108"/>
                            <a:gd name="T24" fmla="*/ 312 w 684"/>
                            <a:gd name="T25" fmla="*/ 483 h 1108"/>
                            <a:gd name="T26" fmla="*/ 333 w 684"/>
                            <a:gd name="T27" fmla="*/ 462 h 1108"/>
                            <a:gd name="T28" fmla="*/ 375 w 684"/>
                            <a:gd name="T29" fmla="*/ 429 h 1108"/>
                            <a:gd name="T30" fmla="*/ 441 w 684"/>
                            <a:gd name="T31" fmla="*/ 378 h 1108"/>
                            <a:gd name="T32" fmla="*/ 501 w 684"/>
                            <a:gd name="T33" fmla="*/ 345 h 1108"/>
                            <a:gd name="T34" fmla="*/ 528 w 684"/>
                            <a:gd name="T35" fmla="*/ 327 h 1108"/>
                            <a:gd name="T36" fmla="*/ 537 w 684"/>
                            <a:gd name="T37" fmla="*/ 321 h 1108"/>
                            <a:gd name="T38" fmla="*/ 588 w 684"/>
                            <a:gd name="T39" fmla="*/ 264 h 1108"/>
                            <a:gd name="T40" fmla="*/ 609 w 684"/>
                            <a:gd name="T41" fmla="*/ 219 h 1108"/>
                            <a:gd name="T42" fmla="*/ 621 w 684"/>
                            <a:gd name="T43" fmla="*/ 201 h 1108"/>
                            <a:gd name="T44" fmla="*/ 633 w 684"/>
                            <a:gd name="T45" fmla="*/ 171 h 1108"/>
                            <a:gd name="T46" fmla="*/ 654 w 684"/>
                            <a:gd name="T47" fmla="*/ 99 h 1108"/>
                            <a:gd name="T48" fmla="*/ 666 w 684"/>
                            <a:gd name="T49" fmla="*/ 57 h 1108"/>
                            <a:gd name="T50" fmla="*/ 678 w 684"/>
                            <a:gd name="T51" fmla="*/ 39 h 1108"/>
                            <a:gd name="T52" fmla="*/ 681 w 684"/>
                            <a:gd name="T53" fmla="*/ 30 h 1108"/>
                            <a:gd name="T54" fmla="*/ 684 w 684"/>
                            <a:gd name="T55" fmla="*/ 0 h 110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684"/>
                            <a:gd name="T85" fmla="*/ 0 h 1108"/>
                            <a:gd name="T86" fmla="*/ 684 w 684"/>
                            <a:gd name="T87" fmla="*/ 1108 h 1108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684" h="1108">
                              <a:moveTo>
                                <a:pt x="0" y="1104"/>
                              </a:moveTo>
                              <a:cubicBezTo>
                                <a:pt x="10" y="1073"/>
                                <a:pt x="0" y="1108"/>
                                <a:pt x="0" y="1029"/>
                              </a:cubicBezTo>
                              <a:cubicBezTo>
                                <a:pt x="0" y="1007"/>
                                <a:pt x="8" y="981"/>
                                <a:pt x="15" y="960"/>
                              </a:cubicBezTo>
                              <a:cubicBezTo>
                                <a:pt x="17" y="924"/>
                                <a:pt x="18" y="907"/>
                                <a:pt x="36" y="879"/>
                              </a:cubicBezTo>
                              <a:cubicBezTo>
                                <a:pt x="37" y="874"/>
                                <a:pt x="38" y="858"/>
                                <a:pt x="42" y="852"/>
                              </a:cubicBezTo>
                              <a:cubicBezTo>
                                <a:pt x="46" y="846"/>
                                <a:pt x="54" y="834"/>
                                <a:pt x="54" y="834"/>
                              </a:cubicBezTo>
                              <a:cubicBezTo>
                                <a:pt x="57" y="814"/>
                                <a:pt x="57" y="783"/>
                                <a:pt x="75" y="771"/>
                              </a:cubicBezTo>
                              <a:cubicBezTo>
                                <a:pt x="85" y="757"/>
                                <a:pt x="87" y="740"/>
                                <a:pt x="96" y="726"/>
                              </a:cubicBezTo>
                              <a:cubicBezTo>
                                <a:pt x="101" y="688"/>
                                <a:pt x="126" y="689"/>
                                <a:pt x="147" y="663"/>
                              </a:cubicBezTo>
                              <a:cubicBezTo>
                                <a:pt x="158" y="650"/>
                                <a:pt x="161" y="631"/>
                                <a:pt x="171" y="618"/>
                              </a:cubicBezTo>
                              <a:cubicBezTo>
                                <a:pt x="188" y="596"/>
                                <a:pt x="216" y="567"/>
                                <a:pt x="243" y="558"/>
                              </a:cubicBezTo>
                              <a:cubicBezTo>
                                <a:pt x="260" y="541"/>
                                <a:pt x="267" y="522"/>
                                <a:pt x="285" y="504"/>
                              </a:cubicBezTo>
                              <a:cubicBezTo>
                                <a:pt x="293" y="496"/>
                                <a:pt x="312" y="483"/>
                                <a:pt x="312" y="483"/>
                              </a:cubicBezTo>
                              <a:cubicBezTo>
                                <a:pt x="315" y="474"/>
                                <a:pt x="333" y="462"/>
                                <a:pt x="333" y="462"/>
                              </a:cubicBezTo>
                              <a:cubicBezTo>
                                <a:pt x="340" y="451"/>
                                <a:pt x="361" y="434"/>
                                <a:pt x="375" y="429"/>
                              </a:cubicBezTo>
                              <a:cubicBezTo>
                                <a:pt x="390" y="406"/>
                                <a:pt x="414" y="387"/>
                                <a:pt x="441" y="378"/>
                              </a:cubicBezTo>
                              <a:cubicBezTo>
                                <a:pt x="454" y="359"/>
                                <a:pt x="480" y="350"/>
                                <a:pt x="501" y="345"/>
                              </a:cubicBezTo>
                              <a:cubicBezTo>
                                <a:pt x="510" y="339"/>
                                <a:pt x="519" y="333"/>
                                <a:pt x="528" y="327"/>
                              </a:cubicBezTo>
                              <a:cubicBezTo>
                                <a:pt x="531" y="325"/>
                                <a:pt x="537" y="321"/>
                                <a:pt x="537" y="321"/>
                              </a:cubicBezTo>
                              <a:cubicBezTo>
                                <a:pt x="551" y="300"/>
                                <a:pt x="574" y="285"/>
                                <a:pt x="588" y="264"/>
                              </a:cubicBezTo>
                              <a:cubicBezTo>
                                <a:pt x="594" y="213"/>
                                <a:pt x="583" y="258"/>
                                <a:pt x="609" y="219"/>
                              </a:cubicBezTo>
                              <a:cubicBezTo>
                                <a:pt x="613" y="213"/>
                                <a:pt x="621" y="201"/>
                                <a:pt x="621" y="201"/>
                              </a:cubicBezTo>
                              <a:cubicBezTo>
                                <a:pt x="624" y="190"/>
                                <a:pt x="629" y="182"/>
                                <a:pt x="633" y="171"/>
                              </a:cubicBezTo>
                              <a:cubicBezTo>
                                <a:pt x="636" y="145"/>
                                <a:pt x="643" y="123"/>
                                <a:pt x="654" y="99"/>
                              </a:cubicBezTo>
                              <a:cubicBezTo>
                                <a:pt x="660" y="86"/>
                                <a:pt x="660" y="70"/>
                                <a:pt x="666" y="57"/>
                              </a:cubicBezTo>
                              <a:cubicBezTo>
                                <a:pt x="669" y="50"/>
                                <a:pt x="676" y="46"/>
                                <a:pt x="678" y="39"/>
                              </a:cubicBezTo>
                              <a:cubicBezTo>
                                <a:pt x="679" y="36"/>
                                <a:pt x="680" y="33"/>
                                <a:pt x="681" y="30"/>
                              </a:cubicBezTo>
                              <a:cubicBezTo>
                                <a:pt x="682" y="20"/>
                                <a:pt x="684" y="0"/>
                                <a:pt x="684" y="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</p:grpSp>
                  <p:sp>
                    <p:nvSpPr>
                      <p:cNvPr id="353" name="Freeform 2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544" y="1558"/>
                        <a:ext cx="684" cy="1108"/>
                      </a:xfrm>
                      <a:custGeom>
                        <a:avLst/>
                        <a:gdLst>
                          <a:gd name="T0" fmla="*/ 0 w 684"/>
                          <a:gd name="T1" fmla="*/ 1104 h 1108"/>
                          <a:gd name="T2" fmla="*/ 0 w 684"/>
                          <a:gd name="T3" fmla="*/ 1029 h 1108"/>
                          <a:gd name="T4" fmla="*/ 15 w 684"/>
                          <a:gd name="T5" fmla="*/ 960 h 1108"/>
                          <a:gd name="T6" fmla="*/ 36 w 684"/>
                          <a:gd name="T7" fmla="*/ 879 h 1108"/>
                          <a:gd name="T8" fmla="*/ 42 w 684"/>
                          <a:gd name="T9" fmla="*/ 852 h 1108"/>
                          <a:gd name="T10" fmla="*/ 54 w 684"/>
                          <a:gd name="T11" fmla="*/ 834 h 1108"/>
                          <a:gd name="T12" fmla="*/ 75 w 684"/>
                          <a:gd name="T13" fmla="*/ 771 h 1108"/>
                          <a:gd name="T14" fmla="*/ 96 w 684"/>
                          <a:gd name="T15" fmla="*/ 726 h 1108"/>
                          <a:gd name="T16" fmla="*/ 147 w 684"/>
                          <a:gd name="T17" fmla="*/ 663 h 1108"/>
                          <a:gd name="T18" fmla="*/ 171 w 684"/>
                          <a:gd name="T19" fmla="*/ 618 h 1108"/>
                          <a:gd name="T20" fmla="*/ 243 w 684"/>
                          <a:gd name="T21" fmla="*/ 558 h 1108"/>
                          <a:gd name="T22" fmla="*/ 285 w 684"/>
                          <a:gd name="T23" fmla="*/ 504 h 1108"/>
                          <a:gd name="T24" fmla="*/ 312 w 684"/>
                          <a:gd name="T25" fmla="*/ 483 h 1108"/>
                          <a:gd name="T26" fmla="*/ 333 w 684"/>
                          <a:gd name="T27" fmla="*/ 462 h 1108"/>
                          <a:gd name="T28" fmla="*/ 375 w 684"/>
                          <a:gd name="T29" fmla="*/ 429 h 1108"/>
                          <a:gd name="T30" fmla="*/ 441 w 684"/>
                          <a:gd name="T31" fmla="*/ 378 h 1108"/>
                          <a:gd name="T32" fmla="*/ 501 w 684"/>
                          <a:gd name="T33" fmla="*/ 345 h 1108"/>
                          <a:gd name="T34" fmla="*/ 528 w 684"/>
                          <a:gd name="T35" fmla="*/ 327 h 1108"/>
                          <a:gd name="T36" fmla="*/ 537 w 684"/>
                          <a:gd name="T37" fmla="*/ 321 h 1108"/>
                          <a:gd name="T38" fmla="*/ 588 w 684"/>
                          <a:gd name="T39" fmla="*/ 264 h 1108"/>
                          <a:gd name="T40" fmla="*/ 609 w 684"/>
                          <a:gd name="T41" fmla="*/ 219 h 1108"/>
                          <a:gd name="T42" fmla="*/ 621 w 684"/>
                          <a:gd name="T43" fmla="*/ 201 h 1108"/>
                          <a:gd name="T44" fmla="*/ 633 w 684"/>
                          <a:gd name="T45" fmla="*/ 171 h 1108"/>
                          <a:gd name="T46" fmla="*/ 654 w 684"/>
                          <a:gd name="T47" fmla="*/ 99 h 1108"/>
                          <a:gd name="T48" fmla="*/ 666 w 684"/>
                          <a:gd name="T49" fmla="*/ 57 h 1108"/>
                          <a:gd name="T50" fmla="*/ 678 w 684"/>
                          <a:gd name="T51" fmla="*/ 39 h 1108"/>
                          <a:gd name="T52" fmla="*/ 681 w 684"/>
                          <a:gd name="T53" fmla="*/ 30 h 1108"/>
                          <a:gd name="T54" fmla="*/ 684 w 684"/>
                          <a:gd name="T55" fmla="*/ 0 h 1108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684"/>
                          <a:gd name="T85" fmla="*/ 0 h 1108"/>
                          <a:gd name="T86" fmla="*/ 684 w 684"/>
                          <a:gd name="T87" fmla="*/ 1108 h 1108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684" h="1108">
                            <a:moveTo>
                              <a:pt x="0" y="1104"/>
                            </a:moveTo>
                            <a:cubicBezTo>
                              <a:pt x="10" y="1073"/>
                              <a:pt x="0" y="1108"/>
                              <a:pt x="0" y="1029"/>
                            </a:cubicBezTo>
                            <a:cubicBezTo>
                              <a:pt x="0" y="1007"/>
                              <a:pt x="8" y="981"/>
                              <a:pt x="15" y="960"/>
                            </a:cubicBezTo>
                            <a:cubicBezTo>
                              <a:pt x="17" y="924"/>
                              <a:pt x="18" y="907"/>
                              <a:pt x="36" y="879"/>
                            </a:cubicBezTo>
                            <a:cubicBezTo>
                              <a:pt x="37" y="874"/>
                              <a:pt x="38" y="858"/>
                              <a:pt x="42" y="852"/>
                            </a:cubicBezTo>
                            <a:cubicBezTo>
                              <a:pt x="46" y="846"/>
                              <a:pt x="54" y="834"/>
                              <a:pt x="54" y="834"/>
                            </a:cubicBezTo>
                            <a:cubicBezTo>
                              <a:pt x="57" y="814"/>
                              <a:pt x="57" y="783"/>
                              <a:pt x="75" y="771"/>
                            </a:cubicBezTo>
                            <a:cubicBezTo>
                              <a:pt x="85" y="757"/>
                              <a:pt x="87" y="740"/>
                              <a:pt x="96" y="726"/>
                            </a:cubicBezTo>
                            <a:cubicBezTo>
                              <a:pt x="101" y="688"/>
                              <a:pt x="126" y="689"/>
                              <a:pt x="147" y="663"/>
                            </a:cubicBezTo>
                            <a:cubicBezTo>
                              <a:pt x="158" y="650"/>
                              <a:pt x="161" y="631"/>
                              <a:pt x="171" y="618"/>
                            </a:cubicBezTo>
                            <a:cubicBezTo>
                              <a:pt x="188" y="596"/>
                              <a:pt x="216" y="567"/>
                              <a:pt x="243" y="558"/>
                            </a:cubicBezTo>
                            <a:cubicBezTo>
                              <a:pt x="260" y="541"/>
                              <a:pt x="267" y="522"/>
                              <a:pt x="285" y="504"/>
                            </a:cubicBezTo>
                            <a:cubicBezTo>
                              <a:pt x="293" y="496"/>
                              <a:pt x="312" y="483"/>
                              <a:pt x="312" y="483"/>
                            </a:cubicBezTo>
                            <a:cubicBezTo>
                              <a:pt x="315" y="474"/>
                              <a:pt x="333" y="462"/>
                              <a:pt x="333" y="462"/>
                            </a:cubicBezTo>
                            <a:cubicBezTo>
                              <a:pt x="340" y="451"/>
                              <a:pt x="361" y="434"/>
                              <a:pt x="375" y="429"/>
                            </a:cubicBezTo>
                            <a:cubicBezTo>
                              <a:pt x="390" y="406"/>
                              <a:pt x="414" y="387"/>
                              <a:pt x="441" y="378"/>
                            </a:cubicBezTo>
                            <a:cubicBezTo>
                              <a:pt x="454" y="359"/>
                              <a:pt x="480" y="350"/>
                              <a:pt x="501" y="345"/>
                            </a:cubicBezTo>
                            <a:cubicBezTo>
                              <a:pt x="510" y="339"/>
                              <a:pt x="519" y="333"/>
                              <a:pt x="528" y="327"/>
                            </a:cubicBezTo>
                            <a:cubicBezTo>
                              <a:pt x="531" y="325"/>
                              <a:pt x="537" y="321"/>
                              <a:pt x="537" y="321"/>
                            </a:cubicBezTo>
                            <a:cubicBezTo>
                              <a:pt x="551" y="300"/>
                              <a:pt x="574" y="285"/>
                              <a:pt x="588" y="264"/>
                            </a:cubicBezTo>
                            <a:cubicBezTo>
                              <a:pt x="594" y="213"/>
                              <a:pt x="583" y="258"/>
                              <a:pt x="609" y="219"/>
                            </a:cubicBezTo>
                            <a:cubicBezTo>
                              <a:pt x="613" y="213"/>
                              <a:pt x="621" y="201"/>
                              <a:pt x="621" y="201"/>
                            </a:cubicBezTo>
                            <a:cubicBezTo>
                              <a:pt x="624" y="190"/>
                              <a:pt x="629" y="182"/>
                              <a:pt x="633" y="171"/>
                            </a:cubicBezTo>
                            <a:cubicBezTo>
                              <a:pt x="636" y="145"/>
                              <a:pt x="643" y="123"/>
                              <a:pt x="654" y="99"/>
                            </a:cubicBezTo>
                            <a:cubicBezTo>
                              <a:pt x="660" y="86"/>
                              <a:pt x="660" y="70"/>
                              <a:pt x="666" y="57"/>
                            </a:cubicBezTo>
                            <a:cubicBezTo>
                              <a:pt x="669" y="50"/>
                              <a:pt x="676" y="46"/>
                              <a:pt x="678" y="39"/>
                            </a:cubicBezTo>
                            <a:cubicBezTo>
                              <a:pt x="679" y="36"/>
                              <a:pt x="680" y="33"/>
                              <a:pt x="681" y="30"/>
                            </a:cubicBezTo>
                            <a:cubicBezTo>
                              <a:pt x="682" y="20"/>
                              <a:pt x="684" y="0"/>
                              <a:pt x="684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grpSp>
                    <p:nvGrpSpPr>
                      <p:cNvPr id="47136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0" y="1656"/>
                        <a:ext cx="498" cy="510"/>
                        <a:chOff x="526" y="1656"/>
                        <a:chExt cx="498" cy="510"/>
                      </a:xfrm>
                    </p:grpSpPr>
                    <p:sp>
                      <p:nvSpPr>
                        <p:cNvPr id="355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97" y="1656"/>
                          <a:ext cx="47" cy="228"/>
                        </a:xfrm>
                        <a:custGeom>
                          <a:avLst/>
                          <a:gdLst>
                            <a:gd name="T0" fmla="*/ 36 w 48"/>
                            <a:gd name="T1" fmla="*/ 0 h 228"/>
                            <a:gd name="T2" fmla="*/ 30 w 48"/>
                            <a:gd name="T3" fmla="*/ 168 h 228"/>
                            <a:gd name="T4" fmla="*/ 18 w 48"/>
                            <a:gd name="T5" fmla="*/ 216 h 228"/>
                            <a:gd name="T6" fmla="*/ 0 w 48"/>
                            <a:gd name="T7" fmla="*/ 228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356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58" y="1698"/>
                          <a:ext cx="30" cy="282"/>
                        </a:xfrm>
                        <a:custGeom>
                          <a:avLst/>
                          <a:gdLst>
                            <a:gd name="T0" fmla="*/ 15 w 42"/>
                            <a:gd name="T1" fmla="*/ 0 h 180"/>
                            <a:gd name="T2" fmla="*/ 14 w 42"/>
                            <a:gd name="T3" fmla="*/ 484 h 180"/>
                            <a:gd name="T4" fmla="*/ 0 w 42"/>
                            <a:gd name="T5" fmla="*/ 692 h 180"/>
                            <a:gd name="T6" fmla="*/ 0 60000 65536"/>
                            <a:gd name="T7" fmla="*/ 0 60000 65536"/>
                            <a:gd name="T8" fmla="*/ 0 60000 65536"/>
                            <a:gd name="T9" fmla="*/ 0 w 42"/>
                            <a:gd name="T10" fmla="*/ 0 h 180"/>
                            <a:gd name="T11" fmla="*/ 42 w 42"/>
                            <a:gd name="T12" fmla="*/ 180 h 18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2" h="180">
                              <a:moveTo>
                                <a:pt x="42" y="0"/>
                              </a:moveTo>
                              <a:cubicBezTo>
                                <a:pt x="40" y="42"/>
                                <a:pt x="39" y="84"/>
                                <a:pt x="36" y="126"/>
                              </a:cubicBezTo>
                              <a:cubicBezTo>
                                <a:pt x="34" y="144"/>
                                <a:pt x="20" y="180"/>
                                <a:pt x="0" y="180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357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4" y="1834"/>
                          <a:ext cx="30" cy="283"/>
                        </a:xfrm>
                        <a:custGeom>
                          <a:avLst/>
                          <a:gdLst>
                            <a:gd name="T0" fmla="*/ 15 w 42"/>
                            <a:gd name="T1" fmla="*/ 0 h 180"/>
                            <a:gd name="T2" fmla="*/ 14 w 42"/>
                            <a:gd name="T3" fmla="*/ 484 h 180"/>
                            <a:gd name="T4" fmla="*/ 0 w 42"/>
                            <a:gd name="T5" fmla="*/ 692 h 180"/>
                            <a:gd name="T6" fmla="*/ 0 60000 65536"/>
                            <a:gd name="T7" fmla="*/ 0 60000 65536"/>
                            <a:gd name="T8" fmla="*/ 0 60000 65536"/>
                            <a:gd name="T9" fmla="*/ 0 w 42"/>
                            <a:gd name="T10" fmla="*/ 0 h 180"/>
                            <a:gd name="T11" fmla="*/ 42 w 42"/>
                            <a:gd name="T12" fmla="*/ 180 h 18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2" h="180">
                              <a:moveTo>
                                <a:pt x="42" y="0"/>
                              </a:moveTo>
                              <a:cubicBezTo>
                                <a:pt x="40" y="42"/>
                                <a:pt x="39" y="84"/>
                                <a:pt x="36" y="126"/>
                              </a:cubicBezTo>
                              <a:cubicBezTo>
                                <a:pt x="34" y="144"/>
                                <a:pt x="20" y="180"/>
                                <a:pt x="0" y="180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358" name="Freeform 34"/>
                        <p:cNvSpPr>
                          <a:spLocks/>
                        </p:cNvSpPr>
                        <p:nvPr/>
                      </p:nvSpPr>
                      <p:spPr bwMode="auto">
                        <a:xfrm rot="18180825" flipH="1">
                          <a:off x="583" y="1783"/>
                          <a:ext cx="52" cy="164"/>
                        </a:xfrm>
                        <a:custGeom>
                          <a:avLst/>
                          <a:gdLst>
                            <a:gd name="T0" fmla="*/ 46 w 48"/>
                            <a:gd name="T1" fmla="*/ 0 h 228"/>
                            <a:gd name="T2" fmla="*/ 38 w 48"/>
                            <a:gd name="T3" fmla="*/ 63 h 228"/>
                            <a:gd name="T4" fmla="*/ 24 w 48"/>
                            <a:gd name="T5" fmla="*/ 80 h 228"/>
                            <a:gd name="T6" fmla="*/ 0 w 48"/>
                            <a:gd name="T7" fmla="*/ 85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359" name="Freeform 35"/>
                        <p:cNvSpPr>
                          <a:spLocks/>
                        </p:cNvSpPr>
                        <p:nvPr/>
                      </p:nvSpPr>
                      <p:spPr bwMode="auto">
                        <a:xfrm rot="16419329" flipH="1">
                          <a:off x="685" y="1864"/>
                          <a:ext cx="59" cy="274"/>
                        </a:xfrm>
                        <a:custGeom>
                          <a:avLst/>
                          <a:gdLst>
                            <a:gd name="T0" fmla="*/ 66 w 48"/>
                            <a:gd name="T1" fmla="*/ 0 h 228"/>
                            <a:gd name="T2" fmla="*/ 55 w 48"/>
                            <a:gd name="T3" fmla="*/ 296 h 228"/>
                            <a:gd name="T4" fmla="*/ 33 w 48"/>
                            <a:gd name="T5" fmla="*/ 380 h 228"/>
                            <a:gd name="T6" fmla="*/ 0 w 48"/>
                            <a:gd name="T7" fmla="*/ 400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360" name="Freeform 36"/>
                        <p:cNvSpPr>
                          <a:spLocks/>
                        </p:cNvSpPr>
                        <p:nvPr/>
                      </p:nvSpPr>
                      <p:spPr bwMode="auto">
                        <a:xfrm rot="16419329" flipH="1">
                          <a:off x="821" y="1999"/>
                          <a:ext cx="59" cy="274"/>
                        </a:xfrm>
                        <a:custGeom>
                          <a:avLst/>
                          <a:gdLst>
                            <a:gd name="T0" fmla="*/ 66 w 48"/>
                            <a:gd name="T1" fmla="*/ 0 h 228"/>
                            <a:gd name="T2" fmla="*/ 55 w 48"/>
                            <a:gd name="T3" fmla="*/ 296 h 228"/>
                            <a:gd name="T4" fmla="*/ 33 w 48"/>
                            <a:gd name="T5" fmla="*/ 380 h 228"/>
                            <a:gd name="T6" fmla="*/ 0 w 48"/>
                            <a:gd name="T7" fmla="*/ 400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47127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2" y="1949"/>
                      <a:ext cx="351" cy="374"/>
                      <a:chOff x="1332" y="1949"/>
                      <a:chExt cx="351" cy="374"/>
                    </a:xfrm>
                  </p:grpSpPr>
                  <p:sp>
                    <p:nvSpPr>
                      <p:cNvPr id="346" name="Freeform 43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1611" y="2076"/>
                        <a:ext cx="26" cy="117"/>
                      </a:xfrm>
                      <a:custGeom>
                        <a:avLst/>
                        <a:gdLst>
                          <a:gd name="T0" fmla="*/ 6 w 48"/>
                          <a:gd name="T1" fmla="*/ 0 h 228"/>
                          <a:gd name="T2" fmla="*/ 6 w 48"/>
                          <a:gd name="T3" fmla="*/ 23 h 228"/>
                          <a:gd name="T4" fmla="*/ 3 w 48"/>
                          <a:gd name="T5" fmla="*/ 29 h 228"/>
                          <a:gd name="T6" fmla="*/ 0 w 48"/>
                          <a:gd name="T7" fmla="*/ 31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47" name="Freeform 4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1528" y="2153"/>
                        <a:ext cx="27" cy="154"/>
                      </a:xfrm>
                      <a:custGeom>
                        <a:avLst/>
                        <a:gdLst>
                          <a:gd name="T0" fmla="*/ 11 w 42"/>
                          <a:gd name="T1" fmla="*/ 0 h 180"/>
                          <a:gd name="T2" fmla="*/ 10 w 42"/>
                          <a:gd name="T3" fmla="*/ 77 h 180"/>
                          <a:gd name="T4" fmla="*/ 0 w 42"/>
                          <a:gd name="T5" fmla="*/ 111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48" name="Freeform 4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1460" y="2215"/>
                        <a:ext cx="19" cy="197"/>
                      </a:xfrm>
                      <a:custGeom>
                        <a:avLst/>
                        <a:gdLst>
                          <a:gd name="T0" fmla="*/ 4 w 42"/>
                          <a:gd name="T1" fmla="*/ 0 h 180"/>
                          <a:gd name="T2" fmla="*/ 3 w 42"/>
                          <a:gd name="T3" fmla="*/ 162 h 180"/>
                          <a:gd name="T4" fmla="*/ 0 w 42"/>
                          <a:gd name="T5" fmla="*/ 232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49" name="Freeform 47"/>
                      <p:cNvSpPr>
                        <a:spLocks/>
                      </p:cNvSpPr>
                      <p:nvPr/>
                    </p:nvSpPr>
                    <p:spPr bwMode="auto">
                      <a:xfrm rot="219329" flipH="1">
                        <a:off x="1427" y="1991"/>
                        <a:ext cx="41" cy="221"/>
                      </a:xfrm>
                      <a:custGeom>
                        <a:avLst/>
                        <a:gdLst>
                          <a:gd name="T0" fmla="*/ 21 w 48"/>
                          <a:gd name="T1" fmla="*/ 0 h 228"/>
                          <a:gd name="T2" fmla="*/ 18 w 48"/>
                          <a:gd name="T3" fmla="*/ 153 h 228"/>
                          <a:gd name="T4" fmla="*/ 10 w 48"/>
                          <a:gd name="T5" fmla="*/ 197 h 228"/>
                          <a:gd name="T6" fmla="*/ 0 w 48"/>
                          <a:gd name="T7" fmla="*/ 207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50" name="Freeform 48"/>
                      <p:cNvSpPr>
                        <a:spLocks/>
                      </p:cNvSpPr>
                      <p:nvPr/>
                    </p:nvSpPr>
                    <p:spPr bwMode="auto">
                      <a:xfrm rot="219329" flipH="1">
                        <a:off x="1332" y="2083"/>
                        <a:ext cx="46" cy="216"/>
                      </a:xfrm>
                      <a:custGeom>
                        <a:avLst/>
                        <a:gdLst>
                          <a:gd name="T0" fmla="*/ 33 w 48"/>
                          <a:gd name="T1" fmla="*/ 0 h 228"/>
                          <a:gd name="T2" fmla="*/ 27 w 48"/>
                          <a:gd name="T3" fmla="*/ 143 h 228"/>
                          <a:gd name="T4" fmla="*/ 15 w 48"/>
                          <a:gd name="T5" fmla="*/ 184 h 228"/>
                          <a:gd name="T6" fmla="*/ 0 w 48"/>
                          <a:gd name="T7" fmla="*/ 194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351" name="Freeform 49"/>
                      <p:cNvSpPr>
                        <a:spLocks/>
                      </p:cNvSpPr>
                      <p:nvPr/>
                    </p:nvSpPr>
                    <p:spPr bwMode="auto">
                      <a:xfrm rot="219329" flipH="1">
                        <a:off x="1545" y="1949"/>
                        <a:ext cx="34" cy="184"/>
                      </a:xfrm>
                      <a:custGeom>
                        <a:avLst/>
                        <a:gdLst>
                          <a:gd name="T0" fmla="*/ 13 w 48"/>
                          <a:gd name="T1" fmla="*/ 0 h 228"/>
                          <a:gd name="T2" fmla="*/ 11 w 48"/>
                          <a:gd name="T3" fmla="*/ 89 h 228"/>
                          <a:gd name="T4" fmla="*/ 6 w 48"/>
                          <a:gd name="T5" fmla="*/ 113 h 228"/>
                          <a:gd name="T6" fmla="*/ 0 w 48"/>
                          <a:gd name="T7" fmla="*/ 119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</p:grpSp>
            </p:grpSp>
            <p:pic>
              <p:nvPicPr>
                <p:cNvPr id="47115" name="Picture 129" descr="MCAN04198_0000[1]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83140" flipV="1">
                  <a:off x="5679044" y="3997735"/>
                  <a:ext cx="608013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4" name="Oval 130"/>
                <p:cNvSpPr>
                  <a:spLocks noChangeArrowheads="1"/>
                </p:cNvSpPr>
                <p:nvPr/>
              </p:nvSpPr>
              <p:spPr bwMode="auto">
                <a:xfrm>
                  <a:off x="5869097" y="2476335"/>
                  <a:ext cx="211019" cy="232875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pic>
              <p:nvPicPr>
                <p:cNvPr id="47117" name="Picture 4" descr="C:\Documents and Settings\nicolevandam\Local Settings\Temporary Internet Files\Content.IE5\BDRUB0Y6\MC900238957[1].wmf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52120" y="2780928"/>
                  <a:ext cx="401860" cy="32736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118" name="Picture 4" descr="C:\Documents and Settings\nicolevandam\Local Settings\Temporary Internet Files\Content.IE5\BDRUB0Y6\MC900238957[1].wmf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3140968"/>
                  <a:ext cx="401860" cy="327361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119" name="Picture 4" descr="C:\Documents and Settings\nicolevandam\Local Settings\Temporary Internet Files\Content.IE5\BDRUB0Y6\MC900238957[1].wmf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48264" y="3284984"/>
                  <a:ext cx="313465" cy="25535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31" name="TextBox 198"/>
              <p:cNvSpPr txBox="1">
                <a:spLocks noChangeArrowheads="1"/>
              </p:cNvSpPr>
              <p:nvPr/>
            </p:nvSpPr>
            <p:spPr bwMode="auto">
              <a:xfrm>
                <a:off x="6372200" y="3645638"/>
                <a:ext cx="602158" cy="286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rPr>
                  <a:t>R.I.P</a:t>
                </a:r>
                <a:endParaRPr lang="en-US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</p:grpSp>
        <p:sp>
          <p:nvSpPr>
            <p:cNvPr id="329" name="TextBox 203"/>
            <p:cNvSpPr txBox="1">
              <a:spLocks noChangeArrowheads="1"/>
            </p:cNvSpPr>
            <p:nvPr/>
          </p:nvSpPr>
          <p:spPr bwMode="auto">
            <a:xfrm>
              <a:off x="6553072" y="5790800"/>
              <a:ext cx="2605660" cy="286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Afweer wordt geproduceerd</a:t>
              </a:r>
            </a:p>
          </p:txBody>
        </p:sp>
      </p:grpSp>
      <p:sp>
        <p:nvSpPr>
          <p:cNvPr id="493" name="Tekstvak 492"/>
          <p:cNvSpPr txBox="1">
            <a:spLocks noChangeArrowheads="1"/>
          </p:cNvSpPr>
          <p:nvPr/>
        </p:nvSpPr>
        <p:spPr bwMode="auto">
          <a:xfrm>
            <a:off x="4486277" y="7037389"/>
            <a:ext cx="5922962" cy="5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r>
              <a:rPr lang="en-GB" sz="3100">
                <a:solidFill>
                  <a:schemeClr val="bg1"/>
                </a:solidFill>
                <a:cs typeface="ヒラギノ明朝 ProN W3"/>
              </a:rPr>
              <a:t>JA = jasmonic acid (jasmonzuur)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915988"/>
            <a:ext cx="10750549" cy="617537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Lokale en systemische afweer in wilde tabak: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protease remmers </a:t>
            </a:r>
          </a:p>
        </p:txBody>
      </p:sp>
      <p:pic>
        <p:nvPicPr>
          <p:cNvPr id="517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7575" y="2573339"/>
            <a:ext cx="5068888" cy="5311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9" y="2212975"/>
            <a:ext cx="3771900" cy="538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669925" y="7613649"/>
            <a:ext cx="4392613" cy="86995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30025" tIns="65013" rIns="130025" bIns="65013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cs typeface="ヒラギノ明朝 ProN W3"/>
              </a:rPr>
              <a:t>Nicotiana attenuata</a:t>
            </a:r>
            <a:r>
              <a:rPr lang="en-US" sz="2400">
                <a:solidFill>
                  <a:schemeClr val="bg1"/>
                </a:solidFill>
                <a:cs typeface="ヒラギノ明朝 ProN W3"/>
              </a:rPr>
              <a:t> met  </a:t>
            </a:r>
          </a:p>
          <a:p>
            <a:r>
              <a:rPr lang="en-US" sz="2400">
                <a:solidFill>
                  <a:schemeClr val="bg1"/>
                </a:solidFill>
                <a:cs typeface="ヒラギノ明朝 ProN W3"/>
              </a:rPr>
              <a:t>Tabakspijlstaartrups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856306">
            <a:off x="561978" y="4117978"/>
            <a:ext cx="2384425" cy="2925763"/>
            <a:chOff x="288" y="1920"/>
            <a:chExt cx="1056" cy="1296"/>
          </a:xfrm>
        </p:grpSpPr>
        <p:pic>
          <p:nvPicPr>
            <p:cNvPr id="48139" name="Picture 9" descr="Manduca-sexta7-2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27108" flipH="1">
              <a:off x="288" y="1920"/>
              <a:ext cx="1027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40" name="AutoShape 10"/>
            <p:cNvSpPr>
              <a:spLocks noChangeArrowheads="1"/>
            </p:cNvSpPr>
            <p:nvPr/>
          </p:nvSpPr>
          <p:spPr bwMode="auto">
            <a:xfrm>
              <a:off x="288" y="2592"/>
              <a:ext cx="1056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6832 w 21600"/>
                <a:gd name="T13" fmla="*/ 6819 h 21600"/>
                <a:gd name="T14" fmla="*/ 14768 w 21600"/>
                <a:gd name="T15" fmla="*/ 147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064" y="21600"/>
                  </a:lnTo>
                  <a:lnTo>
                    <a:pt x="1153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48134" name="Tekstvak 10"/>
          <p:cNvSpPr txBox="1">
            <a:spLocks noChangeArrowheads="1"/>
          </p:cNvSpPr>
          <p:nvPr/>
        </p:nvSpPr>
        <p:spPr bwMode="auto">
          <a:xfrm>
            <a:off x="6502402" y="7972425"/>
            <a:ext cx="5143499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25" tIns="65013" rIns="130025" bIns="65013">
            <a:spAutoFit/>
          </a:bodyPr>
          <a:lstStyle/>
          <a:p>
            <a:r>
              <a:rPr lang="en-GB" sz="2000">
                <a:solidFill>
                  <a:schemeClr val="bg1"/>
                </a:solidFill>
                <a:cs typeface="ヒラギノ明朝 ProN W3"/>
              </a:rPr>
              <a:t>Van Dam et al. (2001) J. Chemical Ecology</a:t>
            </a:r>
          </a:p>
        </p:txBody>
      </p:sp>
      <p:grpSp>
        <p:nvGrpSpPr>
          <p:cNvPr id="14" name="Groep 13"/>
          <p:cNvGrpSpPr>
            <a:grpSpLocks/>
          </p:cNvGrpSpPr>
          <p:nvPr/>
        </p:nvGrpSpPr>
        <p:grpSpPr bwMode="auto">
          <a:xfrm>
            <a:off x="9310687" y="2355850"/>
            <a:ext cx="3153485" cy="2010058"/>
            <a:chOff x="9310712" y="2356520"/>
            <a:chExt cx="3153129" cy="2009347"/>
          </a:xfrm>
        </p:grpSpPr>
        <p:sp>
          <p:nvSpPr>
            <p:cNvPr id="10" name="Tekstvak 9"/>
            <p:cNvSpPr txBox="1"/>
            <p:nvPr/>
          </p:nvSpPr>
          <p:spPr>
            <a:xfrm>
              <a:off x="9310712" y="2356520"/>
              <a:ext cx="1356309" cy="5691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100" dirty="0" err="1">
                  <a:solidFill>
                    <a:schemeClr val="bg1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Lokaal</a:t>
              </a:r>
              <a:endPara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48137" name="Tekstvak 10"/>
            <p:cNvSpPr txBox="1">
              <a:spLocks noChangeArrowheads="1"/>
            </p:cNvSpPr>
            <p:nvPr/>
          </p:nvSpPr>
          <p:spPr bwMode="auto">
            <a:xfrm>
              <a:off x="10246817" y="3796681"/>
              <a:ext cx="2217024" cy="56918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100">
                  <a:solidFill>
                    <a:schemeClr val="bg1"/>
                  </a:solidFill>
                  <a:cs typeface="ヒラギノ明朝 ProN W3"/>
                </a:rPr>
                <a:t>Systemisch</a:t>
              </a:r>
            </a:p>
          </p:txBody>
        </p:sp>
        <p:pic>
          <p:nvPicPr>
            <p:cNvPr id="48138" name="Picture 129" descr="MCAN04198_0000[1]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320773">
              <a:off x="9575429" y="3194099"/>
              <a:ext cx="704139" cy="396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814391" y="5164141"/>
            <a:ext cx="2808287" cy="433387"/>
          </a:xfrm>
          <a:prstGeom prst="rect">
            <a:avLst/>
          </a:prstGeom>
          <a:solidFill>
            <a:srgbClr val="FFC000">
              <a:alpha val="41176"/>
            </a:srgbClr>
          </a:solidFill>
          <a:ln w="12700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ctr"/>
            <a:endParaRPr lang="en-GB">
              <a:cs typeface="ヒラギノ明朝 ProN W3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  <a:cs typeface="Arial" charset="0"/>
              </a:rPr>
              <a:t>Afweerstrategieën in planten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ea typeface="ＭＳ Ｐゴシック" charset="-128"/>
                <a:sym typeface="Kievit-Book" charset="0"/>
              </a:rPr>
              <a:t>Directe afweer</a:t>
            </a:r>
            <a:r>
              <a:rPr lang="nl-NL" dirty="0" smtClean="0">
                <a:ea typeface="ＭＳ Ｐゴシック" charset="-128"/>
                <a:sym typeface="Kievit-Book" charset="0"/>
              </a:rPr>
              <a:t>: de stof heeft effect op de herbivoor zelf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Giftig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Vraatvergallend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Verteringsremmend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b="1" dirty="0" smtClean="0">
              <a:ea typeface="ＭＳ Ｐゴシック" charset="-128"/>
              <a:sym typeface="Kievit-Book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b="1" dirty="0" smtClean="0">
                <a:ea typeface="ＭＳ Ｐゴシック" charset="-128"/>
                <a:sym typeface="Kievit-Book" charset="0"/>
              </a:rPr>
              <a:t>Indirecte afweer</a:t>
            </a:r>
            <a:r>
              <a:rPr lang="nl-NL" dirty="0" smtClean="0">
                <a:ea typeface="ＭＳ Ｐゴシック" charset="-128"/>
                <a:sym typeface="Kievit-Book" charset="0"/>
              </a:rPr>
              <a:t>: de stof lokt natuurlijke vijanden van de herbivoor naar de plant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Vluchtige stoffen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Extraflorale nectar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nl-NL" dirty="0" smtClean="0">
              <a:ea typeface="ＭＳ Ｐゴシック" charset="-128"/>
              <a:sym typeface="Kievit-Book" charset="0"/>
            </a:endParaRPr>
          </a:p>
        </p:txBody>
      </p:sp>
      <p:grpSp>
        <p:nvGrpSpPr>
          <p:cNvPr id="49156" name="Groep 5"/>
          <p:cNvGrpSpPr>
            <a:grpSpLocks/>
          </p:cNvGrpSpPr>
          <p:nvPr/>
        </p:nvGrpSpPr>
        <p:grpSpPr bwMode="auto">
          <a:xfrm>
            <a:off x="9239250" y="5597530"/>
            <a:ext cx="1997663" cy="2857659"/>
            <a:chOff x="9238704" y="5596880"/>
            <a:chExt cx="1998252" cy="2858992"/>
          </a:xfrm>
        </p:grpSpPr>
        <p:pic>
          <p:nvPicPr>
            <p:cNvPr id="49157" name="Picture 4" descr="2"/>
            <p:cNvPicPr>
              <a:picLocks noChangeAspect="1" noChangeArrowheads="1"/>
            </p:cNvPicPr>
            <p:nvPr/>
          </p:nvPicPr>
          <p:blipFill>
            <a:blip r:embed="rId2" cstate="screen">
              <a:lum bright="26000" contrast="-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736" y="5596880"/>
              <a:ext cx="1546577" cy="2359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8" name="Tekstvak 7"/>
            <p:cNvSpPr txBox="1">
              <a:spLocks noChangeArrowheads="1"/>
            </p:cNvSpPr>
            <p:nvPr/>
          </p:nvSpPr>
          <p:spPr bwMode="auto">
            <a:xfrm>
              <a:off x="9238704" y="8117160"/>
              <a:ext cx="1998252" cy="33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  <a:cs typeface="ヒラギノ明朝 ProN W3"/>
                </a:rPr>
                <a:t>Foto: Felix Wäckers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Indirecte afweer is ook induceerbaar</a:t>
            </a:r>
          </a:p>
        </p:txBody>
      </p:sp>
      <p:grpSp>
        <p:nvGrpSpPr>
          <p:cNvPr id="50178" name="Groep 121"/>
          <p:cNvGrpSpPr>
            <a:grpSpLocks/>
          </p:cNvGrpSpPr>
          <p:nvPr/>
        </p:nvGrpSpPr>
        <p:grpSpPr bwMode="auto">
          <a:xfrm>
            <a:off x="1173162" y="3179765"/>
            <a:ext cx="2555876" cy="4274580"/>
            <a:chOff x="611560" y="2420888"/>
            <a:chExt cx="2230438" cy="3703115"/>
          </a:xfrm>
        </p:grpSpPr>
        <p:grpSp>
          <p:nvGrpSpPr>
            <p:cNvPr id="50263" name="Group 185"/>
            <p:cNvGrpSpPr>
              <a:grpSpLocks/>
            </p:cNvGrpSpPr>
            <p:nvPr/>
          </p:nvGrpSpPr>
          <p:grpSpPr bwMode="auto">
            <a:xfrm>
              <a:off x="611560" y="2420888"/>
              <a:ext cx="2230438" cy="3384550"/>
              <a:chOff x="485775" y="2449513"/>
              <a:chExt cx="2230438" cy="3384550"/>
            </a:xfrm>
          </p:grpSpPr>
          <p:grpSp>
            <p:nvGrpSpPr>
              <p:cNvPr id="50265" name="Group 86"/>
              <p:cNvGrpSpPr>
                <a:grpSpLocks/>
              </p:cNvGrpSpPr>
              <p:nvPr/>
            </p:nvGrpSpPr>
            <p:grpSpPr bwMode="auto">
              <a:xfrm>
                <a:off x="485775" y="2449513"/>
                <a:ext cx="2230438" cy="3384550"/>
                <a:chOff x="456" y="1525"/>
                <a:chExt cx="1405" cy="2132"/>
              </a:xfrm>
            </p:grpSpPr>
            <p:sp>
              <p:nvSpPr>
                <p:cNvPr id="133" name="Rectangle 6"/>
                <p:cNvSpPr>
                  <a:spLocks noChangeArrowheads="1"/>
                </p:cNvSpPr>
                <p:nvPr/>
              </p:nvSpPr>
              <p:spPr bwMode="auto">
                <a:xfrm>
                  <a:off x="613" y="2659"/>
                  <a:ext cx="1248" cy="998"/>
                </a:xfrm>
                <a:prstGeom prst="rect">
                  <a:avLst/>
                </a:prstGeom>
                <a:gradFill rotWithShape="1">
                  <a:gsLst>
                    <a:gs pos="0">
                      <a:srgbClr val="800000"/>
                    </a:gs>
                    <a:gs pos="100000">
                      <a:srgbClr val="9B684B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grpSp>
              <p:nvGrpSpPr>
                <p:cNvPr id="50269" name="Group 53"/>
                <p:cNvGrpSpPr>
                  <a:grpSpLocks/>
                </p:cNvGrpSpPr>
                <p:nvPr/>
              </p:nvGrpSpPr>
              <p:grpSpPr bwMode="auto">
                <a:xfrm>
                  <a:off x="456" y="1525"/>
                  <a:ext cx="1274" cy="1849"/>
                  <a:chOff x="456" y="1525"/>
                  <a:chExt cx="1274" cy="1849"/>
                </a:xfrm>
              </p:grpSpPr>
              <p:sp>
                <p:nvSpPr>
                  <p:cNvPr id="135" name="Freeform 27"/>
                  <p:cNvSpPr>
                    <a:spLocks/>
                  </p:cNvSpPr>
                  <p:nvPr/>
                </p:nvSpPr>
                <p:spPr bwMode="auto">
                  <a:xfrm rot="227103" flipH="1">
                    <a:off x="456" y="1525"/>
                    <a:ext cx="708" cy="786"/>
                  </a:xfrm>
                  <a:custGeom>
                    <a:avLst/>
                    <a:gdLst>
                      <a:gd name="T0" fmla="*/ 73 w 708"/>
                      <a:gd name="T1" fmla="*/ 753 h 786"/>
                      <a:gd name="T2" fmla="*/ 46 w 708"/>
                      <a:gd name="T3" fmla="*/ 735 h 786"/>
                      <a:gd name="T4" fmla="*/ 22 w 708"/>
                      <a:gd name="T5" fmla="*/ 690 h 786"/>
                      <a:gd name="T6" fmla="*/ 13 w 708"/>
                      <a:gd name="T7" fmla="*/ 636 h 786"/>
                      <a:gd name="T8" fmla="*/ 7 w 708"/>
                      <a:gd name="T9" fmla="*/ 618 h 786"/>
                      <a:gd name="T10" fmla="*/ 13 w 708"/>
                      <a:gd name="T11" fmla="*/ 552 h 786"/>
                      <a:gd name="T12" fmla="*/ 37 w 708"/>
                      <a:gd name="T13" fmla="*/ 393 h 786"/>
                      <a:gd name="T14" fmla="*/ 67 w 708"/>
                      <a:gd name="T15" fmla="*/ 288 h 786"/>
                      <a:gd name="T16" fmla="*/ 91 w 708"/>
                      <a:gd name="T17" fmla="*/ 279 h 786"/>
                      <a:gd name="T18" fmla="*/ 121 w 708"/>
                      <a:gd name="T19" fmla="*/ 249 h 786"/>
                      <a:gd name="T20" fmla="*/ 130 w 708"/>
                      <a:gd name="T21" fmla="*/ 231 h 786"/>
                      <a:gd name="T22" fmla="*/ 175 w 708"/>
                      <a:gd name="T23" fmla="*/ 186 h 786"/>
                      <a:gd name="T24" fmla="*/ 316 w 708"/>
                      <a:gd name="T25" fmla="*/ 96 h 786"/>
                      <a:gd name="T26" fmla="*/ 361 w 708"/>
                      <a:gd name="T27" fmla="*/ 78 h 786"/>
                      <a:gd name="T28" fmla="*/ 469 w 708"/>
                      <a:gd name="T29" fmla="*/ 57 h 786"/>
                      <a:gd name="T30" fmla="*/ 535 w 708"/>
                      <a:gd name="T31" fmla="*/ 27 h 786"/>
                      <a:gd name="T32" fmla="*/ 673 w 708"/>
                      <a:gd name="T33" fmla="*/ 0 h 786"/>
                      <a:gd name="T34" fmla="*/ 670 w 708"/>
                      <a:gd name="T35" fmla="*/ 27 h 786"/>
                      <a:gd name="T36" fmla="*/ 679 w 708"/>
                      <a:gd name="T37" fmla="*/ 60 h 786"/>
                      <a:gd name="T38" fmla="*/ 673 w 708"/>
                      <a:gd name="T39" fmla="*/ 246 h 786"/>
                      <a:gd name="T40" fmla="*/ 664 w 708"/>
                      <a:gd name="T41" fmla="*/ 291 h 786"/>
                      <a:gd name="T42" fmla="*/ 634 w 708"/>
                      <a:gd name="T43" fmla="*/ 408 h 786"/>
                      <a:gd name="T44" fmla="*/ 592 w 708"/>
                      <a:gd name="T45" fmla="*/ 519 h 786"/>
                      <a:gd name="T46" fmla="*/ 586 w 708"/>
                      <a:gd name="T47" fmla="*/ 543 h 786"/>
                      <a:gd name="T48" fmla="*/ 574 w 708"/>
                      <a:gd name="T49" fmla="*/ 567 h 786"/>
                      <a:gd name="T50" fmla="*/ 553 w 708"/>
                      <a:gd name="T51" fmla="*/ 636 h 786"/>
                      <a:gd name="T52" fmla="*/ 547 w 708"/>
                      <a:gd name="T53" fmla="*/ 654 h 786"/>
                      <a:gd name="T54" fmla="*/ 529 w 708"/>
                      <a:gd name="T55" fmla="*/ 669 h 786"/>
                      <a:gd name="T56" fmla="*/ 502 w 708"/>
                      <a:gd name="T57" fmla="*/ 681 h 786"/>
                      <a:gd name="T58" fmla="*/ 481 w 708"/>
                      <a:gd name="T59" fmla="*/ 711 h 786"/>
                      <a:gd name="T60" fmla="*/ 415 w 708"/>
                      <a:gd name="T61" fmla="*/ 732 h 786"/>
                      <a:gd name="T62" fmla="*/ 376 w 708"/>
                      <a:gd name="T63" fmla="*/ 762 h 786"/>
                      <a:gd name="T64" fmla="*/ 349 w 708"/>
                      <a:gd name="T65" fmla="*/ 768 h 786"/>
                      <a:gd name="T66" fmla="*/ 289 w 708"/>
                      <a:gd name="T67" fmla="*/ 786 h 786"/>
                      <a:gd name="T68" fmla="*/ 220 w 708"/>
                      <a:gd name="T69" fmla="*/ 783 h 786"/>
                      <a:gd name="T70" fmla="*/ 154 w 708"/>
                      <a:gd name="T71" fmla="*/ 759 h 786"/>
                      <a:gd name="T72" fmla="*/ 73 w 708"/>
                      <a:gd name="T73" fmla="*/ 753 h 78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08"/>
                      <a:gd name="T112" fmla="*/ 0 h 786"/>
                      <a:gd name="T113" fmla="*/ 708 w 708"/>
                      <a:gd name="T114" fmla="*/ 786 h 78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08" h="786">
                        <a:moveTo>
                          <a:pt x="73" y="753"/>
                        </a:moveTo>
                        <a:cubicBezTo>
                          <a:pt x="64" y="744"/>
                          <a:pt x="58" y="739"/>
                          <a:pt x="46" y="735"/>
                        </a:cubicBezTo>
                        <a:cubicBezTo>
                          <a:pt x="37" y="721"/>
                          <a:pt x="27" y="706"/>
                          <a:pt x="22" y="690"/>
                        </a:cubicBezTo>
                        <a:cubicBezTo>
                          <a:pt x="20" y="673"/>
                          <a:pt x="17" y="653"/>
                          <a:pt x="13" y="636"/>
                        </a:cubicBezTo>
                        <a:cubicBezTo>
                          <a:pt x="12" y="630"/>
                          <a:pt x="7" y="618"/>
                          <a:pt x="7" y="618"/>
                        </a:cubicBezTo>
                        <a:cubicBezTo>
                          <a:pt x="4" y="592"/>
                          <a:pt x="3" y="576"/>
                          <a:pt x="13" y="552"/>
                        </a:cubicBezTo>
                        <a:cubicBezTo>
                          <a:pt x="7" y="480"/>
                          <a:pt x="0" y="448"/>
                          <a:pt x="37" y="393"/>
                        </a:cubicBezTo>
                        <a:cubicBezTo>
                          <a:pt x="41" y="358"/>
                          <a:pt x="56" y="322"/>
                          <a:pt x="67" y="288"/>
                        </a:cubicBezTo>
                        <a:cubicBezTo>
                          <a:pt x="67" y="287"/>
                          <a:pt x="87" y="280"/>
                          <a:pt x="91" y="279"/>
                        </a:cubicBezTo>
                        <a:cubicBezTo>
                          <a:pt x="101" y="264"/>
                          <a:pt x="101" y="254"/>
                          <a:pt x="121" y="249"/>
                        </a:cubicBezTo>
                        <a:cubicBezTo>
                          <a:pt x="125" y="243"/>
                          <a:pt x="126" y="236"/>
                          <a:pt x="130" y="231"/>
                        </a:cubicBezTo>
                        <a:cubicBezTo>
                          <a:pt x="143" y="215"/>
                          <a:pt x="164" y="203"/>
                          <a:pt x="175" y="186"/>
                        </a:cubicBezTo>
                        <a:cubicBezTo>
                          <a:pt x="210" y="134"/>
                          <a:pt x="254" y="105"/>
                          <a:pt x="316" y="96"/>
                        </a:cubicBezTo>
                        <a:cubicBezTo>
                          <a:pt x="329" y="83"/>
                          <a:pt x="344" y="82"/>
                          <a:pt x="361" y="78"/>
                        </a:cubicBezTo>
                        <a:cubicBezTo>
                          <a:pt x="397" y="69"/>
                          <a:pt x="433" y="62"/>
                          <a:pt x="469" y="57"/>
                        </a:cubicBezTo>
                        <a:cubicBezTo>
                          <a:pt x="483" y="37"/>
                          <a:pt x="512" y="33"/>
                          <a:pt x="535" y="27"/>
                        </a:cubicBezTo>
                        <a:cubicBezTo>
                          <a:pt x="580" y="15"/>
                          <a:pt x="627" y="9"/>
                          <a:pt x="673" y="0"/>
                        </a:cubicBezTo>
                        <a:cubicBezTo>
                          <a:pt x="676" y="9"/>
                          <a:pt x="670" y="27"/>
                          <a:pt x="670" y="27"/>
                        </a:cubicBezTo>
                        <a:cubicBezTo>
                          <a:pt x="672" y="38"/>
                          <a:pt x="679" y="60"/>
                          <a:pt x="679" y="60"/>
                        </a:cubicBezTo>
                        <a:cubicBezTo>
                          <a:pt x="687" y="121"/>
                          <a:pt x="708" y="194"/>
                          <a:pt x="673" y="246"/>
                        </a:cubicBezTo>
                        <a:cubicBezTo>
                          <a:pt x="669" y="261"/>
                          <a:pt x="669" y="276"/>
                          <a:pt x="664" y="291"/>
                        </a:cubicBezTo>
                        <a:cubicBezTo>
                          <a:pt x="662" y="329"/>
                          <a:pt x="663" y="379"/>
                          <a:pt x="634" y="408"/>
                        </a:cubicBezTo>
                        <a:cubicBezTo>
                          <a:pt x="631" y="448"/>
                          <a:pt x="639" y="503"/>
                          <a:pt x="592" y="519"/>
                        </a:cubicBezTo>
                        <a:cubicBezTo>
                          <a:pt x="590" y="527"/>
                          <a:pt x="588" y="535"/>
                          <a:pt x="586" y="543"/>
                        </a:cubicBezTo>
                        <a:cubicBezTo>
                          <a:pt x="584" y="552"/>
                          <a:pt x="574" y="567"/>
                          <a:pt x="574" y="567"/>
                        </a:cubicBezTo>
                        <a:cubicBezTo>
                          <a:pt x="570" y="592"/>
                          <a:pt x="561" y="612"/>
                          <a:pt x="553" y="636"/>
                        </a:cubicBezTo>
                        <a:cubicBezTo>
                          <a:pt x="551" y="642"/>
                          <a:pt x="552" y="650"/>
                          <a:pt x="547" y="654"/>
                        </a:cubicBezTo>
                        <a:cubicBezTo>
                          <a:pt x="541" y="658"/>
                          <a:pt x="536" y="665"/>
                          <a:pt x="529" y="669"/>
                        </a:cubicBezTo>
                        <a:cubicBezTo>
                          <a:pt x="510" y="681"/>
                          <a:pt x="519" y="669"/>
                          <a:pt x="502" y="681"/>
                        </a:cubicBezTo>
                        <a:cubicBezTo>
                          <a:pt x="491" y="689"/>
                          <a:pt x="490" y="703"/>
                          <a:pt x="481" y="711"/>
                        </a:cubicBezTo>
                        <a:cubicBezTo>
                          <a:pt x="470" y="720"/>
                          <a:pt x="430" y="728"/>
                          <a:pt x="415" y="732"/>
                        </a:cubicBezTo>
                        <a:cubicBezTo>
                          <a:pt x="399" y="736"/>
                          <a:pt x="386" y="752"/>
                          <a:pt x="376" y="762"/>
                        </a:cubicBezTo>
                        <a:cubicBezTo>
                          <a:pt x="369" y="769"/>
                          <a:pt x="358" y="766"/>
                          <a:pt x="349" y="768"/>
                        </a:cubicBezTo>
                        <a:cubicBezTo>
                          <a:pt x="329" y="773"/>
                          <a:pt x="309" y="781"/>
                          <a:pt x="289" y="786"/>
                        </a:cubicBezTo>
                        <a:cubicBezTo>
                          <a:pt x="266" y="785"/>
                          <a:pt x="243" y="785"/>
                          <a:pt x="220" y="783"/>
                        </a:cubicBezTo>
                        <a:cubicBezTo>
                          <a:pt x="199" y="781"/>
                          <a:pt x="175" y="762"/>
                          <a:pt x="154" y="759"/>
                        </a:cubicBezTo>
                        <a:cubicBezTo>
                          <a:pt x="111" y="753"/>
                          <a:pt x="101" y="753"/>
                          <a:pt x="73" y="753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grpSp>
                <p:nvGrpSpPr>
                  <p:cNvPr id="5027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893" y="2673"/>
                    <a:ext cx="828" cy="701"/>
                    <a:chOff x="893" y="2673"/>
                    <a:chExt cx="828" cy="701"/>
                  </a:xfrm>
                </p:grpSpPr>
                <p:sp>
                  <p:nvSpPr>
                    <p:cNvPr id="158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893" y="2673"/>
                      <a:ext cx="362" cy="514"/>
                    </a:xfrm>
                    <a:custGeom>
                      <a:avLst/>
                      <a:gdLst>
                        <a:gd name="T0" fmla="*/ 362 w 362"/>
                        <a:gd name="T1" fmla="*/ 0 h 514"/>
                        <a:gd name="T2" fmla="*/ 281 w 362"/>
                        <a:gd name="T3" fmla="*/ 200 h 514"/>
                        <a:gd name="T4" fmla="*/ 200 w 362"/>
                        <a:gd name="T5" fmla="*/ 259 h 514"/>
                        <a:gd name="T6" fmla="*/ 156 w 362"/>
                        <a:gd name="T7" fmla="*/ 273 h 514"/>
                        <a:gd name="T8" fmla="*/ 111 w 362"/>
                        <a:gd name="T9" fmla="*/ 296 h 514"/>
                        <a:gd name="T10" fmla="*/ 52 w 362"/>
                        <a:gd name="T11" fmla="*/ 369 h 514"/>
                        <a:gd name="T12" fmla="*/ 15 w 362"/>
                        <a:gd name="T13" fmla="*/ 473 h 514"/>
                        <a:gd name="T14" fmla="*/ 1 w 362"/>
                        <a:gd name="T15" fmla="*/ 502 h 51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62"/>
                        <a:gd name="T25" fmla="*/ 0 h 514"/>
                        <a:gd name="T26" fmla="*/ 362 w 362"/>
                        <a:gd name="T27" fmla="*/ 514 h 51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62" h="514">
                          <a:moveTo>
                            <a:pt x="362" y="0"/>
                          </a:moveTo>
                          <a:cubicBezTo>
                            <a:pt x="358" y="51"/>
                            <a:pt x="340" y="178"/>
                            <a:pt x="281" y="200"/>
                          </a:cubicBezTo>
                          <a:cubicBezTo>
                            <a:pt x="257" y="235"/>
                            <a:pt x="239" y="246"/>
                            <a:pt x="200" y="259"/>
                          </a:cubicBezTo>
                          <a:cubicBezTo>
                            <a:pt x="185" y="264"/>
                            <a:pt x="156" y="273"/>
                            <a:pt x="156" y="273"/>
                          </a:cubicBezTo>
                          <a:cubicBezTo>
                            <a:pt x="142" y="282"/>
                            <a:pt x="124" y="285"/>
                            <a:pt x="111" y="296"/>
                          </a:cubicBezTo>
                          <a:cubicBezTo>
                            <a:pt x="79" y="323"/>
                            <a:pt x="103" y="353"/>
                            <a:pt x="52" y="369"/>
                          </a:cubicBezTo>
                          <a:cubicBezTo>
                            <a:pt x="29" y="404"/>
                            <a:pt x="29" y="436"/>
                            <a:pt x="15" y="473"/>
                          </a:cubicBezTo>
                          <a:cubicBezTo>
                            <a:pt x="0" y="514"/>
                            <a:pt x="1" y="482"/>
                            <a:pt x="1" y="502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59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202" y="2688"/>
                      <a:ext cx="46" cy="635"/>
                    </a:xfrm>
                    <a:custGeom>
                      <a:avLst/>
                      <a:gdLst>
                        <a:gd name="T0" fmla="*/ 46 w 46"/>
                        <a:gd name="T1" fmla="*/ 0 h 635"/>
                        <a:gd name="T2" fmla="*/ 16 w 46"/>
                        <a:gd name="T3" fmla="*/ 118 h 635"/>
                        <a:gd name="T4" fmla="*/ 9 w 46"/>
                        <a:gd name="T5" fmla="*/ 450 h 635"/>
                        <a:gd name="T6" fmla="*/ 2 w 46"/>
                        <a:gd name="T7" fmla="*/ 635 h 63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6"/>
                        <a:gd name="T13" fmla="*/ 0 h 635"/>
                        <a:gd name="T14" fmla="*/ 46 w 46"/>
                        <a:gd name="T15" fmla="*/ 635 h 63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6" h="635">
                          <a:moveTo>
                            <a:pt x="46" y="0"/>
                          </a:moveTo>
                          <a:cubicBezTo>
                            <a:pt x="40" y="43"/>
                            <a:pt x="31" y="78"/>
                            <a:pt x="16" y="118"/>
                          </a:cubicBezTo>
                          <a:cubicBezTo>
                            <a:pt x="19" y="207"/>
                            <a:pt x="40" y="352"/>
                            <a:pt x="9" y="450"/>
                          </a:cubicBezTo>
                          <a:cubicBezTo>
                            <a:pt x="0" y="581"/>
                            <a:pt x="2" y="519"/>
                            <a:pt x="2" y="635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60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81" y="2673"/>
                      <a:ext cx="340" cy="643"/>
                    </a:xfrm>
                    <a:custGeom>
                      <a:avLst/>
                      <a:gdLst>
                        <a:gd name="T0" fmla="*/ 23 w 340"/>
                        <a:gd name="T1" fmla="*/ 0 h 643"/>
                        <a:gd name="T2" fmla="*/ 67 w 340"/>
                        <a:gd name="T3" fmla="*/ 177 h 643"/>
                        <a:gd name="T4" fmla="*/ 119 w 340"/>
                        <a:gd name="T5" fmla="*/ 266 h 643"/>
                        <a:gd name="T6" fmla="*/ 126 w 340"/>
                        <a:gd name="T7" fmla="*/ 288 h 643"/>
                        <a:gd name="T8" fmla="*/ 133 w 340"/>
                        <a:gd name="T9" fmla="*/ 347 h 643"/>
                        <a:gd name="T10" fmla="*/ 148 w 340"/>
                        <a:gd name="T11" fmla="*/ 369 h 643"/>
                        <a:gd name="T12" fmla="*/ 185 w 340"/>
                        <a:gd name="T13" fmla="*/ 436 h 643"/>
                        <a:gd name="T14" fmla="*/ 229 w 340"/>
                        <a:gd name="T15" fmla="*/ 473 h 643"/>
                        <a:gd name="T16" fmla="*/ 244 w 340"/>
                        <a:gd name="T17" fmla="*/ 495 h 643"/>
                        <a:gd name="T18" fmla="*/ 289 w 340"/>
                        <a:gd name="T19" fmla="*/ 525 h 643"/>
                        <a:gd name="T20" fmla="*/ 311 w 340"/>
                        <a:gd name="T21" fmla="*/ 547 h 643"/>
                        <a:gd name="T22" fmla="*/ 340 w 340"/>
                        <a:gd name="T23" fmla="*/ 643 h 64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40"/>
                        <a:gd name="T37" fmla="*/ 0 h 643"/>
                        <a:gd name="T38" fmla="*/ 340 w 340"/>
                        <a:gd name="T39" fmla="*/ 643 h 64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40" h="643">
                          <a:moveTo>
                            <a:pt x="23" y="0"/>
                          </a:moveTo>
                          <a:cubicBezTo>
                            <a:pt x="28" y="95"/>
                            <a:pt x="0" y="135"/>
                            <a:pt x="67" y="177"/>
                          </a:cubicBezTo>
                          <a:cubicBezTo>
                            <a:pt x="87" y="208"/>
                            <a:pt x="99" y="237"/>
                            <a:pt x="119" y="266"/>
                          </a:cubicBezTo>
                          <a:cubicBezTo>
                            <a:pt x="121" y="273"/>
                            <a:pt x="125" y="280"/>
                            <a:pt x="126" y="288"/>
                          </a:cubicBezTo>
                          <a:cubicBezTo>
                            <a:pt x="129" y="308"/>
                            <a:pt x="128" y="328"/>
                            <a:pt x="133" y="347"/>
                          </a:cubicBezTo>
                          <a:cubicBezTo>
                            <a:pt x="135" y="356"/>
                            <a:pt x="144" y="361"/>
                            <a:pt x="148" y="369"/>
                          </a:cubicBezTo>
                          <a:cubicBezTo>
                            <a:pt x="162" y="396"/>
                            <a:pt x="152" y="413"/>
                            <a:pt x="185" y="436"/>
                          </a:cubicBezTo>
                          <a:cubicBezTo>
                            <a:pt x="207" y="451"/>
                            <a:pt x="211" y="452"/>
                            <a:pt x="229" y="473"/>
                          </a:cubicBezTo>
                          <a:cubicBezTo>
                            <a:pt x="235" y="480"/>
                            <a:pt x="237" y="489"/>
                            <a:pt x="244" y="495"/>
                          </a:cubicBezTo>
                          <a:cubicBezTo>
                            <a:pt x="258" y="507"/>
                            <a:pt x="276" y="512"/>
                            <a:pt x="289" y="525"/>
                          </a:cubicBezTo>
                          <a:cubicBezTo>
                            <a:pt x="296" y="532"/>
                            <a:pt x="304" y="540"/>
                            <a:pt x="311" y="547"/>
                          </a:cubicBezTo>
                          <a:cubicBezTo>
                            <a:pt x="321" y="580"/>
                            <a:pt x="325" y="612"/>
                            <a:pt x="340" y="643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61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252" y="2710"/>
                      <a:ext cx="469" cy="495"/>
                    </a:xfrm>
                    <a:custGeom>
                      <a:avLst/>
                      <a:gdLst>
                        <a:gd name="T0" fmla="*/ 3 w 469"/>
                        <a:gd name="T1" fmla="*/ 0 h 495"/>
                        <a:gd name="T2" fmla="*/ 26 w 469"/>
                        <a:gd name="T3" fmla="*/ 89 h 495"/>
                        <a:gd name="T4" fmla="*/ 92 w 469"/>
                        <a:gd name="T5" fmla="*/ 118 h 495"/>
                        <a:gd name="T6" fmla="*/ 158 w 469"/>
                        <a:gd name="T7" fmla="*/ 200 h 495"/>
                        <a:gd name="T8" fmla="*/ 277 w 469"/>
                        <a:gd name="T9" fmla="*/ 288 h 495"/>
                        <a:gd name="T10" fmla="*/ 321 w 469"/>
                        <a:gd name="T11" fmla="*/ 318 h 495"/>
                        <a:gd name="T12" fmla="*/ 365 w 469"/>
                        <a:gd name="T13" fmla="*/ 332 h 495"/>
                        <a:gd name="T14" fmla="*/ 424 w 469"/>
                        <a:gd name="T15" fmla="*/ 384 h 495"/>
                        <a:gd name="T16" fmla="*/ 446 w 469"/>
                        <a:gd name="T17" fmla="*/ 451 h 495"/>
                        <a:gd name="T18" fmla="*/ 461 w 469"/>
                        <a:gd name="T19" fmla="*/ 473 h 495"/>
                        <a:gd name="T20" fmla="*/ 469 w 469"/>
                        <a:gd name="T21" fmla="*/ 495 h 4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69"/>
                        <a:gd name="T34" fmla="*/ 0 h 495"/>
                        <a:gd name="T35" fmla="*/ 469 w 469"/>
                        <a:gd name="T36" fmla="*/ 495 h 4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69" h="495">
                          <a:moveTo>
                            <a:pt x="3" y="0"/>
                          </a:moveTo>
                          <a:cubicBezTo>
                            <a:pt x="8" y="39"/>
                            <a:pt x="0" y="63"/>
                            <a:pt x="26" y="89"/>
                          </a:cubicBezTo>
                          <a:cubicBezTo>
                            <a:pt x="43" y="106"/>
                            <a:pt x="92" y="118"/>
                            <a:pt x="92" y="118"/>
                          </a:cubicBezTo>
                          <a:cubicBezTo>
                            <a:pt x="126" y="141"/>
                            <a:pt x="131" y="172"/>
                            <a:pt x="158" y="200"/>
                          </a:cubicBezTo>
                          <a:cubicBezTo>
                            <a:pt x="175" y="247"/>
                            <a:pt x="231" y="274"/>
                            <a:pt x="277" y="288"/>
                          </a:cubicBezTo>
                          <a:cubicBezTo>
                            <a:pt x="292" y="298"/>
                            <a:pt x="304" y="313"/>
                            <a:pt x="321" y="318"/>
                          </a:cubicBezTo>
                          <a:cubicBezTo>
                            <a:pt x="336" y="323"/>
                            <a:pt x="365" y="332"/>
                            <a:pt x="365" y="332"/>
                          </a:cubicBezTo>
                          <a:cubicBezTo>
                            <a:pt x="389" y="348"/>
                            <a:pt x="400" y="368"/>
                            <a:pt x="424" y="384"/>
                          </a:cubicBezTo>
                          <a:cubicBezTo>
                            <a:pt x="432" y="406"/>
                            <a:pt x="433" y="432"/>
                            <a:pt x="446" y="451"/>
                          </a:cubicBezTo>
                          <a:cubicBezTo>
                            <a:pt x="451" y="458"/>
                            <a:pt x="457" y="465"/>
                            <a:pt x="461" y="473"/>
                          </a:cubicBezTo>
                          <a:cubicBezTo>
                            <a:pt x="465" y="480"/>
                            <a:pt x="469" y="495"/>
                            <a:pt x="469" y="495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62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453" y="2962"/>
                      <a:ext cx="62" cy="178"/>
                    </a:xfrm>
                    <a:custGeom>
                      <a:avLst/>
                      <a:gdLst>
                        <a:gd name="T0" fmla="*/ 0 w 62"/>
                        <a:gd name="T1" fmla="*/ 0 h 178"/>
                        <a:gd name="T2" fmla="*/ 8 w 62"/>
                        <a:gd name="T3" fmla="*/ 46 h 178"/>
                        <a:gd name="T4" fmla="*/ 18 w 62"/>
                        <a:gd name="T5" fmla="*/ 58 h 178"/>
                        <a:gd name="T6" fmla="*/ 38 w 62"/>
                        <a:gd name="T7" fmla="*/ 124 h 178"/>
                        <a:gd name="T8" fmla="*/ 52 w 62"/>
                        <a:gd name="T9" fmla="*/ 166 h 178"/>
                        <a:gd name="T10" fmla="*/ 62 w 62"/>
                        <a:gd name="T11" fmla="*/ 178 h 1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2"/>
                        <a:gd name="T19" fmla="*/ 0 h 178"/>
                        <a:gd name="T20" fmla="*/ 62 w 62"/>
                        <a:gd name="T21" fmla="*/ 178 h 1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2" h="178">
                          <a:moveTo>
                            <a:pt x="0" y="0"/>
                          </a:moveTo>
                          <a:cubicBezTo>
                            <a:pt x="1" y="9"/>
                            <a:pt x="1" y="36"/>
                            <a:pt x="8" y="46"/>
                          </a:cubicBezTo>
                          <a:cubicBezTo>
                            <a:pt x="14" y="55"/>
                            <a:pt x="14" y="48"/>
                            <a:pt x="18" y="58"/>
                          </a:cubicBezTo>
                          <a:cubicBezTo>
                            <a:pt x="27" y="79"/>
                            <a:pt x="30" y="103"/>
                            <a:pt x="38" y="124"/>
                          </a:cubicBezTo>
                          <a:cubicBezTo>
                            <a:pt x="43" y="137"/>
                            <a:pt x="47" y="154"/>
                            <a:pt x="52" y="166"/>
                          </a:cubicBezTo>
                          <a:cubicBezTo>
                            <a:pt x="54" y="171"/>
                            <a:pt x="62" y="178"/>
                            <a:pt x="62" y="178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6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015" y="2964"/>
                      <a:ext cx="24" cy="180"/>
                    </a:xfrm>
                    <a:custGeom>
                      <a:avLst/>
                      <a:gdLst>
                        <a:gd name="T0" fmla="*/ 0 w 24"/>
                        <a:gd name="T1" fmla="*/ 0 h 180"/>
                        <a:gd name="T2" fmla="*/ 12 w 24"/>
                        <a:gd name="T3" fmla="*/ 122 h 180"/>
                        <a:gd name="T4" fmla="*/ 24 w 24"/>
                        <a:gd name="T5" fmla="*/ 180 h 180"/>
                        <a:gd name="T6" fmla="*/ 0 60000 65536"/>
                        <a:gd name="T7" fmla="*/ 0 60000 65536"/>
                        <a:gd name="T8" fmla="*/ 0 60000 65536"/>
                        <a:gd name="T9" fmla="*/ 0 w 24"/>
                        <a:gd name="T10" fmla="*/ 0 h 180"/>
                        <a:gd name="T11" fmla="*/ 24 w 24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4" h="180">
                          <a:moveTo>
                            <a:pt x="0" y="0"/>
                          </a:moveTo>
                          <a:cubicBezTo>
                            <a:pt x="5" y="41"/>
                            <a:pt x="2" y="82"/>
                            <a:pt x="12" y="122"/>
                          </a:cubicBezTo>
                          <a:cubicBezTo>
                            <a:pt x="11" y="140"/>
                            <a:pt x="3" y="170"/>
                            <a:pt x="24" y="180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64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27" y="3077"/>
                      <a:ext cx="138" cy="296"/>
                    </a:xfrm>
                    <a:custGeom>
                      <a:avLst/>
                      <a:gdLst>
                        <a:gd name="T0" fmla="*/ 0 w 138"/>
                        <a:gd name="T1" fmla="*/ 0 h 296"/>
                        <a:gd name="T2" fmla="*/ 46 w 138"/>
                        <a:gd name="T3" fmla="*/ 48 h 296"/>
                        <a:gd name="T4" fmla="*/ 62 w 138"/>
                        <a:gd name="T5" fmla="*/ 106 h 296"/>
                        <a:gd name="T6" fmla="*/ 78 w 138"/>
                        <a:gd name="T7" fmla="*/ 226 h 296"/>
                        <a:gd name="T8" fmla="*/ 118 w 138"/>
                        <a:gd name="T9" fmla="*/ 268 h 296"/>
                        <a:gd name="T10" fmla="*/ 120 w 138"/>
                        <a:gd name="T11" fmla="*/ 276 h 296"/>
                        <a:gd name="T12" fmla="*/ 126 w 138"/>
                        <a:gd name="T13" fmla="*/ 280 h 296"/>
                        <a:gd name="T14" fmla="*/ 138 w 138"/>
                        <a:gd name="T15" fmla="*/ 296 h 29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8"/>
                        <a:gd name="T25" fmla="*/ 0 h 296"/>
                        <a:gd name="T26" fmla="*/ 138 w 138"/>
                        <a:gd name="T27" fmla="*/ 296 h 29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8" h="296">
                          <a:moveTo>
                            <a:pt x="0" y="0"/>
                          </a:moveTo>
                          <a:cubicBezTo>
                            <a:pt x="3" y="8"/>
                            <a:pt x="37" y="35"/>
                            <a:pt x="46" y="48"/>
                          </a:cubicBezTo>
                          <a:cubicBezTo>
                            <a:pt x="51" y="67"/>
                            <a:pt x="57" y="87"/>
                            <a:pt x="62" y="106"/>
                          </a:cubicBezTo>
                          <a:cubicBezTo>
                            <a:pt x="65" y="145"/>
                            <a:pt x="65" y="188"/>
                            <a:pt x="78" y="226"/>
                          </a:cubicBezTo>
                          <a:cubicBezTo>
                            <a:pt x="83" y="242"/>
                            <a:pt x="108" y="253"/>
                            <a:pt x="118" y="268"/>
                          </a:cubicBezTo>
                          <a:cubicBezTo>
                            <a:pt x="119" y="271"/>
                            <a:pt x="118" y="274"/>
                            <a:pt x="120" y="276"/>
                          </a:cubicBezTo>
                          <a:cubicBezTo>
                            <a:pt x="121" y="278"/>
                            <a:pt x="125" y="278"/>
                            <a:pt x="126" y="280"/>
                          </a:cubicBezTo>
                          <a:cubicBezTo>
                            <a:pt x="130" y="287"/>
                            <a:pt x="127" y="296"/>
                            <a:pt x="138" y="296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</p:grpSp>
              <p:sp>
                <p:nvSpPr>
                  <p:cNvPr id="137" name="Freeform 14"/>
                  <p:cNvSpPr>
                    <a:spLocks/>
                  </p:cNvSpPr>
                  <p:nvPr/>
                </p:nvSpPr>
                <p:spPr bwMode="auto">
                  <a:xfrm>
                    <a:off x="1202" y="2656"/>
                    <a:ext cx="61" cy="171"/>
                  </a:xfrm>
                  <a:custGeom>
                    <a:avLst/>
                    <a:gdLst>
                      <a:gd name="T0" fmla="*/ 0 w 61"/>
                      <a:gd name="T1" fmla="*/ 2 h 170"/>
                      <a:gd name="T2" fmla="*/ 0 w 61"/>
                      <a:gd name="T3" fmla="*/ 40 h 170"/>
                      <a:gd name="T4" fmla="*/ 2 w 61"/>
                      <a:gd name="T5" fmla="*/ 146 h 170"/>
                      <a:gd name="T6" fmla="*/ 22 w 61"/>
                      <a:gd name="T7" fmla="*/ 170 h 170"/>
                      <a:gd name="T8" fmla="*/ 38 w 61"/>
                      <a:gd name="T9" fmla="*/ 134 h 170"/>
                      <a:gd name="T10" fmla="*/ 48 w 61"/>
                      <a:gd name="T11" fmla="*/ 90 h 170"/>
                      <a:gd name="T12" fmla="*/ 58 w 61"/>
                      <a:gd name="T13" fmla="*/ 66 h 170"/>
                      <a:gd name="T14" fmla="*/ 60 w 61"/>
                      <a:gd name="T15" fmla="*/ 18 h 170"/>
                      <a:gd name="T16" fmla="*/ 52 w 61"/>
                      <a:gd name="T17" fmla="*/ 6 h 170"/>
                      <a:gd name="T18" fmla="*/ 0 w 61"/>
                      <a:gd name="T19" fmla="*/ 2 h 1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1"/>
                      <a:gd name="T31" fmla="*/ 0 h 170"/>
                      <a:gd name="T32" fmla="*/ 61 w 61"/>
                      <a:gd name="T33" fmla="*/ 170 h 17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1" h="170">
                        <a:moveTo>
                          <a:pt x="0" y="2"/>
                        </a:moveTo>
                        <a:cubicBezTo>
                          <a:pt x="6" y="19"/>
                          <a:pt x="0" y="0"/>
                          <a:pt x="0" y="40"/>
                        </a:cubicBezTo>
                        <a:cubicBezTo>
                          <a:pt x="0" y="75"/>
                          <a:pt x="1" y="111"/>
                          <a:pt x="2" y="146"/>
                        </a:cubicBezTo>
                        <a:cubicBezTo>
                          <a:pt x="2" y="156"/>
                          <a:pt x="22" y="170"/>
                          <a:pt x="22" y="170"/>
                        </a:cubicBezTo>
                        <a:cubicBezTo>
                          <a:pt x="30" y="158"/>
                          <a:pt x="27" y="145"/>
                          <a:pt x="38" y="134"/>
                        </a:cubicBezTo>
                        <a:cubicBezTo>
                          <a:pt x="43" y="119"/>
                          <a:pt x="41" y="104"/>
                          <a:pt x="48" y="90"/>
                        </a:cubicBezTo>
                        <a:cubicBezTo>
                          <a:pt x="52" y="82"/>
                          <a:pt x="58" y="66"/>
                          <a:pt x="58" y="66"/>
                        </a:cubicBezTo>
                        <a:cubicBezTo>
                          <a:pt x="59" y="50"/>
                          <a:pt x="60" y="34"/>
                          <a:pt x="60" y="18"/>
                        </a:cubicBezTo>
                        <a:cubicBezTo>
                          <a:pt x="60" y="1"/>
                          <a:pt x="61" y="3"/>
                          <a:pt x="52" y="6"/>
                        </a:cubicBezTo>
                        <a:cubicBezTo>
                          <a:pt x="34" y="3"/>
                          <a:pt x="18" y="7"/>
                          <a:pt x="0" y="2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8100">
                    <a:solidFill>
                      <a:sysClr val="window" lastClr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138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1191" y="2614"/>
                    <a:ext cx="92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003300"/>
                  </a:solidFill>
                  <a:ln w="9525">
                    <a:solidFill>
                      <a:srgbClr val="0033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NL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grpSp>
                <p:nvGrpSpPr>
                  <p:cNvPr id="50274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30" y="1558"/>
                    <a:ext cx="1200" cy="1108"/>
                    <a:chOff x="530" y="1558"/>
                    <a:chExt cx="1200" cy="1108"/>
                  </a:xfrm>
                </p:grpSpPr>
                <p:grpSp>
                  <p:nvGrpSpPr>
                    <p:cNvPr id="50282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9" y="1872"/>
                      <a:ext cx="491" cy="775"/>
                      <a:chOff x="1239" y="1512"/>
                      <a:chExt cx="743" cy="1135"/>
                    </a:xfrm>
                  </p:grpSpPr>
                  <p:sp>
                    <p:nvSpPr>
                      <p:cNvPr id="156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74" y="1511"/>
                        <a:ext cx="708" cy="787"/>
                      </a:xfrm>
                      <a:custGeom>
                        <a:avLst/>
                        <a:gdLst>
                          <a:gd name="T0" fmla="*/ 73 w 708"/>
                          <a:gd name="T1" fmla="*/ 753 h 786"/>
                          <a:gd name="T2" fmla="*/ 46 w 708"/>
                          <a:gd name="T3" fmla="*/ 735 h 786"/>
                          <a:gd name="T4" fmla="*/ 22 w 708"/>
                          <a:gd name="T5" fmla="*/ 690 h 786"/>
                          <a:gd name="T6" fmla="*/ 13 w 708"/>
                          <a:gd name="T7" fmla="*/ 636 h 786"/>
                          <a:gd name="T8" fmla="*/ 7 w 708"/>
                          <a:gd name="T9" fmla="*/ 618 h 786"/>
                          <a:gd name="T10" fmla="*/ 13 w 708"/>
                          <a:gd name="T11" fmla="*/ 552 h 786"/>
                          <a:gd name="T12" fmla="*/ 37 w 708"/>
                          <a:gd name="T13" fmla="*/ 393 h 786"/>
                          <a:gd name="T14" fmla="*/ 67 w 708"/>
                          <a:gd name="T15" fmla="*/ 288 h 786"/>
                          <a:gd name="T16" fmla="*/ 91 w 708"/>
                          <a:gd name="T17" fmla="*/ 279 h 786"/>
                          <a:gd name="T18" fmla="*/ 121 w 708"/>
                          <a:gd name="T19" fmla="*/ 249 h 786"/>
                          <a:gd name="T20" fmla="*/ 130 w 708"/>
                          <a:gd name="T21" fmla="*/ 231 h 786"/>
                          <a:gd name="T22" fmla="*/ 175 w 708"/>
                          <a:gd name="T23" fmla="*/ 186 h 786"/>
                          <a:gd name="T24" fmla="*/ 316 w 708"/>
                          <a:gd name="T25" fmla="*/ 96 h 786"/>
                          <a:gd name="T26" fmla="*/ 361 w 708"/>
                          <a:gd name="T27" fmla="*/ 78 h 786"/>
                          <a:gd name="T28" fmla="*/ 469 w 708"/>
                          <a:gd name="T29" fmla="*/ 57 h 786"/>
                          <a:gd name="T30" fmla="*/ 535 w 708"/>
                          <a:gd name="T31" fmla="*/ 27 h 786"/>
                          <a:gd name="T32" fmla="*/ 673 w 708"/>
                          <a:gd name="T33" fmla="*/ 0 h 786"/>
                          <a:gd name="T34" fmla="*/ 670 w 708"/>
                          <a:gd name="T35" fmla="*/ 27 h 786"/>
                          <a:gd name="T36" fmla="*/ 679 w 708"/>
                          <a:gd name="T37" fmla="*/ 60 h 786"/>
                          <a:gd name="T38" fmla="*/ 673 w 708"/>
                          <a:gd name="T39" fmla="*/ 246 h 786"/>
                          <a:gd name="T40" fmla="*/ 664 w 708"/>
                          <a:gd name="T41" fmla="*/ 291 h 786"/>
                          <a:gd name="T42" fmla="*/ 634 w 708"/>
                          <a:gd name="T43" fmla="*/ 408 h 786"/>
                          <a:gd name="T44" fmla="*/ 592 w 708"/>
                          <a:gd name="T45" fmla="*/ 519 h 786"/>
                          <a:gd name="T46" fmla="*/ 586 w 708"/>
                          <a:gd name="T47" fmla="*/ 543 h 786"/>
                          <a:gd name="T48" fmla="*/ 574 w 708"/>
                          <a:gd name="T49" fmla="*/ 567 h 786"/>
                          <a:gd name="T50" fmla="*/ 553 w 708"/>
                          <a:gd name="T51" fmla="*/ 636 h 786"/>
                          <a:gd name="T52" fmla="*/ 547 w 708"/>
                          <a:gd name="T53" fmla="*/ 654 h 786"/>
                          <a:gd name="T54" fmla="*/ 529 w 708"/>
                          <a:gd name="T55" fmla="*/ 669 h 786"/>
                          <a:gd name="T56" fmla="*/ 502 w 708"/>
                          <a:gd name="T57" fmla="*/ 681 h 786"/>
                          <a:gd name="T58" fmla="*/ 481 w 708"/>
                          <a:gd name="T59" fmla="*/ 711 h 786"/>
                          <a:gd name="T60" fmla="*/ 415 w 708"/>
                          <a:gd name="T61" fmla="*/ 732 h 786"/>
                          <a:gd name="T62" fmla="*/ 376 w 708"/>
                          <a:gd name="T63" fmla="*/ 762 h 786"/>
                          <a:gd name="T64" fmla="*/ 349 w 708"/>
                          <a:gd name="T65" fmla="*/ 768 h 786"/>
                          <a:gd name="T66" fmla="*/ 289 w 708"/>
                          <a:gd name="T67" fmla="*/ 786 h 786"/>
                          <a:gd name="T68" fmla="*/ 220 w 708"/>
                          <a:gd name="T69" fmla="*/ 783 h 786"/>
                          <a:gd name="T70" fmla="*/ 154 w 708"/>
                          <a:gd name="T71" fmla="*/ 759 h 786"/>
                          <a:gd name="T72" fmla="*/ 73 w 708"/>
                          <a:gd name="T73" fmla="*/ 753 h 78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08"/>
                          <a:gd name="T112" fmla="*/ 0 h 786"/>
                          <a:gd name="T113" fmla="*/ 708 w 708"/>
                          <a:gd name="T114" fmla="*/ 786 h 786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08" h="786">
                            <a:moveTo>
                              <a:pt x="73" y="753"/>
                            </a:moveTo>
                            <a:cubicBezTo>
                              <a:pt x="64" y="744"/>
                              <a:pt x="58" y="739"/>
                              <a:pt x="46" y="735"/>
                            </a:cubicBezTo>
                            <a:cubicBezTo>
                              <a:pt x="37" y="721"/>
                              <a:pt x="27" y="706"/>
                              <a:pt x="22" y="690"/>
                            </a:cubicBezTo>
                            <a:cubicBezTo>
                              <a:pt x="20" y="673"/>
                              <a:pt x="17" y="653"/>
                              <a:pt x="13" y="636"/>
                            </a:cubicBezTo>
                            <a:cubicBezTo>
                              <a:pt x="12" y="630"/>
                              <a:pt x="7" y="618"/>
                              <a:pt x="7" y="618"/>
                            </a:cubicBezTo>
                            <a:cubicBezTo>
                              <a:pt x="4" y="592"/>
                              <a:pt x="3" y="576"/>
                              <a:pt x="13" y="552"/>
                            </a:cubicBezTo>
                            <a:cubicBezTo>
                              <a:pt x="7" y="480"/>
                              <a:pt x="0" y="448"/>
                              <a:pt x="37" y="393"/>
                            </a:cubicBezTo>
                            <a:cubicBezTo>
                              <a:pt x="41" y="358"/>
                              <a:pt x="56" y="322"/>
                              <a:pt x="67" y="288"/>
                            </a:cubicBezTo>
                            <a:cubicBezTo>
                              <a:pt x="67" y="287"/>
                              <a:pt x="87" y="280"/>
                              <a:pt x="91" y="279"/>
                            </a:cubicBezTo>
                            <a:cubicBezTo>
                              <a:pt x="101" y="264"/>
                              <a:pt x="101" y="254"/>
                              <a:pt x="121" y="249"/>
                            </a:cubicBezTo>
                            <a:cubicBezTo>
                              <a:pt x="125" y="243"/>
                              <a:pt x="126" y="236"/>
                              <a:pt x="130" y="231"/>
                            </a:cubicBezTo>
                            <a:cubicBezTo>
                              <a:pt x="143" y="215"/>
                              <a:pt x="164" y="203"/>
                              <a:pt x="175" y="186"/>
                            </a:cubicBezTo>
                            <a:cubicBezTo>
                              <a:pt x="210" y="134"/>
                              <a:pt x="254" y="105"/>
                              <a:pt x="316" y="96"/>
                            </a:cubicBezTo>
                            <a:cubicBezTo>
                              <a:pt x="329" y="83"/>
                              <a:pt x="344" y="82"/>
                              <a:pt x="361" y="78"/>
                            </a:cubicBezTo>
                            <a:cubicBezTo>
                              <a:pt x="397" y="69"/>
                              <a:pt x="433" y="62"/>
                              <a:pt x="469" y="57"/>
                            </a:cubicBezTo>
                            <a:cubicBezTo>
                              <a:pt x="483" y="37"/>
                              <a:pt x="512" y="33"/>
                              <a:pt x="535" y="27"/>
                            </a:cubicBezTo>
                            <a:cubicBezTo>
                              <a:pt x="580" y="15"/>
                              <a:pt x="627" y="9"/>
                              <a:pt x="673" y="0"/>
                            </a:cubicBezTo>
                            <a:cubicBezTo>
                              <a:pt x="676" y="9"/>
                              <a:pt x="670" y="27"/>
                              <a:pt x="670" y="27"/>
                            </a:cubicBezTo>
                            <a:cubicBezTo>
                              <a:pt x="672" y="38"/>
                              <a:pt x="679" y="60"/>
                              <a:pt x="679" y="60"/>
                            </a:cubicBezTo>
                            <a:cubicBezTo>
                              <a:pt x="687" y="121"/>
                              <a:pt x="708" y="194"/>
                              <a:pt x="673" y="246"/>
                            </a:cubicBezTo>
                            <a:cubicBezTo>
                              <a:pt x="669" y="261"/>
                              <a:pt x="669" y="276"/>
                              <a:pt x="664" y="291"/>
                            </a:cubicBezTo>
                            <a:cubicBezTo>
                              <a:pt x="662" y="329"/>
                              <a:pt x="663" y="379"/>
                              <a:pt x="634" y="408"/>
                            </a:cubicBezTo>
                            <a:cubicBezTo>
                              <a:pt x="631" y="448"/>
                              <a:pt x="639" y="503"/>
                              <a:pt x="592" y="519"/>
                            </a:cubicBezTo>
                            <a:cubicBezTo>
                              <a:pt x="590" y="527"/>
                              <a:pt x="588" y="535"/>
                              <a:pt x="586" y="543"/>
                            </a:cubicBezTo>
                            <a:cubicBezTo>
                              <a:pt x="584" y="552"/>
                              <a:pt x="574" y="567"/>
                              <a:pt x="574" y="567"/>
                            </a:cubicBezTo>
                            <a:cubicBezTo>
                              <a:pt x="570" y="592"/>
                              <a:pt x="561" y="612"/>
                              <a:pt x="553" y="636"/>
                            </a:cubicBezTo>
                            <a:cubicBezTo>
                              <a:pt x="551" y="642"/>
                              <a:pt x="552" y="650"/>
                              <a:pt x="547" y="654"/>
                            </a:cubicBezTo>
                            <a:cubicBezTo>
                              <a:pt x="541" y="658"/>
                              <a:pt x="536" y="665"/>
                              <a:pt x="529" y="669"/>
                            </a:cubicBezTo>
                            <a:cubicBezTo>
                              <a:pt x="510" y="681"/>
                              <a:pt x="519" y="669"/>
                              <a:pt x="502" y="681"/>
                            </a:cubicBezTo>
                            <a:cubicBezTo>
                              <a:pt x="491" y="689"/>
                              <a:pt x="490" y="703"/>
                              <a:pt x="481" y="711"/>
                            </a:cubicBezTo>
                            <a:cubicBezTo>
                              <a:pt x="470" y="720"/>
                              <a:pt x="430" y="728"/>
                              <a:pt x="415" y="732"/>
                            </a:cubicBezTo>
                            <a:cubicBezTo>
                              <a:pt x="399" y="736"/>
                              <a:pt x="386" y="752"/>
                              <a:pt x="376" y="762"/>
                            </a:cubicBezTo>
                            <a:cubicBezTo>
                              <a:pt x="369" y="769"/>
                              <a:pt x="358" y="766"/>
                              <a:pt x="349" y="768"/>
                            </a:cubicBezTo>
                            <a:cubicBezTo>
                              <a:pt x="329" y="773"/>
                              <a:pt x="309" y="781"/>
                              <a:pt x="289" y="786"/>
                            </a:cubicBezTo>
                            <a:cubicBezTo>
                              <a:pt x="266" y="785"/>
                              <a:pt x="243" y="785"/>
                              <a:pt x="220" y="783"/>
                            </a:cubicBezTo>
                            <a:cubicBezTo>
                              <a:pt x="199" y="781"/>
                              <a:pt x="175" y="762"/>
                              <a:pt x="154" y="759"/>
                            </a:cubicBezTo>
                            <a:cubicBezTo>
                              <a:pt x="111" y="753"/>
                              <a:pt x="101" y="753"/>
                              <a:pt x="73" y="753"/>
                            </a:cubicBezTo>
                            <a:close/>
                          </a:path>
                        </a:pathLst>
                      </a:custGeom>
                      <a:solidFill>
                        <a:srgbClr val="99CC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157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9" y="1538"/>
                        <a:ext cx="684" cy="1109"/>
                      </a:xfrm>
                      <a:custGeom>
                        <a:avLst/>
                        <a:gdLst>
                          <a:gd name="T0" fmla="*/ 0 w 684"/>
                          <a:gd name="T1" fmla="*/ 1104 h 1108"/>
                          <a:gd name="T2" fmla="*/ 0 w 684"/>
                          <a:gd name="T3" fmla="*/ 1029 h 1108"/>
                          <a:gd name="T4" fmla="*/ 15 w 684"/>
                          <a:gd name="T5" fmla="*/ 960 h 1108"/>
                          <a:gd name="T6" fmla="*/ 36 w 684"/>
                          <a:gd name="T7" fmla="*/ 879 h 1108"/>
                          <a:gd name="T8" fmla="*/ 42 w 684"/>
                          <a:gd name="T9" fmla="*/ 852 h 1108"/>
                          <a:gd name="T10" fmla="*/ 54 w 684"/>
                          <a:gd name="T11" fmla="*/ 834 h 1108"/>
                          <a:gd name="T12" fmla="*/ 75 w 684"/>
                          <a:gd name="T13" fmla="*/ 771 h 1108"/>
                          <a:gd name="T14" fmla="*/ 96 w 684"/>
                          <a:gd name="T15" fmla="*/ 726 h 1108"/>
                          <a:gd name="T16" fmla="*/ 147 w 684"/>
                          <a:gd name="T17" fmla="*/ 663 h 1108"/>
                          <a:gd name="T18" fmla="*/ 171 w 684"/>
                          <a:gd name="T19" fmla="*/ 618 h 1108"/>
                          <a:gd name="T20" fmla="*/ 243 w 684"/>
                          <a:gd name="T21" fmla="*/ 558 h 1108"/>
                          <a:gd name="T22" fmla="*/ 285 w 684"/>
                          <a:gd name="T23" fmla="*/ 504 h 1108"/>
                          <a:gd name="T24" fmla="*/ 312 w 684"/>
                          <a:gd name="T25" fmla="*/ 483 h 1108"/>
                          <a:gd name="T26" fmla="*/ 333 w 684"/>
                          <a:gd name="T27" fmla="*/ 462 h 1108"/>
                          <a:gd name="T28" fmla="*/ 375 w 684"/>
                          <a:gd name="T29" fmla="*/ 429 h 1108"/>
                          <a:gd name="T30" fmla="*/ 441 w 684"/>
                          <a:gd name="T31" fmla="*/ 378 h 1108"/>
                          <a:gd name="T32" fmla="*/ 501 w 684"/>
                          <a:gd name="T33" fmla="*/ 345 h 1108"/>
                          <a:gd name="T34" fmla="*/ 528 w 684"/>
                          <a:gd name="T35" fmla="*/ 327 h 1108"/>
                          <a:gd name="T36" fmla="*/ 537 w 684"/>
                          <a:gd name="T37" fmla="*/ 321 h 1108"/>
                          <a:gd name="T38" fmla="*/ 588 w 684"/>
                          <a:gd name="T39" fmla="*/ 264 h 1108"/>
                          <a:gd name="T40" fmla="*/ 609 w 684"/>
                          <a:gd name="T41" fmla="*/ 219 h 1108"/>
                          <a:gd name="T42" fmla="*/ 621 w 684"/>
                          <a:gd name="T43" fmla="*/ 201 h 1108"/>
                          <a:gd name="T44" fmla="*/ 633 w 684"/>
                          <a:gd name="T45" fmla="*/ 171 h 1108"/>
                          <a:gd name="T46" fmla="*/ 654 w 684"/>
                          <a:gd name="T47" fmla="*/ 99 h 1108"/>
                          <a:gd name="T48" fmla="*/ 666 w 684"/>
                          <a:gd name="T49" fmla="*/ 57 h 1108"/>
                          <a:gd name="T50" fmla="*/ 678 w 684"/>
                          <a:gd name="T51" fmla="*/ 39 h 1108"/>
                          <a:gd name="T52" fmla="*/ 681 w 684"/>
                          <a:gd name="T53" fmla="*/ 30 h 1108"/>
                          <a:gd name="T54" fmla="*/ 684 w 684"/>
                          <a:gd name="T55" fmla="*/ 0 h 1108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684"/>
                          <a:gd name="T85" fmla="*/ 0 h 1108"/>
                          <a:gd name="T86" fmla="*/ 684 w 684"/>
                          <a:gd name="T87" fmla="*/ 1108 h 1108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684" h="1108">
                            <a:moveTo>
                              <a:pt x="0" y="1104"/>
                            </a:moveTo>
                            <a:cubicBezTo>
                              <a:pt x="10" y="1073"/>
                              <a:pt x="0" y="1108"/>
                              <a:pt x="0" y="1029"/>
                            </a:cubicBezTo>
                            <a:cubicBezTo>
                              <a:pt x="0" y="1007"/>
                              <a:pt x="8" y="981"/>
                              <a:pt x="15" y="960"/>
                            </a:cubicBezTo>
                            <a:cubicBezTo>
                              <a:pt x="17" y="924"/>
                              <a:pt x="18" y="907"/>
                              <a:pt x="36" y="879"/>
                            </a:cubicBezTo>
                            <a:cubicBezTo>
                              <a:pt x="37" y="874"/>
                              <a:pt x="38" y="858"/>
                              <a:pt x="42" y="852"/>
                            </a:cubicBezTo>
                            <a:cubicBezTo>
                              <a:pt x="46" y="846"/>
                              <a:pt x="54" y="834"/>
                              <a:pt x="54" y="834"/>
                            </a:cubicBezTo>
                            <a:cubicBezTo>
                              <a:pt x="57" y="814"/>
                              <a:pt x="57" y="783"/>
                              <a:pt x="75" y="771"/>
                            </a:cubicBezTo>
                            <a:cubicBezTo>
                              <a:pt x="85" y="757"/>
                              <a:pt x="87" y="740"/>
                              <a:pt x="96" y="726"/>
                            </a:cubicBezTo>
                            <a:cubicBezTo>
                              <a:pt x="101" y="688"/>
                              <a:pt x="126" y="689"/>
                              <a:pt x="147" y="663"/>
                            </a:cubicBezTo>
                            <a:cubicBezTo>
                              <a:pt x="158" y="650"/>
                              <a:pt x="161" y="631"/>
                              <a:pt x="171" y="618"/>
                            </a:cubicBezTo>
                            <a:cubicBezTo>
                              <a:pt x="188" y="596"/>
                              <a:pt x="216" y="567"/>
                              <a:pt x="243" y="558"/>
                            </a:cubicBezTo>
                            <a:cubicBezTo>
                              <a:pt x="260" y="541"/>
                              <a:pt x="267" y="522"/>
                              <a:pt x="285" y="504"/>
                            </a:cubicBezTo>
                            <a:cubicBezTo>
                              <a:pt x="293" y="496"/>
                              <a:pt x="312" y="483"/>
                              <a:pt x="312" y="483"/>
                            </a:cubicBezTo>
                            <a:cubicBezTo>
                              <a:pt x="315" y="474"/>
                              <a:pt x="333" y="462"/>
                              <a:pt x="333" y="462"/>
                            </a:cubicBezTo>
                            <a:cubicBezTo>
                              <a:pt x="340" y="451"/>
                              <a:pt x="361" y="434"/>
                              <a:pt x="375" y="429"/>
                            </a:cubicBezTo>
                            <a:cubicBezTo>
                              <a:pt x="390" y="406"/>
                              <a:pt x="414" y="387"/>
                              <a:pt x="441" y="378"/>
                            </a:cubicBezTo>
                            <a:cubicBezTo>
                              <a:pt x="454" y="359"/>
                              <a:pt x="480" y="350"/>
                              <a:pt x="501" y="345"/>
                            </a:cubicBezTo>
                            <a:cubicBezTo>
                              <a:pt x="510" y="339"/>
                              <a:pt x="519" y="333"/>
                              <a:pt x="528" y="327"/>
                            </a:cubicBezTo>
                            <a:cubicBezTo>
                              <a:pt x="531" y="325"/>
                              <a:pt x="537" y="321"/>
                              <a:pt x="537" y="321"/>
                            </a:cubicBezTo>
                            <a:cubicBezTo>
                              <a:pt x="551" y="300"/>
                              <a:pt x="574" y="285"/>
                              <a:pt x="588" y="264"/>
                            </a:cubicBezTo>
                            <a:cubicBezTo>
                              <a:pt x="594" y="213"/>
                              <a:pt x="583" y="258"/>
                              <a:pt x="609" y="219"/>
                            </a:cubicBezTo>
                            <a:cubicBezTo>
                              <a:pt x="613" y="213"/>
                              <a:pt x="621" y="201"/>
                              <a:pt x="621" y="201"/>
                            </a:cubicBezTo>
                            <a:cubicBezTo>
                              <a:pt x="624" y="190"/>
                              <a:pt x="629" y="182"/>
                              <a:pt x="633" y="171"/>
                            </a:cubicBezTo>
                            <a:cubicBezTo>
                              <a:pt x="636" y="145"/>
                              <a:pt x="643" y="123"/>
                              <a:pt x="654" y="99"/>
                            </a:cubicBezTo>
                            <a:cubicBezTo>
                              <a:pt x="660" y="86"/>
                              <a:pt x="660" y="70"/>
                              <a:pt x="666" y="57"/>
                            </a:cubicBezTo>
                            <a:cubicBezTo>
                              <a:pt x="669" y="50"/>
                              <a:pt x="676" y="46"/>
                              <a:pt x="678" y="39"/>
                            </a:cubicBezTo>
                            <a:cubicBezTo>
                              <a:pt x="679" y="36"/>
                              <a:pt x="680" y="33"/>
                              <a:pt x="681" y="30"/>
                            </a:cubicBezTo>
                            <a:cubicBezTo>
                              <a:pt x="682" y="20"/>
                              <a:pt x="684" y="0"/>
                              <a:pt x="684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  <p:sp>
                  <p:nvSpPr>
                    <p:cNvPr id="148" name="Freeform 24"/>
                    <p:cNvSpPr>
                      <a:spLocks/>
                    </p:cNvSpPr>
                    <p:nvPr/>
                  </p:nvSpPr>
                  <p:spPr bwMode="auto">
                    <a:xfrm flipH="1">
                      <a:off x="544" y="1558"/>
                      <a:ext cx="684" cy="1108"/>
                    </a:xfrm>
                    <a:custGeom>
                      <a:avLst/>
                      <a:gdLst>
                        <a:gd name="T0" fmla="*/ 0 w 684"/>
                        <a:gd name="T1" fmla="*/ 1104 h 1108"/>
                        <a:gd name="T2" fmla="*/ 0 w 684"/>
                        <a:gd name="T3" fmla="*/ 1029 h 1108"/>
                        <a:gd name="T4" fmla="*/ 15 w 684"/>
                        <a:gd name="T5" fmla="*/ 960 h 1108"/>
                        <a:gd name="T6" fmla="*/ 36 w 684"/>
                        <a:gd name="T7" fmla="*/ 879 h 1108"/>
                        <a:gd name="T8" fmla="*/ 42 w 684"/>
                        <a:gd name="T9" fmla="*/ 852 h 1108"/>
                        <a:gd name="T10" fmla="*/ 54 w 684"/>
                        <a:gd name="T11" fmla="*/ 834 h 1108"/>
                        <a:gd name="T12" fmla="*/ 75 w 684"/>
                        <a:gd name="T13" fmla="*/ 771 h 1108"/>
                        <a:gd name="T14" fmla="*/ 96 w 684"/>
                        <a:gd name="T15" fmla="*/ 726 h 1108"/>
                        <a:gd name="T16" fmla="*/ 147 w 684"/>
                        <a:gd name="T17" fmla="*/ 663 h 1108"/>
                        <a:gd name="T18" fmla="*/ 171 w 684"/>
                        <a:gd name="T19" fmla="*/ 618 h 1108"/>
                        <a:gd name="T20" fmla="*/ 243 w 684"/>
                        <a:gd name="T21" fmla="*/ 558 h 1108"/>
                        <a:gd name="T22" fmla="*/ 285 w 684"/>
                        <a:gd name="T23" fmla="*/ 504 h 1108"/>
                        <a:gd name="T24" fmla="*/ 312 w 684"/>
                        <a:gd name="T25" fmla="*/ 483 h 1108"/>
                        <a:gd name="T26" fmla="*/ 333 w 684"/>
                        <a:gd name="T27" fmla="*/ 462 h 1108"/>
                        <a:gd name="T28" fmla="*/ 375 w 684"/>
                        <a:gd name="T29" fmla="*/ 429 h 1108"/>
                        <a:gd name="T30" fmla="*/ 441 w 684"/>
                        <a:gd name="T31" fmla="*/ 378 h 1108"/>
                        <a:gd name="T32" fmla="*/ 501 w 684"/>
                        <a:gd name="T33" fmla="*/ 345 h 1108"/>
                        <a:gd name="T34" fmla="*/ 528 w 684"/>
                        <a:gd name="T35" fmla="*/ 327 h 1108"/>
                        <a:gd name="T36" fmla="*/ 537 w 684"/>
                        <a:gd name="T37" fmla="*/ 321 h 1108"/>
                        <a:gd name="T38" fmla="*/ 588 w 684"/>
                        <a:gd name="T39" fmla="*/ 264 h 1108"/>
                        <a:gd name="T40" fmla="*/ 609 w 684"/>
                        <a:gd name="T41" fmla="*/ 219 h 1108"/>
                        <a:gd name="T42" fmla="*/ 621 w 684"/>
                        <a:gd name="T43" fmla="*/ 201 h 1108"/>
                        <a:gd name="T44" fmla="*/ 633 w 684"/>
                        <a:gd name="T45" fmla="*/ 171 h 1108"/>
                        <a:gd name="T46" fmla="*/ 654 w 684"/>
                        <a:gd name="T47" fmla="*/ 99 h 1108"/>
                        <a:gd name="T48" fmla="*/ 666 w 684"/>
                        <a:gd name="T49" fmla="*/ 57 h 1108"/>
                        <a:gd name="T50" fmla="*/ 678 w 684"/>
                        <a:gd name="T51" fmla="*/ 39 h 1108"/>
                        <a:gd name="T52" fmla="*/ 681 w 684"/>
                        <a:gd name="T53" fmla="*/ 30 h 1108"/>
                        <a:gd name="T54" fmla="*/ 684 w 684"/>
                        <a:gd name="T55" fmla="*/ 0 h 1108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w 684"/>
                        <a:gd name="T85" fmla="*/ 0 h 1108"/>
                        <a:gd name="T86" fmla="*/ 684 w 684"/>
                        <a:gd name="T87" fmla="*/ 1108 h 1108"/>
                      </a:gdLst>
                      <a:ahLst/>
                      <a:cxnLst>
                        <a:cxn ang="T56">
                          <a:pos x="T0" y="T1"/>
                        </a:cxn>
                        <a:cxn ang="T57">
                          <a:pos x="T2" y="T3"/>
                        </a:cxn>
                        <a:cxn ang="T58">
                          <a:pos x="T4" y="T5"/>
                        </a:cxn>
                        <a:cxn ang="T59">
                          <a:pos x="T6" y="T7"/>
                        </a:cxn>
                        <a:cxn ang="T60">
                          <a:pos x="T8" y="T9"/>
                        </a:cxn>
                        <a:cxn ang="T61">
                          <a:pos x="T10" y="T11"/>
                        </a:cxn>
                        <a:cxn ang="T62">
                          <a:pos x="T12" y="T13"/>
                        </a:cxn>
                        <a:cxn ang="T63">
                          <a:pos x="T14" y="T15"/>
                        </a:cxn>
                        <a:cxn ang="T64">
                          <a:pos x="T16" y="T17"/>
                        </a:cxn>
                        <a:cxn ang="T65">
                          <a:pos x="T18" y="T19"/>
                        </a:cxn>
                        <a:cxn ang="T66">
                          <a:pos x="T20" y="T21"/>
                        </a:cxn>
                        <a:cxn ang="T67">
                          <a:pos x="T22" y="T23"/>
                        </a:cxn>
                        <a:cxn ang="T68">
                          <a:pos x="T24" y="T25"/>
                        </a:cxn>
                        <a:cxn ang="T69">
                          <a:pos x="T26" y="T27"/>
                        </a:cxn>
                        <a:cxn ang="T70">
                          <a:pos x="T28" y="T29"/>
                        </a:cxn>
                        <a:cxn ang="T71">
                          <a:pos x="T30" y="T31"/>
                        </a:cxn>
                        <a:cxn ang="T72">
                          <a:pos x="T32" y="T33"/>
                        </a:cxn>
                        <a:cxn ang="T73">
                          <a:pos x="T34" y="T35"/>
                        </a:cxn>
                        <a:cxn ang="T74">
                          <a:pos x="T36" y="T37"/>
                        </a:cxn>
                        <a:cxn ang="T75">
                          <a:pos x="T38" y="T39"/>
                        </a:cxn>
                        <a:cxn ang="T76">
                          <a:pos x="T40" y="T41"/>
                        </a:cxn>
                        <a:cxn ang="T77">
                          <a:pos x="T42" y="T43"/>
                        </a:cxn>
                        <a:cxn ang="T78">
                          <a:pos x="T44" y="T45"/>
                        </a:cxn>
                        <a:cxn ang="T79">
                          <a:pos x="T46" y="T47"/>
                        </a:cxn>
                        <a:cxn ang="T80">
                          <a:pos x="T48" y="T49"/>
                        </a:cxn>
                        <a:cxn ang="T81">
                          <a:pos x="T50" y="T51"/>
                        </a:cxn>
                        <a:cxn ang="T82">
                          <a:pos x="T52" y="T53"/>
                        </a:cxn>
                        <a:cxn ang="T83">
                          <a:pos x="T54" y="T55"/>
                        </a:cxn>
                      </a:cxnLst>
                      <a:rect l="T84" t="T85" r="T86" b="T87"/>
                      <a:pathLst>
                        <a:path w="684" h="1108">
                          <a:moveTo>
                            <a:pt x="0" y="1104"/>
                          </a:moveTo>
                          <a:cubicBezTo>
                            <a:pt x="10" y="1073"/>
                            <a:pt x="0" y="1108"/>
                            <a:pt x="0" y="1029"/>
                          </a:cubicBezTo>
                          <a:cubicBezTo>
                            <a:pt x="0" y="1007"/>
                            <a:pt x="8" y="981"/>
                            <a:pt x="15" y="960"/>
                          </a:cubicBezTo>
                          <a:cubicBezTo>
                            <a:pt x="17" y="924"/>
                            <a:pt x="18" y="907"/>
                            <a:pt x="36" y="879"/>
                          </a:cubicBezTo>
                          <a:cubicBezTo>
                            <a:pt x="37" y="874"/>
                            <a:pt x="38" y="858"/>
                            <a:pt x="42" y="852"/>
                          </a:cubicBezTo>
                          <a:cubicBezTo>
                            <a:pt x="46" y="846"/>
                            <a:pt x="54" y="834"/>
                            <a:pt x="54" y="834"/>
                          </a:cubicBezTo>
                          <a:cubicBezTo>
                            <a:pt x="57" y="814"/>
                            <a:pt x="57" y="783"/>
                            <a:pt x="75" y="771"/>
                          </a:cubicBezTo>
                          <a:cubicBezTo>
                            <a:pt x="85" y="757"/>
                            <a:pt x="87" y="740"/>
                            <a:pt x="96" y="726"/>
                          </a:cubicBezTo>
                          <a:cubicBezTo>
                            <a:pt x="101" y="688"/>
                            <a:pt x="126" y="689"/>
                            <a:pt x="147" y="663"/>
                          </a:cubicBezTo>
                          <a:cubicBezTo>
                            <a:pt x="158" y="650"/>
                            <a:pt x="161" y="631"/>
                            <a:pt x="171" y="618"/>
                          </a:cubicBezTo>
                          <a:cubicBezTo>
                            <a:pt x="188" y="596"/>
                            <a:pt x="216" y="567"/>
                            <a:pt x="243" y="558"/>
                          </a:cubicBezTo>
                          <a:cubicBezTo>
                            <a:pt x="260" y="541"/>
                            <a:pt x="267" y="522"/>
                            <a:pt x="285" y="504"/>
                          </a:cubicBezTo>
                          <a:cubicBezTo>
                            <a:pt x="293" y="496"/>
                            <a:pt x="312" y="483"/>
                            <a:pt x="312" y="483"/>
                          </a:cubicBezTo>
                          <a:cubicBezTo>
                            <a:pt x="315" y="474"/>
                            <a:pt x="333" y="462"/>
                            <a:pt x="333" y="462"/>
                          </a:cubicBezTo>
                          <a:cubicBezTo>
                            <a:pt x="340" y="451"/>
                            <a:pt x="361" y="434"/>
                            <a:pt x="375" y="429"/>
                          </a:cubicBezTo>
                          <a:cubicBezTo>
                            <a:pt x="390" y="406"/>
                            <a:pt x="414" y="387"/>
                            <a:pt x="441" y="378"/>
                          </a:cubicBezTo>
                          <a:cubicBezTo>
                            <a:pt x="454" y="359"/>
                            <a:pt x="480" y="350"/>
                            <a:pt x="501" y="345"/>
                          </a:cubicBezTo>
                          <a:cubicBezTo>
                            <a:pt x="510" y="339"/>
                            <a:pt x="519" y="333"/>
                            <a:pt x="528" y="327"/>
                          </a:cubicBezTo>
                          <a:cubicBezTo>
                            <a:pt x="531" y="325"/>
                            <a:pt x="537" y="321"/>
                            <a:pt x="537" y="321"/>
                          </a:cubicBezTo>
                          <a:cubicBezTo>
                            <a:pt x="551" y="300"/>
                            <a:pt x="574" y="285"/>
                            <a:pt x="588" y="264"/>
                          </a:cubicBezTo>
                          <a:cubicBezTo>
                            <a:pt x="594" y="213"/>
                            <a:pt x="583" y="258"/>
                            <a:pt x="609" y="219"/>
                          </a:cubicBezTo>
                          <a:cubicBezTo>
                            <a:pt x="613" y="213"/>
                            <a:pt x="621" y="201"/>
                            <a:pt x="621" y="201"/>
                          </a:cubicBezTo>
                          <a:cubicBezTo>
                            <a:pt x="624" y="190"/>
                            <a:pt x="629" y="182"/>
                            <a:pt x="633" y="171"/>
                          </a:cubicBezTo>
                          <a:cubicBezTo>
                            <a:pt x="636" y="145"/>
                            <a:pt x="643" y="123"/>
                            <a:pt x="654" y="99"/>
                          </a:cubicBezTo>
                          <a:cubicBezTo>
                            <a:pt x="660" y="86"/>
                            <a:pt x="660" y="70"/>
                            <a:pt x="666" y="57"/>
                          </a:cubicBezTo>
                          <a:cubicBezTo>
                            <a:pt x="669" y="50"/>
                            <a:pt x="676" y="46"/>
                            <a:pt x="678" y="39"/>
                          </a:cubicBezTo>
                          <a:cubicBezTo>
                            <a:pt x="679" y="36"/>
                            <a:pt x="680" y="33"/>
                            <a:pt x="681" y="30"/>
                          </a:cubicBezTo>
                          <a:cubicBezTo>
                            <a:pt x="682" y="20"/>
                            <a:pt x="684" y="0"/>
                            <a:pt x="684" y="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grpSp>
                  <p:nvGrpSpPr>
                    <p:cNvPr id="5028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0" y="1656"/>
                      <a:ext cx="498" cy="510"/>
                      <a:chOff x="526" y="1656"/>
                      <a:chExt cx="498" cy="510"/>
                    </a:xfrm>
                  </p:grpSpPr>
                  <p:sp>
                    <p:nvSpPr>
                      <p:cNvPr id="150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96" y="1656"/>
                        <a:ext cx="48" cy="228"/>
                      </a:xfrm>
                      <a:custGeom>
                        <a:avLst/>
                        <a:gdLst>
                          <a:gd name="T0" fmla="*/ 36 w 48"/>
                          <a:gd name="T1" fmla="*/ 0 h 228"/>
                          <a:gd name="T2" fmla="*/ 30 w 48"/>
                          <a:gd name="T3" fmla="*/ 168 h 228"/>
                          <a:gd name="T4" fmla="*/ 18 w 48"/>
                          <a:gd name="T5" fmla="*/ 216 h 228"/>
                          <a:gd name="T6" fmla="*/ 0 w 48"/>
                          <a:gd name="T7" fmla="*/ 228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151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59" y="1698"/>
                        <a:ext cx="30" cy="282"/>
                      </a:xfrm>
                      <a:custGeom>
                        <a:avLst/>
                        <a:gdLst>
                          <a:gd name="T0" fmla="*/ 15 w 42"/>
                          <a:gd name="T1" fmla="*/ 0 h 180"/>
                          <a:gd name="T2" fmla="*/ 14 w 42"/>
                          <a:gd name="T3" fmla="*/ 484 h 180"/>
                          <a:gd name="T4" fmla="*/ 0 w 42"/>
                          <a:gd name="T5" fmla="*/ 692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152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95" y="1834"/>
                        <a:ext cx="30" cy="282"/>
                      </a:xfrm>
                      <a:custGeom>
                        <a:avLst/>
                        <a:gdLst>
                          <a:gd name="T0" fmla="*/ 15 w 42"/>
                          <a:gd name="T1" fmla="*/ 0 h 180"/>
                          <a:gd name="T2" fmla="*/ 14 w 42"/>
                          <a:gd name="T3" fmla="*/ 484 h 180"/>
                          <a:gd name="T4" fmla="*/ 0 w 42"/>
                          <a:gd name="T5" fmla="*/ 692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153" name="Freeform 34"/>
                      <p:cNvSpPr>
                        <a:spLocks/>
                      </p:cNvSpPr>
                      <p:nvPr/>
                    </p:nvSpPr>
                    <p:spPr bwMode="auto">
                      <a:xfrm rot="18180825" flipH="1">
                        <a:off x="582" y="1783"/>
                        <a:ext cx="52" cy="164"/>
                      </a:xfrm>
                      <a:custGeom>
                        <a:avLst/>
                        <a:gdLst>
                          <a:gd name="T0" fmla="*/ 46 w 48"/>
                          <a:gd name="T1" fmla="*/ 0 h 228"/>
                          <a:gd name="T2" fmla="*/ 38 w 48"/>
                          <a:gd name="T3" fmla="*/ 63 h 228"/>
                          <a:gd name="T4" fmla="*/ 24 w 48"/>
                          <a:gd name="T5" fmla="*/ 80 h 228"/>
                          <a:gd name="T6" fmla="*/ 0 w 48"/>
                          <a:gd name="T7" fmla="*/ 85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154" name="Freeform 35"/>
                      <p:cNvSpPr>
                        <a:spLocks/>
                      </p:cNvSpPr>
                      <p:nvPr/>
                    </p:nvSpPr>
                    <p:spPr bwMode="auto">
                      <a:xfrm rot="16419329" flipH="1">
                        <a:off x="685" y="1863"/>
                        <a:ext cx="59" cy="276"/>
                      </a:xfrm>
                      <a:custGeom>
                        <a:avLst/>
                        <a:gdLst>
                          <a:gd name="T0" fmla="*/ 66 w 48"/>
                          <a:gd name="T1" fmla="*/ 0 h 228"/>
                          <a:gd name="T2" fmla="*/ 55 w 48"/>
                          <a:gd name="T3" fmla="*/ 296 h 228"/>
                          <a:gd name="T4" fmla="*/ 33 w 48"/>
                          <a:gd name="T5" fmla="*/ 380 h 228"/>
                          <a:gd name="T6" fmla="*/ 0 w 48"/>
                          <a:gd name="T7" fmla="*/ 400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155" name="Freeform 36"/>
                      <p:cNvSpPr>
                        <a:spLocks/>
                      </p:cNvSpPr>
                      <p:nvPr/>
                    </p:nvSpPr>
                    <p:spPr bwMode="auto">
                      <a:xfrm rot="16419329" flipH="1">
                        <a:off x="821" y="1999"/>
                        <a:ext cx="59" cy="276"/>
                      </a:xfrm>
                      <a:custGeom>
                        <a:avLst/>
                        <a:gdLst>
                          <a:gd name="T0" fmla="*/ 66 w 48"/>
                          <a:gd name="T1" fmla="*/ 0 h 228"/>
                          <a:gd name="T2" fmla="*/ 55 w 48"/>
                          <a:gd name="T3" fmla="*/ 296 h 228"/>
                          <a:gd name="T4" fmla="*/ 33 w 48"/>
                          <a:gd name="T5" fmla="*/ 380 h 228"/>
                          <a:gd name="T6" fmla="*/ 0 w 48"/>
                          <a:gd name="T7" fmla="*/ 400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0275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332" y="1949"/>
                    <a:ext cx="351" cy="374"/>
                    <a:chOff x="1332" y="1949"/>
                    <a:chExt cx="351" cy="374"/>
                  </a:xfrm>
                </p:grpSpPr>
                <p:sp>
                  <p:nvSpPr>
                    <p:cNvPr id="141" name="Freeform 43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611" y="2076"/>
                      <a:ext cx="27" cy="117"/>
                    </a:xfrm>
                    <a:custGeom>
                      <a:avLst/>
                      <a:gdLst>
                        <a:gd name="T0" fmla="*/ 6 w 48"/>
                        <a:gd name="T1" fmla="*/ 0 h 228"/>
                        <a:gd name="T2" fmla="*/ 6 w 48"/>
                        <a:gd name="T3" fmla="*/ 23 h 228"/>
                        <a:gd name="T4" fmla="*/ 3 w 48"/>
                        <a:gd name="T5" fmla="*/ 29 h 228"/>
                        <a:gd name="T6" fmla="*/ 0 w 48"/>
                        <a:gd name="T7" fmla="*/ 31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42" name="Freeform 44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528" y="2154"/>
                      <a:ext cx="27" cy="154"/>
                    </a:xfrm>
                    <a:custGeom>
                      <a:avLst/>
                      <a:gdLst>
                        <a:gd name="T0" fmla="*/ 11 w 42"/>
                        <a:gd name="T1" fmla="*/ 0 h 180"/>
                        <a:gd name="T2" fmla="*/ 10 w 42"/>
                        <a:gd name="T3" fmla="*/ 77 h 180"/>
                        <a:gd name="T4" fmla="*/ 0 w 42"/>
                        <a:gd name="T5" fmla="*/ 111 h 180"/>
                        <a:gd name="T6" fmla="*/ 0 60000 65536"/>
                        <a:gd name="T7" fmla="*/ 0 60000 65536"/>
                        <a:gd name="T8" fmla="*/ 0 60000 65536"/>
                        <a:gd name="T9" fmla="*/ 0 w 42"/>
                        <a:gd name="T10" fmla="*/ 0 h 180"/>
                        <a:gd name="T11" fmla="*/ 42 w 42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" h="180">
                          <a:moveTo>
                            <a:pt x="42" y="0"/>
                          </a:moveTo>
                          <a:cubicBezTo>
                            <a:pt x="40" y="42"/>
                            <a:pt x="39" y="84"/>
                            <a:pt x="36" y="126"/>
                          </a:cubicBezTo>
                          <a:cubicBezTo>
                            <a:pt x="34" y="144"/>
                            <a:pt x="20" y="180"/>
                            <a:pt x="0" y="18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43" name="Freeform 45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461" y="2216"/>
                      <a:ext cx="19" cy="195"/>
                    </a:xfrm>
                    <a:custGeom>
                      <a:avLst/>
                      <a:gdLst>
                        <a:gd name="T0" fmla="*/ 4 w 42"/>
                        <a:gd name="T1" fmla="*/ 0 h 180"/>
                        <a:gd name="T2" fmla="*/ 3 w 42"/>
                        <a:gd name="T3" fmla="*/ 162 h 180"/>
                        <a:gd name="T4" fmla="*/ 0 w 42"/>
                        <a:gd name="T5" fmla="*/ 232 h 180"/>
                        <a:gd name="T6" fmla="*/ 0 60000 65536"/>
                        <a:gd name="T7" fmla="*/ 0 60000 65536"/>
                        <a:gd name="T8" fmla="*/ 0 60000 65536"/>
                        <a:gd name="T9" fmla="*/ 0 w 42"/>
                        <a:gd name="T10" fmla="*/ 0 h 180"/>
                        <a:gd name="T11" fmla="*/ 42 w 42"/>
                        <a:gd name="T12" fmla="*/ 180 h 18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2" h="180">
                          <a:moveTo>
                            <a:pt x="42" y="0"/>
                          </a:moveTo>
                          <a:cubicBezTo>
                            <a:pt x="40" y="42"/>
                            <a:pt x="39" y="84"/>
                            <a:pt x="36" y="126"/>
                          </a:cubicBezTo>
                          <a:cubicBezTo>
                            <a:pt x="34" y="144"/>
                            <a:pt x="20" y="180"/>
                            <a:pt x="0" y="18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44" name="Freeform 47"/>
                    <p:cNvSpPr>
                      <a:spLocks/>
                    </p:cNvSpPr>
                    <p:nvPr/>
                  </p:nvSpPr>
                  <p:spPr bwMode="auto">
                    <a:xfrm rot="219329" flipH="1">
                      <a:off x="1427" y="1992"/>
                      <a:ext cx="40" cy="221"/>
                    </a:xfrm>
                    <a:custGeom>
                      <a:avLst/>
                      <a:gdLst>
                        <a:gd name="T0" fmla="*/ 21 w 48"/>
                        <a:gd name="T1" fmla="*/ 0 h 228"/>
                        <a:gd name="T2" fmla="*/ 18 w 48"/>
                        <a:gd name="T3" fmla="*/ 153 h 228"/>
                        <a:gd name="T4" fmla="*/ 10 w 48"/>
                        <a:gd name="T5" fmla="*/ 197 h 228"/>
                        <a:gd name="T6" fmla="*/ 0 w 48"/>
                        <a:gd name="T7" fmla="*/ 207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45" name="Freeform 48"/>
                    <p:cNvSpPr>
                      <a:spLocks/>
                    </p:cNvSpPr>
                    <p:nvPr/>
                  </p:nvSpPr>
                  <p:spPr bwMode="auto">
                    <a:xfrm rot="219329" flipH="1">
                      <a:off x="1332" y="2083"/>
                      <a:ext cx="46" cy="216"/>
                    </a:xfrm>
                    <a:custGeom>
                      <a:avLst/>
                      <a:gdLst>
                        <a:gd name="T0" fmla="*/ 33 w 48"/>
                        <a:gd name="T1" fmla="*/ 0 h 228"/>
                        <a:gd name="T2" fmla="*/ 27 w 48"/>
                        <a:gd name="T3" fmla="*/ 143 h 228"/>
                        <a:gd name="T4" fmla="*/ 15 w 48"/>
                        <a:gd name="T5" fmla="*/ 184 h 228"/>
                        <a:gd name="T6" fmla="*/ 0 w 48"/>
                        <a:gd name="T7" fmla="*/ 194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146" name="Freeform 49"/>
                    <p:cNvSpPr>
                      <a:spLocks/>
                    </p:cNvSpPr>
                    <p:nvPr/>
                  </p:nvSpPr>
                  <p:spPr bwMode="auto">
                    <a:xfrm rot="219329" flipH="1">
                      <a:off x="1545" y="1949"/>
                      <a:ext cx="34" cy="185"/>
                    </a:xfrm>
                    <a:custGeom>
                      <a:avLst/>
                      <a:gdLst>
                        <a:gd name="T0" fmla="*/ 13 w 48"/>
                        <a:gd name="T1" fmla="*/ 0 h 228"/>
                        <a:gd name="T2" fmla="*/ 11 w 48"/>
                        <a:gd name="T3" fmla="*/ 89 h 228"/>
                        <a:gd name="T4" fmla="*/ 6 w 48"/>
                        <a:gd name="T5" fmla="*/ 113 h 228"/>
                        <a:gd name="T6" fmla="*/ 0 w 48"/>
                        <a:gd name="T7" fmla="*/ 119 h 2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8"/>
                        <a:gd name="T13" fmla="*/ 0 h 228"/>
                        <a:gd name="T14" fmla="*/ 48 w 48"/>
                        <a:gd name="T15" fmla="*/ 228 h 22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8" h="228">
                          <a:moveTo>
                            <a:pt x="36" y="0"/>
                          </a:moveTo>
                          <a:cubicBezTo>
                            <a:pt x="48" y="84"/>
                            <a:pt x="43" y="28"/>
                            <a:pt x="30" y="168"/>
                          </a:cubicBezTo>
                          <a:cubicBezTo>
                            <a:pt x="28" y="184"/>
                            <a:pt x="26" y="202"/>
                            <a:pt x="18" y="216"/>
                          </a:cubicBezTo>
                          <a:cubicBezTo>
                            <a:pt x="14" y="222"/>
                            <a:pt x="0" y="228"/>
                            <a:pt x="0" y="228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rgbClr val="0033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</p:grpSp>
            </p:grpSp>
          </p:grpSp>
          <p:pic>
            <p:nvPicPr>
              <p:cNvPr id="50266" name="Picture 129" descr="MCAN04198_0000[1]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20773">
                <a:off x="962025" y="2508250"/>
                <a:ext cx="60801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" name="Oval 130"/>
              <p:cNvSpPr>
                <a:spLocks noChangeArrowheads="1"/>
              </p:cNvSpPr>
              <p:nvPr/>
            </p:nvSpPr>
            <p:spPr bwMode="auto">
              <a:xfrm>
                <a:off x="895843" y="2504524"/>
                <a:ext cx="162087" cy="133401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</p:grpSp>
        <p:sp>
          <p:nvSpPr>
            <p:cNvPr id="129" name="TextBox 201"/>
            <p:cNvSpPr txBox="1">
              <a:spLocks noChangeArrowheads="1"/>
            </p:cNvSpPr>
            <p:nvPr/>
          </p:nvSpPr>
          <p:spPr bwMode="auto">
            <a:xfrm>
              <a:off x="827677" y="5804047"/>
              <a:ext cx="1548855" cy="319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2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err="1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Vraat</a:t>
              </a:r>
              <a:r>
                <a:rPr lang="en-US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 door </a:t>
              </a:r>
              <a:r>
                <a:rPr lang="en-US" sz="1800" kern="0" dirty="0" err="1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rups</a:t>
              </a:r>
              <a:endParaRPr lang="en-US" sz="1800" kern="0" dirty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50179" name="Group 199"/>
          <p:cNvGrpSpPr>
            <a:grpSpLocks/>
          </p:cNvGrpSpPr>
          <p:nvPr/>
        </p:nvGrpSpPr>
        <p:grpSpPr bwMode="auto">
          <a:xfrm>
            <a:off x="4391026" y="3179765"/>
            <a:ext cx="2555876" cy="3905250"/>
            <a:chOff x="3419872" y="2420888"/>
            <a:chExt cx="2230438" cy="3384550"/>
          </a:xfrm>
        </p:grpSpPr>
        <p:grpSp>
          <p:nvGrpSpPr>
            <p:cNvPr id="50225" name="Group 192"/>
            <p:cNvGrpSpPr>
              <a:grpSpLocks/>
            </p:cNvGrpSpPr>
            <p:nvPr/>
          </p:nvGrpSpPr>
          <p:grpSpPr bwMode="auto">
            <a:xfrm>
              <a:off x="3419872" y="2420888"/>
              <a:ext cx="2230438" cy="3384550"/>
              <a:chOff x="2627784" y="2420888"/>
              <a:chExt cx="2230438" cy="3384550"/>
            </a:xfrm>
          </p:grpSpPr>
          <p:sp>
            <p:nvSpPr>
              <p:cNvPr id="172" name="Oval 130"/>
              <p:cNvSpPr>
                <a:spLocks noChangeArrowheads="1"/>
              </p:cNvSpPr>
              <p:nvPr/>
            </p:nvSpPr>
            <p:spPr bwMode="auto">
              <a:xfrm>
                <a:off x="3276135" y="2475921"/>
                <a:ext cx="282615" cy="232515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173" name="Rectangle 80"/>
              <p:cNvSpPr>
                <a:spLocks noChangeArrowheads="1"/>
              </p:cNvSpPr>
              <p:nvPr/>
            </p:nvSpPr>
            <p:spPr bwMode="auto">
              <a:xfrm>
                <a:off x="2877150" y="4220478"/>
                <a:ext cx="1981072" cy="1584960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9B684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174" name="Freeform 27"/>
              <p:cNvSpPr>
                <a:spLocks/>
              </p:cNvSpPr>
              <p:nvPr/>
            </p:nvSpPr>
            <p:spPr bwMode="auto">
              <a:xfrm rot="227103" flipH="1">
                <a:off x="2627784" y="2420888"/>
                <a:ext cx="1123532" cy="1247880"/>
              </a:xfrm>
              <a:custGeom>
                <a:avLst/>
                <a:gdLst>
                  <a:gd name="T0" fmla="*/ 2147483647 w 708"/>
                  <a:gd name="T1" fmla="*/ 2147483647 h 786"/>
                  <a:gd name="T2" fmla="*/ 2147483647 w 708"/>
                  <a:gd name="T3" fmla="*/ 2147483647 h 786"/>
                  <a:gd name="T4" fmla="*/ 2147483647 w 708"/>
                  <a:gd name="T5" fmla="*/ 2147483647 h 786"/>
                  <a:gd name="T6" fmla="*/ 2147483647 w 708"/>
                  <a:gd name="T7" fmla="*/ 2147483647 h 786"/>
                  <a:gd name="T8" fmla="*/ 2147483647 w 708"/>
                  <a:gd name="T9" fmla="*/ 2147483647 h 786"/>
                  <a:gd name="T10" fmla="*/ 2147483647 w 708"/>
                  <a:gd name="T11" fmla="*/ 2147483647 h 786"/>
                  <a:gd name="T12" fmla="*/ 2147483647 w 708"/>
                  <a:gd name="T13" fmla="*/ 2147483647 h 786"/>
                  <a:gd name="T14" fmla="*/ 2147483647 w 708"/>
                  <a:gd name="T15" fmla="*/ 2147483647 h 786"/>
                  <a:gd name="T16" fmla="*/ 2147483647 w 708"/>
                  <a:gd name="T17" fmla="*/ 2147483647 h 786"/>
                  <a:gd name="T18" fmla="*/ 2147483647 w 708"/>
                  <a:gd name="T19" fmla="*/ 2147483647 h 786"/>
                  <a:gd name="T20" fmla="*/ 2147483647 w 708"/>
                  <a:gd name="T21" fmla="*/ 2147483647 h 786"/>
                  <a:gd name="T22" fmla="*/ 2147483647 w 708"/>
                  <a:gd name="T23" fmla="*/ 2147483647 h 786"/>
                  <a:gd name="T24" fmla="*/ 2147483647 w 708"/>
                  <a:gd name="T25" fmla="*/ 2147483647 h 786"/>
                  <a:gd name="T26" fmla="*/ 2147483647 w 708"/>
                  <a:gd name="T27" fmla="*/ 2147483647 h 786"/>
                  <a:gd name="T28" fmla="*/ 2147483647 w 708"/>
                  <a:gd name="T29" fmla="*/ 2147483647 h 786"/>
                  <a:gd name="T30" fmla="*/ 2147483647 w 708"/>
                  <a:gd name="T31" fmla="*/ 2147483647 h 786"/>
                  <a:gd name="T32" fmla="*/ 2147483647 w 708"/>
                  <a:gd name="T33" fmla="*/ 0 h 786"/>
                  <a:gd name="T34" fmla="*/ 2147483647 w 708"/>
                  <a:gd name="T35" fmla="*/ 2147483647 h 786"/>
                  <a:gd name="T36" fmla="*/ 2147483647 w 708"/>
                  <a:gd name="T37" fmla="*/ 2147483647 h 786"/>
                  <a:gd name="T38" fmla="*/ 2147483647 w 708"/>
                  <a:gd name="T39" fmla="*/ 2147483647 h 786"/>
                  <a:gd name="T40" fmla="*/ 2147483647 w 708"/>
                  <a:gd name="T41" fmla="*/ 2147483647 h 786"/>
                  <a:gd name="T42" fmla="*/ 2147483647 w 708"/>
                  <a:gd name="T43" fmla="*/ 2147483647 h 786"/>
                  <a:gd name="T44" fmla="*/ 2147483647 w 708"/>
                  <a:gd name="T45" fmla="*/ 2147483647 h 786"/>
                  <a:gd name="T46" fmla="*/ 2147483647 w 708"/>
                  <a:gd name="T47" fmla="*/ 2147483647 h 786"/>
                  <a:gd name="T48" fmla="*/ 2147483647 w 708"/>
                  <a:gd name="T49" fmla="*/ 2147483647 h 786"/>
                  <a:gd name="T50" fmla="*/ 2147483647 w 708"/>
                  <a:gd name="T51" fmla="*/ 2147483647 h 786"/>
                  <a:gd name="T52" fmla="*/ 2147483647 w 708"/>
                  <a:gd name="T53" fmla="*/ 2147483647 h 786"/>
                  <a:gd name="T54" fmla="*/ 2147483647 w 708"/>
                  <a:gd name="T55" fmla="*/ 2147483647 h 786"/>
                  <a:gd name="T56" fmla="*/ 2147483647 w 708"/>
                  <a:gd name="T57" fmla="*/ 2147483647 h 786"/>
                  <a:gd name="T58" fmla="*/ 2147483647 w 708"/>
                  <a:gd name="T59" fmla="*/ 2147483647 h 786"/>
                  <a:gd name="T60" fmla="*/ 2147483647 w 708"/>
                  <a:gd name="T61" fmla="*/ 2147483647 h 786"/>
                  <a:gd name="T62" fmla="*/ 2147483647 w 708"/>
                  <a:gd name="T63" fmla="*/ 2147483647 h 786"/>
                  <a:gd name="T64" fmla="*/ 2147483647 w 708"/>
                  <a:gd name="T65" fmla="*/ 2147483647 h 786"/>
                  <a:gd name="T66" fmla="*/ 2147483647 w 708"/>
                  <a:gd name="T67" fmla="*/ 2147483647 h 786"/>
                  <a:gd name="T68" fmla="*/ 2147483647 w 708"/>
                  <a:gd name="T69" fmla="*/ 2147483647 h 786"/>
                  <a:gd name="T70" fmla="*/ 2147483647 w 708"/>
                  <a:gd name="T71" fmla="*/ 2147483647 h 786"/>
                  <a:gd name="T72" fmla="*/ 2147483647 w 708"/>
                  <a:gd name="T73" fmla="*/ 2147483647 h 7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8"/>
                  <a:gd name="T112" fmla="*/ 0 h 786"/>
                  <a:gd name="T113" fmla="*/ 708 w 708"/>
                  <a:gd name="T114" fmla="*/ 786 h 7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8" h="786">
                    <a:moveTo>
                      <a:pt x="73" y="753"/>
                    </a:moveTo>
                    <a:cubicBezTo>
                      <a:pt x="64" y="744"/>
                      <a:pt x="58" y="739"/>
                      <a:pt x="46" y="735"/>
                    </a:cubicBezTo>
                    <a:cubicBezTo>
                      <a:pt x="37" y="721"/>
                      <a:pt x="27" y="706"/>
                      <a:pt x="22" y="690"/>
                    </a:cubicBezTo>
                    <a:cubicBezTo>
                      <a:pt x="20" y="673"/>
                      <a:pt x="17" y="653"/>
                      <a:pt x="13" y="636"/>
                    </a:cubicBezTo>
                    <a:cubicBezTo>
                      <a:pt x="12" y="630"/>
                      <a:pt x="7" y="618"/>
                      <a:pt x="7" y="618"/>
                    </a:cubicBezTo>
                    <a:cubicBezTo>
                      <a:pt x="4" y="592"/>
                      <a:pt x="3" y="576"/>
                      <a:pt x="13" y="552"/>
                    </a:cubicBezTo>
                    <a:cubicBezTo>
                      <a:pt x="7" y="480"/>
                      <a:pt x="0" y="448"/>
                      <a:pt x="37" y="393"/>
                    </a:cubicBezTo>
                    <a:cubicBezTo>
                      <a:pt x="41" y="358"/>
                      <a:pt x="56" y="322"/>
                      <a:pt x="67" y="288"/>
                    </a:cubicBezTo>
                    <a:cubicBezTo>
                      <a:pt x="67" y="287"/>
                      <a:pt x="87" y="280"/>
                      <a:pt x="91" y="279"/>
                    </a:cubicBezTo>
                    <a:cubicBezTo>
                      <a:pt x="101" y="264"/>
                      <a:pt x="101" y="254"/>
                      <a:pt x="121" y="249"/>
                    </a:cubicBezTo>
                    <a:cubicBezTo>
                      <a:pt x="125" y="243"/>
                      <a:pt x="126" y="236"/>
                      <a:pt x="130" y="231"/>
                    </a:cubicBezTo>
                    <a:cubicBezTo>
                      <a:pt x="143" y="215"/>
                      <a:pt x="164" y="203"/>
                      <a:pt x="175" y="186"/>
                    </a:cubicBezTo>
                    <a:cubicBezTo>
                      <a:pt x="210" y="134"/>
                      <a:pt x="254" y="105"/>
                      <a:pt x="316" y="96"/>
                    </a:cubicBezTo>
                    <a:cubicBezTo>
                      <a:pt x="329" y="83"/>
                      <a:pt x="344" y="82"/>
                      <a:pt x="361" y="78"/>
                    </a:cubicBezTo>
                    <a:cubicBezTo>
                      <a:pt x="397" y="69"/>
                      <a:pt x="433" y="62"/>
                      <a:pt x="469" y="57"/>
                    </a:cubicBezTo>
                    <a:cubicBezTo>
                      <a:pt x="483" y="37"/>
                      <a:pt x="512" y="33"/>
                      <a:pt x="535" y="27"/>
                    </a:cubicBezTo>
                    <a:cubicBezTo>
                      <a:pt x="580" y="15"/>
                      <a:pt x="627" y="9"/>
                      <a:pt x="673" y="0"/>
                    </a:cubicBezTo>
                    <a:cubicBezTo>
                      <a:pt x="676" y="9"/>
                      <a:pt x="670" y="27"/>
                      <a:pt x="670" y="27"/>
                    </a:cubicBezTo>
                    <a:cubicBezTo>
                      <a:pt x="672" y="38"/>
                      <a:pt x="679" y="60"/>
                      <a:pt x="679" y="60"/>
                    </a:cubicBezTo>
                    <a:cubicBezTo>
                      <a:pt x="687" y="121"/>
                      <a:pt x="708" y="194"/>
                      <a:pt x="673" y="246"/>
                    </a:cubicBezTo>
                    <a:cubicBezTo>
                      <a:pt x="669" y="261"/>
                      <a:pt x="669" y="276"/>
                      <a:pt x="664" y="291"/>
                    </a:cubicBezTo>
                    <a:cubicBezTo>
                      <a:pt x="662" y="329"/>
                      <a:pt x="663" y="379"/>
                      <a:pt x="634" y="408"/>
                    </a:cubicBezTo>
                    <a:cubicBezTo>
                      <a:pt x="631" y="448"/>
                      <a:pt x="639" y="503"/>
                      <a:pt x="592" y="519"/>
                    </a:cubicBezTo>
                    <a:cubicBezTo>
                      <a:pt x="590" y="527"/>
                      <a:pt x="588" y="535"/>
                      <a:pt x="586" y="543"/>
                    </a:cubicBezTo>
                    <a:cubicBezTo>
                      <a:pt x="584" y="552"/>
                      <a:pt x="574" y="567"/>
                      <a:pt x="574" y="567"/>
                    </a:cubicBezTo>
                    <a:cubicBezTo>
                      <a:pt x="570" y="592"/>
                      <a:pt x="561" y="612"/>
                      <a:pt x="553" y="636"/>
                    </a:cubicBezTo>
                    <a:cubicBezTo>
                      <a:pt x="551" y="642"/>
                      <a:pt x="552" y="650"/>
                      <a:pt x="547" y="654"/>
                    </a:cubicBezTo>
                    <a:cubicBezTo>
                      <a:pt x="541" y="658"/>
                      <a:pt x="536" y="665"/>
                      <a:pt x="529" y="669"/>
                    </a:cubicBezTo>
                    <a:cubicBezTo>
                      <a:pt x="510" y="681"/>
                      <a:pt x="519" y="669"/>
                      <a:pt x="502" y="681"/>
                    </a:cubicBezTo>
                    <a:cubicBezTo>
                      <a:pt x="491" y="689"/>
                      <a:pt x="490" y="703"/>
                      <a:pt x="481" y="711"/>
                    </a:cubicBezTo>
                    <a:cubicBezTo>
                      <a:pt x="470" y="720"/>
                      <a:pt x="430" y="728"/>
                      <a:pt x="415" y="732"/>
                    </a:cubicBezTo>
                    <a:cubicBezTo>
                      <a:pt x="399" y="736"/>
                      <a:pt x="386" y="752"/>
                      <a:pt x="376" y="762"/>
                    </a:cubicBezTo>
                    <a:cubicBezTo>
                      <a:pt x="369" y="769"/>
                      <a:pt x="358" y="766"/>
                      <a:pt x="349" y="768"/>
                    </a:cubicBezTo>
                    <a:cubicBezTo>
                      <a:pt x="329" y="773"/>
                      <a:pt x="309" y="781"/>
                      <a:pt x="289" y="786"/>
                    </a:cubicBezTo>
                    <a:cubicBezTo>
                      <a:pt x="266" y="785"/>
                      <a:pt x="243" y="785"/>
                      <a:pt x="220" y="783"/>
                    </a:cubicBezTo>
                    <a:cubicBezTo>
                      <a:pt x="199" y="781"/>
                      <a:pt x="175" y="762"/>
                      <a:pt x="154" y="759"/>
                    </a:cubicBezTo>
                    <a:cubicBezTo>
                      <a:pt x="111" y="753"/>
                      <a:pt x="101" y="753"/>
                      <a:pt x="73" y="753"/>
                    </a:cubicBez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0232" name="Group 15"/>
              <p:cNvGrpSpPr>
                <a:grpSpLocks/>
              </p:cNvGrpSpPr>
              <p:nvPr/>
            </p:nvGrpSpPr>
            <p:grpSpPr bwMode="auto">
              <a:xfrm>
                <a:off x="3321522" y="4243338"/>
                <a:ext cx="1314450" cy="1112838"/>
                <a:chOff x="893" y="2673"/>
                <a:chExt cx="828" cy="701"/>
              </a:xfrm>
            </p:grpSpPr>
            <p:sp>
              <p:nvSpPr>
                <p:cNvPr id="199" name="Freeform 7"/>
                <p:cNvSpPr>
                  <a:spLocks/>
                </p:cNvSpPr>
                <p:nvPr/>
              </p:nvSpPr>
              <p:spPr bwMode="auto">
                <a:xfrm>
                  <a:off x="893" y="2673"/>
                  <a:ext cx="362" cy="513"/>
                </a:xfrm>
                <a:custGeom>
                  <a:avLst/>
                  <a:gdLst>
                    <a:gd name="T0" fmla="*/ 362 w 362"/>
                    <a:gd name="T1" fmla="*/ 0 h 514"/>
                    <a:gd name="T2" fmla="*/ 281 w 362"/>
                    <a:gd name="T3" fmla="*/ 200 h 514"/>
                    <a:gd name="T4" fmla="*/ 200 w 362"/>
                    <a:gd name="T5" fmla="*/ 259 h 514"/>
                    <a:gd name="T6" fmla="*/ 156 w 362"/>
                    <a:gd name="T7" fmla="*/ 273 h 514"/>
                    <a:gd name="T8" fmla="*/ 111 w 362"/>
                    <a:gd name="T9" fmla="*/ 296 h 514"/>
                    <a:gd name="T10" fmla="*/ 52 w 362"/>
                    <a:gd name="T11" fmla="*/ 369 h 514"/>
                    <a:gd name="T12" fmla="*/ 15 w 362"/>
                    <a:gd name="T13" fmla="*/ 473 h 514"/>
                    <a:gd name="T14" fmla="*/ 1 w 362"/>
                    <a:gd name="T15" fmla="*/ 502 h 5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2"/>
                    <a:gd name="T25" fmla="*/ 0 h 514"/>
                    <a:gd name="T26" fmla="*/ 362 w 362"/>
                    <a:gd name="T27" fmla="*/ 514 h 5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2" h="514">
                      <a:moveTo>
                        <a:pt x="362" y="0"/>
                      </a:moveTo>
                      <a:cubicBezTo>
                        <a:pt x="358" y="51"/>
                        <a:pt x="340" y="178"/>
                        <a:pt x="281" y="200"/>
                      </a:cubicBezTo>
                      <a:cubicBezTo>
                        <a:pt x="257" y="235"/>
                        <a:pt x="239" y="246"/>
                        <a:pt x="200" y="259"/>
                      </a:cubicBezTo>
                      <a:cubicBezTo>
                        <a:pt x="185" y="264"/>
                        <a:pt x="156" y="273"/>
                        <a:pt x="156" y="273"/>
                      </a:cubicBezTo>
                      <a:cubicBezTo>
                        <a:pt x="142" y="282"/>
                        <a:pt x="124" y="285"/>
                        <a:pt x="111" y="296"/>
                      </a:cubicBezTo>
                      <a:cubicBezTo>
                        <a:pt x="79" y="323"/>
                        <a:pt x="103" y="353"/>
                        <a:pt x="52" y="369"/>
                      </a:cubicBezTo>
                      <a:cubicBezTo>
                        <a:pt x="29" y="404"/>
                        <a:pt x="29" y="436"/>
                        <a:pt x="15" y="473"/>
                      </a:cubicBezTo>
                      <a:cubicBezTo>
                        <a:pt x="0" y="514"/>
                        <a:pt x="1" y="482"/>
                        <a:pt x="1" y="502"/>
                      </a:cubicBezTo>
                    </a:path>
                  </a:pathLst>
                </a:custGeom>
                <a:noFill/>
                <a:ln w="254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00" name="Freeform 8"/>
                <p:cNvSpPr>
                  <a:spLocks/>
                </p:cNvSpPr>
                <p:nvPr/>
              </p:nvSpPr>
              <p:spPr bwMode="auto">
                <a:xfrm>
                  <a:off x="1202" y="2688"/>
                  <a:ext cx="46" cy="634"/>
                </a:xfrm>
                <a:custGeom>
                  <a:avLst/>
                  <a:gdLst>
                    <a:gd name="T0" fmla="*/ 46 w 46"/>
                    <a:gd name="T1" fmla="*/ 0 h 635"/>
                    <a:gd name="T2" fmla="*/ 16 w 46"/>
                    <a:gd name="T3" fmla="*/ 118 h 635"/>
                    <a:gd name="T4" fmla="*/ 9 w 46"/>
                    <a:gd name="T5" fmla="*/ 450 h 635"/>
                    <a:gd name="T6" fmla="*/ 2 w 46"/>
                    <a:gd name="T7" fmla="*/ 635 h 6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635"/>
                    <a:gd name="T14" fmla="*/ 46 w 46"/>
                    <a:gd name="T15" fmla="*/ 635 h 6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635">
                      <a:moveTo>
                        <a:pt x="46" y="0"/>
                      </a:moveTo>
                      <a:cubicBezTo>
                        <a:pt x="40" y="43"/>
                        <a:pt x="31" y="78"/>
                        <a:pt x="16" y="118"/>
                      </a:cubicBezTo>
                      <a:cubicBezTo>
                        <a:pt x="19" y="207"/>
                        <a:pt x="40" y="352"/>
                        <a:pt x="9" y="450"/>
                      </a:cubicBezTo>
                      <a:cubicBezTo>
                        <a:pt x="0" y="581"/>
                        <a:pt x="2" y="519"/>
                        <a:pt x="2" y="635"/>
                      </a:cubicBezTo>
                    </a:path>
                  </a:pathLst>
                </a:custGeom>
                <a:noFill/>
                <a:ln w="254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01" name="Freeform 9"/>
                <p:cNvSpPr>
                  <a:spLocks/>
                </p:cNvSpPr>
                <p:nvPr/>
              </p:nvSpPr>
              <p:spPr bwMode="auto">
                <a:xfrm>
                  <a:off x="1181" y="2673"/>
                  <a:ext cx="340" cy="642"/>
                </a:xfrm>
                <a:custGeom>
                  <a:avLst/>
                  <a:gdLst>
                    <a:gd name="T0" fmla="*/ 23 w 340"/>
                    <a:gd name="T1" fmla="*/ 0 h 643"/>
                    <a:gd name="T2" fmla="*/ 67 w 340"/>
                    <a:gd name="T3" fmla="*/ 177 h 643"/>
                    <a:gd name="T4" fmla="*/ 119 w 340"/>
                    <a:gd name="T5" fmla="*/ 266 h 643"/>
                    <a:gd name="T6" fmla="*/ 126 w 340"/>
                    <a:gd name="T7" fmla="*/ 288 h 643"/>
                    <a:gd name="T8" fmla="*/ 133 w 340"/>
                    <a:gd name="T9" fmla="*/ 347 h 643"/>
                    <a:gd name="T10" fmla="*/ 148 w 340"/>
                    <a:gd name="T11" fmla="*/ 369 h 643"/>
                    <a:gd name="T12" fmla="*/ 185 w 340"/>
                    <a:gd name="T13" fmla="*/ 436 h 643"/>
                    <a:gd name="T14" fmla="*/ 229 w 340"/>
                    <a:gd name="T15" fmla="*/ 473 h 643"/>
                    <a:gd name="T16" fmla="*/ 244 w 340"/>
                    <a:gd name="T17" fmla="*/ 495 h 643"/>
                    <a:gd name="T18" fmla="*/ 289 w 340"/>
                    <a:gd name="T19" fmla="*/ 525 h 643"/>
                    <a:gd name="T20" fmla="*/ 311 w 340"/>
                    <a:gd name="T21" fmla="*/ 547 h 643"/>
                    <a:gd name="T22" fmla="*/ 340 w 340"/>
                    <a:gd name="T23" fmla="*/ 643 h 6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0"/>
                    <a:gd name="T37" fmla="*/ 0 h 643"/>
                    <a:gd name="T38" fmla="*/ 340 w 340"/>
                    <a:gd name="T39" fmla="*/ 643 h 6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0" h="643">
                      <a:moveTo>
                        <a:pt x="23" y="0"/>
                      </a:moveTo>
                      <a:cubicBezTo>
                        <a:pt x="28" y="95"/>
                        <a:pt x="0" y="135"/>
                        <a:pt x="67" y="177"/>
                      </a:cubicBezTo>
                      <a:cubicBezTo>
                        <a:pt x="87" y="208"/>
                        <a:pt x="99" y="237"/>
                        <a:pt x="119" y="266"/>
                      </a:cubicBezTo>
                      <a:cubicBezTo>
                        <a:pt x="121" y="273"/>
                        <a:pt x="125" y="280"/>
                        <a:pt x="126" y="288"/>
                      </a:cubicBezTo>
                      <a:cubicBezTo>
                        <a:pt x="129" y="308"/>
                        <a:pt x="128" y="328"/>
                        <a:pt x="133" y="347"/>
                      </a:cubicBezTo>
                      <a:cubicBezTo>
                        <a:pt x="135" y="356"/>
                        <a:pt x="144" y="361"/>
                        <a:pt x="148" y="369"/>
                      </a:cubicBezTo>
                      <a:cubicBezTo>
                        <a:pt x="162" y="396"/>
                        <a:pt x="152" y="413"/>
                        <a:pt x="185" y="436"/>
                      </a:cubicBezTo>
                      <a:cubicBezTo>
                        <a:pt x="207" y="451"/>
                        <a:pt x="211" y="452"/>
                        <a:pt x="229" y="473"/>
                      </a:cubicBezTo>
                      <a:cubicBezTo>
                        <a:pt x="235" y="480"/>
                        <a:pt x="237" y="489"/>
                        <a:pt x="244" y="495"/>
                      </a:cubicBezTo>
                      <a:cubicBezTo>
                        <a:pt x="258" y="507"/>
                        <a:pt x="276" y="512"/>
                        <a:pt x="289" y="525"/>
                      </a:cubicBezTo>
                      <a:cubicBezTo>
                        <a:pt x="296" y="532"/>
                        <a:pt x="304" y="540"/>
                        <a:pt x="311" y="547"/>
                      </a:cubicBezTo>
                      <a:cubicBezTo>
                        <a:pt x="321" y="580"/>
                        <a:pt x="325" y="612"/>
                        <a:pt x="340" y="643"/>
                      </a:cubicBezTo>
                    </a:path>
                  </a:pathLst>
                </a:custGeom>
                <a:noFill/>
                <a:ln w="254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02" name="Freeform 10"/>
                <p:cNvSpPr>
                  <a:spLocks/>
                </p:cNvSpPr>
                <p:nvPr/>
              </p:nvSpPr>
              <p:spPr bwMode="auto">
                <a:xfrm>
                  <a:off x="1252" y="2711"/>
                  <a:ext cx="469" cy="494"/>
                </a:xfrm>
                <a:custGeom>
                  <a:avLst/>
                  <a:gdLst>
                    <a:gd name="T0" fmla="*/ 3 w 469"/>
                    <a:gd name="T1" fmla="*/ 0 h 495"/>
                    <a:gd name="T2" fmla="*/ 26 w 469"/>
                    <a:gd name="T3" fmla="*/ 89 h 495"/>
                    <a:gd name="T4" fmla="*/ 92 w 469"/>
                    <a:gd name="T5" fmla="*/ 118 h 495"/>
                    <a:gd name="T6" fmla="*/ 158 w 469"/>
                    <a:gd name="T7" fmla="*/ 200 h 495"/>
                    <a:gd name="T8" fmla="*/ 277 w 469"/>
                    <a:gd name="T9" fmla="*/ 288 h 495"/>
                    <a:gd name="T10" fmla="*/ 321 w 469"/>
                    <a:gd name="T11" fmla="*/ 318 h 495"/>
                    <a:gd name="T12" fmla="*/ 365 w 469"/>
                    <a:gd name="T13" fmla="*/ 332 h 495"/>
                    <a:gd name="T14" fmla="*/ 424 w 469"/>
                    <a:gd name="T15" fmla="*/ 384 h 495"/>
                    <a:gd name="T16" fmla="*/ 446 w 469"/>
                    <a:gd name="T17" fmla="*/ 451 h 495"/>
                    <a:gd name="T18" fmla="*/ 461 w 469"/>
                    <a:gd name="T19" fmla="*/ 473 h 495"/>
                    <a:gd name="T20" fmla="*/ 469 w 469"/>
                    <a:gd name="T21" fmla="*/ 495 h 4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9"/>
                    <a:gd name="T34" fmla="*/ 0 h 495"/>
                    <a:gd name="T35" fmla="*/ 469 w 469"/>
                    <a:gd name="T36" fmla="*/ 495 h 4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9" h="495">
                      <a:moveTo>
                        <a:pt x="3" y="0"/>
                      </a:moveTo>
                      <a:cubicBezTo>
                        <a:pt x="8" y="39"/>
                        <a:pt x="0" y="63"/>
                        <a:pt x="26" y="89"/>
                      </a:cubicBezTo>
                      <a:cubicBezTo>
                        <a:pt x="43" y="106"/>
                        <a:pt x="92" y="118"/>
                        <a:pt x="92" y="118"/>
                      </a:cubicBezTo>
                      <a:cubicBezTo>
                        <a:pt x="126" y="141"/>
                        <a:pt x="131" y="172"/>
                        <a:pt x="158" y="200"/>
                      </a:cubicBezTo>
                      <a:cubicBezTo>
                        <a:pt x="175" y="247"/>
                        <a:pt x="231" y="274"/>
                        <a:pt x="277" y="288"/>
                      </a:cubicBezTo>
                      <a:cubicBezTo>
                        <a:pt x="292" y="298"/>
                        <a:pt x="304" y="313"/>
                        <a:pt x="321" y="318"/>
                      </a:cubicBezTo>
                      <a:cubicBezTo>
                        <a:pt x="336" y="323"/>
                        <a:pt x="365" y="332"/>
                        <a:pt x="365" y="332"/>
                      </a:cubicBezTo>
                      <a:cubicBezTo>
                        <a:pt x="389" y="348"/>
                        <a:pt x="400" y="368"/>
                        <a:pt x="424" y="384"/>
                      </a:cubicBezTo>
                      <a:cubicBezTo>
                        <a:pt x="432" y="406"/>
                        <a:pt x="433" y="432"/>
                        <a:pt x="446" y="451"/>
                      </a:cubicBezTo>
                      <a:cubicBezTo>
                        <a:pt x="451" y="458"/>
                        <a:pt x="457" y="465"/>
                        <a:pt x="461" y="473"/>
                      </a:cubicBezTo>
                      <a:cubicBezTo>
                        <a:pt x="465" y="480"/>
                        <a:pt x="469" y="495"/>
                        <a:pt x="469" y="495"/>
                      </a:cubicBezTo>
                    </a:path>
                  </a:pathLst>
                </a:custGeom>
                <a:noFill/>
                <a:ln w="254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03" name="Freeform 11"/>
                <p:cNvSpPr>
                  <a:spLocks/>
                </p:cNvSpPr>
                <p:nvPr/>
              </p:nvSpPr>
              <p:spPr bwMode="auto">
                <a:xfrm>
                  <a:off x="1453" y="2962"/>
                  <a:ext cx="62" cy="178"/>
                </a:xfrm>
                <a:custGeom>
                  <a:avLst/>
                  <a:gdLst>
                    <a:gd name="T0" fmla="*/ 0 w 62"/>
                    <a:gd name="T1" fmla="*/ 0 h 178"/>
                    <a:gd name="T2" fmla="*/ 8 w 62"/>
                    <a:gd name="T3" fmla="*/ 46 h 178"/>
                    <a:gd name="T4" fmla="*/ 18 w 62"/>
                    <a:gd name="T5" fmla="*/ 58 h 178"/>
                    <a:gd name="T6" fmla="*/ 38 w 62"/>
                    <a:gd name="T7" fmla="*/ 124 h 178"/>
                    <a:gd name="T8" fmla="*/ 52 w 62"/>
                    <a:gd name="T9" fmla="*/ 166 h 178"/>
                    <a:gd name="T10" fmla="*/ 62 w 62"/>
                    <a:gd name="T11" fmla="*/ 178 h 1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78"/>
                    <a:gd name="T20" fmla="*/ 62 w 62"/>
                    <a:gd name="T21" fmla="*/ 178 h 1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78">
                      <a:moveTo>
                        <a:pt x="0" y="0"/>
                      </a:moveTo>
                      <a:cubicBezTo>
                        <a:pt x="1" y="9"/>
                        <a:pt x="1" y="36"/>
                        <a:pt x="8" y="46"/>
                      </a:cubicBezTo>
                      <a:cubicBezTo>
                        <a:pt x="14" y="55"/>
                        <a:pt x="14" y="48"/>
                        <a:pt x="18" y="58"/>
                      </a:cubicBezTo>
                      <a:cubicBezTo>
                        <a:pt x="27" y="79"/>
                        <a:pt x="30" y="103"/>
                        <a:pt x="38" y="124"/>
                      </a:cubicBezTo>
                      <a:cubicBezTo>
                        <a:pt x="43" y="137"/>
                        <a:pt x="47" y="154"/>
                        <a:pt x="52" y="166"/>
                      </a:cubicBezTo>
                      <a:cubicBezTo>
                        <a:pt x="54" y="171"/>
                        <a:pt x="62" y="178"/>
                        <a:pt x="62" y="178"/>
                      </a:cubicBezTo>
                    </a:path>
                  </a:pathLst>
                </a:custGeom>
                <a:noFill/>
                <a:ln w="254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04" name="Freeform 12"/>
                <p:cNvSpPr>
                  <a:spLocks/>
                </p:cNvSpPr>
                <p:nvPr/>
              </p:nvSpPr>
              <p:spPr bwMode="auto">
                <a:xfrm>
                  <a:off x="1015" y="2964"/>
                  <a:ext cx="24" cy="180"/>
                </a:xfrm>
                <a:custGeom>
                  <a:avLst/>
                  <a:gdLst>
                    <a:gd name="T0" fmla="*/ 0 w 24"/>
                    <a:gd name="T1" fmla="*/ 0 h 180"/>
                    <a:gd name="T2" fmla="*/ 12 w 24"/>
                    <a:gd name="T3" fmla="*/ 122 h 180"/>
                    <a:gd name="T4" fmla="*/ 24 w 24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180"/>
                    <a:gd name="T11" fmla="*/ 24 w 24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180">
                      <a:moveTo>
                        <a:pt x="0" y="0"/>
                      </a:moveTo>
                      <a:cubicBezTo>
                        <a:pt x="5" y="41"/>
                        <a:pt x="2" y="82"/>
                        <a:pt x="12" y="122"/>
                      </a:cubicBezTo>
                      <a:cubicBezTo>
                        <a:pt x="11" y="140"/>
                        <a:pt x="3" y="170"/>
                        <a:pt x="24" y="180"/>
                      </a:cubicBezTo>
                    </a:path>
                  </a:pathLst>
                </a:custGeom>
                <a:noFill/>
                <a:ln w="254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05" name="Freeform 13"/>
                <p:cNvSpPr>
                  <a:spLocks/>
                </p:cNvSpPr>
                <p:nvPr/>
              </p:nvSpPr>
              <p:spPr bwMode="auto">
                <a:xfrm>
                  <a:off x="1227" y="3078"/>
                  <a:ext cx="138" cy="296"/>
                </a:xfrm>
                <a:custGeom>
                  <a:avLst/>
                  <a:gdLst>
                    <a:gd name="T0" fmla="*/ 0 w 138"/>
                    <a:gd name="T1" fmla="*/ 0 h 296"/>
                    <a:gd name="T2" fmla="*/ 46 w 138"/>
                    <a:gd name="T3" fmla="*/ 48 h 296"/>
                    <a:gd name="T4" fmla="*/ 62 w 138"/>
                    <a:gd name="T5" fmla="*/ 106 h 296"/>
                    <a:gd name="T6" fmla="*/ 78 w 138"/>
                    <a:gd name="T7" fmla="*/ 226 h 296"/>
                    <a:gd name="T8" fmla="*/ 118 w 138"/>
                    <a:gd name="T9" fmla="*/ 268 h 296"/>
                    <a:gd name="T10" fmla="*/ 120 w 138"/>
                    <a:gd name="T11" fmla="*/ 276 h 296"/>
                    <a:gd name="T12" fmla="*/ 126 w 138"/>
                    <a:gd name="T13" fmla="*/ 280 h 296"/>
                    <a:gd name="T14" fmla="*/ 138 w 138"/>
                    <a:gd name="T15" fmla="*/ 296 h 2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296"/>
                    <a:gd name="T26" fmla="*/ 138 w 138"/>
                    <a:gd name="T27" fmla="*/ 296 h 2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296">
                      <a:moveTo>
                        <a:pt x="0" y="0"/>
                      </a:moveTo>
                      <a:cubicBezTo>
                        <a:pt x="3" y="8"/>
                        <a:pt x="37" y="35"/>
                        <a:pt x="46" y="48"/>
                      </a:cubicBezTo>
                      <a:cubicBezTo>
                        <a:pt x="51" y="67"/>
                        <a:pt x="57" y="87"/>
                        <a:pt x="62" y="106"/>
                      </a:cubicBezTo>
                      <a:cubicBezTo>
                        <a:pt x="65" y="145"/>
                        <a:pt x="65" y="188"/>
                        <a:pt x="78" y="226"/>
                      </a:cubicBezTo>
                      <a:cubicBezTo>
                        <a:pt x="83" y="242"/>
                        <a:pt x="108" y="253"/>
                        <a:pt x="118" y="268"/>
                      </a:cubicBezTo>
                      <a:cubicBezTo>
                        <a:pt x="119" y="271"/>
                        <a:pt x="118" y="274"/>
                        <a:pt x="120" y="276"/>
                      </a:cubicBezTo>
                      <a:cubicBezTo>
                        <a:pt x="121" y="278"/>
                        <a:pt x="125" y="278"/>
                        <a:pt x="126" y="280"/>
                      </a:cubicBezTo>
                      <a:cubicBezTo>
                        <a:pt x="130" y="287"/>
                        <a:pt x="127" y="296"/>
                        <a:pt x="138" y="296"/>
                      </a:cubicBezTo>
                    </a:path>
                  </a:pathLst>
                </a:custGeom>
                <a:noFill/>
                <a:ln w="25400">
                  <a:solidFill>
                    <a:sysClr val="window" lastClr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176" name="Freeform 14"/>
              <p:cNvSpPr>
                <a:spLocks/>
              </p:cNvSpPr>
              <p:nvPr/>
            </p:nvSpPr>
            <p:spPr bwMode="auto">
              <a:xfrm>
                <a:off x="3812272" y="4216350"/>
                <a:ext cx="96976" cy="269663"/>
              </a:xfrm>
              <a:custGeom>
                <a:avLst/>
                <a:gdLst>
                  <a:gd name="T0" fmla="*/ 0 w 61"/>
                  <a:gd name="T1" fmla="*/ 2147483647 h 170"/>
                  <a:gd name="T2" fmla="*/ 0 w 61"/>
                  <a:gd name="T3" fmla="*/ 2147483647 h 170"/>
                  <a:gd name="T4" fmla="*/ 2147483647 w 61"/>
                  <a:gd name="T5" fmla="*/ 2147483647 h 170"/>
                  <a:gd name="T6" fmla="*/ 2147483647 w 61"/>
                  <a:gd name="T7" fmla="*/ 2147483647 h 170"/>
                  <a:gd name="T8" fmla="*/ 2147483647 w 61"/>
                  <a:gd name="T9" fmla="*/ 2147483647 h 170"/>
                  <a:gd name="T10" fmla="*/ 2147483647 w 61"/>
                  <a:gd name="T11" fmla="*/ 2147483647 h 170"/>
                  <a:gd name="T12" fmla="*/ 2147483647 w 61"/>
                  <a:gd name="T13" fmla="*/ 2147483647 h 170"/>
                  <a:gd name="T14" fmla="*/ 2147483647 w 61"/>
                  <a:gd name="T15" fmla="*/ 2147483647 h 170"/>
                  <a:gd name="T16" fmla="*/ 2147483647 w 61"/>
                  <a:gd name="T17" fmla="*/ 2147483647 h 170"/>
                  <a:gd name="T18" fmla="*/ 0 w 61"/>
                  <a:gd name="T19" fmla="*/ 2147483647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70"/>
                  <a:gd name="T32" fmla="*/ 61 w 61"/>
                  <a:gd name="T33" fmla="*/ 170 h 1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70">
                    <a:moveTo>
                      <a:pt x="0" y="2"/>
                    </a:moveTo>
                    <a:cubicBezTo>
                      <a:pt x="6" y="19"/>
                      <a:pt x="0" y="0"/>
                      <a:pt x="0" y="40"/>
                    </a:cubicBezTo>
                    <a:cubicBezTo>
                      <a:pt x="0" y="75"/>
                      <a:pt x="1" y="111"/>
                      <a:pt x="2" y="146"/>
                    </a:cubicBezTo>
                    <a:cubicBezTo>
                      <a:pt x="2" y="156"/>
                      <a:pt x="22" y="170"/>
                      <a:pt x="22" y="170"/>
                    </a:cubicBezTo>
                    <a:cubicBezTo>
                      <a:pt x="30" y="158"/>
                      <a:pt x="27" y="145"/>
                      <a:pt x="38" y="134"/>
                    </a:cubicBezTo>
                    <a:cubicBezTo>
                      <a:pt x="43" y="119"/>
                      <a:pt x="41" y="104"/>
                      <a:pt x="48" y="90"/>
                    </a:cubicBezTo>
                    <a:cubicBezTo>
                      <a:pt x="52" y="82"/>
                      <a:pt x="58" y="66"/>
                      <a:pt x="58" y="66"/>
                    </a:cubicBezTo>
                    <a:cubicBezTo>
                      <a:pt x="59" y="50"/>
                      <a:pt x="60" y="34"/>
                      <a:pt x="60" y="18"/>
                    </a:cubicBezTo>
                    <a:cubicBezTo>
                      <a:pt x="60" y="1"/>
                      <a:pt x="61" y="3"/>
                      <a:pt x="52" y="6"/>
                    </a:cubicBezTo>
                    <a:cubicBezTo>
                      <a:pt x="34" y="3"/>
                      <a:pt x="18" y="7"/>
                      <a:pt x="0" y="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3810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177" name="AutoShape 21"/>
              <p:cNvSpPr>
                <a:spLocks noChangeArrowheads="1"/>
              </p:cNvSpPr>
              <p:nvPr/>
            </p:nvSpPr>
            <p:spPr bwMode="auto">
              <a:xfrm>
                <a:off x="3794262" y="4150310"/>
                <a:ext cx="145464" cy="70168"/>
              </a:xfrm>
              <a:prstGeom prst="triangle">
                <a:avLst>
                  <a:gd name="adj" fmla="val 50000"/>
                </a:avLst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0235" name="Group 28"/>
              <p:cNvGrpSpPr>
                <a:grpSpLocks/>
              </p:cNvGrpSpPr>
              <p:nvPr/>
            </p:nvGrpSpPr>
            <p:grpSpPr bwMode="auto">
              <a:xfrm>
                <a:off x="3870797" y="2971751"/>
                <a:ext cx="779463" cy="1230313"/>
                <a:chOff x="1239" y="1512"/>
                <a:chExt cx="743" cy="1135"/>
              </a:xfrm>
            </p:grpSpPr>
            <p:sp>
              <p:nvSpPr>
                <p:cNvPr id="197" name="Freeform 26"/>
                <p:cNvSpPr>
                  <a:spLocks/>
                </p:cNvSpPr>
                <p:nvPr/>
              </p:nvSpPr>
              <p:spPr bwMode="auto">
                <a:xfrm>
                  <a:off x="1274" y="1512"/>
                  <a:ext cx="708" cy="787"/>
                </a:xfrm>
                <a:custGeom>
                  <a:avLst/>
                  <a:gdLst>
                    <a:gd name="T0" fmla="*/ 73 w 708"/>
                    <a:gd name="T1" fmla="*/ 753 h 786"/>
                    <a:gd name="T2" fmla="*/ 46 w 708"/>
                    <a:gd name="T3" fmla="*/ 735 h 786"/>
                    <a:gd name="T4" fmla="*/ 22 w 708"/>
                    <a:gd name="T5" fmla="*/ 690 h 786"/>
                    <a:gd name="T6" fmla="*/ 13 w 708"/>
                    <a:gd name="T7" fmla="*/ 636 h 786"/>
                    <a:gd name="T8" fmla="*/ 7 w 708"/>
                    <a:gd name="T9" fmla="*/ 618 h 786"/>
                    <a:gd name="T10" fmla="*/ 13 w 708"/>
                    <a:gd name="T11" fmla="*/ 552 h 786"/>
                    <a:gd name="T12" fmla="*/ 37 w 708"/>
                    <a:gd name="T13" fmla="*/ 393 h 786"/>
                    <a:gd name="T14" fmla="*/ 67 w 708"/>
                    <a:gd name="T15" fmla="*/ 288 h 786"/>
                    <a:gd name="T16" fmla="*/ 91 w 708"/>
                    <a:gd name="T17" fmla="*/ 279 h 786"/>
                    <a:gd name="T18" fmla="*/ 121 w 708"/>
                    <a:gd name="T19" fmla="*/ 249 h 786"/>
                    <a:gd name="T20" fmla="*/ 130 w 708"/>
                    <a:gd name="T21" fmla="*/ 231 h 786"/>
                    <a:gd name="T22" fmla="*/ 175 w 708"/>
                    <a:gd name="T23" fmla="*/ 186 h 786"/>
                    <a:gd name="T24" fmla="*/ 316 w 708"/>
                    <a:gd name="T25" fmla="*/ 96 h 786"/>
                    <a:gd name="T26" fmla="*/ 361 w 708"/>
                    <a:gd name="T27" fmla="*/ 78 h 786"/>
                    <a:gd name="T28" fmla="*/ 469 w 708"/>
                    <a:gd name="T29" fmla="*/ 57 h 786"/>
                    <a:gd name="T30" fmla="*/ 535 w 708"/>
                    <a:gd name="T31" fmla="*/ 27 h 786"/>
                    <a:gd name="T32" fmla="*/ 673 w 708"/>
                    <a:gd name="T33" fmla="*/ 0 h 786"/>
                    <a:gd name="T34" fmla="*/ 670 w 708"/>
                    <a:gd name="T35" fmla="*/ 27 h 786"/>
                    <a:gd name="T36" fmla="*/ 679 w 708"/>
                    <a:gd name="T37" fmla="*/ 60 h 786"/>
                    <a:gd name="T38" fmla="*/ 673 w 708"/>
                    <a:gd name="T39" fmla="*/ 246 h 786"/>
                    <a:gd name="T40" fmla="*/ 664 w 708"/>
                    <a:gd name="T41" fmla="*/ 291 h 786"/>
                    <a:gd name="T42" fmla="*/ 634 w 708"/>
                    <a:gd name="T43" fmla="*/ 408 h 786"/>
                    <a:gd name="T44" fmla="*/ 592 w 708"/>
                    <a:gd name="T45" fmla="*/ 519 h 786"/>
                    <a:gd name="T46" fmla="*/ 586 w 708"/>
                    <a:gd name="T47" fmla="*/ 543 h 786"/>
                    <a:gd name="T48" fmla="*/ 574 w 708"/>
                    <a:gd name="T49" fmla="*/ 567 h 786"/>
                    <a:gd name="T50" fmla="*/ 553 w 708"/>
                    <a:gd name="T51" fmla="*/ 636 h 786"/>
                    <a:gd name="T52" fmla="*/ 547 w 708"/>
                    <a:gd name="T53" fmla="*/ 654 h 786"/>
                    <a:gd name="T54" fmla="*/ 529 w 708"/>
                    <a:gd name="T55" fmla="*/ 669 h 786"/>
                    <a:gd name="T56" fmla="*/ 502 w 708"/>
                    <a:gd name="T57" fmla="*/ 681 h 786"/>
                    <a:gd name="T58" fmla="*/ 481 w 708"/>
                    <a:gd name="T59" fmla="*/ 711 h 786"/>
                    <a:gd name="T60" fmla="*/ 415 w 708"/>
                    <a:gd name="T61" fmla="*/ 732 h 786"/>
                    <a:gd name="T62" fmla="*/ 376 w 708"/>
                    <a:gd name="T63" fmla="*/ 762 h 786"/>
                    <a:gd name="T64" fmla="*/ 349 w 708"/>
                    <a:gd name="T65" fmla="*/ 768 h 786"/>
                    <a:gd name="T66" fmla="*/ 289 w 708"/>
                    <a:gd name="T67" fmla="*/ 786 h 786"/>
                    <a:gd name="T68" fmla="*/ 220 w 708"/>
                    <a:gd name="T69" fmla="*/ 783 h 786"/>
                    <a:gd name="T70" fmla="*/ 154 w 708"/>
                    <a:gd name="T71" fmla="*/ 759 h 786"/>
                    <a:gd name="T72" fmla="*/ 73 w 708"/>
                    <a:gd name="T73" fmla="*/ 753 h 78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8"/>
                    <a:gd name="T112" fmla="*/ 0 h 786"/>
                    <a:gd name="T113" fmla="*/ 708 w 708"/>
                    <a:gd name="T114" fmla="*/ 786 h 78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8" h="786">
                      <a:moveTo>
                        <a:pt x="73" y="753"/>
                      </a:moveTo>
                      <a:cubicBezTo>
                        <a:pt x="64" y="744"/>
                        <a:pt x="58" y="739"/>
                        <a:pt x="46" y="735"/>
                      </a:cubicBezTo>
                      <a:cubicBezTo>
                        <a:pt x="37" y="721"/>
                        <a:pt x="27" y="706"/>
                        <a:pt x="22" y="690"/>
                      </a:cubicBezTo>
                      <a:cubicBezTo>
                        <a:pt x="20" y="673"/>
                        <a:pt x="17" y="653"/>
                        <a:pt x="13" y="636"/>
                      </a:cubicBezTo>
                      <a:cubicBezTo>
                        <a:pt x="12" y="630"/>
                        <a:pt x="7" y="618"/>
                        <a:pt x="7" y="618"/>
                      </a:cubicBezTo>
                      <a:cubicBezTo>
                        <a:pt x="4" y="592"/>
                        <a:pt x="3" y="576"/>
                        <a:pt x="13" y="552"/>
                      </a:cubicBezTo>
                      <a:cubicBezTo>
                        <a:pt x="7" y="480"/>
                        <a:pt x="0" y="448"/>
                        <a:pt x="37" y="393"/>
                      </a:cubicBezTo>
                      <a:cubicBezTo>
                        <a:pt x="41" y="358"/>
                        <a:pt x="56" y="322"/>
                        <a:pt x="67" y="288"/>
                      </a:cubicBezTo>
                      <a:cubicBezTo>
                        <a:pt x="67" y="287"/>
                        <a:pt x="87" y="280"/>
                        <a:pt x="91" y="279"/>
                      </a:cubicBezTo>
                      <a:cubicBezTo>
                        <a:pt x="101" y="264"/>
                        <a:pt x="101" y="254"/>
                        <a:pt x="121" y="249"/>
                      </a:cubicBezTo>
                      <a:cubicBezTo>
                        <a:pt x="125" y="243"/>
                        <a:pt x="126" y="236"/>
                        <a:pt x="130" y="231"/>
                      </a:cubicBezTo>
                      <a:cubicBezTo>
                        <a:pt x="143" y="215"/>
                        <a:pt x="164" y="203"/>
                        <a:pt x="175" y="186"/>
                      </a:cubicBezTo>
                      <a:cubicBezTo>
                        <a:pt x="210" y="134"/>
                        <a:pt x="254" y="105"/>
                        <a:pt x="316" y="96"/>
                      </a:cubicBezTo>
                      <a:cubicBezTo>
                        <a:pt x="329" y="83"/>
                        <a:pt x="344" y="82"/>
                        <a:pt x="361" y="78"/>
                      </a:cubicBezTo>
                      <a:cubicBezTo>
                        <a:pt x="397" y="69"/>
                        <a:pt x="433" y="62"/>
                        <a:pt x="469" y="57"/>
                      </a:cubicBezTo>
                      <a:cubicBezTo>
                        <a:pt x="483" y="37"/>
                        <a:pt x="512" y="33"/>
                        <a:pt x="535" y="27"/>
                      </a:cubicBezTo>
                      <a:cubicBezTo>
                        <a:pt x="580" y="15"/>
                        <a:pt x="627" y="9"/>
                        <a:pt x="673" y="0"/>
                      </a:cubicBezTo>
                      <a:cubicBezTo>
                        <a:pt x="676" y="9"/>
                        <a:pt x="670" y="27"/>
                        <a:pt x="670" y="27"/>
                      </a:cubicBezTo>
                      <a:cubicBezTo>
                        <a:pt x="672" y="38"/>
                        <a:pt x="679" y="60"/>
                        <a:pt x="679" y="60"/>
                      </a:cubicBezTo>
                      <a:cubicBezTo>
                        <a:pt x="687" y="121"/>
                        <a:pt x="708" y="194"/>
                        <a:pt x="673" y="246"/>
                      </a:cubicBezTo>
                      <a:cubicBezTo>
                        <a:pt x="669" y="261"/>
                        <a:pt x="669" y="276"/>
                        <a:pt x="664" y="291"/>
                      </a:cubicBezTo>
                      <a:cubicBezTo>
                        <a:pt x="662" y="329"/>
                        <a:pt x="663" y="379"/>
                        <a:pt x="634" y="408"/>
                      </a:cubicBezTo>
                      <a:cubicBezTo>
                        <a:pt x="631" y="448"/>
                        <a:pt x="639" y="503"/>
                        <a:pt x="592" y="519"/>
                      </a:cubicBezTo>
                      <a:cubicBezTo>
                        <a:pt x="590" y="527"/>
                        <a:pt x="588" y="535"/>
                        <a:pt x="586" y="543"/>
                      </a:cubicBezTo>
                      <a:cubicBezTo>
                        <a:pt x="584" y="552"/>
                        <a:pt x="574" y="567"/>
                        <a:pt x="574" y="567"/>
                      </a:cubicBezTo>
                      <a:cubicBezTo>
                        <a:pt x="570" y="592"/>
                        <a:pt x="561" y="612"/>
                        <a:pt x="553" y="636"/>
                      </a:cubicBezTo>
                      <a:cubicBezTo>
                        <a:pt x="551" y="642"/>
                        <a:pt x="552" y="650"/>
                        <a:pt x="547" y="654"/>
                      </a:cubicBezTo>
                      <a:cubicBezTo>
                        <a:pt x="541" y="658"/>
                        <a:pt x="536" y="665"/>
                        <a:pt x="529" y="669"/>
                      </a:cubicBezTo>
                      <a:cubicBezTo>
                        <a:pt x="510" y="681"/>
                        <a:pt x="519" y="669"/>
                        <a:pt x="502" y="681"/>
                      </a:cubicBezTo>
                      <a:cubicBezTo>
                        <a:pt x="491" y="689"/>
                        <a:pt x="490" y="703"/>
                        <a:pt x="481" y="711"/>
                      </a:cubicBezTo>
                      <a:cubicBezTo>
                        <a:pt x="470" y="720"/>
                        <a:pt x="430" y="728"/>
                        <a:pt x="415" y="732"/>
                      </a:cubicBezTo>
                      <a:cubicBezTo>
                        <a:pt x="399" y="736"/>
                        <a:pt x="386" y="752"/>
                        <a:pt x="376" y="762"/>
                      </a:cubicBezTo>
                      <a:cubicBezTo>
                        <a:pt x="369" y="769"/>
                        <a:pt x="358" y="766"/>
                        <a:pt x="349" y="768"/>
                      </a:cubicBezTo>
                      <a:cubicBezTo>
                        <a:pt x="329" y="773"/>
                        <a:pt x="309" y="781"/>
                        <a:pt x="289" y="786"/>
                      </a:cubicBezTo>
                      <a:cubicBezTo>
                        <a:pt x="266" y="785"/>
                        <a:pt x="243" y="785"/>
                        <a:pt x="220" y="783"/>
                      </a:cubicBezTo>
                      <a:cubicBezTo>
                        <a:pt x="199" y="781"/>
                        <a:pt x="175" y="762"/>
                        <a:pt x="154" y="759"/>
                      </a:cubicBezTo>
                      <a:cubicBezTo>
                        <a:pt x="111" y="753"/>
                        <a:pt x="101" y="753"/>
                        <a:pt x="73" y="753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8" name="Freeform 23"/>
                <p:cNvSpPr>
                  <a:spLocks/>
                </p:cNvSpPr>
                <p:nvPr/>
              </p:nvSpPr>
              <p:spPr bwMode="auto">
                <a:xfrm>
                  <a:off x="1239" y="1538"/>
                  <a:ext cx="684" cy="1109"/>
                </a:xfrm>
                <a:custGeom>
                  <a:avLst/>
                  <a:gdLst>
                    <a:gd name="T0" fmla="*/ 0 w 684"/>
                    <a:gd name="T1" fmla="*/ 1104 h 1108"/>
                    <a:gd name="T2" fmla="*/ 0 w 684"/>
                    <a:gd name="T3" fmla="*/ 1029 h 1108"/>
                    <a:gd name="T4" fmla="*/ 15 w 684"/>
                    <a:gd name="T5" fmla="*/ 960 h 1108"/>
                    <a:gd name="T6" fmla="*/ 36 w 684"/>
                    <a:gd name="T7" fmla="*/ 879 h 1108"/>
                    <a:gd name="T8" fmla="*/ 42 w 684"/>
                    <a:gd name="T9" fmla="*/ 852 h 1108"/>
                    <a:gd name="T10" fmla="*/ 54 w 684"/>
                    <a:gd name="T11" fmla="*/ 834 h 1108"/>
                    <a:gd name="T12" fmla="*/ 75 w 684"/>
                    <a:gd name="T13" fmla="*/ 771 h 1108"/>
                    <a:gd name="T14" fmla="*/ 96 w 684"/>
                    <a:gd name="T15" fmla="*/ 726 h 1108"/>
                    <a:gd name="T16" fmla="*/ 147 w 684"/>
                    <a:gd name="T17" fmla="*/ 663 h 1108"/>
                    <a:gd name="T18" fmla="*/ 171 w 684"/>
                    <a:gd name="T19" fmla="*/ 618 h 1108"/>
                    <a:gd name="T20" fmla="*/ 243 w 684"/>
                    <a:gd name="T21" fmla="*/ 558 h 1108"/>
                    <a:gd name="T22" fmla="*/ 285 w 684"/>
                    <a:gd name="T23" fmla="*/ 504 h 1108"/>
                    <a:gd name="T24" fmla="*/ 312 w 684"/>
                    <a:gd name="T25" fmla="*/ 483 h 1108"/>
                    <a:gd name="T26" fmla="*/ 333 w 684"/>
                    <a:gd name="T27" fmla="*/ 462 h 1108"/>
                    <a:gd name="T28" fmla="*/ 375 w 684"/>
                    <a:gd name="T29" fmla="*/ 429 h 1108"/>
                    <a:gd name="T30" fmla="*/ 441 w 684"/>
                    <a:gd name="T31" fmla="*/ 378 h 1108"/>
                    <a:gd name="T32" fmla="*/ 501 w 684"/>
                    <a:gd name="T33" fmla="*/ 345 h 1108"/>
                    <a:gd name="T34" fmla="*/ 528 w 684"/>
                    <a:gd name="T35" fmla="*/ 327 h 1108"/>
                    <a:gd name="T36" fmla="*/ 537 w 684"/>
                    <a:gd name="T37" fmla="*/ 321 h 1108"/>
                    <a:gd name="T38" fmla="*/ 588 w 684"/>
                    <a:gd name="T39" fmla="*/ 264 h 1108"/>
                    <a:gd name="T40" fmla="*/ 609 w 684"/>
                    <a:gd name="T41" fmla="*/ 219 h 1108"/>
                    <a:gd name="T42" fmla="*/ 621 w 684"/>
                    <a:gd name="T43" fmla="*/ 201 h 1108"/>
                    <a:gd name="T44" fmla="*/ 633 w 684"/>
                    <a:gd name="T45" fmla="*/ 171 h 1108"/>
                    <a:gd name="T46" fmla="*/ 654 w 684"/>
                    <a:gd name="T47" fmla="*/ 99 h 1108"/>
                    <a:gd name="T48" fmla="*/ 666 w 684"/>
                    <a:gd name="T49" fmla="*/ 57 h 1108"/>
                    <a:gd name="T50" fmla="*/ 678 w 684"/>
                    <a:gd name="T51" fmla="*/ 39 h 1108"/>
                    <a:gd name="T52" fmla="*/ 681 w 684"/>
                    <a:gd name="T53" fmla="*/ 30 h 1108"/>
                    <a:gd name="T54" fmla="*/ 684 w 684"/>
                    <a:gd name="T55" fmla="*/ 0 h 110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4"/>
                    <a:gd name="T85" fmla="*/ 0 h 1108"/>
                    <a:gd name="T86" fmla="*/ 684 w 684"/>
                    <a:gd name="T87" fmla="*/ 1108 h 110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4" h="1108">
                      <a:moveTo>
                        <a:pt x="0" y="1104"/>
                      </a:moveTo>
                      <a:cubicBezTo>
                        <a:pt x="10" y="1073"/>
                        <a:pt x="0" y="1108"/>
                        <a:pt x="0" y="1029"/>
                      </a:cubicBezTo>
                      <a:cubicBezTo>
                        <a:pt x="0" y="1007"/>
                        <a:pt x="8" y="981"/>
                        <a:pt x="15" y="960"/>
                      </a:cubicBezTo>
                      <a:cubicBezTo>
                        <a:pt x="17" y="924"/>
                        <a:pt x="18" y="907"/>
                        <a:pt x="36" y="879"/>
                      </a:cubicBezTo>
                      <a:cubicBezTo>
                        <a:pt x="37" y="874"/>
                        <a:pt x="38" y="858"/>
                        <a:pt x="42" y="852"/>
                      </a:cubicBezTo>
                      <a:cubicBezTo>
                        <a:pt x="46" y="846"/>
                        <a:pt x="54" y="834"/>
                        <a:pt x="54" y="834"/>
                      </a:cubicBezTo>
                      <a:cubicBezTo>
                        <a:pt x="57" y="814"/>
                        <a:pt x="57" y="783"/>
                        <a:pt x="75" y="771"/>
                      </a:cubicBezTo>
                      <a:cubicBezTo>
                        <a:pt x="85" y="757"/>
                        <a:pt x="87" y="740"/>
                        <a:pt x="96" y="726"/>
                      </a:cubicBezTo>
                      <a:cubicBezTo>
                        <a:pt x="101" y="688"/>
                        <a:pt x="126" y="689"/>
                        <a:pt x="147" y="663"/>
                      </a:cubicBezTo>
                      <a:cubicBezTo>
                        <a:pt x="158" y="650"/>
                        <a:pt x="161" y="631"/>
                        <a:pt x="171" y="618"/>
                      </a:cubicBezTo>
                      <a:cubicBezTo>
                        <a:pt x="188" y="596"/>
                        <a:pt x="216" y="567"/>
                        <a:pt x="243" y="558"/>
                      </a:cubicBezTo>
                      <a:cubicBezTo>
                        <a:pt x="260" y="541"/>
                        <a:pt x="267" y="522"/>
                        <a:pt x="285" y="504"/>
                      </a:cubicBezTo>
                      <a:cubicBezTo>
                        <a:pt x="293" y="496"/>
                        <a:pt x="312" y="483"/>
                        <a:pt x="312" y="483"/>
                      </a:cubicBezTo>
                      <a:cubicBezTo>
                        <a:pt x="315" y="474"/>
                        <a:pt x="333" y="462"/>
                        <a:pt x="333" y="462"/>
                      </a:cubicBezTo>
                      <a:cubicBezTo>
                        <a:pt x="340" y="451"/>
                        <a:pt x="361" y="434"/>
                        <a:pt x="375" y="429"/>
                      </a:cubicBezTo>
                      <a:cubicBezTo>
                        <a:pt x="390" y="406"/>
                        <a:pt x="414" y="387"/>
                        <a:pt x="441" y="378"/>
                      </a:cubicBezTo>
                      <a:cubicBezTo>
                        <a:pt x="454" y="359"/>
                        <a:pt x="480" y="350"/>
                        <a:pt x="501" y="345"/>
                      </a:cubicBezTo>
                      <a:cubicBezTo>
                        <a:pt x="510" y="339"/>
                        <a:pt x="519" y="333"/>
                        <a:pt x="528" y="327"/>
                      </a:cubicBezTo>
                      <a:cubicBezTo>
                        <a:pt x="531" y="325"/>
                        <a:pt x="537" y="321"/>
                        <a:pt x="537" y="321"/>
                      </a:cubicBezTo>
                      <a:cubicBezTo>
                        <a:pt x="551" y="300"/>
                        <a:pt x="574" y="285"/>
                        <a:pt x="588" y="264"/>
                      </a:cubicBezTo>
                      <a:cubicBezTo>
                        <a:pt x="594" y="213"/>
                        <a:pt x="583" y="258"/>
                        <a:pt x="609" y="219"/>
                      </a:cubicBezTo>
                      <a:cubicBezTo>
                        <a:pt x="613" y="213"/>
                        <a:pt x="621" y="201"/>
                        <a:pt x="621" y="201"/>
                      </a:cubicBezTo>
                      <a:cubicBezTo>
                        <a:pt x="624" y="190"/>
                        <a:pt x="629" y="182"/>
                        <a:pt x="633" y="171"/>
                      </a:cubicBezTo>
                      <a:cubicBezTo>
                        <a:pt x="636" y="145"/>
                        <a:pt x="643" y="123"/>
                        <a:pt x="654" y="99"/>
                      </a:cubicBezTo>
                      <a:cubicBezTo>
                        <a:pt x="660" y="86"/>
                        <a:pt x="660" y="70"/>
                        <a:pt x="666" y="57"/>
                      </a:cubicBezTo>
                      <a:cubicBezTo>
                        <a:pt x="669" y="50"/>
                        <a:pt x="676" y="46"/>
                        <a:pt x="678" y="39"/>
                      </a:cubicBezTo>
                      <a:cubicBezTo>
                        <a:pt x="679" y="36"/>
                        <a:pt x="680" y="33"/>
                        <a:pt x="681" y="30"/>
                      </a:cubicBezTo>
                      <a:cubicBezTo>
                        <a:pt x="682" y="20"/>
                        <a:pt x="684" y="0"/>
                        <a:pt x="684" y="0"/>
                      </a:cubicBezTo>
                    </a:path>
                  </a:pathLst>
                </a:cu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179" name="Freeform 24"/>
              <p:cNvSpPr>
                <a:spLocks/>
              </p:cNvSpPr>
              <p:nvPr/>
            </p:nvSpPr>
            <p:spPr bwMode="auto">
              <a:xfrm flipH="1">
                <a:off x="2767706" y="2473170"/>
                <a:ext cx="1086126" cy="1759690"/>
              </a:xfrm>
              <a:custGeom>
                <a:avLst/>
                <a:gdLst>
                  <a:gd name="T0" fmla="*/ 0 w 684"/>
                  <a:gd name="T1" fmla="*/ 2147483647 h 1108"/>
                  <a:gd name="T2" fmla="*/ 0 w 684"/>
                  <a:gd name="T3" fmla="*/ 2147483647 h 1108"/>
                  <a:gd name="T4" fmla="*/ 2147483647 w 684"/>
                  <a:gd name="T5" fmla="*/ 2147483647 h 1108"/>
                  <a:gd name="T6" fmla="*/ 2147483647 w 684"/>
                  <a:gd name="T7" fmla="*/ 2147483647 h 1108"/>
                  <a:gd name="T8" fmla="*/ 2147483647 w 684"/>
                  <a:gd name="T9" fmla="*/ 2147483647 h 1108"/>
                  <a:gd name="T10" fmla="*/ 2147483647 w 684"/>
                  <a:gd name="T11" fmla="*/ 2147483647 h 1108"/>
                  <a:gd name="T12" fmla="*/ 2147483647 w 684"/>
                  <a:gd name="T13" fmla="*/ 2147483647 h 1108"/>
                  <a:gd name="T14" fmla="*/ 2147483647 w 684"/>
                  <a:gd name="T15" fmla="*/ 2147483647 h 1108"/>
                  <a:gd name="T16" fmla="*/ 2147483647 w 684"/>
                  <a:gd name="T17" fmla="*/ 2147483647 h 1108"/>
                  <a:gd name="T18" fmla="*/ 2147483647 w 684"/>
                  <a:gd name="T19" fmla="*/ 2147483647 h 1108"/>
                  <a:gd name="T20" fmla="*/ 2147483647 w 684"/>
                  <a:gd name="T21" fmla="*/ 2147483647 h 1108"/>
                  <a:gd name="T22" fmla="*/ 2147483647 w 684"/>
                  <a:gd name="T23" fmla="*/ 2147483647 h 1108"/>
                  <a:gd name="T24" fmla="*/ 2147483647 w 684"/>
                  <a:gd name="T25" fmla="*/ 2147483647 h 1108"/>
                  <a:gd name="T26" fmla="*/ 2147483647 w 684"/>
                  <a:gd name="T27" fmla="*/ 2147483647 h 1108"/>
                  <a:gd name="T28" fmla="*/ 2147483647 w 684"/>
                  <a:gd name="T29" fmla="*/ 2147483647 h 1108"/>
                  <a:gd name="T30" fmla="*/ 2147483647 w 684"/>
                  <a:gd name="T31" fmla="*/ 2147483647 h 1108"/>
                  <a:gd name="T32" fmla="*/ 2147483647 w 684"/>
                  <a:gd name="T33" fmla="*/ 2147483647 h 1108"/>
                  <a:gd name="T34" fmla="*/ 2147483647 w 684"/>
                  <a:gd name="T35" fmla="*/ 2147483647 h 1108"/>
                  <a:gd name="T36" fmla="*/ 2147483647 w 684"/>
                  <a:gd name="T37" fmla="*/ 2147483647 h 1108"/>
                  <a:gd name="T38" fmla="*/ 2147483647 w 684"/>
                  <a:gd name="T39" fmla="*/ 2147483647 h 1108"/>
                  <a:gd name="T40" fmla="*/ 2147483647 w 684"/>
                  <a:gd name="T41" fmla="*/ 2147483647 h 1108"/>
                  <a:gd name="T42" fmla="*/ 2147483647 w 684"/>
                  <a:gd name="T43" fmla="*/ 2147483647 h 1108"/>
                  <a:gd name="T44" fmla="*/ 2147483647 w 684"/>
                  <a:gd name="T45" fmla="*/ 2147483647 h 1108"/>
                  <a:gd name="T46" fmla="*/ 2147483647 w 684"/>
                  <a:gd name="T47" fmla="*/ 2147483647 h 1108"/>
                  <a:gd name="T48" fmla="*/ 2147483647 w 684"/>
                  <a:gd name="T49" fmla="*/ 2147483647 h 1108"/>
                  <a:gd name="T50" fmla="*/ 2147483647 w 684"/>
                  <a:gd name="T51" fmla="*/ 2147483647 h 1108"/>
                  <a:gd name="T52" fmla="*/ 2147483647 w 684"/>
                  <a:gd name="T53" fmla="*/ 2147483647 h 1108"/>
                  <a:gd name="T54" fmla="*/ 2147483647 w 684"/>
                  <a:gd name="T55" fmla="*/ 0 h 11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4"/>
                  <a:gd name="T85" fmla="*/ 0 h 1108"/>
                  <a:gd name="T86" fmla="*/ 684 w 684"/>
                  <a:gd name="T87" fmla="*/ 1108 h 11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4" h="1108">
                    <a:moveTo>
                      <a:pt x="0" y="1104"/>
                    </a:moveTo>
                    <a:cubicBezTo>
                      <a:pt x="10" y="1073"/>
                      <a:pt x="0" y="1108"/>
                      <a:pt x="0" y="1029"/>
                    </a:cubicBezTo>
                    <a:cubicBezTo>
                      <a:pt x="0" y="1007"/>
                      <a:pt x="8" y="981"/>
                      <a:pt x="15" y="960"/>
                    </a:cubicBezTo>
                    <a:cubicBezTo>
                      <a:pt x="17" y="924"/>
                      <a:pt x="18" y="907"/>
                      <a:pt x="36" y="879"/>
                    </a:cubicBezTo>
                    <a:cubicBezTo>
                      <a:pt x="37" y="874"/>
                      <a:pt x="38" y="858"/>
                      <a:pt x="42" y="852"/>
                    </a:cubicBezTo>
                    <a:cubicBezTo>
                      <a:pt x="46" y="846"/>
                      <a:pt x="54" y="834"/>
                      <a:pt x="54" y="834"/>
                    </a:cubicBezTo>
                    <a:cubicBezTo>
                      <a:pt x="57" y="814"/>
                      <a:pt x="57" y="783"/>
                      <a:pt x="75" y="771"/>
                    </a:cubicBezTo>
                    <a:cubicBezTo>
                      <a:pt x="85" y="757"/>
                      <a:pt x="87" y="740"/>
                      <a:pt x="96" y="726"/>
                    </a:cubicBezTo>
                    <a:cubicBezTo>
                      <a:pt x="101" y="688"/>
                      <a:pt x="126" y="689"/>
                      <a:pt x="147" y="663"/>
                    </a:cubicBezTo>
                    <a:cubicBezTo>
                      <a:pt x="158" y="650"/>
                      <a:pt x="161" y="631"/>
                      <a:pt x="171" y="618"/>
                    </a:cubicBezTo>
                    <a:cubicBezTo>
                      <a:pt x="188" y="596"/>
                      <a:pt x="216" y="567"/>
                      <a:pt x="243" y="558"/>
                    </a:cubicBezTo>
                    <a:cubicBezTo>
                      <a:pt x="260" y="541"/>
                      <a:pt x="267" y="522"/>
                      <a:pt x="285" y="504"/>
                    </a:cubicBezTo>
                    <a:cubicBezTo>
                      <a:pt x="293" y="496"/>
                      <a:pt x="312" y="483"/>
                      <a:pt x="312" y="483"/>
                    </a:cubicBezTo>
                    <a:cubicBezTo>
                      <a:pt x="315" y="474"/>
                      <a:pt x="333" y="462"/>
                      <a:pt x="333" y="462"/>
                    </a:cubicBezTo>
                    <a:cubicBezTo>
                      <a:pt x="340" y="451"/>
                      <a:pt x="361" y="434"/>
                      <a:pt x="375" y="429"/>
                    </a:cubicBezTo>
                    <a:cubicBezTo>
                      <a:pt x="390" y="406"/>
                      <a:pt x="414" y="387"/>
                      <a:pt x="441" y="378"/>
                    </a:cubicBezTo>
                    <a:cubicBezTo>
                      <a:pt x="454" y="359"/>
                      <a:pt x="480" y="350"/>
                      <a:pt x="501" y="345"/>
                    </a:cubicBezTo>
                    <a:cubicBezTo>
                      <a:pt x="510" y="339"/>
                      <a:pt x="519" y="333"/>
                      <a:pt x="528" y="327"/>
                    </a:cubicBezTo>
                    <a:cubicBezTo>
                      <a:pt x="531" y="325"/>
                      <a:pt x="537" y="321"/>
                      <a:pt x="537" y="321"/>
                    </a:cubicBezTo>
                    <a:cubicBezTo>
                      <a:pt x="551" y="300"/>
                      <a:pt x="574" y="285"/>
                      <a:pt x="588" y="264"/>
                    </a:cubicBezTo>
                    <a:cubicBezTo>
                      <a:pt x="594" y="213"/>
                      <a:pt x="583" y="258"/>
                      <a:pt x="609" y="219"/>
                    </a:cubicBezTo>
                    <a:cubicBezTo>
                      <a:pt x="613" y="213"/>
                      <a:pt x="621" y="201"/>
                      <a:pt x="621" y="201"/>
                    </a:cubicBezTo>
                    <a:cubicBezTo>
                      <a:pt x="624" y="190"/>
                      <a:pt x="629" y="182"/>
                      <a:pt x="633" y="171"/>
                    </a:cubicBezTo>
                    <a:cubicBezTo>
                      <a:pt x="636" y="145"/>
                      <a:pt x="643" y="123"/>
                      <a:pt x="654" y="99"/>
                    </a:cubicBezTo>
                    <a:cubicBezTo>
                      <a:pt x="660" y="86"/>
                      <a:pt x="660" y="70"/>
                      <a:pt x="666" y="57"/>
                    </a:cubicBezTo>
                    <a:cubicBezTo>
                      <a:pt x="669" y="50"/>
                      <a:pt x="676" y="46"/>
                      <a:pt x="678" y="39"/>
                    </a:cubicBezTo>
                    <a:cubicBezTo>
                      <a:pt x="679" y="36"/>
                      <a:pt x="680" y="33"/>
                      <a:pt x="681" y="30"/>
                    </a:cubicBezTo>
                    <a:cubicBezTo>
                      <a:pt x="682" y="20"/>
                      <a:pt x="684" y="0"/>
                      <a:pt x="684" y="0"/>
                    </a:cubicBezTo>
                  </a:path>
                </a:pathLst>
              </a:cu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0237" name="Group 37"/>
              <p:cNvGrpSpPr>
                <a:grpSpLocks/>
              </p:cNvGrpSpPr>
              <p:nvPr/>
            </p:nvGrpSpPr>
            <p:grpSpPr bwMode="auto">
              <a:xfrm>
                <a:off x="2745259" y="2628851"/>
                <a:ext cx="790575" cy="809625"/>
                <a:chOff x="526" y="1656"/>
                <a:chExt cx="498" cy="510"/>
              </a:xfrm>
            </p:grpSpPr>
            <p:sp>
              <p:nvSpPr>
                <p:cNvPr id="191" name="Freeform 30"/>
                <p:cNvSpPr>
                  <a:spLocks/>
                </p:cNvSpPr>
                <p:nvPr/>
              </p:nvSpPr>
              <p:spPr bwMode="auto">
                <a:xfrm>
                  <a:off x="696" y="1656"/>
                  <a:ext cx="48" cy="228"/>
                </a:xfrm>
                <a:custGeom>
                  <a:avLst/>
                  <a:gdLst>
                    <a:gd name="T0" fmla="*/ 36 w 48"/>
                    <a:gd name="T1" fmla="*/ 0 h 228"/>
                    <a:gd name="T2" fmla="*/ 30 w 48"/>
                    <a:gd name="T3" fmla="*/ 168 h 228"/>
                    <a:gd name="T4" fmla="*/ 18 w 48"/>
                    <a:gd name="T5" fmla="*/ 216 h 228"/>
                    <a:gd name="T6" fmla="*/ 0 w 4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2" name="Freeform 31"/>
                <p:cNvSpPr>
                  <a:spLocks/>
                </p:cNvSpPr>
                <p:nvPr/>
              </p:nvSpPr>
              <p:spPr bwMode="auto">
                <a:xfrm>
                  <a:off x="858" y="1698"/>
                  <a:ext cx="30" cy="282"/>
                </a:xfrm>
                <a:custGeom>
                  <a:avLst/>
                  <a:gdLst>
                    <a:gd name="T0" fmla="*/ 15 w 42"/>
                    <a:gd name="T1" fmla="*/ 0 h 180"/>
                    <a:gd name="T2" fmla="*/ 14 w 42"/>
                    <a:gd name="T3" fmla="*/ 484 h 180"/>
                    <a:gd name="T4" fmla="*/ 0 w 42"/>
                    <a:gd name="T5" fmla="*/ 692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3" name="Freeform 32"/>
                <p:cNvSpPr>
                  <a:spLocks/>
                </p:cNvSpPr>
                <p:nvPr/>
              </p:nvSpPr>
              <p:spPr bwMode="auto">
                <a:xfrm>
                  <a:off x="994" y="1834"/>
                  <a:ext cx="30" cy="282"/>
                </a:xfrm>
                <a:custGeom>
                  <a:avLst/>
                  <a:gdLst>
                    <a:gd name="T0" fmla="*/ 15 w 42"/>
                    <a:gd name="T1" fmla="*/ 0 h 180"/>
                    <a:gd name="T2" fmla="*/ 14 w 42"/>
                    <a:gd name="T3" fmla="*/ 484 h 180"/>
                    <a:gd name="T4" fmla="*/ 0 w 42"/>
                    <a:gd name="T5" fmla="*/ 692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4" name="Freeform 34"/>
                <p:cNvSpPr>
                  <a:spLocks/>
                </p:cNvSpPr>
                <p:nvPr/>
              </p:nvSpPr>
              <p:spPr bwMode="auto">
                <a:xfrm rot="18180825" flipH="1">
                  <a:off x="582" y="1783"/>
                  <a:ext cx="52" cy="164"/>
                </a:xfrm>
                <a:custGeom>
                  <a:avLst/>
                  <a:gdLst>
                    <a:gd name="T0" fmla="*/ 46 w 48"/>
                    <a:gd name="T1" fmla="*/ 0 h 228"/>
                    <a:gd name="T2" fmla="*/ 38 w 48"/>
                    <a:gd name="T3" fmla="*/ 63 h 228"/>
                    <a:gd name="T4" fmla="*/ 24 w 48"/>
                    <a:gd name="T5" fmla="*/ 80 h 228"/>
                    <a:gd name="T6" fmla="*/ 0 w 48"/>
                    <a:gd name="T7" fmla="*/ 85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5" name="Freeform 35"/>
                <p:cNvSpPr>
                  <a:spLocks/>
                </p:cNvSpPr>
                <p:nvPr/>
              </p:nvSpPr>
              <p:spPr bwMode="auto">
                <a:xfrm rot="16419329" flipH="1">
                  <a:off x="685" y="1863"/>
                  <a:ext cx="59" cy="275"/>
                </a:xfrm>
                <a:custGeom>
                  <a:avLst/>
                  <a:gdLst>
                    <a:gd name="T0" fmla="*/ 66 w 48"/>
                    <a:gd name="T1" fmla="*/ 0 h 228"/>
                    <a:gd name="T2" fmla="*/ 55 w 48"/>
                    <a:gd name="T3" fmla="*/ 296 h 228"/>
                    <a:gd name="T4" fmla="*/ 33 w 48"/>
                    <a:gd name="T5" fmla="*/ 380 h 228"/>
                    <a:gd name="T6" fmla="*/ 0 w 48"/>
                    <a:gd name="T7" fmla="*/ 40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6" name="Freeform 36"/>
                <p:cNvSpPr>
                  <a:spLocks/>
                </p:cNvSpPr>
                <p:nvPr/>
              </p:nvSpPr>
              <p:spPr bwMode="auto">
                <a:xfrm rot="16419329" flipH="1">
                  <a:off x="821" y="1999"/>
                  <a:ext cx="59" cy="275"/>
                </a:xfrm>
                <a:custGeom>
                  <a:avLst/>
                  <a:gdLst>
                    <a:gd name="T0" fmla="*/ 66 w 48"/>
                    <a:gd name="T1" fmla="*/ 0 h 228"/>
                    <a:gd name="T2" fmla="*/ 55 w 48"/>
                    <a:gd name="T3" fmla="*/ 296 h 228"/>
                    <a:gd name="T4" fmla="*/ 33 w 48"/>
                    <a:gd name="T5" fmla="*/ 380 h 228"/>
                    <a:gd name="T6" fmla="*/ 0 w 48"/>
                    <a:gd name="T7" fmla="*/ 40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grpSp>
            <p:nvGrpSpPr>
              <p:cNvPr id="50238" name="Group 50"/>
              <p:cNvGrpSpPr>
                <a:grpSpLocks/>
              </p:cNvGrpSpPr>
              <p:nvPr/>
            </p:nvGrpSpPr>
            <p:grpSpPr bwMode="auto">
              <a:xfrm>
                <a:off x="4018434" y="3093988"/>
                <a:ext cx="557213" cy="593725"/>
                <a:chOff x="1332" y="1949"/>
                <a:chExt cx="351" cy="374"/>
              </a:xfrm>
            </p:grpSpPr>
            <p:sp>
              <p:nvSpPr>
                <p:cNvPr id="185" name="Freeform 43"/>
                <p:cNvSpPr>
                  <a:spLocks/>
                </p:cNvSpPr>
                <p:nvPr/>
              </p:nvSpPr>
              <p:spPr bwMode="auto">
                <a:xfrm rot="5400000">
                  <a:off x="1611" y="2076"/>
                  <a:ext cx="27" cy="117"/>
                </a:xfrm>
                <a:custGeom>
                  <a:avLst/>
                  <a:gdLst>
                    <a:gd name="T0" fmla="*/ 6 w 48"/>
                    <a:gd name="T1" fmla="*/ 0 h 228"/>
                    <a:gd name="T2" fmla="*/ 6 w 48"/>
                    <a:gd name="T3" fmla="*/ 23 h 228"/>
                    <a:gd name="T4" fmla="*/ 3 w 48"/>
                    <a:gd name="T5" fmla="*/ 29 h 228"/>
                    <a:gd name="T6" fmla="*/ 0 w 48"/>
                    <a:gd name="T7" fmla="*/ 31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6" name="Freeform 44"/>
                <p:cNvSpPr>
                  <a:spLocks/>
                </p:cNvSpPr>
                <p:nvPr/>
              </p:nvSpPr>
              <p:spPr bwMode="auto">
                <a:xfrm rot="5400000">
                  <a:off x="1528" y="2154"/>
                  <a:ext cx="27" cy="154"/>
                </a:xfrm>
                <a:custGeom>
                  <a:avLst/>
                  <a:gdLst>
                    <a:gd name="T0" fmla="*/ 11 w 42"/>
                    <a:gd name="T1" fmla="*/ 0 h 180"/>
                    <a:gd name="T2" fmla="*/ 10 w 42"/>
                    <a:gd name="T3" fmla="*/ 77 h 180"/>
                    <a:gd name="T4" fmla="*/ 0 w 42"/>
                    <a:gd name="T5" fmla="*/ 111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7" name="Freeform 45"/>
                <p:cNvSpPr>
                  <a:spLocks/>
                </p:cNvSpPr>
                <p:nvPr/>
              </p:nvSpPr>
              <p:spPr bwMode="auto">
                <a:xfrm rot="5400000">
                  <a:off x="1461" y="2216"/>
                  <a:ext cx="19" cy="195"/>
                </a:xfrm>
                <a:custGeom>
                  <a:avLst/>
                  <a:gdLst>
                    <a:gd name="T0" fmla="*/ 4 w 42"/>
                    <a:gd name="T1" fmla="*/ 0 h 180"/>
                    <a:gd name="T2" fmla="*/ 3 w 42"/>
                    <a:gd name="T3" fmla="*/ 162 h 180"/>
                    <a:gd name="T4" fmla="*/ 0 w 42"/>
                    <a:gd name="T5" fmla="*/ 232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8" name="Freeform 47"/>
                <p:cNvSpPr>
                  <a:spLocks/>
                </p:cNvSpPr>
                <p:nvPr/>
              </p:nvSpPr>
              <p:spPr bwMode="auto">
                <a:xfrm rot="219329" flipH="1">
                  <a:off x="1427" y="1992"/>
                  <a:ext cx="40" cy="221"/>
                </a:xfrm>
                <a:custGeom>
                  <a:avLst/>
                  <a:gdLst>
                    <a:gd name="T0" fmla="*/ 21 w 48"/>
                    <a:gd name="T1" fmla="*/ 0 h 228"/>
                    <a:gd name="T2" fmla="*/ 18 w 48"/>
                    <a:gd name="T3" fmla="*/ 153 h 228"/>
                    <a:gd name="T4" fmla="*/ 10 w 48"/>
                    <a:gd name="T5" fmla="*/ 197 h 228"/>
                    <a:gd name="T6" fmla="*/ 0 w 48"/>
                    <a:gd name="T7" fmla="*/ 207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9" name="Freeform 48"/>
                <p:cNvSpPr>
                  <a:spLocks/>
                </p:cNvSpPr>
                <p:nvPr/>
              </p:nvSpPr>
              <p:spPr bwMode="auto">
                <a:xfrm rot="219329" flipH="1">
                  <a:off x="1332" y="2083"/>
                  <a:ext cx="46" cy="216"/>
                </a:xfrm>
                <a:custGeom>
                  <a:avLst/>
                  <a:gdLst>
                    <a:gd name="T0" fmla="*/ 33 w 48"/>
                    <a:gd name="T1" fmla="*/ 0 h 228"/>
                    <a:gd name="T2" fmla="*/ 27 w 48"/>
                    <a:gd name="T3" fmla="*/ 143 h 228"/>
                    <a:gd name="T4" fmla="*/ 15 w 48"/>
                    <a:gd name="T5" fmla="*/ 184 h 228"/>
                    <a:gd name="T6" fmla="*/ 0 w 48"/>
                    <a:gd name="T7" fmla="*/ 194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0" name="Freeform 49"/>
                <p:cNvSpPr>
                  <a:spLocks/>
                </p:cNvSpPr>
                <p:nvPr/>
              </p:nvSpPr>
              <p:spPr bwMode="auto">
                <a:xfrm rot="219329" flipH="1">
                  <a:off x="1545" y="1949"/>
                  <a:ext cx="34" cy="185"/>
                </a:xfrm>
                <a:custGeom>
                  <a:avLst/>
                  <a:gdLst>
                    <a:gd name="T0" fmla="*/ 13 w 48"/>
                    <a:gd name="T1" fmla="*/ 0 h 228"/>
                    <a:gd name="T2" fmla="*/ 11 w 48"/>
                    <a:gd name="T3" fmla="*/ 89 h 228"/>
                    <a:gd name="T4" fmla="*/ 6 w 48"/>
                    <a:gd name="T5" fmla="*/ 113 h 228"/>
                    <a:gd name="T6" fmla="*/ 0 w 48"/>
                    <a:gd name="T7" fmla="*/ 119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pic>
            <p:nvPicPr>
              <p:cNvPr id="50239" name="Picture 129" descr="MCAN04198_0000[1]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20773">
                <a:off x="3104034" y="2479625"/>
                <a:ext cx="60801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3" name="Oval 130"/>
              <p:cNvSpPr>
                <a:spLocks noChangeArrowheads="1"/>
              </p:cNvSpPr>
              <p:nvPr/>
            </p:nvSpPr>
            <p:spPr bwMode="auto">
              <a:xfrm>
                <a:off x="2987979" y="2492431"/>
                <a:ext cx="234127" cy="216005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pic>
            <p:nvPicPr>
              <p:cNvPr id="50241" name="Picture 5" descr="C:\Documents and Settings\nicolevandam\Local Settings\Temporary Internet Files\Content.IE5\JIPH64KN\MC900234569[1].wmf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780928"/>
                <a:ext cx="706767" cy="546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9" name="TextBox 194"/>
            <p:cNvSpPr txBox="1"/>
            <p:nvPr/>
          </p:nvSpPr>
          <p:spPr>
            <a:xfrm>
              <a:off x="3852106" y="3357830"/>
              <a:ext cx="389173" cy="320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2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800" kern="0" dirty="0">
                  <a:solidFill>
                    <a:sysClr val="windowText" lastClr="000000"/>
                  </a:solidFill>
                  <a:latin typeface="Verdana"/>
                  <a:ea typeface="ヒラギノ明朝 ProN W3" charset="-128"/>
                  <a:cs typeface="+mn-cs"/>
                  <a:sym typeface="American Typewriter" charset="0"/>
                </a:rPr>
                <a:t>JA</a:t>
              </a:r>
              <a:endParaRPr lang="en-US" sz="1800" kern="0" dirty="0">
                <a:solidFill>
                  <a:sysClr val="windowText" lastClr="000000"/>
                </a:solidFill>
                <a:latin typeface="Verdana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170" name="TextBox 195"/>
            <p:cNvSpPr txBox="1"/>
            <p:nvPr/>
          </p:nvSpPr>
          <p:spPr>
            <a:xfrm>
              <a:off x="4788613" y="3141825"/>
              <a:ext cx="389173" cy="320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2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800" kern="0" dirty="0">
                  <a:solidFill>
                    <a:sysClr val="windowText" lastClr="000000"/>
                  </a:solidFill>
                  <a:latin typeface="Verdana"/>
                  <a:ea typeface="ヒラギノ明朝 ProN W3" charset="-128"/>
                  <a:cs typeface="+mn-cs"/>
                  <a:sym typeface="American Typewriter" charset="0"/>
                </a:rPr>
                <a:t>JA</a:t>
              </a:r>
              <a:endParaRPr lang="en-US" sz="1800" kern="0" dirty="0">
                <a:solidFill>
                  <a:sysClr val="windowText" lastClr="000000"/>
                </a:solidFill>
                <a:latin typeface="Verdana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171" name="TextBox 196"/>
            <p:cNvSpPr txBox="1"/>
            <p:nvPr/>
          </p:nvSpPr>
          <p:spPr>
            <a:xfrm>
              <a:off x="4140262" y="2997362"/>
              <a:ext cx="389173" cy="3200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26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800" kern="0" dirty="0">
                  <a:solidFill>
                    <a:sysClr val="windowText" lastClr="000000"/>
                  </a:solidFill>
                  <a:latin typeface="Verdana"/>
                  <a:ea typeface="ヒラギノ明朝 ProN W3" charset="-128"/>
                  <a:cs typeface="+mn-cs"/>
                  <a:sym typeface="American Typewriter" charset="0"/>
                </a:rPr>
                <a:t>JA</a:t>
              </a:r>
              <a:endParaRPr lang="en-US" sz="1800" kern="0" dirty="0">
                <a:solidFill>
                  <a:sysClr val="windowText" lastClr="000000"/>
                </a:solidFill>
                <a:latin typeface="Verdana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19" name="Groep 154"/>
          <p:cNvGrpSpPr>
            <a:grpSpLocks/>
          </p:cNvGrpSpPr>
          <p:nvPr/>
        </p:nvGrpSpPr>
        <p:grpSpPr bwMode="auto">
          <a:xfrm>
            <a:off x="7664451" y="1947865"/>
            <a:ext cx="3532405" cy="5807294"/>
            <a:chOff x="6277097" y="1353660"/>
            <a:chExt cx="3084359" cy="5032452"/>
          </a:xfrm>
        </p:grpSpPr>
        <p:grpSp>
          <p:nvGrpSpPr>
            <p:cNvPr id="50183" name="Groep 129"/>
            <p:cNvGrpSpPr>
              <a:grpSpLocks/>
            </p:cNvGrpSpPr>
            <p:nvPr/>
          </p:nvGrpSpPr>
          <p:grpSpPr bwMode="auto">
            <a:xfrm>
              <a:off x="6444208" y="2420888"/>
              <a:ext cx="2917248" cy="3965224"/>
              <a:chOff x="6444208" y="2420888"/>
              <a:chExt cx="2917248" cy="3965224"/>
            </a:xfrm>
          </p:grpSpPr>
          <p:grpSp>
            <p:nvGrpSpPr>
              <p:cNvPr id="50189" name="Group 193"/>
              <p:cNvGrpSpPr>
                <a:grpSpLocks/>
              </p:cNvGrpSpPr>
              <p:nvPr/>
            </p:nvGrpSpPr>
            <p:grpSpPr bwMode="auto">
              <a:xfrm>
                <a:off x="6444208" y="2420888"/>
                <a:ext cx="2230438" cy="3384550"/>
                <a:chOff x="5508104" y="2420888"/>
                <a:chExt cx="2230438" cy="3384550"/>
              </a:xfrm>
            </p:grpSpPr>
            <p:grpSp>
              <p:nvGrpSpPr>
                <p:cNvPr id="50191" name="Group 86"/>
                <p:cNvGrpSpPr>
                  <a:grpSpLocks/>
                </p:cNvGrpSpPr>
                <p:nvPr/>
              </p:nvGrpSpPr>
              <p:grpSpPr bwMode="auto">
                <a:xfrm>
                  <a:off x="5508104" y="2420888"/>
                  <a:ext cx="2230438" cy="3384550"/>
                  <a:chOff x="456" y="1525"/>
                  <a:chExt cx="1405" cy="2132"/>
                </a:xfrm>
              </p:grpSpPr>
              <p:sp>
                <p:nvSpPr>
                  <p:cNvPr id="217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659"/>
                    <a:ext cx="1248" cy="99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800000"/>
                      </a:gs>
                      <a:gs pos="100000">
                        <a:srgbClr val="9B684B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26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NL" sz="1800" kern="0" dirty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grpSp>
                <p:nvGrpSpPr>
                  <p:cNvPr id="5019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6" y="1525"/>
                    <a:ext cx="1274" cy="1849"/>
                    <a:chOff x="456" y="1525"/>
                    <a:chExt cx="1274" cy="1849"/>
                  </a:xfrm>
                </p:grpSpPr>
                <p:sp>
                  <p:nvSpPr>
                    <p:cNvPr id="219" name="Freeform 27"/>
                    <p:cNvSpPr>
                      <a:spLocks/>
                    </p:cNvSpPr>
                    <p:nvPr/>
                  </p:nvSpPr>
                  <p:spPr bwMode="auto">
                    <a:xfrm rot="227103" flipH="1">
                      <a:off x="456" y="1525"/>
                      <a:ext cx="708" cy="786"/>
                    </a:xfrm>
                    <a:custGeom>
                      <a:avLst/>
                      <a:gdLst>
                        <a:gd name="T0" fmla="*/ 73 w 708"/>
                        <a:gd name="T1" fmla="*/ 753 h 786"/>
                        <a:gd name="T2" fmla="*/ 46 w 708"/>
                        <a:gd name="T3" fmla="*/ 735 h 786"/>
                        <a:gd name="T4" fmla="*/ 22 w 708"/>
                        <a:gd name="T5" fmla="*/ 690 h 786"/>
                        <a:gd name="T6" fmla="*/ 13 w 708"/>
                        <a:gd name="T7" fmla="*/ 636 h 786"/>
                        <a:gd name="T8" fmla="*/ 7 w 708"/>
                        <a:gd name="T9" fmla="*/ 618 h 786"/>
                        <a:gd name="T10" fmla="*/ 13 w 708"/>
                        <a:gd name="T11" fmla="*/ 552 h 786"/>
                        <a:gd name="T12" fmla="*/ 37 w 708"/>
                        <a:gd name="T13" fmla="*/ 393 h 786"/>
                        <a:gd name="T14" fmla="*/ 67 w 708"/>
                        <a:gd name="T15" fmla="*/ 288 h 786"/>
                        <a:gd name="T16" fmla="*/ 91 w 708"/>
                        <a:gd name="T17" fmla="*/ 279 h 786"/>
                        <a:gd name="T18" fmla="*/ 121 w 708"/>
                        <a:gd name="T19" fmla="*/ 249 h 786"/>
                        <a:gd name="T20" fmla="*/ 130 w 708"/>
                        <a:gd name="T21" fmla="*/ 231 h 786"/>
                        <a:gd name="T22" fmla="*/ 175 w 708"/>
                        <a:gd name="T23" fmla="*/ 186 h 786"/>
                        <a:gd name="T24" fmla="*/ 316 w 708"/>
                        <a:gd name="T25" fmla="*/ 96 h 786"/>
                        <a:gd name="T26" fmla="*/ 361 w 708"/>
                        <a:gd name="T27" fmla="*/ 78 h 786"/>
                        <a:gd name="T28" fmla="*/ 469 w 708"/>
                        <a:gd name="T29" fmla="*/ 57 h 786"/>
                        <a:gd name="T30" fmla="*/ 535 w 708"/>
                        <a:gd name="T31" fmla="*/ 27 h 786"/>
                        <a:gd name="T32" fmla="*/ 673 w 708"/>
                        <a:gd name="T33" fmla="*/ 0 h 786"/>
                        <a:gd name="T34" fmla="*/ 670 w 708"/>
                        <a:gd name="T35" fmla="*/ 27 h 786"/>
                        <a:gd name="T36" fmla="*/ 679 w 708"/>
                        <a:gd name="T37" fmla="*/ 60 h 786"/>
                        <a:gd name="T38" fmla="*/ 673 w 708"/>
                        <a:gd name="T39" fmla="*/ 246 h 786"/>
                        <a:gd name="T40" fmla="*/ 664 w 708"/>
                        <a:gd name="T41" fmla="*/ 291 h 786"/>
                        <a:gd name="T42" fmla="*/ 634 w 708"/>
                        <a:gd name="T43" fmla="*/ 408 h 786"/>
                        <a:gd name="T44" fmla="*/ 592 w 708"/>
                        <a:gd name="T45" fmla="*/ 519 h 786"/>
                        <a:gd name="T46" fmla="*/ 586 w 708"/>
                        <a:gd name="T47" fmla="*/ 543 h 786"/>
                        <a:gd name="T48" fmla="*/ 574 w 708"/>
                        <a:gd name="T49" fmla="*/ 567 h 786"/>
                        <a:gd name="T50" fmla="*/ 553 w 708"/>
                        <a:gd name="T51" fmla="*/ 636 h 786"/>
                        <a:gd name="T52" fmla="*/ 547 w 708"/>
                        <a:gd name="T53" fmla="*/ 654 h 786"/>
                        <a:gd name="T54" fmla="*/ 529 w 708"/>
                        <a:gd name="T55" fmla="*/ 669 h 786"/>
                        <a:gd name="T56" fmla="*/ 502 w 708"/>
                        <a:gd name="T57" fmla="*/ 681 h 786"/>
                        <a:gd name="T58" fmla="*/ 481 w 708"/>
                        <a:gd name="T59" fmla="*/ 711 h 786"/>
                        <a:gd name="T60" fmla="*/ 415 w 708"/>
                        <a:gd name="T61" fmla="*/ 732 h 786"/>
                        <a:gd name="T62" fmla="*/ 376 w 708"/>
                        <a:gd name="T63" fmla="*/ 762 h 786"/>
                        <a:gd name="T64" fmla="*/ 349 w 708"/>
                        <a:gd name="T65" fmla="*/ 768 h 786"/>
                        <a:gd name="T66" fmla="*/ 289 w 708"/>
                        <a:gd name="T67" fmla="*/ 786 h 786"/>
                        <a:gd name="T68" fmla="*/ 220 w 708"/>
                        <a:gd name="T69" fmla="*/ 783 h 786"/>
                        <a:gd name="T70" fmla="*/ 154 w 708"/>
                        <a:gd name="T71" fmla="*/ 759 h 786"/>
                        <a:gd name="T72" fmla="*/ 73 w 708"/>
                        <a:gd name="T73" fmla="*/ 753 h 78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708"/>
                        <a:gd name="T112" fmla="*/ 0 h 786"/>
                        <a:gd name="T113" fmla="*/ 708 w 708"/>
                        <a:gd name="T114" fmla="*/ 786 h 786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708" h="786">
                          <a:moveTo>
                            <a:pt x="73" y="753"/>
                          </a:moveTo>
                          <a:cubicBezTo>
                            <a:pt x="64" y="744"/>
                            <a:pt x="58" y="739"/>
                            <a:pt x="46" y="735"/>
                          </a:cubicBezTo>
                          <a:cubicBezTo>
                            <a:pt x="37" y="721"/>
                            <a:pt x="27" y="706"/>
                            <a:pt x="22" y="690"/>
                          </a:cubicBezTo>
                          <a:cubicBezTo>
                            <a:pt x="20" y="673"/>
                            <a:pt x="17" y="653"/>
                            <a:pt x="13" y="636"/>
                          </a:cubicBezTo>
                          <a:cubicBezTo>
                            <a:pt x="12" y="630"/>
                            <a:pt x="7" y="618"/>
                            <a:pt x="7" y="618"/>
                          </a:cubicBezTo>
                          <a:cubicBezTo>
                            <a:pt x="4" y="592"/>
                            <a:pt x="3" y="576"/>
                            <a:pt x="13" y="552"/>
                          </a:cubicBezTo>
                          <a:cubicBezTo>
                            <a:pt x="7" y="480"/>
                            <a:pt x="0" y="448"/>
                            <a:pt x="37" y="393"/>
                          </a:cubicBezTo>
                          <a:cubicBezTo>
                            <a:pt x="41" y="358"/>
                            <a:pt x="56" y="322"/>
                            <a:pt x="67" y="288"/>
                          </a:cubicBezTo>
                          <a:cubicBezTo>
                            <a:pt x="67" y="287"/>
                            <a:pt x="87" y="280"/>
                            <a:pt x="91" y="279"/>
                          </a:cubicBezTo>
                          <a:cubicBezTo>
                            <a:pt x="101" y="264"/>
                            <a:pt x="101" y="254"/>
                            <a:pt x="121" y="249"/>
                          </a:cubicBezTo>
                          <a:cubicBezTo>
                            <a:pt x="125" y="243"/>
                            <a:pt x="126" y="236"/>
                            <a:pt x="130" y="231"/>
                          </a:cubicBezTo>
                          <a:cubicBezTo>
                            <a:pt x="143" y="215"/>
                            <a:pt x="164" y="203"/>
                            <a:pt x="175" y="186"/>
                          </a:cubicBezTo>
                          <a:cubicBezTo>
                            <a:pt x="210" y="134"/>
                            <a:pt x="254" y="105"/>
                            <a:pt x="316" y="96"/>
                          </a:cubicBezTo>
                          <a:cubicBezTo>
                            <a:pt x="329" y="83"/>
                            <a:pt x="344" y="82"/>
                            <a:pt x="361" y="78"/>
                          </a:cubicBezTo>
                          <a:cubicBezTo>
                            <a:pt x="397" y="69"/>
                            <a:pt x="433" y="62"/>
                            <a:pt x="469" y="57"/>
                          </a:cubicBezTo>
                          <a:cubicBezTo>
                            <a:pt x="483" y="37"/>
                            <a:pt x="512" y="33"/>
                            <a:pt x="535" y="27"/>
                          </a:cubicBezTo>
                          <a:cubicBezTo>
                            <a:pt x="580" y="15"/>
                            <a:pt x="627" y="9"/>
                            <a:pt x="673" y="0"/>
                          </a:cubicBezTo>
                          <a:cubicBezTo>
                            <a:pt x="676" y="9"/>
                            <a:pt x="670" y="27"/>
                            <a:pt x="670" y="27"/>
                          </a:cubicBezTo>
                          <a:cubicBezTo>
                            <a:pt x="672" y="38"/>
                            <a:pt x="679" y="60"/>
                            <a:pt x="679" y="60"/>
                          </a:cubicBezTo>
                          <a:cubicBezTo>
                            <a:pt x="687" y="121"/>
                            <a:pt x="708" y="194"/>
                            <a:pt x="673" y="246"/>
                          </a:cubicBezTo>
                          <a:cubicBezTo>
                            <a:pt x="669" y="261"/>
                            <a:pt x="669" y="276"/>
                            <a:pt x="664" y="291"/>
                          </a:cubicBezTo>
                          <a:cubicBezTo>
                            <a:pt x="662" y="329"/>
                            <a:pt x="663" y="379"/>
                            <a:pt x="634" y="408"/>
                          </a:cubicBezTo>
                          <a:cubicBezTo>
                            <a:pt x="631" y="448"/>
                            <a:pt x="639" y="503"/>
                            <a:pt x="592" y="519"/>
                          </a:cubicBezTo>
                          <a:cubicBezTo>
                            <a:pt x="590" y="527"/>
                            <a:pt x="588" y="535"/>
                            <a:pt x="586" y="543"/>
                          </a:cubicBezTo>
                          <a:cubicBezTo>
                            <a:pt x="584" y="552"/>
                            <a:pt x="574" y="567"/>
                            <a:pt x="574" y="567"/>
                          </a:cubicBezTo>
                          <a:cubicBezTo>
                            <a:pt x="570" y="592"/>
                            <a:pt x="561" y="612"/>
                            <a:pt x="553" y="636"/>
                          </a:cubicBezTo>
                          <a:cubicBezTo>
                            <a:pt x="551" y="642"/>
                            <a:pt x="552" y="650"/>
                            <a:pt x="547" y="654"/>
                          </a:cubicBezTo>
                          <a:cubicBezTo>
                            <a:pt x="541" y="658"/>
                            <a:pt x="536" y="665"/>
                            <a:pt x="529" y="669"/>
                          </a:cubicBezTo>
                          <a:cubicBezTo>
                            <a:pt x="510" y="681"/>
                            <a:pt x="519" y="669"/>
                            <a:pt x="502" y="681"/>
                          </a:cubicBezTo>
                          <a:cubicBezTo>
                            <a:pt x="491" y="689"/>
                            <a:pt x="490" y="703"/>
                            <a:pt x="481" y="711"/>
                          </a:cubicBezTo>
                          <a:cubicBezTo>
                            <a:pt x="470" y="720"/>
                            <a:pt x="430" y="728"/>
                            <a:pt x="415" y="732"/>
                          </a:cubicBezTo>
                          <a:cubicBezTo>
                            <a:pt x="399" y="736"/>
                            <a:pt x="386" y="752"/>
                            <a:pt x="376" y="762"/>
                          </a:cubicBezTo>
                          <a:cubicBezTo>
                            <a:pt x="369" y="769"/>
                            <a:pt x="358" y="766"/>
                            <a:pt x="349" y="768"/>
                          </a:cubicBezTo>
                          <a:cubicBezTo>
                            <a:pt x="329" y="773"/>
                            <a:pt x="309" y="781"/>
                            <a:pt x="289" y="786"/>
                          </a:cubicBezTo>
                          <a:cubicBezTo>
                            <a:pt x="266" y="785"/>
                            <a:pt x="243" y="785"/>
                            <a:pt x="220" y="783"/>
                          </a:cubicBezTo>
                          <a:cubicBezTo>
                            <a:pt x="199" y="781"/>
                            <a:pt x="175" y="762"/>
                            <a:pt x="154" y="759"/>
                          </a:cubicBezTo>
                          <a:cubicBezTo>
                            <a:pt x="111" y="753"/>
                            <a:pt x="101" y="753"/>
                            <a:pt x="73" y="753"/>
                          </a:cubicBezTo>
                          <a:close/>
                        </a:path>
                      </a:pathLst>
                    </a:custGeom>
                    <a:solidFill>
                      <a:srgbClr val="99CC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grpSp>
                  <p:nvGrpSpPr>
                    <p:cNvPr id="50196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3" y="2673"/>
                      <a:ext cx="828" cy="701"/>
                      <a:chOff x="893" y="2673"/>
                      <a:chExt cx="828" cy="701"/>
                    </a:xfrm>
                  </p:grpSpPr>
                  <p:sp>
                    <p:nvSpPr>
                      <p:cNvPr id="242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93" y="2673"/>
                        <a:ext cx="362" cy="514"/>
                      </a:xfrm>
                      <a:custGeom>
                        <a:avLst/>
                        <a:gdLst>
                          <a:gd name="T0" fmla="*/ 362 w 362"/>
                          <a:gd name="T1" fmla="*/ 0 h 514"/>
                          <a:gd name="T2" fmla="*/ 281 w 362"/>
                          <a:gd name="T3" fmla="*/ 200 h 514"/>
                          <a:gd name="T4" fmla="*/ 200 w 362"/>
                          <a:gd name="T5" fmla="*/ 259 h 514"/>
                          <a:gd name="T6" fmla="*/ 156 w 362"/>
                          <a:gd name="T7" fmla="*/ 273 h 514"/>
                          <a:gd name="T8" fmla="*/ 111 w 362"/>
                          <a:gd name="T9" fmla="*/ 296 h 514"/>
                          <a:gd name="T10" fmla="*/ 52 w 362"/>
                          <a:gd name="T11" fmla="*/ 369 h 514"/>
                          <a:gd name="T12" fmla="*/ 15 w 362"/>
                          <a:gd name="T13" fmla="*/ 473 h 514"/>
                          <a:gd name="T14" fmla="*/ 1 w 362"/>
                          <a:gd name="T15" fmla="*/ 502 h 51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62"/>
                          <a:gd name="T25" fmla="*/ 0 h 514"/>
                          <a:gd name="T26" fmla="*/ 362 w 362"/>
                          <a:gd name="T27" fmla="*/ 514 h 51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62" h="514">
                            <a:moveTo>
                              <a:pt x="362" y="0"/>
                            </a:moveTo>
                            <a:cubicBezTo>
                              <a:pt x="358" y="51"/>
                              <a:pt x="340" y="178"/>
                              <a:pt x="281" y="200"/>
                            </a:cubicBezTo>
                            <a:cubicBezTo>
                              <a:pt x="257" y="235"/>
                              <a:pt x="239" y="246"/>
                              <a:pt x="200" y="259"/>
                            </a:cubicBezTo>
                            <a:cubicBezTo>
                              <a:pt x="185" y="264"/>
                              <a:pt x="156" y="273"/>
                              <a:pt x="156" y="273"/>
                            </a:cubicBezTo>
                            <a:cubicBezTo>
                              <a:pt x="142" y="282"/>
                              <a:pt x="124" y="285"/>
                              <a:pt x="111" y="296"/>
                            </a:cubicBezTo>
                            <a:cubicBezTo>
                              <a:pt x="79" y="323"/>
                              <a:pt x="103" y="353"/>
                              <a:pt x="52" y="369"/>
                            </a:cubicBezTo>
                            <a:cubicBezTo>
                              <a:pt x="29" y="404"/>
                              <a:pt x="29" y="436"/>
                              <a:pt x="15" y="473"/>
                            </a:cubicBezTo>
                            <a:cubicBezTo>
                              <a:pt x="0" y="514"/>
                              <a:pt x="1" y="482"/>
                              <a:pt x="1" y="502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43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2" y="2687"/>
                        <a:ext cx="46" cy="635"/>
                      </a:xfrm>
                      <a:custGeom>
                        <a:avLst/>
                        <a:gdLst>
                          <a:gd name="T0" fmla="*/ 46 w 46"/>
                          <a:gd name="T1" fmla="*/ 0 h 635"/>
                          <a:gd name="T2" fmla="*/ 16 w 46"/>
                          <a:gd name="T3" fmla="*/ 118 h 635"/>
                          <a:gd name="T4" fmla="*/ 9 w 46"/>
                          <a:gd name="T5" fmla="*/ 450 h 635"/>
                          <a:gd name="T6" fmla="*/ 2 w 46"/>
                          <a:gd name="T7" fmla="*/ 635 h 63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6"/>
                          <a:gd name="T13" fmla="*/ 0 h 635"/>
                          <a:gd name="T14" fmla="*/ 46 w 46"/>
                          <a:gd name="T15" fmla="*/ 635 h 63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6" h="635">
                            <a:moveTo>
                              <a:pt x="46" y="0"/>
                            </a:moveTo>
                            <a:cubicBezTo>
                              <a:pt x="40" y="43"/>
                              <a:pt x="31" y="78"/>
                              <a:pt x="16" y="118"/>
                            </a:cubicBezTo>
                            <a:cubicBezTo>
                              <a:pt x="19" y="207"/>
                              <a:pt x="40" y="352"/>
                              <a:pt x="9" y="450"/>
                            </a:cubicBezTo>
                            <a:cubicBezTo>
                              <a:pt x="0" y="581"/>
                              <a:pt x="2" y="519"/>
                              <a:pt x="2" y="635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44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1" y="2673"/>
                        <a:ext cx="341" cy="643"/>
                      </a:xfrm>
                      <a:custGeom>
                        <a:avLst/>
                        <a:gdLst>
                          <a:gd name="T0" fmla="*/ 23 w 340"/>
                          <a:gd name="T1" fmla="*/ 0 h 643"/>
                          <a:gd name="T2" fmla="*/ 67 w 340"/>
                          <a:gd name="T3" fmla="*/ 177 h 643"/>
                          <a:gd name="T4" fmla="*/ 119 w 340"/>
                          <a:gd name="T5" fmla="*/ 266 h 643"/>
                          <a:gd name="T6" fmla="*/ 126 w 340"/>
                          <a:gd name="T7" fmla="*/ 288 h 643"/>
                          <a:gd name="T8" fmla="*/ 133 w 340"/>
                          <a:gd name="T9" fmla="*/ 347 h 643"/>
                          <a:gd name="T10" fmla="*/ 148 w 340"/>
                          <a:gd name="T11" fmla="*/ 369 h 643"/>
                          <a:gd name="T12" fmla="*/ 185 w 340"/>
                          <a:gd name="T13" fmla="*/ 436 h 643"/>
                          <a:gd name="T14" fmla="*/ 229 w 340"/>
                          <a:gd name="T15" fmla="*/ 473 h 643"/>
                          <a:gd name="T16" fmla="*/ 244 w 340"/>
                          <a:gd name="T17" fmla="*/ 495 h 643"/>
                          <a:gd name="T18" fmla="*/ 289 w 340"/>
                          <a:gd name="T19" fmla="*/ 525 h 643"/>
                          <a:gd name="T20" fmla="*/ 311 w 340"/>
                          <a:gd name="T21" fmla="*/ 547 h 643"/>
                          <a:gd name="T22" fmla="*/ 340 w 340"/>
                          <a:gd name="T23" fmla="*/ 643 h 643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340"/>
                          <a:gd name="T37" fmla="*/ 0 h 643"/>
                          <a:gd name="T38" fmla="*/ 340 w 340"/>
                          <a:gd name="T39" fmla="*/ 643 h 643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340" h="643">
                            <a:moveTo>
                              <a:pt x="23" y="0"/>
                            </a:moveTo>
                            <a:cubicBezTo>
                              <a:pt x="28" y="95"/>
                              <a:pt x="0" y="135"/>
                              <a:pt x="67" y="177"/>
                            </a:cubicBezTo>
                            <a:cubicBezTo>
                              <a:pt x="87" y="208"/>
                              <a:pt x="99" y="237"/>
                              <a:pt x="119" y="266"/>
                            </a:cubicBezTo>
                            <a:cubicBezTo>
                              <a:pt x="121" y="273"/>
                              <a:pt x="125" y="280"/>
                              <a:pt x="126" y="288"/>
                            </a:cubicBezTo>
                            <a:cubicBezTo>
                              <a:pt x="129" y="308"/>
                              <a:pt x="128" y="328"/>
                              <a:pt x="133" y="347"/>
                            </a:cubicBezTo>
                            <a:cubicBezTo>
                              <a:pt x="135" y="356"/>
                              <a:pt x="144" y="361"/>
                              <a:pt x="148" y="369"/>
                            </a:cubicBezTo>
                            <a:cubicBezTo>
                              <a:pt x="162" y="396"/>
                              <a:pt x="152" y="413"/>
                              <a:pt x="185" y="436"/>
                            </a:cubicBezTo>
                            <a:cubicBezTo>
                              <a:pt x="207" y="451"/>
                              <a:pt x="211" y="452"/>
                              <a:pt x="229" y="473"/>
                            </a:cubicBezTo>
                            <a:cubicBezTo>
                              <a:pt x="235" y="480"/>
                              <a:pt x="237" y="489"/>
                              <a:pt x="244" y="495"/>
                            </a:cubicBezTo>
                            <a:cubicBezTo>
                              <a:pt x="258" y="507"/>
                              <a:pt x="276" y="512"/>
                              <a:pt x="289" y="525"/>
                            </a:cubicBezTo>
                            <a:cubicBezTo>
                              <a:pt x="296" y="532"/>
                              <a:pt x="304" y="540"/>
                              <a:pt x="311" y="547"/>
                            </a:cubicBezTo>
                            <a:cubicBezTo>
                              <a:pt x="321" y="580"/>
                              <a:pt x="325" y="612"/>
                              <a:pt x="340" y="643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45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52" y="2710"/>
                        <a:ext cx="470" cy="495"/>
                      </a:xfrm>
                      <a:custGeom>
                        <a:avLst/>
                        <a:gdLst>
                          <a:gd name="T0" fmla="*/ 3 w 469"/>
                          <a:gd name="T1" fmla="*/ 0 h 495"/>
                          <a:gd name="T2" fmla="*/ 26 w 469"/>
                          <a:gd name="T3" fmla="*/ 89 h 495"/>
                          <a:gd name="T4" fmla="*/ 92 w 469"/>
                          <a:gd name="T5" fmla="*/ 118 h 495"/>
                          <a:gd name="T6" fmla="*/ 158 w 469"/>
                          <a:gd name="T7" fmla="*/ 200 h 495"/>
                          <a:gd name="T8" fmla="*/ 277 w 469"/>
                          <a:gd name="T9" fmla="*/ 288 h 495"/>
                          <a:gd name="T10" fmla="*/ 321 w 469"/>
                          <a:gd name="T11" fmla="*/ 318 h 495"/>
                          <a:gd name="T12" fmla="*/ 365 w 469"/>
                          <a:gd name="T13" fmla="*/ 332 h 495"/>
                          <a:gd name="T14" fmla="*/ 424 w 469"/>
                          <a:gd name="T15" fmla="*/ 384 h 495"/>
                          <a:gd name="T16" fmla="*/ 446 w 469"/>
                          <a:gd name="T17" fmla="*/ 451 h 495"/>
                          <a:gd name="T18" fmla="*/ 461 w 469"/>
                          <a:gd name="T19" fmla="*/ 473 h 495"/>
                          <a:gd name="T20" fmla="*/ 469 w 469"/>
                          <a:gd name="T21" fmla="*/ 495 h 495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69"/>
                          <a:gd name="T34" fmla="*/ 0 h 495"/>
                          <a:gd name="T35" fmla="*/ 469 w 469"/>
                          <a:gd name="T36" fmla="*/ 495 h 495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69" h="495">
                            <a:moveTo>
                              <a:pt x="3" y="0"/>
                            </a:moveTo>
                            <a:cubicBezTo>
                              <a:pt x="8" y="39"/>
                              <a:pt x="0" y="63"/>
                              <a:pt x="26" y="89"/>
                            </a:cubicBezTo>
                            <a:cubicBezTo>
                              <a:pt x="43" y="106"/>
                              <a:pt x="92" y="118"/>
                              <a:pt x="92" y="118"/>
                            </a:cubicBezTo>
                            <a:cubicBezTo>
                              <a:pt x="126" y="141"/>
                              <a:pt x="131" y="172"/>
                              <a:pt x="158" y="200"/>
                            </a:cubicBezTo>
                            <a:cubicBezTo>
                              <a:pt x="175" y="247"/>
                              <a:pt x="231" y="274"/>
                              <a:pt x="277" y="288"/>
                            </a:cubicBezTo>
                            <a:cubicBezTo>
                              <a:pt x="292" y="298"/>
                              <a:pt x="304" y="313"/>
                              <a:pt x="321" y="318"/>
                            </a:cubicBezTo>
                            <a:cubicBezTo>
                              <a:pt x="336" y="323"/>
                              <a:pt x="365" y="332"/>
                              <a:pt x="365" y="332"/>
                            </a:cubicBezTo>
                            <a:cubicBezTo>
                              <a:pt x="389" y="348"/>
                              <a:pt x="400" y="368"/>
                              <a:pt x="424" y="384"/>
                            </a:cubicBezTo>
                            <a:cubicBezTo>
                              <a:pt x="432" y="406"/>
                              <a:pt x="433" y="432"/>
                              <a:pt x="446" y="451"/>
                            </a:cubicBezTo>
                            <a:cubicBezTo>
                              <a:pt x="451" y="458"/>
                              <a:pt x="457" y="465"/>
                              <a:pt x="461" y="473"/>
                            </a:cubicBezTo>
                            <a:cubicBezTo>
                              <a:pt x="465" y="480"/>
                              <a:pt x="469" y="495"/>
                              <a:pt x="469" y="495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46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3" y="2962"/>
                        <a:ext cx="62" cy="178"/>
                      </a:xfrm>
                      <a:custGeom>
                        <a:avLst/>
                        <a:gdLst>
                          <a:gd name="T0" fmla="*/ 0 w 62"/>
                          <a:gd name="T1" fmla="*/ 0 h 178"/>
                          <a:gd name="T2" fmla="*/ 8 w 62"/>
                          <a:gd name="T3" fmla="*/ 46 h 178"/>
                          <a:gd name="T4" fmla="*/ 18 w 62"/>
                          <a:gd name="T5" fmla="*/ 58 h 178"/>
                          <a:gd name="T6" fmla="*/ 38 w 62"/>
                          <a:gd name="T7" fmla="*/ 124 h 178"/>
                          <a:gd name="T8" fmla="*/ 52 w 62"/>
                          <a:gd name="T9" fmla="*/ 166 h 178"/>
                          <a:gd name="T10" fmla="*/ 62 w 62"/>
                          <a:gd name="T11" fmla="*/ 178 h 17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62"/>
                          <a:gd name="T19" fmla="*/ 0 h 178"/>
                          <a:gd name="T20" fmla="*/ 62 w 62"/>
                          <a:gd name="T21" fmla="*/ 178 h 17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62" h="178">
                            <a:moveTo>
                              <a:pt x="0" y="0"/>
                            </a:moveTo>
                            <a:cubicBezTo>
                              <a:pt x="1" y="9"/>
                              <a:pt x="1" y="36"/>
                              <a:pt x="8" y="46"/>
                            </a:cubicBezTo>
                            <a:cubicBezTo>
                              <a:pt x="14" y="55"/>
                              <a:pt x="14" y="48"/>
                              <a:pt x="18" y="58"/>
                            </a:cubicBezTo>
                            <a:cubicBezTo>
                              <a:pt x="27" y="79"/>
                              <a:pt x="30" y="103"/>
                              <a:pt x="38" y="124"/>
                            </a:cubicBezTo>
                            <a:cubicBezTo>
                              <a:pt x="43" y="137"/>
                              <a:pt x="47" y="154"/>
                              <a:pt x="52" y="166"/>
                            </a:cubicBezTo>
                            <a:cubicBezTo>
                              <a:pt x="54" y="171"/>
                              <a:pt x="62" y="178"/>
                              <a:pt x="62" y="178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47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4" y="2964"/>
                        <a:ext cx="24" cy="180"/>
                      </a:xfrm>
                      <a:custGeom>
                        <a:avLst/>
                        <a:gdLst>
                          <a:gd name="T0" fmla="*/ 0 w 24"/>
                          <a:gd name="T1" fmla="*/ 0 h 180"/>
                          <a:gd name="T2" fmla="*/ 12 w 24"/>
                          <a:gd name="T3" fmla="*/ 122 h 180"/>
                          <a:gd name="T4" fmla="*/ 24 w 24"/>
                          <a:gd name="T5" fmla="*/ 180 h 180"/>
                          <a:gd name="T6" fmla="*/ 0 60000 65536"/>
                          <a:gd name="T7" fmla="*/ 0 60000 65536"/>
                          <a:gd name="T8" fmla="*/ 0 60000 65536"/>
                          <a:gd name="T9" fmla="*/ 0 w 24"/>
                          <a:gd name="T10" fmla="*/ 0 h 180"/>
                          <a:gd name="T11" fmla="*/ 24 w 24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4" h="180">
                            <a:moveTo>
                              <a:pt x="0" y="0"/>
                            </a:moveTo>
                            <a:cubicBezTo>
                              <a:pt x="5" y="41"/>
                              <a:pt x="2" y="82"/>
                              <a:pt x="12" y="122"/>
                            </a:cubicBezTo>
                            <a:cubicBezTo>
                              <a:pt x="11" y="140"/>
                              <a:pt x="3" y="170"/>
                              <a:pt x="24" y="180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48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27" y="3077"/>
                        <a:ext cx="138" cy="296"/>
                      </a:xfrm>
                      <a:custGeom>
                        <a:avLst/>
                        <a:gdLst>
                          <a:gd name="T0" fmla="*/ 0 w 138"/>
                          <a:gd name="T1" fmla="*/ 0 h 296"/>
                          <a:gd name="T2" fmla="*/ 46 w 138"/>
                          <a:gd name="T3" fmla="*/ 48 h 296"/>
                          <a:gd name="T4" fmla="*/ 62 w 138"/>
                          <a:gd name="T5" fmla="*/ 106 h 296"/>
                          <a:gd name="T6" fmla="*/ 78 w 138"/>
                          <a:gd name="T7" fmla="*/ 226 h 296"/>
                          <a:gd name="T8" fmla="*/ 118 w 138"/>
                          <a:gd name="T9" fmla="*/ 268 h 296"/>
                          <a:gd name="T10" fmla="*/ 120 w 138"/>
                          <a:gd name="T11" fmla="*/ 276 h 296"/>
                          <a:gd name="T12" fmla="*/ 126 w 138"/>
                          <a:gd name="T13" fmla="*/ 280 h 296"/>
                          <a:gd name="T14" fmla="*/ 138 w 138"/>
                          <a:gd name="T15" fmla="*/ 296 h 29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38"/>
                          <a:gd name="T25" fmla="*/ 0 h 296"/>
                          <a:gd name="T26" fmla="*/ 138 w 138"/>
                          <a:gd name="T27" fmla="*/ 296 h 29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38" h="296">
                            <a:moveTo>
                              <a:pt x="0" y="0"/>
                            </a:moveTo>
                            <a:cubicBezTo>
                              <a:pt x="3" y="8"/>
                              <a:pt x="37" y="35"/>
                              <a:pt x="46" y="48"/>
                            </a:cubicBezTo>
                            <a:cubicBezTo>
                              <a:pt x="51" y="67"/>
                              <a:pt x="57" y="87"/>
                              <a:pt x="62" y="106"/>
                            </a:cubicBezTo>
                            <a:cubicBezTo>
                              <a:pt x="65" y="145"/>
                              <a:pt x="65" y="188"/>
                              <a:pt x="78" y="226"/>
                            </a:cubicBezTo>
                            <a:cubicBezTo>
                              <a:pt x="83" y="242"/>
                              <a:pt x="108" y="253"/>
                              <a:pt x="118" y="268"/>
                            </a:cubicBezTo>
                            <a:cubicBezTo>
                              <a:pt x="119" y="271"/>
                              <a:pt x="118" y="274"/>
                              <a:pt x="120" y="276"/>
                            </a:cubicBezTo>
                            <a:cubicBezTo>
                              <a:pt x="121" y="278"/>
                              <a:pt x="125" y="278"/>
                              <a:pt x="126" y="280"/>
                            </a:cubicBezTo>
                            <a:cubicBezTo>
                              <a:pt x="130" y="287"/>
                              <a:pt x="127" y="296"/>
                              <a:pt x="138" y="296"/>
                            </a:cubicBezTo>
                          </a:path>
                        </a:pathLst>
                      </a:custGeom>
                      <a:noFill/>
                      <a:ln w="25400">
                        <a:solidFill>
                          <a:sysClr val="window" lastClr="FFFF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  <p:sp>
                  <p:nvSpPr>
                    <p:cNvPr id="22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02" y="2656"/>
                      <a:ext cx="61" cy="170"/>
                    </a:xfrm>
                    <a:custGeom>
                      <a:avLst/>
                      <a:gdLst>
                        <a:gd name="T0" fmla="*/ 0 w 61"/>
                        <a:gd name="T1" fmla="*/ 2 h 170"/>
                        <a:gd name="T2" fmla="*/ 0 w 61"/>
                        <a:gd name="T3" fmla="*/ 40 h 170"/>
                        <a:gd name="T4" fmla="*/ 2 w 61"/>
                        <a:gd name="T5" fmla="*/ 146 h 170"/>
                        <a:gd name="T6" fmla="*/ 22 w 61"/>
                        <a:gd name="T7" fmla="*/ 170 h 170"/>
                        <a:gd name="T8" fmla="*/ 38 w 61"/>
                        <a:gd name="T9" fmla="*/ 134 h 170"/>
                        <a:gd name="T10" fmla="*/ 48 w 61"/>
                        <a:gd name="T11" fmla="*/ 90 h 170"/>
                        <a:gd name="T12" fmla="*/ 58 w 61"/>
                        <a:gd name="T13" fmla="*/ 66 h 170"/>
                        <a:gd name="T14" fmla="*/ 60 w 61"/>
                        <a:gd name="T15" fmla="*/ 18 h 170"/>
                        <a:gd name="T16" fmla="*/ 52 w 61"/>
                        <a:gd name="T17" fmla="*/ 6 h 170"/>
                        <a:gd name="T18" fmla="*/ 0 w 61"/>
                        <a:gd name="T19" fmla="*/ 2 h 1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1"/>
                        <a:gd name="T31" fmla="*/ 0 h 170"/>
                        <a:gd name="T32" fmla="*/ 61 w 61"/>
                        <a:gd name="T33" fmla="*/ 170 h 1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1" h="170">
                          <a:moveTo>
                            <a:pt x="0" y="2"/>
                          </a:moveTo>
                          <a:cubicBezTo>
                            <a:pt x="6" y="19"/>
                            <a:pt x="0" y="0"/>
                            <a:pt x="0" y="40"/>
                          </a:cubicBezTo>
                          <a:cubicBezTo>
                            <a:pt x="0" y="75"/>
                            <a:pt x="1" y="111"/>
                            <a:pt x="2" y="146"/>
                          </a:cubicBezTo>
                          <a:cubicBezTo>
                            <a:pt x="2" y="156"/>
                            <a:pt x="22" y="170"/>
                            <a:pt x="22" y="170"/>
                          </a:cubicBezTo>
                          <a:cubicBezTo>
                            <a:pt x="30" y="158"/>
                            <a:pt x="27" y="145"/>
                            <a:pt x="38" y="134"/>
                          </a:cubicBezTo>
                          <a:cubicBezTo>
                            <a:pt x="43" y="119"/>
                            <a:pt x="41" y="104"/>
                            <a:pt x="48" y="90"/>
                          </a:cubicBezTo>
                          <a:cubicBezTo>
                            <a:pt x="52" y="82"/>
                            <a:pt x="58" y="66"/>
                            <a:pt x="58" y="66"/>
                          </a:cubicBezTo>
                          <a:cubicBezTo>
                            <a:pt x="59" y="50"/>
                            <a:pt x="60" y="34"/>
                            <a:pt x="60" y="18"/>
                          </a:cubicBezTo>
                          <a:cubicBezTo>
                            <a:pt x="60" y="1"/>
                            <a:pt x="61" y="3"/>
                            <a:pt x="52" y="6"/>
                          </a:cubicBezTo>
                          <a:cubicBezTo>
                            <a:pt x="34" y="3"/>
                            <a:pt x="18" y="7"/>
                            <a:pt x="0" y="2"/>
                          </a:cubicBezTo>
                          <a:close/>
                        </a:path>
                      </a:pathLst>
                    </a:custGeom>
                    <a:solidFill>
                      <a:sysClr val="window" lastClr="FFFFFF"/>
                    </a:solidFill>
                    <a:ln w="38100">
                      <a:solidFill>
                        <a:sysClr val="window" lastClr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sp>
                  <p:nvSpPr>
                    <p:cNvPr id="222" name="AutoShap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2" y="2614"/>
                      <a:ext cx="91" cy="4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003300"/>
                    </a:solidFill>
                    <a:ln w="9525">
                      <a:solidFill>
                        <a:srgbClr val="0033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defTabSz="91426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nl-NL" sz="1800" kern="0" dirty="0">
                        <a:solidFill>
                          <a:sysClr val="windowText" lastClr="000000"/>
                        </a:solidFill>
                        <a:latin typeface="American Typewriter" charset="0"/>
                        <a:ea typeface="ヒラギノ明朝 ProN W3" charset="-128"/>
                        <a:cs typeface="+mn-cs"/>
                        <a:sym typeface="American Typewriter" charset="0"/>
                      </a:endParaRPr>
                    </a:p>
                  </p:txBody>
                </p:sp>
                <p:grpSp>
                  <p:nvGrpSpPr>
                    <p:cNvPr id="50199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0" y="1558"/>
                      <a:ext cx="1200" cy="1108"/>
                      <a:chOff x="530" y="1558"/>
                      <a:chExt cx="1200" cy="1108"/>
                    </a:xfrm>
                  </p:grpSpPr>
                  <p:grpSp>
                    <p:nvGrpSpPr>
                      <p:cNvPr id="50207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39" y="1872"/>
                        <a:ext cx="491" cy="775"/>
                        <a:chOff x="1239" y="1512"/>
                        <a:chExt cx="743" cy="1135"/>
                      </a:xfrm>
                    </p:grpSpPr>
                    <p:sp>
                      <p:nvSpPr>
                        <p:cNvPr id="240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74" y="1512"/>
                          <a:ext cx="708" cy="786"/>
                        </a:xfrm>
                        <a:custGeom>
                          <a:avLst/>
                          <a:gdLst>
                            <a:gd name="T0" fmla="*/ 73 w 708"/>
                            <a:gd name="T1" fmla="*/ 753 h 786"/>
                            <a:gd name="T2" fmla="*/ 46 w 708"/>
                            <a:gd name="T3" fmla="*/ 735 h 786"/>
                            <a:gd name="T4" fmla="*/ 22 w 708"/>
                            <a:gd name="T5" fmla="*/ 690 h 786"/>
                            <a:gd name="T6" fmla="*/ 13 w 708"/>
                            <a:gd name="T7" fmla="*/ 636 h 786"/>
                            <a:gd name="T8" fmla="*/ 7 w 708"/>
                            <a:gd name="T9" fmla="*/ 618 h 786"/>
                            <a:gd name="T10" fmla="*/ 13 w 708"/>
                            <a:gd name="T11" fmla="*/ 552 h 786"/>
                            <a:gd name="T12" fmla="*/ 37 w 708"/>
                            <a:gd name="T13" fmla="*/ 393 h 786"/>
                            <a:gd name="T14" fmla="*/ 67 w 708"/>
                            <a:gd name="T15" fmla="*/ 288 h 786"/>
                            <a:gd name="T16" fmla="*/ 91 w 708"/>
                            <a:gd name="T17" fmla="*/ 279 h 786"/>
                            <a:gd name="T18" fmla="*/ 121 w 708"/>
                            <a:gd name="T19" fmla="*/ 249 h 786"/>
                            <a:gd name="T20" fmla="*/ 130 w 708"/>
                            <a:gd name="T21" fmla="*/ 231 h 786"/>
                            <a:gd name="T22" fmla="*/ 175 w 708"/>
                            <a:gd name="T23" fmla="*/ 186 h 786"/>
                            <a:gd name="T24" fmla="*/ 316 w 708"/>
                            <a:gd name="T25" fmla="*/ 96 h 786"/>
                            <a:gd name="T26" fmla="*/ 361 w 708"/>
                            <a:gd name="T27" fmla="*/ 78 h 786"/>
                            <a:gd name="T28" fmla="*/ 469 w 708"/>
                            <a:gd name="T29" fmla="*/ 57 h 786"/>
                            <a:gd name="T30" fmla="*/ 535 w 708"/>
                            <a:gd name="T31" fmla="*/ 27 h 786"/>
                            <a:gd name="T32" fmla="*/ 673 w 708"/>
                            <a:gd name="T33" fmla="*/ 0 h 786"/>
                            <a:gd name="T34" fmla="*/ 670 w 708"/>
                            <a:gd name="T35" fmla="*/ 27 h 786"/>
                            <a:gd name="T36" fmla="*/ 679 w 708"/>
                            <a:gd name="T37" fmla="*/ 60 h 786"/>
                            <a:gd name="T38" fmla="*/ 673 w 708"/>
                            <a:gd name="T39" fmla="*/ 246 h 786"/>
                            <a:gd name="T40" fmla="*/ 664 w 708"/>
                            <a:gd name="T41" fmla="*/ 291 h 786"/>
                            <a:gd name="T42" fmla="*/ 634 w 708"/>
                            <a:gd name="T43" fmla="*/ 408 h 786"/>
                            <a:gd name="T44" fmla="*/ 592 w 708"/>
                            <a:gd name="T45" fmla="*/ 519 h 786"/>
                            <a:gd name="T46" fmla="*/ 586 w 708"/>
                            <a:gd name="T47" fmla="*/ 543 h 786"/>
                            <a:gd name="T48" fmla="*/ 574 w 708"/>
                            <a:gd name="T49" fmla="*/ 567 h 786"/>
                            <a:gd name="T50" fmla="*/ 553 w 708"/>
                            <a:gd name="T51" fmla="*/ 636 h 786"/>
                            <a:gd name="T52" fmla="*/ 547 w 708"/>
                            <a:gd name="T53" fmla="*/ 654 h 786"/>
                            <a:gd name="T54" fmla="*/ 529 w 708"/>
                            <a:gd name="T55" fmla="*/ 669 h 786"/>
                            <a:gd name="T56" fmla="*/ 502 w 708"/>
                            <a:gd name="T57" fmla="*/ 681 h 786"/>
                            <a:gd name="T58" fmla="*/ 481 w 708"/>
                            <a:gd name="T59" fmla="*/ 711 h 786"/>
                            <a:gd name="T60" fmla="*/ 415 w 708"/>
                            <a:gd name="T61" fmla="*/ 732 h 786"/>
                            <a:gd name="T62" fmla="*/ 376 w 708"/>
                            <a:gd name="T63" fmla="*/ 762 h 786"/>
                            <a:gd name="T64" fmla="*/ 349 w 708"/>
                            <a:gd name="T65" fmla="*/ 768 h 786"/>
                            <a:gd name="T66" fmla="*/ 289 w 708"/>
                            <a:gd name="T67" fmla="*/ 786 h 786"/>
                            <a:gd name="T68" fmla="*/ 220 w 708"/>
                            <a:gd name="T69" fmla="*/ 783 h 786"/>
                            <a:gd name="T70" fmla="*/ 154 w 708"/>
                            <a:gd name="T71" fmla="*/ 759 h 786"/>
                            <a:gd name="T72" fmla="*/ 73 w 708"/>
                            <a:gd name="T73" fmla="*/ 753 h 78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w 708"/>
                            <a:gd name="T112" fmla="*/ 0 h 786"/>
                            <a:gd name="T113" fmla="*/ 708 w 708"/>
                            <a:gd name="T114" fmla="*/ 786 h 786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T111" t="T112" r="T113" b="T114"/>
                          <a:pathLst>
                            <a:path w="708" h="786">
                              <a:moveTo>
                                <a:pt x="73" y="753"/>
                              </a:moveTo>
                              <a:cubicBezTo>
                                <a:pt x="64" y="744"/>
                                <a:pt x="58" y="739"/>
                                <a:pt x="46" y="735"/>
                              </a:cubicBezTo>
                              <a:cubicBezTo>
                                <a:pt x="37" y="721"/>
                                <a:pt x="27" y="706"/>
                                <a:pt x="22" y="690"/>
                              </a:cubicBezTo>
                              <a:cubicBezTo>
                                <a:pt x="20" y="673"/>
                                <a:pt x="17" y="653"/>
                                <a:pt x="13" y="636"/>
                              </a:cubicBezTo>
                              <a:cubicBezTo>
                                <a:pt x="12" y="630"/>
                                <a:pt x="7" y="618"/>
                                <a:pt x="7" y="618"/>
                              </a:cubicBezTo>
                              <a:cubicBezTo>
                                <a:pt x="4" y="592"/>
                                <a:pt x="3" y="576"/>
                                <a:pt x="13" y="552"/>
                              </a:cubicBezTo>
                              <a:cubicBezTo>
                                <a:pt x="7" y="480"/>
                                <a:pt x="0" y="448"/>
                                <a:pt x="37" y="393"/>
                              </a:cubicBezTo>
                              <a:cubicBezTo>
                                <a:pt x="41" y="358"/>
                                <a:pt x="56" y="322"/>
                                <a:pt x="67" y="288"/>
                              </a:cubicBezTo>
                              <a:cubicBezTo>
                                <a:pt x="67" y="287"/>
                                <a:pt x="87" y="280"/>
                                <a:pt x="91" y="279"/>
                              </a:cubicBezTo>
                              <a:cubicBezTo>
                                <a:pt x="101" y="264"/>
                                <a:pt x="101" y="254"/>
                                <a:pt x="121" y="249"/>
                              </a:cubicBezTo>
                              <a:cubicBezTo>
                                <a:pt x="125" y="243"/>
                                <a:pt x="126" y="236"/>
                                <a:pt x="130" y="231"/>
                              </a:cubicBezTo>
                              <a:cubicBezTo>
                                <a:pt x="143" y="215"/>
                                <a:pt x="164" y="203"/>
                                <a:pt x="175" y="186"/>
                              </a:cubicBezTo>
                              <a:cubicBezTo>
                                <a:pt x="210" y="134"/>
                                <a:pt x="254" y="105"/>
                                <a:pt x="316" y="96"/>
                              </a:cubicBezTo>
                              <a:cubicBezTo>
                                <a:pt x="329" y="83"/>
                                <a:pt x="344" y="82"/>
                                <a:pt x="361" y="78"/>
                              </a:cubicBezTo>
                              <a:cubicBezTo>
                                <a:pt x="397" y="69"/>
                                <a:pt x="433" y="62"/>
                                <a:pt x="469" y="57"/>
                              </a:cubicBezTo>
                              <a:cubicBezTo>
                                <a:pt x="483" y="37"/>
                                <a:pt x="512" y="33"/>
                                <a:pt x="535" y="27"/>
                              </a:cubicBezTo>
                              <a:cubicBezTo>
                                <a:pt x="580" y="15"/>
                                <a:pt x="627" y="9"/>
                                <a:pt x="673" y="0"/>
                              </a:cubicBezTo>
                              <a:cubicBezTo>
                                <a:pt x="676" y="9"/>
                                <a:pt x="670" y="27"/>
                                <a:pt x="670" y="27"/>
                              </a:cubicBezTo>
                              <a:cubicBezTo>
                                <a:pt x="672" y="38"/>
                                <a:pt x="679" y="60"/>
                                <a:pt x="679" y="60"/>
                              </a:cubicBezTo>
                              <a:cubicBezTo>
                                <a:pt x="687" y="121"/>
                                <a:pt x="708" y="194"/>
                                <a:pt x="673" y="246"/>
                              </a:cubicBezTo>
                              <a:cubicBezTo>
                                <a:pt x="669" y="261"/>
                                <a:pt x="669" y="276"/>
                                <a:pt x="664" y="291"/>
                              </a:cubicBezTo>
                              <a:cubicBezTo>
                                <a:pt x="662" y="329"/>
                                <a:pt x="663" y="379"/>
                                <a:pt x="634" y="408"/>
                              </a:cubicBezTo>
                              <a:cubicBezTo>
                                <a:pt x="631" y="448"/>
                                <a:pt x="639" y="503"/>
                                <a:pt x="592" y="519"/>
                              </a:cubicBezTo>
                              <a:cubicBezTo>
                                <a:pt x="590" y="527"/>
                                <a:pt x="588" y="535"/>
                                <a:pt x="586" y="543"/>
                              </a:cubicBezTo>
                              <a:cubicBezTo>
                                <a:pt x="584" y="552"/>
                                <a:pt x="574" y="567"/>
                                <a:pt x="574" y="567"/>
                              </a:cubicBezTo>
                              <a:cubicBezTo>
                                <a:pt x="570" y="592"/>
                                <a:pt x="561" y="612"/>
                                <a:pt x="553" y="636"/>
                              </a:cubicBezTo>
                              <a:cubicBezTo>
                                <a:pt x="551" y="642"/>
                                <a:pt x="552" y="650"/>
                                <a:pt x="547" y="654"/>
                              </a:cubicBezTo>
                              <a:cubicBezTo>
                                <a:pt x="541" y="658"/>
                                <a:pt x="536" y="665"/>
                                <a:pt x="529" y="669"/>
                              </a:cubicBezTo>
                              <a:cubicBezTo>
                                <a:pt x="510" y="681"/>
                                <a:pt x="519" y="669"/>
                                <a:pt x="502" y="681"/>
                              </a:cubicBezTo>
                              <a:cubicBezTo>
                                <a:pt x="491" y="689"/>
                                <a:pt x="490" y="703"/>
                                <a:pt x="481" y="711"/>
                              </a:cubicBezTo>
                              <a:cubicBezTo>
                                <a:pt x="470" y="720"/>
                                <a:pt x="430" y="728"/>
                                <a:pt x="415" y="732"/>
                              </a:cubicBezTo>
                              <a:cubicBezTo>
                                <a:pt x="399" y="736"/>
                                <a:pt x="386" y="752"/>
                                <a:pt x="376" y="762"/>
                              </a:cubicBezTo>
                              <a:cubicBezTo>
                                <a:pt x="369" y="769"/>
                                <a:pt x="358" y="766"/>
                                <a:pt x="349" y="768"/>
                              </a:cubicBezTo>
                              <a:cubicBezTo>
                                <a:pt x="329" y="773"/>
                                <a:pt x="309" y="781"/>
                                <a:pt x="289" y="786"/>
                              </a:cubicBezTo>
                              <a:cubicBezTo>
                                <a:pt x="266" y="785"/>
                                <a:pt x="243" y="785"/>
                                <a:pt x="220" y="783"/>
                              </a:cubicBezTo>
                              <a:cubicBezTo>
                                <a:pt x="199" y="781"/>
                                <a:pt x="175" y="762"/>
                                <a:pt x="154" y="759"/>
                              </a:cubicBezTo>
                              <a:cubicBezTo>
                                <a:pt x="111" y="753"/>
                                <a:pt x="101" y="753"/>
                                <a:pt x="73" y="75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99CC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241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40" y="1538"/>
                          <a:ext cx="683" cy="1108"/>
                        </a:xfrm>
                        <a:custGeom>
                          <a:avLst/>
                          <a:gdLst>
                            <a:gd name="T0" fmla="*/ 0 w 684"/>
                            <a:gd name="T1" fmla="*/ 1104 h 1108"/>
                            <a:gd name="T2" fmla="*/ 0 w 684"/>
                            <a:gd name="T3" fmla="*/ 1029 h 1108"/>
                            <a:gd name="T4" fmla="*/ 15 w 684"/>
                            <a:gd name="T5" fmla="*/ 960 h 1108"/>
                            <a:gd name="T6" fmla="*/ 36 w 684"/>
                            <a:gd name="T7" fmla="*/ 879 h 1108"/>
                            <a:gd name="T8" fmla="*/ 42 w 684"/>
                            <a:gd name="T9" fmla="*/ 852 h 1108"/>
                            <a:gd name="T10" fmla="*/ 54 w 684"/>
                            <a:gd name="T11" fmla="*/ 834 h 1108"/>
                            <a:gd name="T12" fmla="*/ 75 w 684"/>
                            <a:gd name="T13" fmla="*/ 771 h 1108"/>
                            <a:gd name="T14" fmla="*/ 96 w 684"/>
                            <a:gd name="T15" fmla="*/ 726 h 1108"/>
                            <a:gd name="T16" fmla="*/ 147 w 684"/>
                            <a:gd name="T17" fmla="*/ 663 h 1108"/>
                            <a:gd name="T18" fmla="*/ 171 w 684"/>
                            <a:gd name="T19" fmla="*/ 618 h 1108"/>
                            <a:gd name="T20" fmla="*/ 243 w 684"/>
                            <a:gd name="T21" fmla="*/ 558 h 1108"/>
                            <a:gd name="T22" fmla="*/ 285 w 684"/>
                            <a:gd name="T23" fmla="*/ 504 h 1108"/>
                            <a:gd name="T24" fmla="*/ 312 w 684"/>
                            <a:gd name="T25" fmla="*/ 483 h 1108"/>
                            <a:gd name="T26" fmla="*/ 333 w 684"/>
                            <a:gd name="T27" fmla="*/ 462 h 1108"/>
                            <a:gd name="T28" fmla="*/ 375 w 684"/>
                            <a:gd name="T29" fmla="*/ 429 h 1108"/>
                            <a:gd name="T30" fmla="*/ 441 w 684"/>
                            <a:gd name="T31" fmla="*/ 378 h 1108"/>
                            <a:gd name="T32" fmla="*/ 501 w 684"/>
                            <a:gd name="T33" fmla="*/ 345 h 1108"/>
                            <a:gd name="T34" fmla="*/ 528 w 684"/>
                            <a:gd name="T35" fmla="*/ 327 h 1108"/>
                            <a:gd name="T36" fmla="*/ 537 w 684"/>
                            <a:gd name="T37" fmla="*/ 321 h 1108"/>
                            <a:gd name="T38" fmla="*/ 588 w 684"/>
                            <a:gd name="T39" fmla="*/ 264 h 1108"/>
                            <a:gd name="T40" fmla="*/ 609 w 684"/>
                            <a:gd name="T41" fmla="*/ 219 h 1108"/>
                            <a:gd name="T42" fmla="*/ 621 w 684"/>
                            <a:gd name="T43" fmla="*/ 201 h 1108"/>
                            <a:gd name="T44" fmla="*/ 633 w 684"/>
                            <a:gd name="T45" fmla="*/ 171 h 1108"/>
                            <a:gd name="T46" fmla="*/ 654 w 684"/>
                            <a:gd name="T47" fmla="*/ 99 h 1108"/>
                            <a:gd name="T48" fmla="*/ 666 w 684"/>
                            <a:gd name="T49" fmla="*/ 57 h 1108"/>
                            <a:gd name="T50" fmla="*/ 678 w 684"/>
                            <a:gd name="T51" fmla="*/ 39 h 1108"/>
                            <a:gd name="T52" fmla="*/ 681 w 684"/>
                            <a:gd name="T53" fmla="*/ 30 h 1108"/>
                            <a:gd name="T54" fmla="*/ 684 w 684"/>
                            <a:gd name="T55" fmla="*/ 0 h 110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684"/>
                            <a:gd name="T85" fmla="*/ 0 h 1108"/>
                            <a:gd name="T86" fmla="*/ 684 w 684"/>
                            <a:gd name="T87" fmla="*/ 1108 h 1108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684" h="1108">
                              <a:moveTo>
                                <a:pt x="0" y="1104"/>
                              </a:moveTo>
                              <a:cubicBezTo>
                                <a:pt x="10" y="1073"/>
                                <a:pt x="0" y="1108"/>
                                <a:pt x="0" y="1029"/>
                              </a:cubicBezTo>
                              <a:cubicBezTo>
                                <a:pt x="0" y="1007"/>
                                <a:pt x="8" y="981"/>
                                <a:pt x="15" y="960"/>
                              </a:cubicBezTo>
                              <a:cubicBezTo>
                                <a:pt x="17" y="924"/>
                                <a:pt x="18" y="907"/>
                                <a:pt x="36" y="879"/>
                              </a:cubicBezTo>
                              <a:cubicBezTo>
                                <a:pt x="37" y="874"/>
                                <a:pt x="38" y="858"/>
                                <a:pt x="42" y="852"/>
                              </a:cubicBezTo>
                              <a:cubicBezTo>
                                <a:pt x="46" y="846"/>
                                <a:pt x="54" y="834"/>
                                <a:pt x="54" y="834"/>
                              </a:cubicBezTo>
                              <a:cubicBezTo>
                                <a:pt x="57" y="814"/>
                                <a:pt x="57" y="783"/>
                                <a:pt x="75" y="771"/>
                              </a:cubicBezTo>
                              <a:cubicBezTo>
                                <a:pt x="85" y="757"/>
                                <a:pt x="87" y="740"/>
                                <a:pt x="96" y="726"/>
                              </a:cubicBezTo>
                              <a:cubicBezTo>
                                <a:pt x="101" y="688"/>
                                <a:pt x="126" y="689"/>
                                <a:pt x="147" y="663"/>
                              </a:cubicBezTo>
                              <a:cubicBezTo>
                                <a:pt x="158" y="650"/>
                                <a:pt x="161" y="631"/>
                                <a:pt x="171" y="618"/>
                              </a:cubicBezTo>
                              <a:cubicBezTo>
                                <a:pt x="188" y="596"/>
                                <a:pt x="216" y="567"/>
                                <a:pt x="243" y="558"/>
                              </a:cubicBezTo>
                              <a:cubicBezTo>
                                <a:pt x="260" y="541"/>
                                <a:pt x="267" y="522"/>
                                <a:pt x="285" y="504"/>
                              </a:cubicBezTo>
                              <a:cubicBezTo>
                                <a:pt x="293" y="496"/>
                                <a:pt x="312" y="483"/>
                                <a:pt x="312" y="483"/>
                              </a:cubicBezTo>
                              <a:cubicBezTo>
                                <a:pt x="315" y="474"/>
                                <a:pt x="333" y="462"/>
                                <a:pt x="333" y="462"/>
                              </a:cubicBezTo>
                              <a:cubicBezTo>
                                <a:pt x="340" y="451"/>
                                <a:pt x="361" y="434"/>
                                <a:pt x="375" y="429"/>
                              </a:cubicBezTo>
                              <a:cubicBezTo>
                                <a:pt x="390" y="406"/>
                                <a:pt x="414" y="387"/>
                                <a:pt x="441" y="378"/>
                              </a:cubicBezTo>
                              <a:cubicBezTo>
                                <a:pt x="454" y="359"/>
                                <a:pt x="480" y="350"/>
                                <a:pt x="501" y="345"/>
                              </a:cubicBezTo>
                              <a:cubicBezTo>
                                <a:pt x="510" y="339"/>
                                <a:pt x="519" y="333"/>
                                <a:pt x="528" y="327"/>
                              </a:cubicBezTo>
                              <a:cubicBezTo>
                                <a:pt x="531" y="325"/>
                                <a:pt x="537" y="321"/>
                                <a:pt x="537" y="321"/>
                              </a:cubicBezTo>
                              <a:cubicBezTo>
                                <a:pt x="551" y="300"/>
                                <a:pt x="574" y="285"/>
                                <a:pt x="588" y="264"/>
                              </a:cubicBezTo>
                              <a:cubicBezTo>
                                <a:pt x="594" y="213"/>
                                <a:pt x="583" y="258"/>
                                <a:pt x="609" y="219"/>
                              </a:cubicBezTo>
                              <a:cubicBezTo>
                                <a:pt x="613" y="213"/>
                                <a:pt x="621" y="201"/>
                                <a:pt x="621" y="201"/>
                              </a:cubicBezTo>
                              <a:cubicBezTo>
                                <a:pt x="624" y="190"/>
                                <a:pt x="629" y="182"/>
                                <a:pt x="633" y="171"/>
                              </a:cubicBezTo>
                              <a:cubicBezTo>
                                <a:pt x="636" y="145"/>
                                <a:pt x="643" y="123"/>
                                <a:pt x="654" y="99"/>
                              </a:cubicBezTo>
                              <a:cubicBezTo>
                                <a:pt x="660" y="86"/>
                                <a:pt x="660" y="70"/>
                                <a:pt x="666" y="57"/>
                              </a:cubicBezTo>
                              <a:cubicBezTo>
                                <a:pt x="669" y="50"/>
                                <a:pt x="676" y="46"/>
                                <a:pt x="678" y="39"/>
                              </a:cubicBezTo>
                              <a:cubicBezTo>
                                <a:pt x="679" y="36"/>
                                <a:pt x="680" y="33"/>
                                <a:pt x="681" y="30"/>
                              </a:cubicBezTo>
                              <a:cubicBezTo>
                                <a:pt x="682" y="20"/>
                                <a:pt x="684" y="0"/>
                                <a:pt x="684" y="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</p:grpSp>
                  <p:sp>
                    <p:nvSpPr>
                      <p:cNvPr id="232" name="Freeform 24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545" y="1558"/>
                        <a:ext cx="684" cy="1107"/>
                      </a:xfrm>
                      <a:custGeom>
                        <a:avLst/>
                        <a:gdLst>
                          <a:gd name="T0" fmla="*/ 0 w 684"/>
                          <a:gd name="T1" fmla="*/ 1104 h 1108"/>
                          <a:gd name="T2" fmla="*/ 0 w 684"/>
                          <a:gd name="T3" fmla="*/ 1029 h 1108"/>
                          <a:gd name="T4" fmla="*/ 15 w 684"/>
                          <a:gd name="T5" fmla="*/ 960 h 1108"/>
                          <a:gd name="T6" fmla="*/ 36 w 684"/>
                          <a:gd name="T7" fmla="*/ 879 h 1108"/>
                          <a:gd name="T8" fmla="*/ 42 w 684"/>
                          <a:gd name="T9" fmla="*/ 852 h 1108"/>
                          <a:gd name="T10" fmla="*/ 54 w 684"/>
                          <a:gd name="T11" fmla="*/ 834 h 1108"/>
                          <a:gd name="T12" fmla="*/ 75 w 684"/>
                          <a:gd name="T13" fmla="*/ 771 h 1108"/>
                          <a:gd name="T14" fmla="*/ 96 w 684"/>
                          <a:gd name="T15" fmla="*/ 726 h 1108"/>
                          <a:gd name="T16" fmla="*/ 147 w 684"/>
                          <a:gd name="T17" fmla="*/ 663 h 1108"/>
                          <a:gd name="T18" fmla="*/ 171 w 684"/>
                          <a:gd name="T19" fmla="*/ 618 h 1108"/>
                          <a:gd name="T20" fmla="*/ 243 w 684"/>
                          <a:gd name="T21" fmla="*/ 558 h 1108"/>
                          <a:gd name="T22" fmla="*/ 285 w 684"/>
                          <a:gd name="T23" fmla="*/ 504 h 1108"/>
                          <a:gd name="T24" fmla="*/ 312 w 684"/>
                          <a:gd name="T25" fmla="*/ 483 h 1108"/>
                          <a:gd name="T26" fmla="*/ 333 w 684"/>
                          <a:gd name="T27" fmla="*/ 462 h 1108"/>
                          <a:gd name="T28" fmla="*/ 375 w 684"/>
                          <a:gd name="T29" fmla="*/ 429 h 1108"/>
                          <a:gd name="T30" fmla="*/ 441 w 684"/>
                          <a:gd name="T31" fmla="*/ 378 h 1108"/>
                          <a:gd name="T32" fmla="*/ 501 w 684"/>
                          <a:gd name="T33" fmla="*/ 345 h 1108"/>
                          <a:gd name="T34" fmla="*/ 528 w 684"/>
                          <a:gd name="T35" fmla="*/ 327 h 1108"/>
                          <a:gd name="T36" fmla="*/ 537 w 684"/>
                          <a:gd name="T37" fmla="*/ 321 h 1108"/>
                          <a:gd name="T38" fmla="*/ 588 w 684"/>
                          <a:gd name="T39" fmla="*/ 264 h 1108"/>
                          <a:gd name="T40" fmla="*/ 609 w 684"/>
                          <a:gd name="T41" fmla="*/ 219 h 1108"/>
                          <a:gd name="T42" fmla="*/ 621 w 684"/>
                          <a:gd name="T43" fmla="*/ 201 h 1108"/>
                          <a:gd name="T44" fmla="*/ 633 w 684"/>
                          <a:gd name="T45" fmla="*/ 171 h 1108"/>
                          <a:gd name="T46" fmla="*/ 654 w 684"/>
                          <a:gd name="T47" fmla="*/ 99 h 1108"/>
                          <a:gd name="T48" fmla="*/ 666 w 684"/>
                          <a:gd name="T49" fmla="*/ 57 h 1108"/>
                          <a:gd name="T50" fmla="*/ 678 w 684"/>
                          <a:gd name="T51" fmla="*/ 39 h 1108"/>
                          <a:gd name="T52" fmla="*/ 681 w 684"/>
                          <a:gd name="T53" fmla="*/ 30 h 1108"/>
                          <a:gd name="T54" fmla="*/ 684 w 684"/>
                          <a:gd name="T55" fmla="*/ 0 h 1108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684"/>
                          <a:gd name="T85" fmla="*/ 0 h 1108"/>
                          <a:gd name="T86" fmla="*/ 684 w 684"/>
                          <a:gd name="T87" fmla="*/ 1108 h 1108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684" h="1108">
                            <a:moveTo>
                              <a:pt x="0" y="1104"/>
                            </a:moveTo>
                            <a:cubicBezTo>
                              <a:pt x="10" y="1073"/>
                              <a:pt x="0" y="1108"/>
                              <a:pt x="0" y="1029"/>
                            </a:cubicBezTo>
                            <a:cubicBezTo>
                              <a:pt x="0" y="1007"/>
                              <a:pt x="8" y="981"/>
                              <a:pt x="15" y="960"/>
                            </a:cubicBezTo>
                            <a:cubicBezTo>
                              <a:pt x="17" y="924"/>
                              <a:pt x="18" y="907"/>
                              <a:pt x="36" y="879"/>
                            </a:cubicBezTo>
                            <a:cubicBezTo>
                              <a:pt x="37" y="874"/>
                              <a:pt x="38" y="858"/>
                              <a:pt x="42" y="852"/>
                            </a:cubicBezTo>
                            <a:cubicBezTo>
                              <a:pt x="46" y="846"/>
                              <a:pt x="54" y="834"/>
                              <a:pt x="54" y="834"/>
                            </a:cubicBezTo>
                            <a:cubicBezTo>
                              <a:pt x="57" y="814"/>
                              <a:pt x="57" y="783"/>
                              <a:pt x="75" y="771"/>
                            </a:cubicBezTo>
                            <a:cubicBezTo>
                              <a:pt x="85" y="757"/>
                              <a:pt x="87" y="740"/>
                              <a:pt x="96" y="726"/>
                            </a:cubicBezTo>
                            <a:cubicBezTo>
                              <a:pt x="101" y="688"/>
                              <a:pt x="126" y="689"/>
                              <a:pt x="147" y="663"/>
                            </a:cubicBezTo>
                            <a:cubicBezTo>
                              <a:pt x="158" y="650"/>
                              <a:pt x="161" y="631"/>
                              <a:pt x="171" y="618"/>
                            </a:cubicBezTo>
                            <a:cubicBezTo>
                              <a:pt x="188" y="596"/>
                              <a:pt x="216" y="567"/>
                              <a:pt x="243" y="558"/>
                            </a:cubicBezTo>
                            <a:cubicBezTo>
                              <a:pt x="260" y="541"/>
                              <a:pt x="267" y="522"/>
                              <a:pt x="285" y="504"/>
                            </a:cubicBezTo>
                            <a:cubicBezTo>
                              <a:pt x="293" y="496"/>
                              <a:pt x="312" y="483"/>
                              <a:pt x="312" y="483"/>
                            </a:cubicBezTo>
                            <a:cubicBezTo>
                              <a:pt x="315" y="474"/>
                              <a:pt x="333" y="462"/>
                              <a:pt x="333" y="462"/>
                            </a:cubicBezTo>
                            <a:cubicBezTo>
                              <a:pt x="340" y="451"/>
                              <a:pt x="361" y="434"/>
                              <a:pt x="375" y="429"/>
                            </a:cubicBezTo>
                            <a:cubicBezTo>
                              <a:pt x="390" y="406"/>
                              <a:pt x="414" y="387"/>
                              <a:pt x="441" y="378"/>
                            </a:cubicBezTo>
                            <a:cubicBezTo>
                              <a:pt x="454" y="359"/>
                              <a:pt x="480" y="350"/>
                              <a:pt x="501" y="345"/>
                            </a:cubicBezTo>
                            <a:cubicBezTo>
                              <a:pt x="510" y="339"/>
                              <a:pt x="519" y="333"/>
                              <a:pt x="528" y="327"/>
                            </a:cubicBezTo>
                            <a:cubicBezTo>
                              <a:pt x="531" y="325"/>
                              <a:pt x="537" y="321"/>
                              <a:pt x="537" y="321"/>
                            </a:cubicBezTo>
                            <a:cubicBezTo>
                              <a:pt x="551" y="300"/>
                              <a:pt x="574" y="285"/>
                              <a:pt x="588" y="264"/>
                            </a:cubicBezTo>
                            <a:cubicBezTo>
                              <a:pt x="594" y="213"/>
                              <a:pt x="583" y="258"/>
                              <a:pt x="609" y="219"/>
                            </a:cubicBezTo>
                            <a:cubicBezTo>
                              <a:pt x="613" y="213"/>
                              <a:pt x="621" y="201"/>
                              <a:pt x="621" y="201"/>
                            </a:cubicBezTo>
                            <a:cubicBezTo>
                              <a:pt x="624" y="190"/>
                              <a:pt x="629" y="182"/>
                              <a:pt x="633" y="171"/>
                            </a:cubicBezTo>
                            <a:cubicBezTo>
                              <a:pt x="636" y="145"/>
                              <a:pt x="643" y="123"/>
                              <a:pt x="654" y="99"/>
                            </a:cubicBezTo>
                            <a:cubicBezTo>
                              <a:pt x="660" y="86"/>
                              <a:pt x="660" y="70"/>
                              <a:pt x="666" y="57"/>
                            </a:cubicBezTo>
                            <a:cubicBezTo>
                              <a:pt x="669" y="50"/>
                              <a:pt x="676" y="46"/>
                              <a:pt x="678" y="39"/>
                            </a:cubicBezTo>
                            <a:cubicBezTo>
                              <a:pt x="679" y="36"/>
                              <a:pt x="680" y="33"/>
                              <a:pt x="681" y="30"/>
                            </a:cubicBezTo>
                            <a:cubicBezTo>
                              <a:pt x="682" y="20"/>
                              <a:pt x="684" y="0"/>
                              <a:pt x="684" y="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grpSp>
                    <p:nvGrpSpPr>
                      <p:cNvPr id="50209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0" y="1656"/>
                        <a:ext cx="498" cy="510"/>
                        <a:chOff x="526" y="1656"/>
                        <a:chExt cx="498" cy="510"/>
                      </a:xfrm>
                    </p:grpSpPr>
                    <p:sp>
                      <p:nvSpPr>
                        <p:cNvPr id="234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97" y="1656"/>
                          <a:ext cx="48" cy="228"/>
                        </a:xfrm>
                        <a:custGeom>
                          <a:avLst/>
                          <a:gdLst>
                            <a:gd name="T0" fmla="*/ 36 w 48"/>
                            <a:gd name="T1" fmla="*/ 0 h 228"/>
                            <a:gd name="T2" fmla="*/ 30 w 48"/>
                            <a:gd name="T3" fmla="*/ 168 h 228"/>
                            <a:gd name="T4" fmla="*/ 18 w 48"/>
                            <a:gd name="T5" fmla="*/ 216 h 228"/>
                            <a:gd name="T6" fmla="*/ 0 w 48"/>
                            <a:gd name="T7" fmla="*/ 228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235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58" y="1698"/>
                          <a:ext cx="30" cy="283"/>
                        </a:xfrm>
                        <a:custGeom>
                          <a:avLst/>
                          <a:gdLst>
                            <a:gd name="T0" fmla="*/ 15 w 42"/>
                            <a:gd name="T1" fmla="*/ 0 h 180"/>
                            <a:gd name="T2" fmla="*/ 14 w 42"/>
                            <a:gd name="T3" fmla="*/ 484 h 180"/>
                            <a:gd name="T4" fmla="*/ 0 w 42"/>
                            <a:gd name="T5" fmla="*/ 692 h 180"/>
                            <a:gd name="T6" fmla="*/ 0 60000 65536"/>
                            <a:gd name="T7" fmla="*/ 0 60000 65536"/>
                            <a:gd name="T8" fmla="*/ 0 60000 65536"/>
                            <a:gd name="T9" fmla="*/ 0 w 42"/>
                            <a:gd name="T10" fmla="*/ 0 h 180"/>
                            <a:gd name="T11" fmla="*/ 42 w 42"/>
                            <a:gd name="T12" fmla="*/ 180 h 18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2" h="180">
                              <a:moveTo>
                                <a:pt x="42" y="0"/>
                              </a:moveTo>
                              <a:cubicBezTo>
                                <a:pt x="40" y="42"/>
                                <a:pt x="39" y="84"/>
                                <a:pt x="36" y="126"/>
                              </a:cubicBezTo>
                              <a:cubicBezTo>
                                <a:pt x="34" y="144"/>
                                <a:pt x="20" y="180"/>
                                <a:pt x="0" y="180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236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95" y="1834"/>
                          <a:ext cx="30" cy="282"/>
                        </a:xfrm>
                        <a:custGeom>
                          <a:avLst/>
                          <a:gdLst>
                            <a:gd name="T0" fmla="*/ 15 w 42"/>
                            <a:gd name="T1" fmla="*/ 0 h 180"/>
                            <a:gd name="T2" fmla="*/ 14 w 42"/>
                            <a:gd name="T3" fmla="*/ 484 h 180"/>
                            <a:gd name="T4" fmla="*/ 0 w 42"/>
                            <a:gd name="T5" fmla="*/ 692 h 180"/>
                            <a:gd name="T6" fmla="*/ 0 60000 65536"/>
                            <a:gd name="T7" fmla="*/ 0 60000 65536"/>
                            <a:gd name="T8" fmla="*/ 0 60000 65536"/>
                            <a:gd name="T9" fmla="*/ 0 w 42"/>
                            <a:gd name="T10" fmla="*/ 0 h 180"/>
                            <a:gd name="T11" fmla="*/ 42 w 42"/>
                            <a:gd name="T12" fmla="*/ 180 h 18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42" h="180">
                              <a:moveTo>
                                <a:pt x="42" y="0"/>
                              </a:moveTo>
                              <a:cubicBezTo>
                                <a:pt x="40" y="42"/>
                                <a:pt x="39" y="84"/>
                                <a:pt x="36" y="126"/>
                              </a:cubicBezTo>
                              <a:cubicBezTo>
                                <a:pt x="34" y="144"/>
                                <a:pt x="20" y="180"/>
                                <a:pt x="0" y="180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237" name="Freeform 34"/>
                        <p:cNvSpPr>
                          <a:spLocks/>
                        </p:cNvSpPr>
                        <p:nvPr/>
                      </p:nvSpPr>
                      <p:spPr bwMode="auto">
                        <a:xfrm rot="18180825" flipH="1">
                          <a:off x="583" y="1783"/>
                          <a:ext cx="52" cy="164"/>
                        </a:xfrm>
                        <a:custGeom>
                          <a:avLst/>
                          <a:gdLst>
                            <a:gd name="T0" fmla="*/ 46 w 48"/>
                            <a:gd name="T1" fmla="*/ 0 h 228"/>
                            <a:gd name="T2" fmla="*/ 38 w 48"/>
                            <a:gd name="T3" fmla="*/ 63 h 228"/>
                            <a:gd name="T4" fmla="*/ 24 w 48"/>
                            <a:gd name="T5" fmla="*/ 80 h 228"/>
                            <a:gd name="T6" fmla="*/ 0 w 48"/>
                            <a:gd name="T7" fmla="*/ 85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238" name="Freeform 35"/>
                        <p:cNvSpPr>
                          <a:spLocks/>
                        </p:cNvSpPr>
                        <p:nvPr/>
                      </p:nvSpPr>
                      <p:spPr bwMode="auto">
                        <a:xfrm rot="16419329" flipH="1">
                          <a:off x="685" y="1863"/>
                          <a:ext cx="59" cy="275"/>
                        </a:xfrm>
                        <a:custGeom>
                          <a:avLst/>
                          <a:gdLst>
                            <a:gd name="T0" fmla="*/ 66 w 48"/>
                            <a:gd name="T1" fmla="*/ 0 h 228"/>
                            <a:gd name="T2" fmla="*/ 55 w 48"/>
                            <a:gd name="T3" fmla="*/ 296 h 228"/>
                            <a:gd name="T4" fmla="*/ 33 w 48"/>
                            <a:gd name="T5" fmla="*/ 380 h 228"/>
                            <a:gd name="T6" fmla="*/ 0 w 48"/>
                            <a:gd name="T7" fmla="*/ 400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  <p:sp>
                      <p:nvSpPr>
                        <p:cNvPr id="239" name="Freeform 36"/>
                        <p:cNvSpPr>
                          <a:spLocks/>
                        </p:cNvSpPr>
                        <p:nvPr/>
                      </p:nvSpPr>
                      <p:spPr bwMode="auto">
                        <a:xfrm rot="16419329" flipH="1">
                          <a:off x="822" y="1999"/>
                          <a:ext cx="59" cy="275"/>
                        </a:xfrm>
                        <a:custGeom>
                          <a:avLst/>
                          <a:gdLst>
                            <a:gd name="T0" fmla="*/ 66 w 48"/>
                            <a:gd name="T1" fmla="*/ 0 h 228"/>
                            <a:gd name="T2" fmla="*/ 55 w 48"/>
                            <a:gd name="T3" fmla="*/ 296 h 228"/>
                            <a:gd name="T4" fmla="*/ 33 w 48"/>
                            <a:gd name="T5" fmla="*/ 380 h 228"/>
                            <a:gd name="T6" fmla="*/ 0 w 48"/>
                            <a:gd name="T7" fmla="*/ 400 h 22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48"/>
                            <a:gd name="T13" fmla="*/ 0 h 228"/>
                            <a:gd name="T14" fmla="*/ 48 w 48"/>
                            <a:gd name="T15" fmla="*/ 228 h 22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48" h="228">
                              <a:moveTo>
                                <a:pt x="36" y="0"/>
                              </a:moveTo>
                              <a:cubicBezTo>
                                <a:pt x="48" y="84"/>
                                <a:pt x="43" y="28"/>
                                <a:pt x="30" y="168"/>
                              </a:cubicBezTo>
                              <a:cubicBezTo>
                                <a:pt x="28" y="184"/>
                                <a:pt x="26" y="202"/>
                                <a:pt x="18" y="216"/>
                              </a:cubicBezTo>
                              <a:cubicBezTo>
                                <a:pt x="14" y="222"/>
                                <a:pt x="0" y="228"/>
                                <a:pt x="0" y="228"/>
                              </a:cubicBez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33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defTabSz="914260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GB" sz="1800" kern="0" dirty="0">
                            <a:solidFill>
                              <a:sysClr val="windowText" lastClr="000000"/>
                            </a:solidFill>
                            <a:latin typeface="American Typewriter" charset="0"/>
                            <a:ea typeface="ヒラギノ明朝 ProN W3" charset="-128"/>
                            <a:cs typeface="+mn-cs"/>
                            <a:sym typeface="American Typewriter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5020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32" y="1949"/>
                      <a:ext cx="351" cy="374"/>
                      <a:chOff x="1332" y="1949"/>
                      <a:chExt cx="351" cy="374"/>
                    </a:xfrm>
                  </p:grpSpPr>
                  <p:sp>
                    <p:nvSpPr>
                      <p:cNvPr id="225" name="Freeform 43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1611" y="2076"/>
                        <a:ext cx="27" cy="117"/>
                      </a:xfrm>
                      <a:custGeom>
                        <a:avLst/>
                        <a:gdLst>
                          <a:gd name="T0" fmla="*/ 6 w 48"/>
                          <a:gd name="T1" fmla="*/ 0 h 228"/>
                          <a:gd name="T2" fmla="*/ 6 w 48"/>
                          <a:gd name="T3" fmla="*/ 23 h 228"/>
                          <a:gd name="T4" fmla="*/ 3 w 48"/>
                          <a:gd name="T5" fmla="*/ 29 h 228"/>
                          <a:gd name="T6" fmla="*/ 0 w 48"/>
                          <a:gd name="T7" fmla="*/ 31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26" name="Freeform 44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1528" y="2154"/>
                        <a:ext cx="27" cy="154"/>
                      </a:xfrm>
                      <a:custGeom>
                        <a:avLst/>
                        <a:gdLst>
                          <a:gd name="T0" fmla="*/ 11 w 42"/>
                          <a:gd name="T1" fmla="*/ 0 h 180"/>
                          <a:gd name="T2" fmla="*/ 10 w 42"/>
                          <a:gd name="T3" fmla="*/ 77 h 180"/>
                          <a:gd name="T4" fmla="*/ 0 w 42"/>
                          <a:gd name="T5" fmla="*/ 111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27" name="Freeform 45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1461" y="2216"/>
                        <a:ext cx="19" cy="196"/>
                      </a:xfrm>
                      <a:custGeom>
                        <a:avLst/>
                        <a:gdLst>
                          <a:gd name="T0" fmla="*/ 4 w 42"/>
                          <a:gd name="T1" fmla="*/ 0 h 180"/>
                          <a:gd name="T2" fmla="*/ 3 w 42"/>
                          <a:gd name="T3" fmla="*/ 162 h 180"/>
                          <a:gd name="T4" fmla="*/ 0 w 42"/>
                          <a:gd name="T5" fmla="*/ 232 h 180"/>
                          <a:gd name="T6" fmla="*/ 0 60000 65536"/>
                          <a:gd name="T7" fmla="*/ 0 60000 65536"/>
                          <a:gd name="T8" fmla="*/ 0 60000 65536"/>
                          <a:gd name="T9" fmla="*/ 0 w 42"/>
                          <a:gd name="T10" fmla="*/ 0 h 180"/>
                          <a:gd name="T11" fmla="*/ 42 w 42"/>
                          <a:gd name="T12" fmla="*/ 180 h 1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42" h="180">
                            <a:moveTo>
                              <a:pt x="42" y="0"/>
                            </a:moveTo>
                            <a:cubicBezTo>
                              <a:pt x="40" y="42"/>
                              <a:pt x="39" y="84"/>
                              <a:pt x="36" y="126"/>
                            </a:cubicBezTo>
                            <a:cubicBezTo>
                              <a:pt x="34" y="144"/>
                              <a:pt x="20" y="180"/>
                              <a:pt x="0" y="180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28" name="Freeform 47"/>
                      <p:cNvSpPr>
                        <a:spLocks/>
                      </p:cNvSpPr>
                      <p:nvPr/>
                    </p:nvSpPr>
                    <p:spPr bwMode="auto">
                      <a:xfrm rot="219329" flipH="1">
                        <a:off x="1427" y="1992"/>
                        <a:ext cx="40" cy="221"/>
                      </a:xfrm>
                      <a:custGeom>
                        <a:avLst/>
                        <a:gdLst>
                          <a:gd name="T0" fmla="*/ 21 w 48"/>
                          <a:gd name="T1" fmla="*/ 0 h 228"/>
                          <a:gd name="T2" fmla="*/ 18 w 48"/>
                          <a:gd name="T3" fmla="*/ 153 h 228"/>
                          <a:gd name="T4" fmla="*/ 10 w 48"/>
                          <a:gd name="T5" fmla="*/ 197 h 228"/>
                          <a:gd name="T6" fmla="*/ 0 w 48"/>
                          <a:gd name="T7" fmla="*/ 207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29" name="Freeform 48"/>
                      <p:cNvSpPr>
                        <a:spLocks/>
                      </p:cNvSpPr>
                      <p:nvPr/>
                    </p:nvSpPr>
                    <p:spPr bwMode="auto">
                      <a:xfrm rot="219329" flipH="1">
                        <a:off x="1332" y="2083"/>
                        <a:ext cx="46" cy="216"/>
                      </a:xfrm>
                      <a:custGeom>
                        <a:avLst/>
                        <a:gdLst>
                          <a:gd name="T0" fmla="*/ 33 w 48"/>
                          <a:gd name="T1" fmla="*/ 0 h 228"/>
                          <a:gd name="T2" fmla="*/ 27 w 48"/>
                          <a:gd name="T3" fmla="*/ 143 h 228"/>
                          <a:gd name="T4" fmla="*/ 15 w 48"/>
                          <a:gd name="T5" fmla="*/ 184 h 228"/>
                          <a:gd name="T6" fmla="*/ 0 w 48"/>
                          <a:gd name="T7" fmla="*/ 194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  <p:sp>
                    <p:nvSpPr>
                      <p:cNvPr id="230" name="Freeform 49"/>
                      <p:cNvSpPr>
                        <a:spLocks/>
                      </p:cNvSpPr>
                      <p:nvPr/>
                    </p:nvSpPr>
                    <p:spPr bwMode="auto">
                      <a:xfrm rot="219329" flipH="1">
                        <a:off x="1545" y="1949"/>
                        <a:ext cx="34" cy="185"/>
                      </a:xfrm>
                      <a:custGeom>
                        <a:avLst/>
                        <a:gdLst>
                          <a:gd name="T0" fmla="*/ 13 w 48"/>
                          <a:gd name="T1" fmla="*/ 0 h 228"/>
                          <a:gd name="T2" fmla="*/ 11 w 48"/>
                          <a:gd name="T3" fmla="*/ 89 h 228"/>
                          <a:gd name="T4" fmla="*/ 6 w 48"/>
                          <a:gd name="T5" fmla="*/ 113 h 228"/>
                          <a:gd name="T6" fmla="*/ 0 w 48"/>
                          <a:gd name="T7" fmla="*/ 119 h 22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8"/>
                          <a:gd name="T13" fmla="*/ 0 h 228"/>
                          <a:gd name="T14" fmla="*/ 48 w 48"/>
                          <a:gd name="T15" fmla="*/ 228 h 228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8" h="228">
                            <a:moveTo>
                              <a:pt x="36" y="0"/>
                            </a:moveTo>
                            <a:cubicBezTo>
                              <a:pt x="48" y="84"/>
                              <a:pt x="43" y="28"/>
                              <a:pt x="30" y="168"/>
                            </a:cubicBezTo>
                            <a:cubicBezTo>
                              <a:pt x="28" y="184"/>
                              <a:pt x="26" y="202"/>
                              <a:pt x="18" y="216"/>
                            </a:cubicBezTo>
                            <a:cubicBezTo>
                              <a:pt x="14" y="222"/>
                              <a:pt x="0" y="228"/>
                              <a:pt x="0" y="228"/>
                            </a:cubicBezTo>
                          </a:path>
                        </a:pathLst>
                      </a:custGeom>
                      <a:noFill/>
                      <a:ln w="12700">
                        <a:solidFill>
                          <a:srgbClr val="0033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260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GB" sz="1800" kern="0" dirty="0">
                          <a:solidFill>
                            <a:sysClr val="windowText" lastClr="000000"/>
                          </a:solidFill>
                          <a:latin typeface="American Typewriter" charset="0"/>
                          <a:ea typeface="ヒラギノ明朝 ProN W3" charset="-128"/>
                          <a:cs typeface="+mn-cs"/>
                          <a:sym typeface="American Typewriter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16" name="Oval 130"/>
                <p:cNvSpPr>
                  <a:spLocks noChangeArrowheads="1"/>
                </p:cNvSpPr>
                <p:nvPr/>
              </p:nvSpPr>
              <p:spPr bwMode="auto">
                <a:xfrm>
                  <a:off x="5869114" y="2476221"/>
                  <a:ext cx="210694" cy="232491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26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214" name="TextBox 203"/>
              <p:cNvSpPr txBox="1">
                <a:spLocks noChangeArrowheads="1"/>
              </p:cNvSpPr>
              <p:nvPr/>
            </p:nvSpPr>
            <p:spPr bwMode="auto">
              <a:xfrm>
                <a:off x="6647197" y="5826018"/>
                <a:ext cx="2714259" cy="560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rPr>
                  <a:t>Productie vluchtige stoffen &amp;</a:t>
                </a:r>
              </a:p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rPr>
                  <a:t>Aantrekking sluipwesp</a:t>
                </a:r>
              </a:p>
            </p:txBody>
          </p:sp>
        </p:grpSp>
        <p:pic>
          <p:nvPicPr>
            <p:cNvPr id="50184" name="Picture 129" descr="MCAN04198_0000[1]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944865">
              <a:off x="7025618" y="2444033"/>
              <a:ext cx="806472" cy="40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5" name="Groep 153"/>
            <p:cNvGrpSpPr>
              <a:grpSpLocks/>
            </p:cNvGrpSpPr>
            <p:nvPr/>
          </p:nvGrpSpPr>
          <p:grpSpPr bwMode="auto">
            <a:xfrm>
              <a:off x="6277097" y="1353660"/>
              <a:ext cx="872287" cy="1850610"/>
              <a:chOff x="6277097" y="1353660"/>
              <a:chExt cx="872287" cy="1850610"/>
            </a:xfrm>
          </p:grpSpPr>
          <p:sp>
            <p:nvSpPr>
              <p:cNvPr id="210" name="Freeform 135"/>
              <p:cNvSpPr/>
              <p:nvPr/>
            </p:nvSpPr>
            <p:spPr>
              <a:xfrm rot="-600000">
                <a:off x="6277097" y="1353660"/>
                <a:ext cx="440794" cy="1646697"/>
              </a:xfrm>
              <a:custGeom>
                <a:avLst/>
                <a:gdLst>
                  <a:gd name="connsiteX0" fmla="*/ 106362 w 285750"/>
                  <a:gd name="connsiteY0" fmla="*/ 1030287 h 1069975"/>
                  <a:gd name="connsiteX1" fmla="*/ 268287 w 285750"/>
                  <a:gd name="connsiteY1" fmla="*/ 649287 h 1069975"/>
                  <a:gd name="connsiteX2" fmla="*/ 1587 w 285750"/>
                  <a:gd name="connsiteY2" fmla="*/ 230187 h 1069975"/>
                  <a:gd name="connsiteX3" fmla="*/ 258762 w 285750"/>
                  <a:gd name="connsiteY3" fmla="*/ 30162 h 1069975"/>
                  <a:gd name="connsiteX4" fmla="*/ 96837 w 285750"/>
                  <a:gd name="connsiteY4" fmla="*/ 411162 h 1069975"/>
                  <a:gd name="connsiteX5" fmla="*/ 106362 w 285750"/>
                  <a:gd name="connsiteY5" fmla="*/ 1030287 h 1069975"/>
                  <a:gd name="connsiteX0" fmla="*/ 107210 w 286598"/>
                  <a:gd name="connsiteY0" fmla="*/ 1070620 h 1110308"/>
                  <a:gd name="connsiteX1" fmla="*/ 269135 w 286598"/>
                  <a:gd name="connsiteY1" fmla="*/ 689620 h 1110308"/>
                  <a:gd name="connsiteX2" fmla="*/ 2435 w 286598"/>
                  <a:gd name="connsiteY2" fmla="*/ 270520 h 1110308"/>
                  <a:gd name="connsiteX3" fmla="*/ 254530 w 286598"/>
                  <a:gd name="connsiteY3" fmla="*/ 30162 h 1110308"/>
                  <a:gd name="connsiteX4" fmla="*/ 97685 w 286598"/>
                  <a:gd name="connsiteY4" fmla="*/ 451495 h 1110308"/>
                  <a:gd name="connsiteX5" fmla="*/ 107210 w 286598"/>
                  <a:gd name="connsiteY5" fmla="*/ 1070620 h 1110308"/>
                  <a:gd name="connsiteX0" fmla="*/ 218987 w 305226"/>
                  <a:gd name="connsiteY0" fmla="*/ 1021993 h 1061681"/>
                  <a:gd name="connsiteX1" fmla="*/ 269134 w 305226"/>
                  <a:gd name="connsiteY1" fmla="*/ 689620 h 1061681"/>
                  <a:gd name="connsiteX2" fmla="*/ 2434 w 305226"/>
                  <a:gd name="connsiteY2" fmla="*/ 270520 h 1061681"/>
                  <a:gd name="connsiteX3" fmla="*/ 254529 w 305226"/>
                  <a:gd name="connsiteY3" fmla="*/ 30162 h 1061681"/>
                  <a:gd name="connsiteX4" fmla="*/ 97684 w 305226"/>
                  <a:gd name="connsiteY4" fmla="*/ 451495 h 1061681"/>
                  <a:gd name="connsiteX5" fmla="*/ 218987 w 305226"/>
                  <a:gd name="connsiteY5" fmla="*/ 1021993 h 1061681"/>
                  <a:gd name="connsiteX0" fmla="*/ 389694 w 504384"/>
                  <a:gd name="connsiteY0" fmla="*/ 1084789 h 1124477"/>
                  <a:gd name="connsiteX1" fmla="*/ 439841 w 504384"/>
                  <a:gd name="connsiteY1" fmla="*/ 752416 h 1124477"/>
                  <a:gd name="connsiteX2" fmla="*/ 2434 w 504384"/>
                  <a:gd name="connsiteY2" fmla="*/ 109910 h 1124477"/>
                  <a:gd name="connsiteX3" fmla="*/ 425236 w 504384"/>
                  <a:gd name="connsiteY3" fmla="*/ 92958 h 1124477"/>
                  <a:gd name="connsiteX4" fmla="*/ 268391 w 504384"/>
                  <a:gd name="connsiteY4" fmla="*/ 514291 h 1124477"/>
                  <a:gd name="connsiteX5" fmla="*/ 389694 w 504384"/>
                  <a:gd name="connsiteY5" fmla="*/ 1084789 h 1124477"/>
                  <a:gd name="connsiteX0" fmla="*/ 136014 w 208424"/>
                  <a:gd name="connsiteY0" fmla="*/ 1094961 h 1134649"/>
                  <a:gd name="connsiteX1" fmla="*/ 186161 w 208424"/>
                  <a:gd name="connsiteY1" fmla="*/ 762588 h 1134649"/>
                  <a:gd name="connsiteX2" fmla="*/ 2434 w 208424"/>
                  <a:gd name="connsiteY2" fmla="*/ 109910 h 1134649"/>
                  <a:gd name="connsiteX3" fmla="*/ 171556 w 208424"/>
                  <a:gd name="connsiteY3" fmla="*/ 103130 h 1134649"/>
                  <a:gd name="connsiteX4" fmla="*/ 14711 w 208424"/>
                  <a:gd name="connsiteY4" fmla="*/ 524463 h 1134649"/>
                  <a:gd name="connsiteX5" fmla="*/ 136014 w 208424"/>
                  <a:gd name="connsiteY5" fmla="*/ 1094961 h 113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424" h="1134649">
                    <a:moveTo>
                      <a:pt x="136014" y="1094961"/>
                    </a:moveTo>
                    <a:cubicBezTo>
                      <a:pt x="164589" y="1134649"/>
                      <a:pt x="208424" y="926763"/>
                      <a:pt x="186161" y="762588"/>
                    </a:cubicBezTo>
                    <a:cubicBezTo>
                      <a:pt x="163898" y="598413"/>
                      <a:pt x="4868" y="219820"/>
                      <a:pt x="2434" y="109910"/>
                    </a:cubicBezTo>
                    <a:cubicBezTo>
                      <a:pt x="0" y="0"/>
                      <a:pt x="169510" y="34038"/>
                      <a:pt x="171556" y="103130"/>
                    </a:cubicBezTo>
                    <a:cubicBezTo>
                      <a:pt x="173602" y="172222"/>
                      <a:pt x="20635" y="359158"/>
                      <a:pt x="14711" y="524463"/>
                    </a:cubicBezTo>
                    <a:cubicBezTo>
                      <a:pt x="8787" y="689768"/>
                      <a:pt x="107439" y="1055274"/>
                      <a:pt x="136014" y="1094961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Verdana"/>
                  <a:ea typeface="+mn-ea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11" name="Freeform 136"/>
              <p:cNvSpPr/>
              <p:nvPr/>
            </p:nvSpPr>
            <p:spPr>
              <a:xfrm rot="1088191">
                <a:off x="6881455" y="1853034"/>
                <a:ext cx="267526" cy="694722"/>
              </a:xfrm>
              <a:custGeom>
                <a:avLst/>
                <a:gdLst>
                  <a:gd name="connsiteX0" fmla="*/ 106362 w 285750"/>
                  <a:gd name="connsiteY0" fmla="*/ 1030287 h 1069975"/>
                  <a:gd name="connsiteX1" fmla="*/ 268287 w 285750"/>
                  <a:gd name="connsiteY1" fmla="*/ 649287 h 1069975"/>
                  <a:gd name="connsiteX2" fmla="*/ 1587 w 285750"/>
                  <a:gd name="connsiteY2" fmla="*/ 230187 h 1069975"/>
                  <a:gd name="connsiteX3" fmla="*/ 258762 w 285750"/>
                  <a:gd name="connsiteY3" fmla="*/ 30162 h 1069975"/>
                  <a:gd name="connsiteX4" fmla="*/ 96837 w 285750"/>
                  <a:gd name="connsiteY4" fmla="*/ 411162 h 1069975"/>
                  <a:gd name="connsiteX5" fmla="*/ 106362 w 285750"/>
                  <a:gd name="connsiteY5" fmla="*/ 1030287 h 106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0" h="1069975">
                    <a:moveTo>
                      <a:pt x="106362" y="1030287"/>
                    </a:moveTo>
                    <a:cubicBezTo>
                      <a:pt x="134937" y="1069975"/>
                      <a:pt x="285750" y="782637"/>
                      <a:pt x="268287" y="649287"/>
                    </a:cubicBezTo>
                    <a:cubicBezTo>
                      <a:pt x="250825" y="515937"/>
                      <a:pt x="3174" y="333374"/>
                      <a:pt x="1587" y="230187"/>
                    </a:cubicBezTo>
                    <a:cubicBezTo>
                      <a:pt x="0" y="127000"/>
                      <a:pt x="242887" y="0"/>
                      <a:pt x="258762" y="30162"/>
                    </a:cubicBezTo>
                    <a:cubicBezTo>
                      <a:pt x="274637" y="60324"/>
                      <a:pt x="120650" y="247650"/>
                      <a:pt x="96837" y="411162"/>
                    </a:cubicBezTo>
                    <a:cubicBezTo>
                      <a:pt x="73025" y="574675"/>
                      <a:pt x="77787" y="990600"/>
                      <a:pt x="106362" y="1030287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sysClr val="window" lastClr="FFFFFF"/>
                  </a:solidFill>
                  <a:latin typeface="Verdana"/>
                  <a:ea typeface="+mn-ea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12" name="Oval 130"/>
              <p:cNvSpPr>
                <a:spLocks noChangeArrowheads="1"/>
              </p:cNvSpPr>
              <p:nvPr/>
            </p:nvSpPr>
            <p:spPr bwMode="auto">
              <a:xfrm>
                <a:off x="6705416" y="2971468"/>
                <a:ext cx="210694" cy="232491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26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</p:grpSp>
      </p:grpSp>
      <p:pic>
        <p:nvPicPr>
          <p:cNvPr id="249" name="Picture 3" descr="C:\Documents and Settings\nicolevandam\Local Settings\Temporary Internet Files\Content.IE5\JIPH64KN\MC900346913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13164" flipH="1">
            <a:off x="6361112" y="265113"/>
            <a:ext cx="103505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202"/>
          <p:cNvSpPr txBox="1">
            <a:spLocks noChangeArrowheads="1"/>
          </p:cNvSpPr>
          <p:nvPr/>
        </p:nvSpPr>
        <p:spPr bwMode="auto">
          <a:xfrm>
            <a:off x="4630741" y="7108825"/>
            <a:ext cx="284321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9142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Productie signaalhormoon</a:t>
            </a:r>
            <a:endParaRPr lang="en-US" sz="1800" kern="0" dirty="0">
              <a:solidFill>
                <a:sysClr val="windowText" lastClr="000000"/>
              </a:solidFill>
              <a:latin typeface="American Typewriter" charset="0"/>
              <a:ea typeface="ヒラギノ明朝 ProN W3" charset="-128"/>
              <a:cs typeface="+mn-cs"/>
              <a:sym typeface="American Typewrit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 0.01986 C 0.01013 0.03499 0.0072 0.04476 0.02611 0.03304 C 0.02977 0.03076 0.02818 0.02214 0.03111 0.01823 C 0.03209 0.01693 0.03368 0.01628 0.03477 0.01497 C 0.04173 0.00684 0.04417 -0.00016 0.05332 -0.00309 C 0.05942 -0.00098 0.06565 -0.00032 0.07175 0.00179 C 0.07309 0.007 0.07321 0.00733 0.07419 0.01335 C 0.07468 0.0166 0.0737 0.02083 0.07553 0.02311 C 0.07809 0.02604 0.08529 0.02653 0.08529 0.02653 C 0.08615 0.02637 0.10225 0.02604 0.1075 0.02311 C 0.11202 0.02051 0.11385 0.01546 0.11861 0.01335 C 0.12483 0.00781 0.12873 0.00407 0.13593 0.00179 C 0.14765 -0.00602 0.14081 -0.00521 0.15814 -0.00309 C 0.16522 -8.33333E-7 0.16766 0.0013 0.17291 0.0083 C 0.17376 0.01156 0.17571 0.01481 0.17535 0.01823 C 0.17449 0.02653 0.17474 0.03499 0.17291 0.04297 C 0.17266 0.04411 0.16571 0.04541 0.16302 0.04622 C 0.1618 0.04671 0.16058 0.04769 0.15936 0.04785 C 0.15363 0.04867 0.14777 0.04899 0.14203 0.04948 C 0.1291 0.05371 0.11568 0.05094 0.10262 0.05436 C 0.08383 0.05078 0.09017 0.0555 0.08163 0.04785 C 0.0798 0.04427 0.07577 0.0376 0.07919 0.03304 C 0.08005 0.0319 0.08163 0.0319 0.08285 0.03141 C 0.08603 0.03223 0.09139 0.03288 0.09396 0.0363 C 0.09957 0.04378 0.09664 0.04606 0.10262 0.04948 C 0.10811 0.05257 0.11543 0.05339 0.12105 0.05436 C 0.12812 0.05746 0.13642 0.05713 0.14326 0.05274 C 0.14692 0.05029 0.14765 0.04769 0.15192 0.04622 C 0.15473 0.04525 0.15765 0.04509 0.16058 0.0446 C 0.17425 0.03858 0.2 0.04525 0.21476 0.04622 C 0.22538 0.05078 0.20817 0.04378 0.22843 0.04948 C 0.23099 0.05013 0.23575 0.05274 0.23575 0.05274 C 0.2482 0.06527 0.24295 0.07227 0.24197 0.09717 C 0.2338 0.09603 0.22513 0.0957 0.21732 0.09229 C 0.21244 0.0861 0.2161 0.08464 0.20988 0.0791 C 0.19682 0.07943 0.14582 0.08626 0.12361 0.07747 C 0.11043 0.07227 0.08285 0.0708 0.08285 0.0708 C 0.07358 0.06673 0.08505 0.07031 0.07553 0.07243 C 0.06906 0.07389 0.06235 0.07357 0.05576 0.07422 C 0.05283 0.07536 0.05003 0.07682 0.0471 0.07747 C 0.03929 0.0791 0.02367 0.08073 0.02367 0.08073 C 0.01366 0.0874 0.02245 0.08252 0.0039 0.08561 C -0.0033 0.08675 -0.00977 0.09196 -0.01696 0.09391 C -0.02026 0.09815 -0.02429 0.10026 -0.02807 0.10368 C -0.02843 0.10531 -0.02856 0.10726 -0.02929 0.10872 C -0.0299 0.11003 -0.03136 0.11052 -0.03185 0.11198 C -0.03258 0.11393 -0.03246 0.11637 -0.03307 0.11849 C -0.03441 0.12272 -0.03673 0.12516 -0.03917 0.12842 C -0.03978 0.13281 -0.04161 0.13705 -0.04161 0.1416 C -0.04161 0.14665 -0.04186 0.15186 -0.04039 0.15641 C -0.036 0.17025 -0.01977 0.17057 -0.01086 0.17448 C 0.00049 0.17074 -0.00281 0.17497 0.00146 0.16618 C -0.00147 0.16358 -0.00476 0.16016 -0.00842 0.15967 C -0.01355 0.15902 -0.02197 0.16406 -0.02685 0.16618 C -0.031 0.17188 -0.03612 0.17529 -0.04039 0.18099 C -0.03856 0.1919 -0.03893 0.20052 -0.03051 0.2041 C -0.02966 0.20573 -0.02905 0.20768 -0.02807 0.20899 C -0.02709 0.21029 -0.02526 0.21078 -0.02441 0.21224 C -0.02075 0.21843 -0.02648 0.21712 -0.01953 0.22054 C -0.01757 0.22152 -0.01538 0.22152 -0.0133 0.22217 C -0.01074 0.22315 -0.00586 0.22542 -0.00586 0.22542 C 0.00293 0.23324 0.0122 0.22982 0.02245 0.22868 C 0.03258 0.22428 0.02733 0.22591 0.03844 0.2238 C 0.03966 0.22331 0.041 0.22298 0.04222 0.22217 C 0.04356 0.22136 0.04454 0.21973 0.04588 0.21891 C 0.04747 0.2181 0.04917 0.21794 0.05076 0.21729 C 0.05198 0.2168 0.05332 0.21631 0.05454 0.21566 C 0.06528 0.20947 0.0543 0.21452 0.06321 0.21061 C 0.06748 0.20687 0.07187 0.20459 0.07675 0.20247 C 0.07883 0.19401 0.08358 0.19238 0.08908 0.18929 C 0.1036 0.18115 0.118 0.17057 0.13349 0.16618 C 0.14899 0.15251 0.1823 0.1569 0.19512 0.15641 C 0.20061 0.15772 0.20512 0.15934 0.20988 0.16292 C 0.21244 0.16488 0.2144 0.16862 0.21732 0.1696 C 0.22526 0.1722 0.23172 0.17757 0.23953 0.18099 C 0.24722 0.19662 0.24808 0.19369 0.24197 0.22054 C 0.241 0.22477 0.23587 0.22428 0.23331 0.22705 C 0.22977 0.23096 0.22684 0.2404 0.22343 0.24349 C 0.22294 0.24398 0.21403 0.24675 0.21354 0.24691 C 0.20476 0.25863 0.21305 0.25033 0.19756 0.25505 C 0.19329 0.25635 0.18999 0.26188 0.18645 0.26497 C 0.18609 0.271 0.18645 0.27718 0.18523 0.28304 C 0.18474 0.28532 0.18255 0.28597 0.18157 0.28792 C 0.18084 0.28939 0.18072 0.29134 0.18035 0.29297 C 0.17876 0.30794 0.17962 0.31592 0.16668 0.31592 " pathEditMode="relative" ptsTypes="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Leerlingen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6654" y="2275845"/>
            <a:ext cx="10767906" cy="6436925"/>
          </a:xfrm>
        </p:spPr>
        <p:txBody>
          <a:bodyPr>
            <a:normAutofit/>
          </a:bodyPr>
          <a:lstStyle/>
          <a:p>
            <a:r>
              <a:rPr lang="nl-NL" sz="4000" dirty="0"/>
              <a:t>Practica op de universiteit</a:t>
            </a:r>
          </a:p>
          <a:p>
            <a:pPr lvl="1"/>
            <a:r>
              <a:rPr lang="nl-NL" sz="3400" dirty="0"/>
              <a:t>Ecologie</a:t>
            </a:r>
          </a:p>
          <a:p>
            <a:pPr lvl="1"/>
            <a:r>
              <a:rPr lang="nl-NL" sz="3400" dirty="0"/>
              <a:t>DNA</a:t>
            </a:r>
          </a:p>
          <a:p>
            <a:endParaRPr lang="nl-NL" sz="3400" dirty="0"/>
          </a:p>
          <a:p>
            <a:pPr marL="0" indent="0">
              <a:buNone/>
            </a:pPr>
            <a:endParaRPr lang="nl-NL" sz="3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223" y="3319863"/>
            <a:ext cx="7731337" cy="43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Parasitaire sluipwespen leggen eieren in gastheer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7" y="2212975"/>
            <a:ext cx="507682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kstvak 3"/>
          <p:cNvSpPr txBox="1">
            <a:spLocks noChangeArrowheads="1"/>
          </p:cNvSpPr>
          <p:nvPr/>
        </p:nvSpPr>
        <p:spPr bwMode="auto">
          <a:xfrm>
            <a:off x="885826" y="6100765"/>
            <a:ext cx="3331268" cy="43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2000">
                <a:solidFill>
                  <a:schemeClr val="bg1"/>
                </a:solidFill>
                <a:cs typeface="ヒラギノ明朝 ProN W3"/>
              </a:rPr>
              <a:t>Foto: bugsinthepicture.com</a:t>
            </a:r>
          </a:p>
        </p:txBody>
      </p:sp>
      <p:pic>
        <p:nvPicPr>
          <p:cNvPr id="51204" name="Afbeelding 9" descr="Cotesia glomerata Pieris brassicae (3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4" y="3940175"/>
            <a:ext cx="5307014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kstvak 3"/>
          <p:cNvSpPr txBox="1">
            <a:spLocks noChangeArrowheads="1"/>
          </p:cNvSpPr>
          <p:nvPr/>
        </p:nvSpPr>
        <p:spPr bwMode="auto">
          <a:xfrm>
            <a:off x="7078665" y="7900989"/>
            <a:ext cx="34702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32" tIns="65017" rIns="130032" bIns="65017">
            <a:spAutoFit/>
          </a:bodyPr>
          <a:lstStyle/>
          <a:p>
            <a:r>
              <a:rPr lang="en-GB" sz="2000">
                <a:solidFill>
                  <a:schemeClr val="bg1"/>
                </a:solidFill>
                <a:cs typeface="ヒラギノ明朝 ProN W3"/>
              </a:rPr>
              <a:t>Foto: Roel Wagenaar, NIOO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latin typeface="Arial" charset="0"/>
                <a:cs typeface="Arial" charset="0"/>
              </a:rPr>
              <a:t>Herkenning van de herbivoor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14389" y="2500313"/>
            <a:ext cx="11049000" cy="60071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Signalen waaraan planten herbivoren herkennen</a:t>
            </a:r>
          </a:p>
          <a:p>
            <a:pPr eaLnBrk="1" hangingPunct="1">
              <a:defRPr/>
            </a:pPr>
            <a:r>
              <a:rPr lang="nl-NL" dirty="0" smtClean="0">
                <a:ea typeface="ＭＳ Ｐゴシック" charset="-128"/>
                <a:sym typeface="Kievit-Book" charset="0"/>
              </a:rPr>
              <a:t>- Vraatschade (frequentie, wijze)</a:t>
            </a:r>
          </a:p>
          <a:p>
            <a:pPr lvl="1" eaLnBrk="1" hangingPunct="1">
              <a:defRPr/>
            </a:pPr>
            <a:r>
              <a:rPr lang="nl-NL" sz="3100" dirty="0">
                <a:ea typeface="ＭＳ Ｐゴシック" charset="-128"/>
                <a:sym typeface="Kievit-Book" charset="0"/>
              </a:rPr>
              <a:t>- Speekselcomponenten</a:t>
            </a:r>
          </a:p>
          <a:p>
            <a:pPr lvl="1" eaLnBrk="1" hangingPunct="1">
              <a:buFontTx/>
              <a:buChar char="-"/>
              <a:defRPr/>
            </a:pPr>
            <a:r>
              <a:rPr lang="nl-NL" sz="3100" dirty="0">
                <a:ea typeface="ＭＳ Ｐゴシック" charset="-128"/>
                <a:sym typeface="Kievit-Book" charset="0"/>
              </a:rPr>
              <a:t> </a:t>
            </a:r>
            <a:r>
              <a:rPr lang="nl-NL" sz="3100" dirty="0" err="1">
                <a:ea typeface="ＭＳ Ｐゴシック" charset="-128"/>
                <a:sym typeface="Kievit-Book" charset="0"/>
              </a:rPr>
              <a:t>Eileg</a:t>
            </a:r>
            <a:endParaRPr lang="nl-NL" sz="3100" dirty="0">
              <a:ea typeface="ＭＳ Ｐゴシック" charset="-128"/>
              <a:sym typeface="Kievit-Book" charset="0"/>
            </a:endParaRPr>
          </a:p>
          <a:p>
            <a:pPr lvl="1" eaLnBrk="1" hangingPunct="1">
              <a:buFontTx/>
              <a:buChar char="-"/>
              <a:defRPr/>
            </a:pPr>
            <a:endParaRPr lang="nl-NL" sz="3100" dirty="0">
              <a:ea typeface="ＭＳ Ｐゴシック" charset="-128"/>
              <a:sym typeface="Kievit-Book" charset="0"/>
            </a:endParaRPr>
          </a:p>
          <a:p>
            <a:pPr lvl="1" eaLnBrk="1" hangingPunct="1">
              <a:buFontTx/>
              <a:buChar char="-"/>
              <a:defRPr/>
            </a:pPr>
            <a:endParaRPr lang="nl-NL" sz="3100" dirty="0">
              <a:ea typeface="ＭＳ Ｐゴシック" charset="-128"/>
              <a:sym typeface="Kievit-Book" charset="0"/>
            </a:endParaRPr>
          </a:p>
          <a:p>
            <a:pPr lvl="1" eaLnBrk="1" hangingPunct="1">
              <a:defRPr/>
            </a:pPr>
            <a:r>
              <a:rPr lang="nl-NL" sz="3100" dirty="0">
                <a:ea typeface="ＭＳ Ｐゴシック" charset="-128"/>
                <a:sym typeface="Kievit-Book" charset="0"/>
              </a:rPr>
              <a:t>Leidt tot specifieke mix van </a:t>
            </a:r>
          </a:p>
          <a:p>
            <a:pPr lvl="1" eaLnBrk="1" hangingPunct="1">
              <a:defRPr/>
            </a:pPr>
            <a:r>
              <a:rPr lang="nl-NL" sz="3100" dirty="0">
                <a:ea typeface="ＭＳ Ｐゴシック" charset="-128"/>
                <a:sym typeface="Kievit-Book" charset="0"/>
              </a:rPr>
              <a:t>signaalhormonen en specifieke</a:t>
            </a:r>
          </a:p>
          <a:p>
            <a:pPr lvl="1" eaLnBrk="1" hangingPunct="1">
              <a:defRPr/>
            </a:pPr>
            <a:r>
              <a:rPr lang="nl-NL" sz="3100" dirty="0">
                <a:ea typeface="ＭＳ Ｐゴシック" charset="-128"/>
                <a:sym typeface="Kievit-Book" charset="0"/>
              </a:rPr>
              <a:t>afweerrespons</a:t>
            </a:r>
          </a:p>
          <a:p>
            <a:pPr lvl="1" eaLnBrk="1" hangingPunct="1">
              <a:defRPr/>
            </a:pPr>
            <a:endParaRPr lang="nl-NL" dirty="0" smtClean="0">
              <a:ea typeface="ＭＳ Ｐゴシック" charset="-128"/>
              <a:sym typeface="Kievit-Book" charset="0"/>
            </a:endParaRPr>
          </a:p>
          <a:p>
            <a:pPr lvl="1" eaLnBrk="1" hangingPunct="1">
              <a:defRPr/>
            </a:pPr>
            <a:endParaRPr lang="nl-NL" dirty="0" smtClean="0">
              <a:ea typeface="ＭＳ Ｐゴシック" charset="-128"/>
              <a:sym typeface="Kievit-Book" charset="0"/>
            </a:endParaRPr>
          </a:p>
          <a:p>
            <a:pPr lvl="1" eaLnBrk="1" hangingPunct="1">
              <a:defRPr/>
            </a:pPr>
            <a:endParaRPr lang="nl-NL" dirty="0" smtClean="0">
              <a:ea typeface="ＭＳ Ｐゴシック" charset="-128"/>
              <a:sym typeface="Kievit-Book" charset="0"/>
            </a:endParaRPr>
          </a:p>
        </p:txBody>
      </p: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6862682" y="4805363"/>
            <a:ext cx="4087979" cy="3227558"/>
            <a:chOff x="6862356" y="4804792"/>
            <a:chExt cx="4088145" cy="3228336"/>
          </a:xfrm>
        </p:grpSpPr>
        <p:pic>
          <p:nvPicPr>
            <p:cNvPr id="522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06456" y="4804792"/>
              <a:ext cx="3686952" cy="246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29" name="Tekstvak 6"/>
            <p:cNvSpPr txBox="1">
              <a:spLocks noChangeArrowheads="1"/>
            </p:cNvSpPr>
            <p:nvPr/>
          </p:nvSpPr>
          <p:spPr bwMode="auto">
            <a:xfrm>
              <a:off x="6862356" y="7325071"/>
              <a:ext cx="4088145" cy="70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chemeClr val="bg1"/>
                  </a:solidFill>
                  <a:cs typeface="ヒラギノ明朝 ProN W3"/>
                </a:rPr>
                <a:t>Eitjes van het grote koolwitje</a:t>
              </a:r>
            </a:p>
            <a:p>
              <a:pPr algn="ctr"/>
              <a:r>
                <a:rPr lang="en-GB" sz="1600">
                  <a:solidFill>
                    <a:schemeClr val="bg1"/>
                  </a:solidFill>
                  <a:cs typeface="ヒラギノ明朝 ProN W3"/>
                </a:rPr>
                <a:t>(foto: Bugsinthepicture.com)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28"/>
          <p:cNvGrpSpPr>
            <a:grpSpLocks/>
          </p:cNvGrpSpPr>
          <p:nvPr/>
        </p:nvGrpSpPr>
        <p:grpSpPr bwMode="auto">
          <a:xfrm>
            <a:off x="7897815" y="2284413"/>
            <a:ext cx="3141662" cy="5543769"/>
            <a:chOff x="6012160" y="2078743"/>
            <a:chExt cx="2600150" cy="4207809"/>
          </a:xfrm>
        </p:grpSpPr>
        <p:sp>
          <p:nvSpPr>
            <p:cNvPr id="199" name="Freeform 27"/>
            <p:cNvSpPr>
              <a:spLocks/>
            </p:cNvSpPr>
            <p:nvPr/>
          </p:nvSpPr>
          <p:spPr bwMode="auto">
            <a:xfrm rot="227103" flipH="1">
              <a:off x="6012160" y="2420945"/>
              <a:ext cx="1123359" cy="1248316"/>
            </a:xfrm>
            <a:custGeom>
              <a:avLst/>
              <a:gdLst>
                <a:gd name="T0" fmla="*/ 183972186 w 708"/>
                <a:gd name="T1" fmla="*/ 1897678654 h 786"/>
                <a:gd name="T2" fmla="*/ 115927197 w 708"/>
                <a:gd name="T3" fmla="*/ 1852315856 h 786"/>
                <a:gd name="T4" fmla="*/ 55443443 w 708"/>
                <a:gd name="T5" fmla="*/ 1738908066 h 786"/>
                <a:gd name="T6" fmla="*/ 32761239 w 708"/>
                <a:gd name="T7" fmla="*/ 1602819274 h 786"/>
                <a:gd name="T8" fmla="*/ 17640300 w 708"/>
                <a:gd name="T9" fmla="*/ 1557456476 h 786"/>
                <a:gd name="T10" fmla="*/ 32761239 w 708"/>
                <a:gd name="T11" fmla="*/ 1391126215 h 786"/>
                <a:gd name="T12" fmla="*/ 93246568 w 708"/>
                <a:gd name="T13" fmla="*/ 990422289 h 786"/>
                <a:gd name="T14" fmla="*/ 168851254 w 708"/>
                <a:gd name="T15" fmla="*/ 725804973 h 786"/>
                <a:gd name="T16" fmla="*/ 229333445 w 708"/>
                <a:gd name="T17" fmla="*/ 703124368 h 786"/>
                <a:gd name="T18" fmla="*/ 304938107 w 708"/>
                <a:gd name="T19" fmla="*/ 627518116 h 786"/>
                <a:gd name="T20" fmla="*/ 327620299 w 708"/>
                <a:gd name="T21" fmla="*/ 582155318 h 786"/>
                <a:gd name="T22" fmla="*/ 441028184 w 708"/>
                <a:gd name="T23" fmla="*/ 468749115 h 786"/>
                <a:gd name="T24" fmla="*/ 796369299 w 708"/>
                <a:gd name="T25" fmla="*/ 241935024 h 786"/>
                <a:gd name="T26" fmla="*/ 909775696 w 708"/>
                <a:gd name="T27" fmla="*/ 196572176 h 786"/>
                <a:gd name="T28" fmla="*/ 1181952477 w 708"/>
                <a:gd name="T29" fmla="*/ 143648117 h 786"/>
                <a:gd name="T30" fmla="*/ 1348284319 w 708"/>
                <a:gd name="T31" fmla="*/ 68043429 h 786"/>
                <a:gd name="T32" fmla="*/ 1696066159 w 708"/>
                <a:gd name="T33" fmla="*/ 0 h 786"/>
                <a:gd name="T34" fmla="*/ 1688504899 w 708"/>
                <a:gd name="T35" fmla="*/ 68043429 h 786"/>
                <a:gd name="T36" fmla="*/ 1711187091 w 708"/>
                <a:gd name="T37" fmla="*/ 151209378 h 786"/>
                <a:gd name="T38" fmla="*/ 1696066159 w 708"/>
                <a:gd name="T39" fmla="*/ 619958443 h 786"/>
                <a:gd name="T40" fmla="*/ 1673383967 w 708"/>
                <a:gd name="T41" fmla="*/ 733366233 h 786"/>
                <a:gd name="T42" fmla="*/ 1597778908 w 708"/>
                <a:gd name="T43" fmla="*/ 1028223827 h 786"/>
                <a:gd name="T44" fmla="*/ 1491932382 w 708"/>
                <a:gd name="T45" fmla="*/ 1307961878 h 786"/>
                <a:gd name="T46" fmla="*/ 1476811450 w 708"/>
                <a:gd name="T47" fmla="*/ 1368445609 h 786"/>
                <a:gd name="T48" fmla="*/ 1446569586 w 708"/>
                <a:gd name="T49" fmla="*/ 1428929341 h 786"/>
                <a:gd name="T50" fmla="*/ 1393647116 w 708"/>
                <a:gd name="T51" fmla="*/ 1602819274 h 786"/>
                <a:gd name="T52" fmla="*/ 1378526184 w 708"/>
                <a:gd name="T53" fmla="*/ 1648182072 h 786"/>
                <a:gd name="T54" fmla="*/ 1333163387 w 708"/>
                <a:gd name="T55" fmla="*/ 1685985595 h 786"/>
                <a:gd name="T56" fmla="*/ 1265118398 w 708"/>
                <a:gd name="T57" fmla="*/ 1716227461 h 786"/>
                <a:gd name="T58" fmla="*/ 1212194341 w 708"/>
                <a:gd name="T59" fmla="*/ 1791832125 h 786"/>
                <a:gd name="T60" fmla="*/ 1045864086 w 708"/>
                <a:gd name="T61" fmla="*/ 1844754596 h 786"/>
                <a:gd name="T62" fmla="*/ 947578820 w 708"/>
                <a:gd name="T63" fmla="*/ 1920359260 h 786"/>
                <a:gd name="T64" fmla="*/ 879535419 w 708"/>
                <a:gd name="T65" fmla="*/ 1935480193 h 786"/>
                <a:gd name="T66" fmla="*/ 728325897 w 708"/>
                <a:gd name="T67" fmla="*/ 1980842991 h 786"/>
                <a:gd name="T68" fmla="*/ 554434382 w 708"/>
                <a:gd name="T69" fmla="*/ 1973283318 h 786"/>
                <a:gd name="T70" fmla="*/ 388104028 w 708"/>
                <a:gd name="T71" fmla="*/ 1912799587 h 786"/>
                <a:gd name="T72" fmla="*/ 183972186 w 708"/>
                <a:gd name="T73" fmla="*/ 1897678654 h 7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8"/>
                <a:gd name="T112" fmla="*/ 0 h 786"/>
                <a:gd name="T113" fmla="*/ 708 w 708"/>
                <a:gd name="T114" fmla="*/ 786 h 7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8" h="786">
                  <a:moveTo>
                    <a:pt x="73" y="753"/>
                  </a:moveTo>
                  <a:cubicBezTo>
                    <a:pt x="64" y="744"/>
                    <a:pt x="58" y="739"/>
                    <a:pt x="46" y="735"/>
                  </a:cubicBezTo>
                  <a:cubicBezTo>
                    <a:pt x="37" y="721"/>
                    <a:pt x="27" y="706"/>
                    <a:pt x="22" y="690"/>
                  </a:cubicBezTo>
                  <a:cubicBezTo>
                    <a:pt x="20" y="673"/>
                    <a:pt x="17" y="653"/>
                    <a:pt x="13" y="636"/>
                  </a:cubicBezTo>
                  <a:cubicBezTo>
                    <a:pt x="12" y="630"/>
                    <a:pt x="7" y="618"/>
                    <a:pt x="7" y="618"/>
                  </a:cubicBezTo>
                  <a:cubicBezTo>
                    <a:pt x="4" y="592"/>
                    <a:pt x="3" y="576"/>
                    <a:pt x="13" y="552"/>
                  </a:cubicBezTo>
                  <a:cubicBezTo>
                    <a:pt x="7" y="480"/>
                    <a:pt x="0" y="448"/>
                    <a:pt x="37" y="393"/>
                  </a:cubicBezTo>
                  <a:cubicBezTo>
                    <a:pt x="41" y="358"/>
                    <a:pt x="56" y="322"/>
                    <a:pt x="67" y="288"/>
                  </a:cubicBezTo>
                  <a:cubicBezTo>
                    <a:pt x="67" y="287"/>
                    <a:pt x="87" y="280"/>
                    <a:pt x="91" y="279"/>
                  </a:cubicBezTo>
                  <a:cubicBezTo>
                    <a:pt x="101" y="264"/>
                    <a:pt x="101" y="254"/>
                    <a:pt x="121" y="249"/>
                  </a:cubicBezTo>
                  <a:cubicBezTo>
                    <a:pt x="125" y="243"/>
                    <a:pt x="126" y="236"/>
                    <a:pt x="130" y="231"/>
                  </a:cubicBezTo>
                  <a:cubicBezTo>
                    <a:pt x="143" y="215"/>
                    <a:pt x="164" y="203"/>
                    <a:pt x="175" y="186"/>
                  </a:cubicBezTo>
                  <a:cubicBezTo>
                    <a:pt x="210" y="134"/>
                    <a:pt x="254" y="105"/>
                    <a:pt x="316" y="96"/>
                  </a:cubicBezTo>
                  <a:cubicBezTo>
                    <a:pt x="329" y="83"/>
                    <a:pt x="344" y="82"/>
                    <a:pt x="361" y="78"/>
                  </a:cubicBezTo>
                  <a:cubicBezTo>
                    <a:pt x="397" y="69"/>
                    <a:pt x="433" y="62"/>
                    <a:pt x="469" y="57"/>
                  </a:cubicBezTo>
                  <a:cubicBezTo>
                    <a:pt x="483" y="37"/>
                    <a:pt x="512" y="33"/>
                    <a:pt x="535" y="27"/>
                  </a:cubicBezTo>
                  <a:cubicBezTo>
                    <a:pt x="580" y="15"/>
                    <a:pt x="627" y="9"/>
                    <a:pt x="673" y="0"/>
                  </a:cubicBezTo>
                  <a:cubicBezTo>
                    <a:pt x="676" y="9"/>
                    <a:pt x="670" y="27"/>
                    <a:pt x="670" y="27"/>
                  </a:cubicBezTo>
                  <a:cubicBezTo>
                    <a:pt x="672" y="38"/>
                    <a:pt x="679" y="60"/>
                    <a:pt x="679" y="60"/>
                  </a:cubicBezTo>
                  <a:cubicBezTo>
                    <a:pt x="687" y="121"/>
                    <a:pt x="708" y="194"/>
                    <a:pt x="673" y="246"/>
                  </a:cubicBezTo>
                  <a:cubicBezTo>
                    <a:pt x="669" y="261"/>
                    <a:pt x="669" y="276"/>
                    <a:pt x="664" y="291"/>
                  </a:cubicBezTo>
                  <a:cubicBezTo>
                    <a:pt x="662" y="329"/>
                    <a:pt x="663" y="379"/>
                    <a:pt x="634" y="408"/>
                  </a:cubicBezTo>
                  <a:cubicBezTo>
                    <a:pt x="631" y="448"/>
                    <a:pt x="639" y="503"/>
                    <a:pt x="592" y="519"/>
                  </a:cubicBezTo>
                  <a:cubicBezTo>
                    <a:pt x="590" y="527"/>
                    <a:pt x="588" y="535"/>
                    <a:pt x="586" y="543"/>
                  </a:cubicBezTo>
                  <a:cubicBezTo>
                    <a:pt x="584" y="552"/>
                    <a:pt x="574" y="567"/>
                    <a:pt x="574" y="567"/>
                  </a:cubicBezTo>
                  <a:cubicBezTo>
                    <a:pt x="570" y="592"/>
                    <a:pt x="561" y="612"/>
                    <a:pt x="553" y="636"/>
                  </a:cubicBezTo>
                  <a:cubicBezTo>
                    <a:pt x="551" y="642"/>
                    <a:pt x="552" y="650"/>
                    <a:pt x="547" y="654"/>
                  </a:cubicBezTo>
                  <a:cubicBezTo>
                    <a:pt x="541" y="658"/>
                    <a:pt x="536" y="665"/>
                    <a:pt x="529" y="669"/>
                  </a:cubicBezTo>
                  <a:cubicBezTo>
                    <a:pt x="510" y="681"/>
                    <a:pt x="519" y="669"/>
                    <a:pt x="502" y="681"/>
                  </a:cubicBezTo>
                  <a:cubicBezTo>
                    <a:pt x="491" y="689"/>
                    <a:pt x="490" y="703"/>
                    <a:pt x="481" y="711"/>
                  </a:cubicBezTo>
                  <a:cubicBezTo>
                    <a:pt x="470" y="720"/>
                    <a:pt x="430" y="728"/>
                    <a:pt x="415" y="732"/>
                  </a:cubicBezTo>
                  <a:cubicBezTo>
                    <a:pt x="399" y="736"/>
                    <a:pt x="386" y="752"/>
                    <a:pt x="376" y="762"/>
                  </a:cubicBezTo>
                  <a:cubicBezTo>
                    <a:pt x="369" y="769"/>
                    <a:pt x="358" y="766"/>
                    <a:pt x="349" y="768"/>
                  </a:cubicBezTo>
                  <a:cubicBezTo>
                    <a:pt x="329" y="773"/>
                    <a:pt x="309" y="781"/>
                    <a:pt x="289" y="786"/>
                  </a:cubicBezTo>
                  <a:cubicBezTo>
                    <a:pt x="266" y="785"/>
                    <a:pt x="243" y="785"/>
                    <a:pt x="220" y="783"/>
                  </a:cubicBezTo>
                  <a:cubicBezTo>
                    <a:pt x="199" y="781"/>
                    <a:pt x="175" y="762"/>
                    <a:pt x="154" y="759"/>
                  </a:cubicBezTo>
                  <a:cubicBezTo>
                    <a:pt x="111" y="753"/>
                    <a:pt x="101" y="753"/>
                    <a:pt x="73" y="753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00" name="Freeform 135"/>
            <p:cNvSpPr/>
            <p:nvPr/>
          </p:nvSpPr>
          <p:spPr>
            <a:xfrm rot="153192">
              <a:off x="7612455" y="2078743"/>
              <a:ext cx="285110" cy="1069985"/>
            </a:xfrm>
            <a:custGeom>
              <a:avLst/>
              <a:gdLst>
                <a:gd name="connsiteX0" fmla="*/ 106362 w 285750"/>
                <a:gd name="connsiteY0" fmla="*/ 1030287 h 1069975"/>
                <a:gd name="connsiteX1" fmla="*/ 268287 w 285750"/>
                <a:gd name="connsiteY1" fmla="*/ 649287 h 1069975"/>
                <a:gd name="connsiteX2" fmla="*/ 1587 w 285750"/>
                <a:gd name="connsiteY2" fmla="*/ 230187 h 1069975"/>
                <a:gd name="connsiteX3" fmla="*/ 258762 w 285750"/>
                <a:gd name="connsiteY3" fmla="*/ 30162 h 1069975"/>
                <a:gd name="connsiteX4" fmla="*/ 96837 w 285750"/>
                <a:gd name="connsiteY4" fmla="*/ 411162 h 1069975"/>
                <a:gd name="connsiteX5" fmla="*/ 106362 w 285750"/>
                <a:gd name="connsiteY5" fmla="*/ 1030287 h 10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0" h="1069975">
                  <a:moveTo>
                    <a:pt x="106362" y="1030287"/>
                  </a:moveTo>
                  <a:cubicBezTo>
                    <a:pt x="134937" y="1069975"/>
                    <a:pt x="285750" y="782637"/>
                    <a:pt x="268287" y="649287"/>
                  </a:cubicBezTo>
                  <a:cubicBezTo>
                    <a:pt x="250825" y="515937"/>
                    <a:pt x="3174" y="333374"/>
                    <a:pt x="1587" y="230187"/>
                  </a:cubicBezTo>
                  <a:cubicBezTo>
                    <a:pt x="0" y="127000"/>
                    <a:pt x="242887" y="0"/>
                    <a:pt x="258762" y="30162"/>
                  </a:cubicBezTo>
                  <a:cubicBezTo>
                    <a:pt x="274637" y="60324"/>
                    <a:pt x="120650" y="247650"/>
                    <a:pt x="96837" y="411162"/>
                  </a:cubicBezTo>
                  <a:cubicBezTo>
                    <a:pt x="73025" y="574675"/>
                    <a:pt x="77787" y="990600"/>
                    <a:pt x="106362" y="1030287"/>
                  </a:cubicBezTo>
                  <a:close/>
                </a:path>
              </a:pathLst>
            </a:custGeom>
            <a:solidFill>
              <a:srgbClr val="AE4845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Calibri"/>
                <a:ea typeface="+mn-ea"/>
                <a:cs typeface="Arial"/>
                <a:sym typeface="American Typewriter" charset="0"/>
              </a:endParaRPr>
            </a:p>
          </p:txBody>
        </p:sp>
        <p:grpSp>
          <p:nvGrpSpPr>
            <p:cNvPr id="53327" name="Groep 127"/>
            <p:cNvGrpSpPr>
              <a:grpSpLocks/>
            </p:cNvGrpSpPr>
            <p:nvPr/>
          </p:nvGrpSpPr>
          <p:grpSpPr bwMode="auto">
            <a:xfrm>
              <a:off x="6129635" y="2434199"/>
              <a:ext cx="2482675" cy="3852353"/>
              <a:chOff x="6129635" y="2434199"/>
              <a:chExt cx="2482675" cy="3852353"/>
            </a:xfrm>
          </p:grpSpPr>
          <p:sp>
            <p:nvSpPr>
              <p:cNvPr id="202" name="Oval 130"/>
              <p:cNvSpPr>
                <a:spLocks noChangeArrowheads="1"/>
              </p:cNvSpPr>
              <p:nvPr/>
            </p:nvSpPr>
            <p:spPr bwMode="auto">
              <a:xfrm>
                <a:off x="6659898" y="2476372"/>
                <a:ext cx="283796" cy="23255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03" name="Rectangle 94"/>
              <p:cNvSpPr>
                <a:spLocks noChangeArrowheads="1"/>
              </p:cNvSpPr>
              <p:nvPr/>
            </p:nvSpPr>
            <p:spPr bwMode="auto">
              <a:xfrm>
                <a:off x="6260481" y="4221122"/>
                <a:ext cx="1982632" cy="1584493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9B684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330" name="Group 15"/>
              <p:cNvGrpSpPr>
                <a:grpSpLocks/>
              </p:cNvGrpSpPr>
              <p:nvPr/>
            </p:nvGrpSpPr>
            <p:grpSpPr bwMode="auto">
              <a:xfrm>
                <a:off x="6705898" y="4243338"/>
                <a:ext cx="1314450" cy="1112838"/>
                <a:chOff x="893" y="2673"/>
                <a:chExt cx="828" cy="701"/>
              </a:xfrm>
            </p:grpSpPr>
            <p:sp>
              <p:nvSpPr>
                <p:cNvPr id="234" name="Freeform 7"/>
                <p:cNvSpPr>
                  <a:spLocks/>
                </p:cNvSpPr>
                <p:nvPr/>
              </p:nvSpPr>
              <p:spPr bwMode="auto">
                <a:xfrm>
                  <a:off x="893" y="2673"/>
                  <a:ext cx="362" cy="515"/>
                </a:xfrm>
                <a:custGeom>
                  <a:avLst/>
                  <a:gdLst>
                    <a:gd name="T0" fmla="*/ 362 w 362"/>
                    <a:gd name="T1" fmla="*/ 0 h 514"/>
                    <a:gd name="T2" fmla="*/ 281 w 362"/>
                    <a:gd name="T3" fmla="*/ 200 h 514"/>
                    <a:gd name="T4" fmla="*/ 200 w 362"/>
                    <a:gd name="T5" fmla="*/ 259 h 514"/>
                    <a:gd name="T6" fmla="*/ 156 w 362"/>
                    <a:gd name="T7" fmla="*/ 273 h 514"/>
                    <a:gd name="T8" fmla="*/ 111 w 362"/>
                    <a:gd name="T9" fmla="*/ 296 h 514"/>
                    <a:gd name="T10" fmla="*/ 52 w 362"/>
                    <a:gd name="T11" fmla="*/ 369 h 514"/>
                    <a:gd name="T12" fmla="*/ 15 w 362"/>
                    <a:gd name="T13" fmla="*/ 473 h 514"/>
                    <a:gd name="T14" fmla="*/ 1 w 362"/>
                    <a:gd name="T15" fmla="*/ 502 h 5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2"/>
                    <a:gd name="T25" fmla="*/ 0 h 514"/>
                    <a:gd name="T26" fmla="*/ 362 w 362"/>
                    <a:gd name="T27" fmla="*/ 514 h 5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2" h="514">
                      <a:moveTo>
                        <a:pt x="362" y="0"/>
                      </a:moveTo>
                      <a:cubicBezTo>
                        <a:pt x="358" y="51"/>
                        <a:pt x="340" y="178"/>
                        <a:pt x="281" y="200"/>
                      </a:cubicBezTo>
                      <a:cubicBezTo>
                        <a:pt x="257" y="235"/>
                        <a:pt x="239" y="246"/>
                        <a:pt x="200" y="259"/>
                      </a:cubicBezTo>
                      <a:cubicBezTo>
                        <a:pt x="185" y="264"/>
                        <a:pt x="156" y="273"/>
                        <a:pt x="156" y="273"/>
                      </a:cubicBezTo>
                      <a:cubicBezTo>
                        <a:pt x="142" y="282"/>
                        <a:pt x="124" y="285"/>
                        <a:pt x="111" y="296"/>
                      </a:cubicBezTo>
                      <a:cubicBezTo>
                        <a:pt x="79" y="323"/>
                        <a:pt x="103" y="353"/>
                        <a:pt x="52" y="369"/>
                      </a:cubicBezTo>
                      <a:cubicBezTo>
                        <a:pt x="29" y="404"/>
                        <a:pt x="29" y="436"/>
                        <a:pt x="15" y="473"/>
                      </a:cubicBezTo>
                      <a:cubicBezTo>
                        <a:pt x="0" y="514"/>
                        <a:pt x="1" y="482"/>
                        <a:pt x="1" y="502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5" name="Freeform 8"/>
                <p:cNvSpPr>
                  <a:spLocks/>
                </p:cNvSpPr>
                <p:nvPr/>
              </p:nvSpPr>
              <p:spPr bwMode="auto">
                <a:xfrm>
                  <a:off x="1202" y="2688"/>
                  <a:ext cx="46" cy="635"/>
                </a:xfrm>
                <a:custGeom>
                  <a:avLst/>
                  <a:gdLst>
                    <a:gd name="T0" fmla="*/ 46 w 46"/>
                    <a:gd name="T1" fmla="*/ 0 h 635"/>
                    <a:gd name="T2" fmla="*/ 16 w 46"/>
                    <a:gd name="T3" fmla="*/ 118 h 635"/>
                    <a:gd name="T4" fmla="*/ 9 w 46"/>
                    <a:gd name="T5" fmla="*/ 450 h 635"/>
                    <a:gd name="T6" fmla="*/ 2 w 46"/>
                    <a:gd name="T7" fmla="*/ 635 h 6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635"/>
                    <a:gd name="T14" fmla="*/ 46 w 46"/>
                    <a:gd name="T15" fmla="*/ 635 h 6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635">
                      <a:moveTo>
                        <a:pt x="46" y="0"/>
                      </a:moveTo>
                      <a:cubicBezTo>
                        <a:pt x="40" y="43"/>
                        <a:pt x="31" y="78"/>
                        <a:pt x="16" y="118"/>
                      </a:cubicBezTo>
                      <a:cubicBezTo>
                        <a:pt x="19" y="207"/>
                        <a:pt x="40" y="352"/>
                        <a:pt x="9" y="450"/>
                      </a:cubicBezTo>
                      <a:cubicBezTo>
                        <a:pt x="0" y="581"/>
                        <a:pt x="2" y="519"/>
                        <a:pt x="2" y="635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6" name="Freeform 9"/>
                <p:cNvSpPr>
                  <a:spLocks/>
                </p:cNvSpPr>
                <p:nvPr/>
              </p:nvSpPr>
              <p:spPr bwMode="auto">
                <a:xfrm>
                  <a:off x="1181" y="2673"/>
                  <a:ext cx="339" cy="644"/>
                </a:xfrm>
                <a:custGeom>
                  <a:avLst/>
                  <a:gdLst>
                    <a:gd name="T0" fmla="*/ 23 w 340"/>
                    <a:gd name="T1" fmla="*/ 0 h 643"/>
                    <a:gd name="T2" fmla="*/ 67 w 340"/>
                    <a:gd name="T3" fmla="*/ 177 h 643"/>
                    <a:gd name="T4" fmla="*/ 119 w 340"/>
                    <a:gd name="T5" fmla="*/ 266 h 643"/>
                    <a:gd name="T6" fmla="*/ 126 w 340"/>
                    <a:gd name="T7" fmla="*/ 288 h 643"/>
                    <a:gd name="T8" fmla="*/ 133 w 340"/>
                    <a:gd name="T9" fmla="*/ 347 h 643"/>
                    <a:gd name="T10" fmla="*/ 148 w 340"/>
                    <a:gd name="T11" fmla="*/ 369 h 643"/>
                    <a:gd name="T12" fmla="*/ 185 w 340"/>
                    <a:gd name="T13" fmla="*/ 436 h 643"/>
                    <a:gd name="T14" fmla="*/ 229 w 340"/>
                    <a:gd name="T15" fmla="*/ 473 h 643"/>
                    <a:gd name="T16" fmla="*/ 244 w 340"/>
                    <a:gd name="T17" fmla="*/ 495 h 643"/>
                    <a:gd name="T18" fmla="*/ 289 w 340"/>
                    <a:gd name="T19" fmla="*/ 525 h 643"/>
                    <a:gd name="T20" fmla="*/ 311 w 340"/>
                    <a:gd name="T21" fmla="*/ 547 h 643"/>
                    <a:gd name="T22" fmla="*/ 340 w 340"/>
                    <a:gd name="T23" fmla="*/ 643 h 6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0"/>
                    <a:gd name="T37" fmla="*/ 0 h 643"/>
                    <a:gd name="T38" fmla="*/ 340 w 340"/>
                    <a:gd name="T39" fmla="*/ 643 h 6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0" h="643">
                      <a:moveTo>
                        <a:pt x="23" y="0"/>
                      </a:moveTo>
                      <a:cubicBezTo>
                        <a:pt x="28" y="95"/>
                        <a:pt x="0" y="135"/>
                        <a:pt x="67" y="177"/>
                      </a:cubicBezTo>
                      <a:cubicBezTo>
                        <a:pt x="87" y="208"/>
                        <a:pt x="99" y="237"/>
                        <a:pt x="119" y="266"/>
                      </a:cubicBezTo>
                      <a:cubicBezTo>
                        <a:pt x="121" y="273"/>
                        <a:pt x="125" y="280"/>
                        <a:pt x="126" y="288"/>
                      </a:cubicBezTo>
                      <a:cubicBezTo>
                        <a:pt x="129" y="308"/>
                        <a:pt x="128" y="328"/>
                        <a:pt x="133" y="347"/>
                      </a:cubicBezTo>
                      <a:cubicBezTo>
                        <a:pt x="135" y="356"/>
                        <a:pt x="144" y="361"/>
                        <a:pt x="148" y="369"/>
                      </a:cubicBezTo>
                      <a:cubicBezTo>
                        <a:pt x="162" y="396"/>
                        <a:pt x="152" y="413"/>
                        <a:pt x="185" y="436"/>
                      </a:cubicBezTo>
                      <a:cubicBezTo>
                        <a:pt x="207" y="451"/>
                        <a:pt x="211" y="452"/>
                        <a:pt x="229" y="473"/>
                      </a:cubicBezTo>
                      <a:cubicBezTo>
                        <a:pt x="235" y="480"/>
                        <a:pt x="237" y="489"/>
                        <a:pt x="244" y="495"/>
                      </a:cubicBezTo>
                      <a:cubicBezTo>
                        <a:pt x="258" y="507"/>
                        <a:pt x="276" y="512"/>
                        <a:pt x="289" y="525"/>
                      </a:cubicBezTo>
                      <a:cubicBezTo>
                        <a:pt x="296" y="532"/>
                        <a:pt x="304" y="540"/>
                        <a:pt x="311" y="547"/>
                      </a:cubicBezTo>
                      <a:cubicBezTo>
                        <a:pt x="321" y="580"/>
                        <a:pt x="325" y="612"/>
                        <a:pt x="340" y="643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7" name="Freeform 10"/>
                <p:cNvSpPr>
                  <a:spLocks/>
                </p:cNvSpPr>
                <p:nvPr/>
              </p:nvSpPr>
              <p:spPr bwMode="auto">
                <a:xfrm>
                  <a:off x="1252" y="2710"/>
                  <a:ext cx="468" cy="495"/>
                </a:xfrm>
                <a:custGeom>
                  <a:avLst/>
                  <a:gdLst>
                    <a:gd name="T0" fmla="*/ 3 w 469"/>
                    <a:gd name="T1" fmla="*/ 0 h 495"/>
                    <a:gd name="T2" fmla="*/ 26 w 469"/>
                    <a:gd name="T3" fmla="*/ 89 h 495"/>
                    <a:gd name="T4" fmla="*/ 92 w 469"/>
                    <a:gd name="T5" fmla="*/ 118 h 495"/>
                    <a:gd name="T6" fmla="*/ 158 w 469"/>
                    <a:gd name="T7" fmla="*/ 200 h 495"/>
                    <a:gd name="T8" fmla="*/ 277 w 469"/>
                    <a:gd name="T9" fmla="*/ 288 h 495"/>
                    <a:gd name="T10" fmla="*/ 321 w 469"/>
                    <a:gd name="T11" fmla="*/ 318 h 495"/>
                    <a:gd name="T12" fmla="*/ 365 w 469"/>
                    <a:gd name="T13" fmla="*/ 332 h 495"/>
                    <a:gd name="T14" fmla="*/ 424 w 469"/>
                    <a:gd name="T15" fmla="*/ 384 h 495"/>
                    <a:gd name="T16" fmla="*/ 446 w 469"/>
                    <a:gd name="T17" fmla="*/ 451 h 495"/>
                    <a:gd name="T18" fmla="*/ 461 w 469"/>
                    <a:gd name="T19" fmla="*/ 473 h 495"/>
                    <a:gd name="T20" fmla="*/ 469 w 469"/>
                    <a:gd name="T21" fmla="*/ 495 h 4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9"/>
                    <a:gd name="T34" fmla="*/ 0 h 495"/>
                    <a:gd name="T35" fmla="*/ 469 w 469"/>
                    <a:gd name="T36" fmla="*/ 495 h 4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9" h="495">
                      <a:moveTo>
                        <a:pt x="3" y="0"/>
                      </a:moveTo>
                      <a:cubicBezTo>
                        <a:pt x="8" y="39"/>
                        <a:pt x="0" y="63"/>
                        <a:pt x="26" y="89"/>
                      </a:cubicBezTo>
                      <a:cubicBezTo>
                        <a:pt x="43" y="106"/>
                        <a:pt x="92" y="118"/>
                        <a:pt x="92" y="118"/>
                      </a:cubicBezTo>
                      <a:cubicBezTo>
                        <a:pt x="126" y="141"/>
                        <a:pt x="131" y="172"/>
                        <a:pt x="158" y="200"/>
                      </a:cubicBezTo>
                      <a:cubicBezTo>
                        <a:pt x="175" y="247"/>
                        <a:pt x="231" y="274"/>
                        <a:pt x="277" y="288"/>
                      </a:cubicBezTo>
                      <a:cubicBezTo>
                        <a:pt x="292" y="298"/>
                        <a:pt x="304" y="313"/>
                        <a:pt x="321" y="318"/>
                      </a:cubicBezTo>
                      <a:cubicBezTo>
                        <a:pt x="336" y="323"/>
                        <a:pt x="365" y="332"/>
                        <a:pt x="365" y="332"/>
                      </a:cubicBezTo>
                      <a:cubicBezTo>
                        <a:pt x="389" y="348"/>
                        <a:pt x="400" y="368"/>
                        <a:pt x="424" y="384"/>
                      </a:cubicBezTo>
                      <a:cubicBezTo>
                        <a:pt x="432" y="406"/>
                        <a:pt x="433" y="432"/>
                        <a:pt x="446" y="451"/>
                      </a:cubicBezTo>
                      <a:cubicBezTo>
                        <a:pt x="451" y="458"/>
                        <a:pt x="457" y="465"/>
                        <a:pt x="461" y="473"/>
                      </a:cubicBezTo>
                      <a:cubicBezTo>
                        <a:pt x="465" y="480"/>
                        <a:pt x="469" y="495"/>
                        <a:pt x="469" y="495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8" name="Freeform 11"/>
                <p:cNvSpPr>
                  <a:spLocks/>
                </p:cNvSpPr>
                <p:nvPr/>
              </p:nvSpPr>
              <p:spPr bwMode="auto">
                <a:xfrm>
                  <a:off x="1452" y="2962"/>
                  <a:ext cx="62" cy="178"/>
                </a:xfrm>
                <a:custGeom>
                  <a:avLst/>
                  <a:gdLst>
                    <a:gd name="T0" fmla="*/ 0 w 62"/>
                    <a:gd name="T1" fmla="*/ 0 h 178"/>
                    <a:gd name="T2" fmla="*/ 8 w 62"/>
                    <a:gd name="T3" fmla="*/ 46 h 178"/>
                    <a:gd name="T4" fmla="*/ 18 w 62"/>
                    <a:gd name="T5" fmla="*/ 58 h 178"/>
                    <a:gd name="T6" fmla="*/ 38 w 62"/>
                    <a:gd name="T7" fmla="*/ 124 h 178"/>
                    <a:gd name="T8" fmla="*/ 52 w 62"/>
                    <a:gd name="T9" fmla="*/ 166 h 178"/>
                    <a:gd name="T10" fmla="*/ 62 w 62"/>
                    <a:gd name="T11" fmla="*/ 178 h 1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78"/>
                    <a:gd name="T20" fmla="*/ 62 w 62"/>
                    <a:gd name="T21" fmla="*/ 178 h 1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78">
                      <a:moveTo>
                        <a:pt x="0" y="0"/>
                      </a:moveTo>
                      <a:cubicBezTo>
                        <a:pt x="1" y="9"/>
                        <a:pt x="1" y="36"/>
                        <a:pt x="8" y="46"/>
                      </a:cubicBezTo>
                      <a:cubicBezTo>
                        <a:pt x="14" y="55"/>
                        <a:pt x="14" y="48"/>
                        <a:pt x="18" y="58"/>
                      </a:cubicBezTo>
                      <a:cubicBezTo>
                        <a:pt x="27" y="79"/>
                        <a:pt x="30" y="103"/>
                        <a:pt x="38" y="124"/>
                      </a:cubicBezTo>
                      <a:cubicBezTo>
                        <a:pt x="43" y="137"/>
                        <a:pt x="47" y="154"/>
                        <a:pt x="52" y="166"/>
                      </a:cubicBezTo>
                      <a:cubicBezTo>
                        <a:pt x="54" y="171"/>
                        <a:pt x="62" y="178"/>
                        <a:pt x="62" y="178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9" name="Freeform 12"/>
                <p:cNvSpPr>
                  <a:spLocks/>
                </p:cNvSpPr>
                <p:nvPr/>
              </p:nvSpPr>
              <p:spPr bwMode="auto">
                <a:xfrm>
                  <a:off x="1014" y="2964"/>
                  <a:ext cx="24" cy="180"/>
                </a:xfrm>
                <a:custGeom>
                  <a:avLst/>
                  <a:gdLst>
                    <a:gd name="T0" fmla="*/ 0 w 24"/>
                    <a:gd name="T1" fmla="*/ 0 h 180"/>
                    <a:gd name="T2" fmla="*/ 12 w 24"/>
                    <a:gd name="T3" fmla="*/ 122 h 180"/>
                    <a:gd name="T4" fmla="*/ 24 w 24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180"/>
                    <a:gd name="T11" fmla="*/ 24 w 24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180">
                      <a:moveTo>
                        <a:pt x="0" y="0"/>
                      </a:moveTo>
                      <a:cubicBezTo>
                        <a:pt x="5" y="41"/>
                        <a:pt x="2" y="82"/>
                        <a:pt x="12" y="122"/>
                      </a:cubicBezTo>
                      <a:cubicBezTo>
                        <a:pt x="11" y="140"/>
                        <a:pt x="3" y="170"/>
                        <a:pt x="24" y="180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40" name="Freeform 13"/>
                <p:cNvSpPr>
                  <a:spLocks/>
                </p:cNvSpPr>
                <p:nvPr/>
              </p:nvSpPr>
              <p:spPr bwMode="auto">
                <a:xfrm>
                  <a:off x="1226" y="3078"/>
                  <a:ext cx="138" cy="296"/>
                </a:xfrm>
                <a:custGeom>
                  <a:avLst/>
                  <a:gdLst>
                    <a:gd name="T0" fmla="*/ 0 w 138"/>
                    <a:gd name="T1" fmla="*/ 0 h 296"/>
                    <a:gd name="T2" fmla="*/ 46 w 138"/>
                    <a:gd name="T3" fmla="*/ 48 h 296"/>
                    <a:gd name="T4" fmla="*/ 62 w 138"/>
                    <a:gd name="T5" fmla="*/ 106 h 296"/>
                    <a:gd name="T6" fmla="*/ 78 w 138"/>
                    <a:gd name="T7" fmla="*/ 226 h 296"/>
                    <a:gd name="T8" fmla="*/ 118 w 138"/>
                    <a:gd name="T9" fmla="*/ 268 h 296"/>
                    <a:gd name="T10" fmla="*/ 120 w 138"/>
                    <a:gd name="T11" fmla="*/ 276 h 296"/>
                    <a:gd name="T12" fmla="*/ 126 w 138"/>
                    <a:gd name="T13" fmla="*/ 280 h 296"/>
                    <a:gd name="T14" fmla="*/ 138 w 138"/>
                    <a:gd name="T15" fmla="*/ 296 h 2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296"/>
                    <a:gd name="T26" fmla="*/ 138 w 138"/>
                    <a:gd name="T27" fmla="*/ 296 h 2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296">
                      <a:moveTo>
                        <a:pt x="0" y="0"/>
                      </a:moveTo>
                      <a:cubicBezTo>
                        <a:pt x="3" y="8"/>
                        <a:pt x="37" y="35"/>
                        <a:pt x="46" y="48"/>
                      </a:cubicBezTo>
                      <a:cubicBezTo>
                        <a:pt x="51" y="67"/>
                        <a:pt x="57" y="87"/>
                        <a:pt x="62" y="106"/>
                      </a:cubicBezTo>
                      <a:cubicBezTo>
                        <a:pt x="65" y="145"/>
                        <a:pt x="65" y="188"/>
                        <a:pt x="78" y="226"/>
                      </a:cubicBezTo>
                      <a:cubicBezTo>
                        <a:pt x="83" y="242"/>
                        <a:pt x="108" y="253"/>
                        <a:pt x="118" y="268"/>
                      </a:cubicBezTo>
                      <a:cubicBezTo>
                        <a:pt x="119" y="271"/>
                        <a:pt x="118" y="274"/>
                        <a:pt x="120" y="276"/>
                      </a:cubicBezTo>
                      <a:cubicBezTo>
                        <a:pt x="121" y="278"/>
                        <a:pt x="125" y="278"/>
                        <a:pt x="126" y="280"/>
                      </a:cubicBezTo>
                      <a:cubicBezTo>
                        <a:pt x="130" y="287"/>
                        <a:pt x="127" y="296"/>
                        <a:pt x="138" y="296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205" name="Freeform 14"/>
              <p:cNvSpPr>
                <a:spLocks/>
              </p:cNvSpPr>
              <p:nvPr/>
            </p:nvSpPr>
            <p:spPr bwMode="auto">
              <a:xfrm>
                <a:off x="7195957" y="4216303"/>
                <a:ext cx="97226" cy="269906"/>
              </a:xfrm>
              <a:custGeom>
                <a:avLst/>
                <a:gdLst>
                  <a:gd name="T0" fmla="*/ 0 w 61"/>
                  <a:gd name="T1" fmla="*/ 5040312 h 170"/>
                  <a:gd name="T2" fmla="*/ 0 w 61"/>
                  <a:gd name="T3" fmla="*/ 100806239 h 170"/>
                  <a:gd name="T4" fmla="*/ 5040339 w 61"/>
                  <a:gd name="T5" fmla="*/ 367942780 h 170"/>
                  <a:gd name="T6" fmla="*/ 55443735 w 61"/>
                  <a:gd name="T7" fmla="*/ 428426607 h 170"/>
                  <a:gd name="T8" fmla="*/ 95766433 w 61"/>
                  <a:gd name="T9" fmla="*/ 337700915 h 170"/>
                  <a:gd name="T10" fmla="*/ 120968144 w 61"/>
                  <a:gd name="T11" fmla="*/ 226814080 h 170"/>
                  <a:gd name="T12" fmla="*/ 146169830 w 61"/>
                  <a:gd name="T13" fmla="*/ 166330302 h 170"/>
                  <a:gd name="T14" fmla="*/ 151210168 w 61"/>
                  <a:gd name="T15" fmla="*/ 45362809 h 170"/>
                  <a:gd name="T16" fmla="*/ 131048818 w 61"/>
                  <a:gd name="T17" fmla="*/ 15120938 h 170"/>
                  <a:gd name="T18" fmla="*/ 0 w 61"/>
                  <a:gd name="T19" fmla="*/ 5040312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70"/>
                  <a:gd name="T32" fmla="*/ 61 w 61"/>
                  <a:gd name="T33" fmla="*/ 170 h 1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70">
                    <a:moveTo>
                      <a:pt x="0" y="2"/>
                    </a:moveTo>
                    <a:cubicBezTo>
                      <a:pt x="6" y="19"/>
                      <a:pt x="0" y="0"/>
                      <a:pt x="0" y="40"/>
                    </a:cubicBezTo>
                    <a:cubicBezTo>
                      <a:pt x="0" y="75"/>
                      <a:pt x="1" y="111"/>
                      <a:pt x="2" y="146"/>
                    </a:cubicBezTo>
                    <a:cubicBezTo>
                      <a:pt x="2" y="156"/>
                      <a:pt x="22" y="170"/>
                      <a:pt x="22" y="170"/>
                    </a:cubicBezTo>
                    <a:cubicBezTo>
                      <a:pt x="30" y="158"/>
                      <a:pt x="27" y="145"/>
                      <a:pt x="38" y="134"/>
                    </a:cubicBezTo>
                    <a:cubicBezTo>
                      <a:pt x="43" y="119"/>
                      <a:pt x="41" y="104"/>
                      <a:pt x="48" y="90"/>
                    </a:cubicBezTo>
                    <a:cubicBezTo>
                      <a:pt x="52" y="82"/>
                      <a:pt x="58" y="66"/>
                      <a:pt x="58" y="66"/>
                    </a:cubicBezTo>
                    <a:cubicBezTo>
                      <a:pt x="59" y="50"/>
                      <a:pt x="60" y="34"/>
                      <a:pt x="60" y="18"/>
                    </a:cubicBezTo>
                    <a:cubicBezTo>
                      <a:pt x="60" y="1"/>
                      <a:pt x="61" y="3"/>
                      <a:pt x="52" y="6"/>
                    </a:cubicBezTo>
                    <a:cubicBezTo>
                      <a:pt x="34" y="3"/>
                      <a:pt x="18" y="7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06" name="AutoShape 21"/>
              <p:cNvSpPr>
                <a:spLocks noChangeArrowheads="1"/>
              </p:cNvSpPr>
              <p:nvPr/>
            </p:nvSpPr>
            <p:spPr bwMode="auto">
              <a:xfrm>
                <a:off x="7178877" y="4150031"/>
                <a:ext cx="144526" cy="71092"/>
              </a:xfrm>
              <a:prstGeom prst="triangle">
                <a:avLst>
                  <a:gd name="adj" fmla="val 50000"/>
                </a:avLst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333" name="Group 28"/>
              <p:cNvGrpSpPr>
                <a:grpSpLocks/>
              </p:cNvGrpSpPr>
              <p:nvPr/>
            </p:nvGrpSpPr>
            <p:grpSpPr bwMode="auto">
              <a:xfrm>
                <a:off x="7255173" y="2971751"/>
                <a:ext cx="779463" cy="1230313"/>
                <a:chOff x="1239" y="1512"/>
                <a:chExt cx="743" cy="1135"/>
              </a:xfrm>
            </p:grpSpPr>
            <p:sp>
              <p:nvSpPr>
                <p:cNvPr id="232" name="Freeform 26"/>
                <p:cNvSpPr>
                  <a:spLocks/>
                </p:cNvSpPr>
                <p:nvPr/>
              </p:nvSpPr>
              <p:spPr bwMode="auto">
                <a:xfrm>
                  <a:off x="1274" y="1512"/>
                  <a:ext cx="708" cy="786"/>
                </a:xfrm>
                <a:custGeom>
                  <a:avLst/>
                  <a:gdLst>
                    <a:gd name="T0" fmla="*/ 73 w 708"/>
                    <a:gd name="T1" fmla="*/ 753 h 786"/>
                    <a:gd name="T2" fmla="*/ 46 w 708"/>
                    <a:gd name="T3" fmla="*/ 735 h 786"/>
                    <a:gd name="T4" fmla="*/ 22 w 708"/>
                    <a:gd name="T5" fmla="*/ 690 h 786"/>
                    <a:gd name="T6" fmla="*/ 13 w 708"/>
                    <a:gd name="T7" fmla="*/ 636 h 786"/>
                    <a:gd name="T8" fmla="*/ 7 w 708"/>
                    <a:gd name="T9" fmla="*/ 618 h 786"/>
                    <a:gd name="T10" fmla="*/ 13 w 708"/>
                    <a:gd name="T11" fmla="*/ 552 h 786"/>
                    <a:gd name="T12" fmla="*/ 37 w 708"/>
                    <a:gd name="T13" fmla="*/ 393 h 786"/>
                    <a:gd name="T14" fmla="*/ 67 w 708"/>
                    <a:gd name="T15" fmla="*/ 288 h 786"/>
                    <a:gd name="T16" fmla="*/ 91 w 708"/>
                    <a:gd name="T17" fmla="*/ 279 h 786"/>
                    <a:gd name="T18" fmla="*/ 121 w 708"/>
                    <a:gd name="T19" fmla="*/ 249 h 786"/>
                    <a:gd name="T20" fmla="*/ 130 w 708"/>
                    <a:gd name="T21" fmla="*/ 231 h 786"/>
                    <a:gd name="T22" fmla="*/ 175 w 708"/>
                    <a:gd name="T23" fmla="*/ 186 h 786"/>
                    <a:gd name="T24" fmla="*/ 316 w 708"/>
                    <a:gd name="T25" fmla="*/ 96 h 786"/>
                    <a:gd name="T26" fmla="*/ 361 w 708"/>
                    <a:gd name="T27" fmla="*/ 78 h 786"/>
                    <a:gd name="T28" fmla="*/ 469 w 708"/>
                    <a:gd name="T29" fmla="*/ 57 h 786"/>
                    <a:gd name="T30" fmla="*/ 535 w 708"/>
                    <a:gd name="T31" fmla="*/ 27 h 786"/>
                    <a:gd name="T32" fmla="*/ 673 w 708"/>
                    <a:gd name="T33" fmla="*/ 0 h 786"/>
                    <a:gd name="T34" fmla="*/ 670 w 708"/>
                    <a:gd name="T35" fmla="*/ 27 h 786"/>
                    <a:gd name="T36" fmla="*/ 679 w 708"/>
                    <a:gd name="T37" fmla="*/ 60 h 786"/>
                    <a:gd name="T38" fmla="*/ 673 w 708"/>
                    <a:gd name="T39" fmla="*/ 246 h 786"/>
                    <a:gd name="T40" fmla="*/ 664 w 708"/>
                    <a:gd name="T41" fmla="*/ 291 h 786"/>
                    <a:gd name="T42" fmla="*/ 634 w 708"/>
                    <a:gd name="T43" fmla="*/ 408 h 786"/>
                    <a:gd name="T44" fmla="*/ 592 w 708"/>
                    <a:gd name="T45" fmla="*/ 519 h 786"/>
                    <a:gd name="T46" fmla="*/ 586 w 708"/>
                    <a:gd name="T47" fmla="*/ 543 h 786"/>
                    <a:gd name="T48" fmla="*/ 574 w 708"/>
                    <a:gd name="T49" fmla="*/ 567 h 786"/>
                    <a:gd name="T50" fmla="*/ 553 w 708"/>
                    <a:gd name="T51" fmla="*/ 636 h 786"/>
                    <a:gd name="T52" fmla="*/ 547 w 708"/>
                    <a:gd name="T53" fmla="*/ 654 h 786"/>
                    <a:gd name="T54" fmla="*/ 529 w 708"/>
                    <a:gd name="T55" fmla="*/ 669 h 786"/>
                    <a:gd name="T56" fmla="*/ 502 w 708"/>
                    <a:gd name="T57" fmla="*/ 681 h 786"/>
                    <a:gd name="T58" fmla="*/ 481 w 708"/>
                    <a:gd name="T59" fmla="*/ 711 h 786"/>
                    <a:gd name="T60" fmla="*/ 415 w 708"/>
                    <a:gd name="T61" fmla="*/ 732 h 786"/>
                    <a:gd name="T62" fmla="*/ 376 w 708"/>
                    <a:gd name="T63" fmla="*/ 762 h 786"/>
                    <a:gd name="T64" fmla="*/ 349 w 708"/>
                    <a:gd name="T65" fmla="*/ 768 h 786"/>
                    <a:gd name="T66" fmla="*/ 289 w 708"/>
                    <a:gd name="T67" fmla="*/ 786 h 786"/>
                    <a:gd name="T68" fmla="*/ 220 w 708"/>
                    <a:gd name="T69" fmla="*/ 783 h 786"/>
                    <a:gd name="T70" fmla="*/ 154 w 708"/>
                    <a:gd name="T71" fmla="*/ 759 h 786"/>
                    <a:gd name="T72" fmla="*/ 73 w 708"/>
                    <a:gd name="T73" fmla="*/ 753 h 78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8"/>
                    <a:gd name="T112" fmla="*/ 0 h 786"/>
                    <a:gd name="T113" fmla="*/ 708 w 708"/>
                    <a:gd name="T114" fmla="*/ 786 h 78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8" h="786">
                      <a:moveTo>
                        <a:pt x="73" y="753"/>
                      </a:moveTo>
                      <a:cubicBezTo>
                        <a:pt x="64" y="744"/>
                        <a:pt x="58" y="739"/>
                        <a:pt x="46" y="735"/>
                      </a:cubicBezTo>
                      <a:cubicBezTo>
                        <a:pt x="37" y="721"/>
                        <a:pt x="27" y="706"/>
                        <a:pt x="22" y="690"/>
                      </a:cubicBezTo>
                      <a:cubicBezTo>
                        <a:pt x="20" y="673"/>
                        <a:pt x="17" y="653"/>
                        <a:pt x="13" y="636"/>
                      </a:cubicBezTo>
                      <a:cubicBezTo>
                        <a:pt x="12" y="630"/>
                        <a:pt x="7" y="618"/>
                        <a:pt x="7" y="618"/>
                      </a:cubicBezTo>
                      <a:cubicBezTo>
                        <a:pt x="4" y="592"/>
                        <a:pt x="3" y="576"/>
                        <a:pt x="13" y="552"/>
                      </a:cubicBezTo>
                      <a:cubicBezTo>
                        <a:pt x="7" y="480"/>
                        <a:pt x="0" y="448"/>
                        <a:pt x="37" y="393"/>
                      </a:cubicBezTo>
                      <a:cubicBezTo>
                        <a:pt x="41" y="358"/>
                        <a:pt x="56" y="322"/>
                        <a:pt x="67" y="288"/>
                      </a:cubicBezTo>
                      <a:cubicBezTo>
                        <a:pt x="67" y="287"/>
                        <a:pt x="87" y="280"/>
                        <a:pt x="91" y="279"/>
                      </a:cubicBezTo>
                      <a:cubicBezTo>
                        <a:pt x="101" y="264"/>
                        <a:pt x="101" y="254"/>
                        <a:pt x="121" y="249"/>
                      </a:cubicBezTo>
                      <a:cubicBezTo>
                        <a:pt x="125" y="243"/>
                        <a:pt x="126" y="236"/>
                        <a:pt x="130" y="231"/>
                      </a:cubicBezTo>
                      <a:cubicBezTo>
                        <a:pt x="143" y="215"/>
                        <a:pt x="164" y="203"/>
                        <a:pt x="175" y="186"/>
                      </a:cubicBezTo>
                      <a:cubicBezTo>
                        <a:pt x="210" y="134"/>
                        <a:pt x="254" y="105"/>
                        <a:pt x="316" y="96"/>
                      </a:cubicBezTo>
                      <a:cubicBezTo>
                        <a:pt x="329" y="83"/>
                        <a:pt x="344" y="82"/>
                        <a:pt x="361" y="78"/>
                      </a:cubicBezTo>
                      <a:cubicBezTo>
                        <a:pt x="397" y="69"/>
                        <a:pt x="433" y="62"/>
                        <a:pt x="469" y="57"/>
                      </a:cubicBezTo>
                      <a:cubicBezTo>
                        <a:pt x="483" y="37"/>
                        <a:pt x="512" y="33"/>
                        <a:pt x="535" y="27"/>
                      </a:cubicBezTo>
                      <a:cubicBezTo>
                        <a:pt x="580" y="15"/>
                        <a:pt x="627" y="9"/>
                        <a:pt x="673" y="0"/>
                      </a:cubicBezTo>
                      <a:cubicBezTo>
                        <a:pt x="676" y="9"/>
                        <a:pt x="670" y="27"/>
                        <a:pt x="670" y="27"/>
                      </a:cubicBezTo>
                      <a:cubicBezTo>
                        <a:pt x="672" y="38"/>
                        <a:pt x="679" y="60"/>
                        <a:pt x="679" y="60"/>
                      </a:cubicBezTo>
                      <a:cubicBezTo>
                        <a:pt x="687" y="121"/>
                        <a:pt x="708" y="194"/>
                        <a:pt x="673" y="246"/>
                      </a:cubicBezTo>
                      <a:cubicBezTo>
                        <a:pt x="669" y="261"/>
                        <a:pt x="669" y="276"/>
                        <a:pt x="664" y="291"/>
                      </a:cubicBezTo>
                      <a:cubicBezTo>
                        <a:pt x="662" y="329"/>
                        <a:pt x="663" y="379"/>
                        <a:pt x="634" y="408"/>
                      </a:cubicBezTo>
                      <a:cubicBezTo>
                        <a:pt x="631" y="448"/>
                        <a:pt x="639" y="503"/>
                        <a:pt x="592" y="519"/>
                      </a:cubicBezTo>
                      <a:cubicBezTo>
                        <a:pt x="590" y="527"/>
                        <a:pt x="588" y="535"/>
                        <a:pt x="586" y="543"/>
                      </a:cubicBezTo>
                      <a:cubicBezTo>
                        <a:pt x="584" y="552"/>
                        <a:pt x="574" y="567"/>
                        <a:pt x="574" y="567"/>
                      </a:cubicBezTo>
                      <a:cubicBezTo>
                        <a:pt x="570" y="592"/>
                        <a:pt x="561" y="612"/>
                        <a:pt x="553" y="636"/>
                      </a:cubicBezTo>
                      <a:cubicBezTo>
                        <a:pt x="551" y="642"/>
                        <a:pt x="552" y="650"/>
                        <a:pt x="547" y="654"/>
                      </a:cubicBezTo>
                      <a:cubicBezTo>
                        <a:pt x="541" y="658"/>
                        <a:pt x="536" y="665"/>
                        <a:pt x="529" y="669"/>
                      </a:cubicBezTo>
                      <a:cubicBezTo>
                        <a:pt x="510" y="681"/>
                        <a:pt x="519" y="669"/>
                        <a:pt x="502" y="681"/>
                      </a:cubicBezTo>
                      <a:cubicBezTo>
                        <a:pt x="491" y="689"/>
                        <a:pt x="490" y="703"/>
                        <a:pt x="481" y="711"/>
                      </a:cubicBezTo>
                      <a:cubicBezTo>
                        <a:pt x="470" y="720"/>
                        <a:pt x="430" y="728"/>
                        <a:pt x="415" y="732"/>
                      </a:cubicBezTo>
                      <a:cubicBezTo>
                        <a:pt x="399" y="736"/>
                        <a:pt x="386" y="752"/>
                        <a:pt x="376" y="762"/>
                      </a:cubicBezTo>
                      <a:cubicBezTo>
                        <a:pt x="369" y="769"/>
                        <a:pt x="358" y="766"/>
                        <a:pt x="349" y="768"/>
                      </a:cubicBezTo>
                      <a:cubicBezTo>
                        <a:pt x="329" y="773"/>
                        <a:pt x="309" y="781"/>
                        <a:pt x="289" y="786"/>
                      </a:cubicBezTo>
                      <a:cubicBezTo>
                        <a:pt x="266" y="785"/>
                        <a:pt x="243" y="785"/>
                        <a:pt x="220" y="783"/>
                      </a:cubicBezTo>
                      <a:cubicBezTo>
                        <a:pt x="199" y="781"/>
                        <a:pt x="175" y="762"/>
                        <a:pt x="154" y="759"/>
                      </a:cubicBezTo>
                      <a:cubicBezTo>
                        <a:pt x="111" y="753"/>
                        <a:pt x="101" y="753"/>
                        <a:pt x="73" y="753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3" name="Freeform 23"/>
                <p:cNvSpPr>
                  <a:spLocks/>
                </p:cNvSpPr>
                <p:nvPr/>
              </p:nvSpPr>
              <p:spPr bwMode="auto">
                <a:xfrm>
                  <a:off x="1239" y="1539"/>
                  <a:ext cx="684" cy="1108"/>
                </a:xfrm>
                <a:custGeom>
                  <a:avLst/>
                  <a:gdLst>
                    <a:gd name="T0" fmla="*/ 0 w 684"/>
                    <a:gd name="T1" fmla="*/ 1104 h 1108"/>
                    <a:gd name="T2" fmla="*/ 0 w 684"/>
                    <a:gd name="T3" fmla="*/ 1029 h 1108"/>
                    <a:gd name="T4" fmla="*/ 15 w 684"/>
                    <a:gd name="T5" fmla="*/ 960 h 1108"/>
                    <a:gd name="T6" fmla="*/ 36 w 684"/>
                    <a:gd name="T7" fmla="*/ 879 h 1108"/>
                    <a:gd name="T8" fmla="*/ 42 w 684"/>
                    <a:gd name="T9" fmla="*/ 852 h 1108"/>
                    <a:gd name="T10" fmla="*/ 54 w 684"/>
                    <a:gd name="T11" fmla="*/ 834 h 1108"/>
                    <a:gd name="T12" fmla="*/ 75 w 684"/>
                    <a:gd name="T13" fmla="*/ 771 h 1108"/>
                    <a:gd name="T14" fmla="*/ 96 w 684"/>
                    <a:gd name="T15" fmla="*/ 726 h 1108"/>
                    <a:gd name="T16" fmla="*/ 147 w 684"/>
                    <a:gd name="T17" fmla="*/ 663 h 1108"/>
                    <a:gd name="T18" fmla="*/ 171 w 684"/>
                    <a:gd name="T19" fmla="*/ 618 h 1108"/>
                    <a:gd name="T20" fmla="*/ 243 w 684"/>
                    <a:gd name="T21" fmla="*/ 558 h 1108"/>
                    <a:gd name="T22" fmla="*/ 285 w 684"/>
                    <a:gd name="T23" fmla="*/ 504 h 1108"/>
                    <a:gd name="T24" fmla="*/ 312 w 684"/>
                    <a:gd name="T25" fmla="*/ 483 h 1108"/>
                    <a:gd name="T26" fmla="*/ 333 w 684"/>
                    <a:gd name="T27" fmla="*/ 462 h 1108"/>
                    <a:gd name="T28" fmla="*/ 375 w 684"/>
                    <a:gd name="T29" fmla="*/ 429 h 1108"/>
                    <a:gd name="T30" fmla="*/ 441 w 684"/>
                    <a:gd name="T31" fmla="*/ 378 h 1108"/>
                    <a:gd name="T32" fmla="*/ 501 w 684"/>
                    <a:gd name="T33" fmla="*/ 345 h 1108"/>
                    <a:gd name="T34" fmla="*/ 528 w 684"/>
                    <a:gd name="T35" fmla="*/ 327 h 1108"/>
                    <a:gd name="T36" fmla="*/ 537 w 684"/>
                    <a:gd name="T37" fmla="*/ 321 h 1108"/>
                    <a:gd name="T38" fmla="*/ 588 w 684"/>
                    <a:gd name="T39" fmla="*/ 264 h 1108"/>
                    <a:gd name="T40" fmla="*/ 609 w 684"/>
                    <a:gd name="T41" fmla="*/ 219 h 1108"/>
                    <a:gd name="T42" fmla="*/ 621 w 684"/>
                    <a:gd name="T43" fmla="*/ 201 h 1108"/>
                    <a:gd name="T44" fmla="*/ 633 w 684"/>
                    <a:gd name="T45" fmla="*/ 171 h 1108"/>
                    <a:gd name="T46" fmla="*/ 654 w 684"/>
                    <a:gd name="T47" fmla="*/ 99 h 1108"/>
                    <a:gd name="T48" fmla="*/ 666 w 684"/>
                    <a:gd name="T49" fmla="*/ 57 h 1108"/>
                    <a:gd name="T50" fmla="*/ 678 w 684"/>
                    <a:gd name="T51" fmla="*/ 39 h 1108"/>
                    <a:gd name="T52" fmla="*/ 681 w 684"/>
                    <a:gd name="T53" fmla="*/ 30 h 1108"/>
                    <a:gd name="T54" fmla="*/ 684 w 684"/>
                    <a:gd name="T55" fmla="*/ 0 h 110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4"/>
                    <a:gd name="T85" fmla="*/ 0 h 1108"/>
                    <a:gd name="T86" fmla="*/ 684 w 684"/>
                    <a:gd name="T87" fmla="*/ 1108 h 110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4" h="1108">
                      <a:moveTo>
                        <a:pt x="0" y="1104"/>
                      </a:moveTo>
                      <a:cubicBezTo>
                        <a:pt x="10" y="1073"/>
                        <a:pt x="0" y="1108"/>
                        <a:pt x="0" y="1029"/>
                      </a:cubicBezTo>
                      <a:cubicBezTo>
                        <a:pt x="0" y="1007"/>
                        <a:pt x="8" y="981"/>
                        <a:pt x="15" y="960"/>
                      </a:cubicBezTo>
                      <a:cubicBezTo>
                        <a:pt x="17" y="924"/>
                        <a:pt x="18" y="907"/>
                        <a:pt x="36" y="879"/>
                      </a:cubicBezTo>
                      <a:cubicBezTo>
                        <a:pt x="37" y="874"/>
                        <a:pt x="38" y="858"/>
                        <a:pt x="42" y="852"/>
                      </a:cubicBezTo>
                      <a:cubicBezTo>
                        <a:pt x="46" y="846"/>
                        <a:pt x="54" y="834"/>
                        <a:pt x="54" y="834"/>
                      </a:cubicBezTo>
                      <a:cubicBezTo>
                        <a:pt x="57" y="814"/>
                        <a:pt x="57" y="783"/>
                        <a:pt x="75" y="771"/>
                      </a:cubicBezTo>
                      <a:cubicBezTo>
                        <a:pt x="85" y="757"/>
                        <a:pt x="87" y="740"/>
                        <a:pt x="96" y="726"/>
                      </a:cubicBezTo>
                      <a:cubicBezTo>
                        <a:pt x="101" y="688"/>
                        <a:pt x="126" y="689"/>
                        <a:pt x="147" y="663"/>
                      </a:cubicBezTo>
                      <a:cubicBezTo>
                        <a:pt x="158" y="650"/>
                        <a:pt x="161" y="631"/>
                        <a:pt x="171" y="618"/>
                      </a:cubicBezTo>
                      <a:cubicBezTo>
                        <a:pt x="188" y="596"/>
                        <a:pt x="216" y="567"/>
                        <a:pt x="243" y="558"/>
                      </a:cubicBezTo>
                      <a:cubicBezTo>
                        <a:pt x="260" y="541"/>
                        <a:pt x="267" y="522"/>
                        <a:pt x="285" y="504"/>
                      </a:cubicBezTo>
                      <a:cubicBezTo>
                        <a:pt x="293" y="496"/>
                        <a:pt x="312" y="483"/>
                        <a:pt x="312" y="483"/>
                      </a:cubicBezTo>
                      <a:cubicBezTo>
                        <a:pt x="315" y="474"/>
                        <a:pt x="333" y="462"/>
                        <a:pt x="333" y="462"/>
                      </a:cubicBezTo>
                      <a:cubicBezTo>
                        <a:pt x="340" y="451"/>
                        <a:pt x="361" y="434"/>
                        <a:pt x="375" y="429"/>
                      </a:cubicBezTo>
                      <a:cubicBezTo>
                        <a:pt x="390" y="406"/>
                        <a:pt x="414" y="387"/>
                        <a:pt x="441" y="378"/>
                      </a:cubicBezTo>
                      <a:cubicBezTo>
                        <a:pt x="454" y="359"/>
                        <a:pt x="480" y="350"/>
                        <a:pt x="501" y="345"/>
                      </a:cubicBezTo>
                      <a:cubicBezTo>
                        <a:pt x="510" y="339"/>
                        <a:pt x="519" y="333"/>
                        <a:pt x="528" y="327"/>
                      </a:cubicBezTo>
                      <a:cubicBezTo>
                        <a:pt x="531" y="325"/>
                        <a:pt x="537" y="321"/>
                        <a:pt x="537" y="321"/>
                      </a:cubicBezTo>
                      <a:cubicBezTo>
                        <a:pt x="551" y="300"/>
                        <a:pt x="574" y="285"/>
                        <a:pt x="588" y="264"/>
                      </a:cubicBezTo>
                      <a:cubicBezTo>
                        <a:pt x="594" y="213"/>
                        <a:pt x="583" y="258"/>
                        <a:pt x="609" y="219"/>
                      </a:cubicBezTo>
                      <a:cubicBezTo>
                        <a:pt x="613" y="213"/>
                        <a:pt x="621" y="201"/>
                        <a:pt x="621" y="201"/>
                      </a:cubicBezTo>
                      <a:cubicBezTo>
                        <a:pt x="624" y="190"/>
                        <a:pt x="629" y="182"/>
                        <a:pt x="633" y="171"/>
                      </a:cubicBezTo>
                      <a:cubicBezTo>
                        <a:pt x="636" y="145"/>
                        <a:pt x="643" y="123"/>
                        <a:pt x="654" y="99"/>
                      </a:cubicBezTo>
                      <a:cubicBezTo>
                        <a:pt x="660" y="86"/>
                        <a:pt x="660" y="70"/>
                        <a:pt x="666" y="57"/>
                      </a:cubicBezTo>
                      <a:cubicBezTo>
                        <a:pt x="669" y="50"/>
                        <a:pt x="676" y="46"/>
                        <a:pt x="678" y="39"/>
                      </a:cubicBezTo>
                      <a:cubicBezTo>
                        <a:pt x="679" y="36"/>
                        <a:pt x="680" y="33"/>
                        <a:pt x="681" y="30"/>
                      </a:cubicBezTo>
                      <a:cubicBezTo>
                        <a:pt x="682" y="20"/>
                        <a:pt x="684" y="0"/>
                        <a:pt x="684" y="0"/>
                      </a:cubicBezTo>
                    </a:path>
                  </a:pathLst>
                </a:cu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208" name="Freeform 24"/>
              <p:cNvSpPr>
                <a:spLocks/>
              </p:cNvSpPr>
              <p:nvPr/>
            </p:nvSpPr>
            <p:spPr bwMode="auto">
              <a:xfrm flipH="1">
                <a:off x="6151430" y="2472757"/>
                <a:ext cx="1086571" cy="1759209"/>
              </a:xfrm>
              <a:custGeom>
                <a:avLst/>
                <a:gdLst>
                  <a:gd name="T0" fmla="*/ 0 w 684"/>
                  <a:gd name="T1" fmla="*/ 2147483647 h 1108"/>
                  <a:gd name="T2" fmla="*/ 0 w 684"/>
                  <a:gd name="T3" fmla="*/ 2147483647 h 1108"/>
                  <a:gd name="T4" fmla="*/ 37801549 w 684"/>
                  <a:gd name="T5" fmla="*/ 2147483647 h 1108"/>
                  <a:gd name="T6" fmla="*/ 90725617 w 684"/>
                  <a:gd name="T7" fmla="*/ 2147483647 h 1108"/>
                  <a:gd name="T8" fmla="*/ 105846574 w 684"/>
                  <a:gd name="T9" fmla="*/ 2147172973 h 1108"/>
                  <a:gd name="T10" fmla="*/ 136088439 w 684"/>
                  <a:gd name="T11" fmla="*/ 2101810180 h 1108"/>
                  <a:gd name="T12" fmla="*/ 189012495 w 684"/>
                  <a:gd name="T13" fmla="*/ 1943039612 h 1108"/>
                  <a:gd name="T14" fmla="*/ 241935013 w 684"/>
                  <a:gd name="T15" fmla="*/ 1829633425 h 1108"/>
                  <a:gd name="T16" fmla="*/ 370463729 w 684"/>
                  <a:gd name="T17" fmla="*/ 1670862857 h 1108"/>
                  <a:gd name="T18" fmla="*/ 430947557 w 684"/>
                  <a:gd name="T19" fmla="*/ 1557456273 h 1108"/>
                  <a:gd name="T20" fmla="*/ 612397155 w 684"/>
                  <a:gd name="T21" fmla="*/ 1406246965 h 1108"/>
                  <a:gd name="T22" fmla="*/ 718245267 w 684"/>
                  <a:gd name="T23" fmla="*/ 1270158587 h 1108"/>
                  <a:gd name="T24" fmla="*/ 786288668 w 684"/>
                  <a:gd name="T25" fmla="*/ 1217234535 h 1108"/>
                  <a:gd name="T26" fmla="*/ 839212922 w 684"/>
                  <a:gd name="T27" fmla="*/ 1164312071 h 1108"/>
                  <a:gd name="T28" fmla="*/ 945057860 w 684"/>
                  <a:gd name="T29" fmla="*/ 1081146158 h 1108"/>
                  <a:gd name="T30" fmla="*/ 1111388113 w 684"/>
                  <a:gd name="T31" fmla="*/ 952619040 h 1108"/>
                  <a:gd name="T32" fmla="*/ 1262597434 w 684"/>
                  <a:gd name="T33" fmla="*/ 869453126 h 1108"/>
                  <a:gd name="T34" fmla="*/ 1330642422 w 684"/>
                  <a:gd name="T35" fmla="*/ 824090135 h 1108"/>
                  <a:gd name="T36" fmla="*/ 1353324614 w 684"/>
                  <a:gd name="T37" fmla="*/ 808969204 h 1108"/>
                  <a:gd name="T38" fmla="*/ 1481851743 w 684"/>
                  <a:gd name="T39" fmla="*/ 665321155 h 1108"/>
                  <a:gd name="T40" fmla="*/ 1534775799 w 684"/>
                  <a:gd name="T41" fmla="*/ 551913380 h 1108"/>
                  <a:gd name="T42" fmla="*/ 1565017663 w 684"/>
                  <a:gd name="T43" fmla="*/ 506550588 h 1108"/>
                  <a:gd name="T44" fmla="*/ 1595259527 w 684"/>
                  <a:gd name="T45" fmla="*/ 430945934 h 1108"/>
                  <a:gd name="T46" fmla="*/ 1648181996 w 684"/>
                  <a:gd name="T47" fmla="*/ 249494664 h 1108"/>
                  <a:gd name="T48" fmla="*/ 1678424257 w 684"/>
                  <a:gd name="T49" fmla="*/ 143648099 h 1108"/>
                  <a:gd name="T50" fmla="*/ 1708666121 w 684"/>
                  <a:gd name="T51" fmla="*/ 98285281 h 1108"/>
                  <a:gd name="T52" fmla="*/ 1716227381 w 684"/>
                  <a:gd name="T53" fmla="*/ 75604679 h 1108"/>
                  <a:gd name="T54" fmla="*/ 1723787053 w 684"/>
                  <a:gd name="T55" fmla="*/ 0 h 11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4"/>
                  <a:gd name="T85" fmla="*/ 0 h 1108"/>
                  <a:gd name="T86" fmla="*/ 684 w 684"/>
                  <a:gd name="T87" fmla="*/ 1108 h 11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4" h="1108">
                    <a:moveTo>
                      <a:pt x="0" y="1104"/>
                    </a:moveTo>
                    <a:cubicBezTo>
                      <a:pt x="10" y="1073"/>
                      <a:pt x="0" y="1108"/>
                      <a:pt x="0" y="1029"/>
                    </a:cubicBezTo>
                    <a:cubicBezTo>
                      <a:pt x="0" y="1007"/>
                      <a:pt x="8" y="981"/>
                      <a:pt x="15" y="960"/>
                    </a:cubicBezTo>
                    <a:cubicBezTo>
                      <a:pt x="17" y="924"/>
                      <a:pt x="18" y="907"/>
                      <a:pt x="36" y="879"/>
                    </a:cubicBezTo>
                    <a:cubicBezTo>
                      <a:pt x="37" y="874"/>
                      <a:pt x="38" y="858"/>
                      <a:pt x="42" y="852"/>
                    </a:cubicBezTo>
                    <a:cubicBezTo>
                      <a:pt x="46" y="846"/>
                      <a:pt x="54" y="834"/>
                      <a:pt x="54" y="834"/>
                    </a:cubicBezTo>
                    <a:cubicBezTo>
                      <a:pt x="57" y="814"/>
                      <a:pt x="57" y="783"/>
                      <a:pt x="75" y="771"/>
                    </a:cubicBezTo>
                    <a:cubicBezTo>
                      <a:pt x="85" y="757"/>
                      <a:pt x="87" y="740"/>
                      <a:pt x="96" y="726"/>
                    </a:cubicBezTo>
                    <a:cubicBezTo>
                      <a:pt x="101" y="688"/>
                      <a:pt x="126" y="689"/>
                      <a:pt x="147" y="663"/>
                    </a:cubicBezTo>
                    <a:cubicBezTo>
                      <a:pt x="158" y="650"/>
                      <a:pt x="161" y="631"/>
                      <a:pt x="171" y="618"/>
                    </a:cubicBezTo>
                    <a:cubicBezTo>
                      <a:pt x="188" y="596"/>
                      <a:pt x="216" y="567"/>
                      <a:pt x="243" y="558"/>
                    </a:cubicBezTo>
                    <a:cubicBezTo>
                      <a:pt x="260" y="541"/>
                      <a:pt x="267" y="522"/>
                      <a:pt x="285" y="504"/>
                    </a:cubicBezTo>
                    <a:cubicBezTo>
                      <a:pt x="293" y="496"/>
                      <a:pt x="312" y="483"/>
                      <a:pt x="312" y="483"/>
                    </a:cubicBezTo>
                    <a:cubicBezTo>
                      <a:pt x="315" y="474"/>
                      <a:pt x="333" y="462"/>
                      <a:pt x="333" y="462"/>
                    </a:cubicBezTo>
                    <a:cubicBezTo>
                      <a:pt x="340" y="451"/>
                      <a:pt x="361" y="434"/>
                      <a:pt x="375" y="429"/>
                    </a:cubicBezTo>
                    <a:cubicBezTo>
                      <a:pt x="390" y="406"/>
                      <a:pt x="414" y="387"/>
                      <a:pt x="441" y="378"/>
                    </a:cubicBezTo>
                    <a:cubicBezTo>
                      <a:pt x="454" y="359"/>
                      <a:pt x="480" y="350"/>
                      <a:pt x="501" y="345"/>
                    </a:cubicBezTo>
                    <a:cubicBezTo>
                      <a:pt x="510" y="339"/>
                      <a:pt x="519" y="333"/>
                      <a:pt x="528" y="327"/>
                    </a:cubicBezTo>
                    <a:cubicBezTo>
                      <a:pt x="531" y="325"/>
                      <a:pt x="537" y="321"/>
                      <a:pt x="537" y="321"/>
                    </a:cubicBezTo>
                    <a:cubicBezTo>
                      <a:pt x="551" y="300"/>
                      <a:pt x="574" y="285"/>
                      <a:pt x="588" y="264"/>
                    </a:cubicBezTo>
                    <a:cubicBezTo>
                      <a:pt x="594" y="213"/>
                      <a:pt x="583" y="258"/>
                      <a:pt x="609" y="219"/>
                    </a:cubicBezTo>
                    <a:cubicBezTo>
                      <a:pt x="613" y="213"/>
                      <a:pt x="621" y="201"/>
                      <a:pt x="621" y="201"/>
                    </a:cubicBezTo>
                    <a:cubicBezTo>
                      <a:pt x="624" y="190"/>
                      <a:pt x="629" y="182"/>
                      <a:pt x="633" y="171"/>
                    </a:cubicBezTo>
                    <a:cubicBezTo>
                      <a:pt x="636" y="145"/>
                      <a:pt x="643" y="123"/>
                      <a:pt x="654" y="99"/>
                    </a:cubicBezTo>
                    <a:cubicBezTo>
                      <a:pt x="660" y="86"/>
                      <a:pt x="660" y="70"/>
                      <a:pt x="666" y="57"/>
                    </a:cubicBezTo>
                    <a:cubicBezTo>
                      <a:pt x="669" y="50"/>
                      <a:pt x="676" y="46"/>
                      <a:pt x="678" y="39"/>
                    </a:cubicBezTo>
                    <a:cubicBezTo>
                      <a:pt x="679" y="36"/>
                      <a:pt x="680" y="33"/>
                      <a:pt x="681" y="30"/>
                    </a:cubicBezTo>
                    <a:cubicBezTo>
                      <a:pt x="682" y="20"/>
                      <a:pt x="684" y="0"/>
                      <a:pt x="684" y="0"/>
                    </a:cubicBezTo>
                  </a:path>
                </a:pathLst>
              </a:cu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335" name="Group 37"/>
              <p:cNvGrpSpPr>
                <a:grpSpLocks/>
              </p:cNvGrpSpPr>
              <p:nvPr/>
            </p:nvGrpSpPr>
            <p:grpSpPr bwMode="auto">
              <a:xfrm>
                <a:off x="6129635" y="2628851"/>
                <a:ext cx="790575" cy="809625"/>
                <a:chOff x="526" y="1656"/>
                <a:chExt cx="498" cy="510"/>
              </a:xfrm>
            </p:grpSpPr>
            <p:sp>
              <p:nvSpPr>
                <p:cNvPr id="226" name="Freeform 30"/>
                <p:cNvSpPr>
                  <a:spLocks/>
                </p:cNvSpPr>
                <p:nvPr/>
              </p:nvSpPr>
              <p:spPr bwMode="auto">
                <a:xfrm>
                  <a:off x="696" y="1656"/>
                  <a:ext cx="48" cy="228"/>
                </a:xfrm>
                <a:custGeom>
                  <a:avLst/>
                  <a:gdLst>
                    <a:gd name="T0" fmla="*/ 36 w 48"/>
                    <a:gd name="T1" fmla="*/ 0 h 228"/>
                    <a:gd name="T2" fmla="*/ 30 w 48"/>
                    <a:gd name="T3" fmla="*/ 168 h 228"/>
                    <a:gd name="T4" fmla="*/ 18 w 48"/>
                    <a:gd name="T5" fmla="*/ 216 h 228"/>
                    <a:gd name="T6" fmla="*/ 0 w 4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7" name="Freeform 31"/>
                <p:cNvSpPr>
                  <a:spLocks/>
                </p:cNvSpPr>
                <p:nvPr/>
              </p:nvSpPr>
              <p:spPr bwMode="auto">
                <a:xfrm>
                  <a:off x="858" y="1697"/>
                  <a:ext cx="31" cy="282"/>
                </a:xfrm>
                <a:custGeom>
                  <a:avLst/>
                  <a:gdLst>
                    <a:gd name="T0" fmla="*/ 21 w 42"/>
                    <a:gd name="T1" fmla="*/ 0 h 180"/>
                    <a:gd name="T2" fmla="*/ 19 w 42"/>
                    <a:gd name="T3" fmla="*/ 309 h 180"/>
                    <a:gd name="T4" fmla="*/ 0 w 42"/>
                    <a:gd name="T5" fmla="*/ 442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8" name="Freeform 32"/>
                <p:cNvSpPr>
                  <a:spLocks/>
                </p:cNvSpPr>
                <p:nvPr/>
              </p:nvSpPr>
              <p:spPr bwMode="auto">
                <a:xfrm>
                  <a:off x="994" y="1834"/>
                  <a:ext cx="30" cy="282"/>
                </a:xfrm>
                <a:custGeom>
                  <a:avLst/>
                  <a:gdLst>
                    <a:gd name="T0" fmla="*/ 21 w 42"/>
                    <a:gd name="T1" fmla="*/ 0 h 180"/>
                    <a:gd name="T2" fmla="*/ 19 w 42"/>
                    <a:gd name="T3" fmla="*/ 309 h 180"/>
                    <a:gd name="T4" fmla="*/ 0 w 42"/>
                    <a:gd name="T5" fmla="*/ 442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9" name="Freeform 34"/>
                <p:cNvSpPr>
                  <a:spLocks/>
                </p:cNvSpPr>
                <p:nvPr/>
              </p:nvSpPr>
              <p:spPr bwMode="auto">
                <a:xfrm rot="18180825" flipH="1">
                  <a:off x="581" y="1783"/>
                  <a:ext cx="52" cy="164"/>
                </a:xfrm>
                <a:custGeom>
                  <a:avLst/>
                  <a:gdLst>
                    <a:gd name="T0" fmla="*/ 42 w 48"/>
                    <a:gd name="T1" fmla="*/ 0 h 228"/>
                    <a:gd name="T2" fmla="*/ 35 w 48"/>
                    <a:gd name="T3" fmla="*/ 87 h 228"/>
                    <a:gd name="T4" fmla="*/ 22 w 48"/>
                    <a:gd name="T5" fmla="*/ 111 h 228"/>
                    <a:gd name="T6" fmla="*/ 0 w 48"/>
                    <a:gd name="T7" fmla="*/ 11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0" name="Freeform 35"/>
                <p:cNvSpPr>
                  <a:spLocks/>
                </p:cNvSpPr>
                <p:nvPr/>
              </p:nvSpPr>
              <p:spPr bwMode="auto">
                <a:xfrm rot="16419329" flipH="1">
                  <a:off x="685" y="1863"/>
                  <a:ext cx="59" cy="275"/>
                </a:xfrm>
                <a:custGeom>
                  <a:avLst/>
                  <a:gdLst>
                    <a:gd name="T0" fmla="*/ 54 w 48"/>
                    <a:gd name="T1" fmla="*/ 0 h 228"/>
                    <a:gd name="T2" fmla="*/ 45 w 48"/>
                    <a:gd name="T3" fmla="*/ 245 h 228"/>
                    <a:gd name="T4" fmla="*/ 27 w 48"/>
                    <a:gd name="T5" fmla="*/ 315 h 228"/>
                    <a:gd name="T6" fmla="*/ 0 w 48"/>
                    <a:gd name="T7" fmla="*/ 332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31" name="Freeform 36"/>
                <p:cNvSpPr>
                  <a:spLocks/>
                </p:cNvSpPr>
                <p:nvPr/>
              </p:nvSpPr>
              <p:spPr bwMode="auto">
                <a:xfrm rot="16419329" flipH="1">
                  <a:off x="820" y="1999"/>
                  <a:ext cx="59" cy="275"/>
                </a:xfrm>
                <a:custGeom>
                  <a:avLst/>
                  <a:gdLst>
                    <a:gd name="T0" fmla="*/ 54 w 48"/>
                    <a:gd name="T1" fmla="*/ 0 h 228"/>
                    <a:gd name="T2" fmla="*/ 45 w 48"/>
                    <a:gd name="T3" fmla="*/ 245 h 228"/>
                    <a:gd name="T4" fmla="*/ 27 w 48"/>
                    <a:gd name="T5" fmla="*/ 315 h 228"/>
                    <a:gd name="T6" fmla="*/ 0 w 48"/>
                    <a:gd name="T7" fmla="*/ 332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7402814" y="3094028"/>
                <a:ext cx="557214" cy="593732"/>
                <a:chOff x="1332" y="1949"/>
                <a:chExt cx="351" cy="374"/>
              </a:xfrm>
            </p:grpSpPr>
            <p:sp>
              <p:nvSpPr>
                <p:cNvPr id="220" name="Freeform 43"/>
                <p:cNvSpPr>
                  <a:spLocks/>
                </p:cNvSpPr>
                <p:nvPr/>
              </p:nvSpPr>
              <p:spPr bwMode="auto">
                <a:xfrm rot="5400000">
                  <a:off x="1611" y="2076"/>
                  <a:ext cx="27" cy="117"/>
                </a:xfrm>
                <a:custGeom>
                  <a:avLst/>
                  <a:gdLst>
                    <a:gd name="T0" fmla="*/ 11 w 48"/>
                    <a:gd name="T1" fmla="*/ 0 h 228"/>
                    <a:gd name="T2" fmla="*/ 10 w 48"/>
                    <a:gd name="T3" fmla="*/ 44 h 228"/>
                    <a:gd name="T4" fmla="*/ 6 w 48"/>
                    <a:gd name="T5" fmla="*/ 57 h 228"/>
                    <a:gd name="T6" fmla="*/ 0 w 48"/>
                    <a:gd name="T7" fmla="*/ 6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1" name="Freeform 44"/>
                <p:cNvSpPr>
                  <a:spLocks/>
                </p:cNvSpPr>
                <p:nvPr/>
              </p:nvSpPr>
              <p:spPr bwMode="auto">
                <a:xfrm rot="5400000">
                  <a:off x="1528" y="2154"/>
                  <a:ext cx="27" cy="152"/>
                </a:xfrm>
                <a:custGeom>
                  <a:avLst/>
                  <a:gdLst>
                    <a:gd name="T0" fmla="*/ 17 w 42"/>
                    <a:gd name="T1" fmla="*/ 0 h 180"/>
                    <a:gd name="T2" fmla="*/ 15 w 42"/>
                    <a:gd name="T3" fmla="*/ 91 h 180"/>
                    <a:gd name="T4" fmla="*/ 0 w 42"/>
                    <a:gd name="T5" fmla="*/ 130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2" name="Freeform 45"/>
                <p:cNvSpPr>
                  <a:spLocks/>
                </p:cNvSpPr>
                <p:nvPr/>
              </p:nvSpPr>
              <p:spPr bwMode="auto">
                <a:xfrm rot="5400000">
                  <a:off x="1460" y="2215"/>
                  <a:ext cx="19" cy="196"/>
                </a:xfrm>
                <a:custGeom>
                  <a:avLst/>
                  <a:gdLst>
                    <a:gd name="T0" fmla="*/ 9 w 42"/>
                    <a:gd name="T1" fmla="*/ 0 h 180"/>
                    <a:gd name="T2" fmla="*/ 7 w 42"/>
                    <a:gd name="T3" fmla="*/ 149 h 180"/>
                    <a:gd name="T4" fmla="*/ 0 w 42"/>
                    <a:gd name="T5" fmla="*/ 213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3" name="Freeform 47"/>
                <p:cNvSpPr>
                  <a:spLocks/>
                </p:cNvSpPr>
                <p:nvPr/>
              </p:nvSpPr>
              <p:spPr bwMode="auto">
                <a:xfrm rot="219329" flipH="1">
                  <a:off x="1427" y="1993"/>
                  <a:ext cx="40" cy="220"/>
                </a:xfrm>
                <a:custGeom>
                  <a:avLst/>
                  <a:gdLst>
                    <a:gd name="T0" fmla="*/ 25 w 48"/>
                    <a:gd name="T1" fmla="*/ 0 h 228"/>
                    <a:gd name="T2" fmla="*/ 21 w 48"/>
                    <a:gd name="T3" fmla="*/ 158 h 228"/>
                    <a:gd name="T4" fmla="*/ 12 w 48"/>
                    <a:gd name="T5" fmla="*/ 203 h 228"/>
                    <a:gd name="T6" fmla="*/ 0 w 48"/>
                    <a:gd name="T7" fmla="*/ 214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4" name="Freeform 48"/>
                <p:cNvSpPr>
                  <a:spLocks/>
                </p:cNvSpPr>
                <p:nvPr/>
              </p:nvSpPr>
              <p:spPr bwMode="auto">
                <a:xfrm rot="219329" flipH="1">
                  <a:off x="1332" y="2083"/>
                  <a:ext cx="46" cy="216"/>
                </a:xfrm>
                <a:custGeom>
                  <a:avLst/>
                  <a:gdLst>
                    <a:gd name="T0" fmla="*/ 34 w 48"/>
                    <a:gd name="T1" fmla="*/ 0 h 228"/>
                    <a:gd name="T2" fmla="*/ 28 w 48"/>
                    <a:gd name="T3" fmla="*/ 151 h 228"/>
                    <a:gd name="T4" fmla="*/ 16 w 48"/>
                    <a:gd name="T5" fmla="*/ 194 h 228"/>
                    <a:gd name="T6" fmla="*/ 0 w 48"/>
                    <a:gd name="T7" fmla="*/ 205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225" name="Freeform 49"/>
                <p:cNvSpPr>
                  <a:spLocks/>
                </p:cNvSpPr>
                <p:nvPr/>
              </p:nvSpPr>
              <p:spPr bwMode="auto">
                <a:xfrm rot="219329" flipH="1">
                  <a:off x="1544" y="1949"/>
                  <a:ext cx="34" cy="184"/>
                </a:xfrm>
                <a:custGeom>
                  <a:avLst/>
                  <a:gdLst>
                    <a:gd name="T0" fmla="*/ 18 w 48"/>
                    <a:gd name="T1" fmla="*/ 0 h 228"/>
                    <a:gd name="T2" fmla="*/ 15 w 48"/>
                    <a:gd name="T3" fmla="*/ 110 h 228"/>
                    <a:gd name="T4" fmla="*/ 9 w 48"/>
                    <a:gd name="T5" fmla="*/ 140 h 228"/>
                    <a:gd name="T6" fmla="*/ 0 w 48"/>
                    <a:gd name="T7" fmla="*/ 14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pic>
            <p:nvPicPr>
              <p:cNvPr id="53337" name="Picture 2" descr="C:\Documents and Settings\nicolevandam\Local Settings\Temporary Internet Files\Content.IE5\RM256L62\MC900052706[1].wmf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941168"/>
                <a:ext cx="564897" cy="478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2" name="Oval 130"/>
              <p:cNvSpPr>
                <a:spLocks noChangeArrowheads="1"/>
              </p:cNvSpPr>
              <p:nvPr/>
            </p:nvSpPr>
            <p:spPr bwMode="auto">
              <a:xfrm>
                <a:off x="6372160" y="2493242"/>
                <a:ext cx="143212" cy="71091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pic>
            <p:nvPicPr>
              <p:cNvPr id="53339" name="Picture 129" descr="MCAN04198_0000[1]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83140" flipV="1">
                <a:off x="6327115" y="3997734"/>
                <a:ext cx="608013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" name="TextBox 131"/>
              <p:cNvSpPr txBox="1">
                <a:spLocks noChangeArrowheads="1"/>
              </p:cNvSpPr>
              <p:nvPr/>
            </p:nvSpPr>
            <p:spPr bwMode="auto">
              <a:xfrm>
                <a:off x="6155371" y="3645161"/>
                <a:ext cx="577381" cy="28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rPr>
                  <a:t>R.I.P</a:t>
                </a: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15" name="TextBox 134"/>
              <p:cNvSpPr txBox="1">
                <a:spLocks noChangeArrowheads="1"/>
              </p:cNvSpPr>
              <p:nvPr/>
            </p:nvSpPr>
            <p:spPr bwMode="auto">
              <a:xfrm>
                <a:off x="6227634" y="5795976"/>
                <a:ext cx="2384676" cy="490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800" kern="0" dirty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rPr>
                  <a:t>Effecten op bovengrondse organismen?</a:t>
                </a:r>
                <a:endParaRPr lang="en-US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216" name="Freeform 136"/>
              <p:cNvSpPr/>
              <p:nvPr/>
            </p:nvSpPr>
            <p:spPr>
              <a:xfrm rot="1088191">
                <a:off x="7842382" y="2434199"/>
                <a:ext cx="265402" cy="694044"/>
              </a:xfrm>
              <a:custGeom>
                <a:avLst/>
                <a:gdLst>
                  <a:gd name="connsiteX0" fmla="*/ 106362 w 285750"/>
                  <a:gd name="connsiteY0" fmla="*/ 1030287 h 1069975"/>
                  <a:gd name="connsiteX1" fmla="*/ 268287 w 285750"/>
                  <a:gd name="connsiteY1" fmla="*/ 649287 h 1069975"/>
                  <a:gd name="connsiteX2" fmla="*/ 1587 w 285750"/>
                  <a:gd name="connsiteY2" fmla="*/ 230187 h 1069975"/>
                  <a:gd name="connsiteX3" fmla="*/ 258762 w 285750"/>
                  <a:gd name="connsiteY3" fmla="*/ 30162 h 1069975"/>
                  <a:gd name="connsiteX4" fmla="*/ 96837 w 285750"/>
                  <a:gd name="connsiteY4" fmla="*/ 411162 h 1069975"/>
                  <a:gd name="connsiteX5" fmla="*/ 106362 w 285750"/>
                  <a:gd name="connsiteY5" fmla="*/ 1030287 h 106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0" h="1069975">
                    <a:moveTo>
                      <a:pt x="106362" y="1030287"/>
                    </a:moveTo>
                    <a:cubicBezTo>
                      <a:pt x="134937" y="1069975"/>
                      <a:pt x="285750" y="782637"/>
                      <a:pt x="268287" y="649287"/>
                    </a:cubicBezTo>
                    <a:cubicBezTo>
                      <a:pt x="250825" y="515937"/>
                      <a:pt x="3174" y="333374"/>
                      <a:pt x="1587" y="230187"/>
                    </a:cubicBezTo>
                    <a:cubicBezTo>
                      <a:pt x="0" y="127000"/>
                      <a:pt x="242887" y="0"/>
                      <a:pt x="258762" y="30162"/>
                    </a:cubicBezTo>
                    <a:cubicBezTo>
                      <a:pt x="274637" y="60324"/>
                      <a:pt x="120650" y="247650"/>
                      <a:pt x="96837" y="411162"/>
                    </a:cubicBezTo>
                    <a:cubicBezTo>
                      <a:pt x="73025" y="574675"/>
                      <a:pt x="77787" y="990600"/>
                      <a:pt x="106362" y="1030287"/>
                    </a:cubicBezTo>
                    <a:close/>
                  </a:path>
                </a:pathLst>
              </a:custGeom>
              <a:solidFill>
                <a:srgbClr val="AE4845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latin typeface="Calibri"/>
                  <a:ea typeface="+mn-ea"/>
                  <a:cs typeface="Arial"/>
                  <a:sym typeface="American Typewriter" charset="0"/>
                </a:endParaRPr>
              </a:p>
            </p:txBody>
          </p:sp>
          <p:pic>
            <p:nvPicPr>
              <p:cNvPr id="53343" name="Picture 4" descr="C:\Documents and Settings\nicolevandam\Local Settings\Temporary Internet Files\Content.IE5\BDRUB0Y6\MC900238957[1].wmf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8184" y="2708920"/>
                <a:ext cx="401860" cy="3273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344" name="Picture 4" descr="C:\Documents and Settings\nicolevandam\Local Settings\Temporary Internet Files\Content.IE5\BDRUB0Y6\MC900238957[1].wmf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8" y="3284984"/>
                <a:ext cx="401860" cy="32736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3250" name="Titel 1"/>
          <p:cNvSpPr>
            <a:spLocks noGrp="1"/>
          </p:cNvSpPr>
          <p:nvPr>
            <p:ph type="title"/>
          </p:nvPr>
        </p:nvSpPr>
        <p:spPr>
          <a:xfrm>
            <a:off x="957264" y="989013"/>
            <a:ext cx="11049000" cy="1054100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Systemische afweerresponsen reiken ver</a:t>
            </a:r>
          </a:p>
        </p:txBody>
      </p:sp>
      <p:pic>
        <p:nvPicPr>
          <p:cNvPr id="158" name="Picture 3" descr="C:\Documents and Settings\nicolevandam\Local Settings\Temporary Internet Files\Content.IE5\JIPH64KN\MC900346913[1].wm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13164" flipH="1">
            <a:off x="3811590" y="460376"/>
            <a:ext cx="903287" cy="28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2" name="Group 86"/>
          <p:cNvGrpSpPr>
            <a:grpSpLocks/>
          </p:cNvGrpSpPr>
          <p:nvPr/>
        </p:nvGrpSpPr>
        <p:grpSpPr bwMode="auto">
          <a:xfrm>
            <a:off x="1462088" y="2736850"/>
            <a:ext cx="2693988" cy="4457700"/>
            <a:chOff x="456" y="1525"/>
            <a:chExt cx="1405" cy="2132"/>
          </a:xfrm>
        </p:grpSpPr>
        <p:sp>
          <p:nvSpPr>
            <p:cNvPr id="125" name="Rectangle 14"/>
            <p:cNvSpPr>
              <a:spLocks noChangeArrowheads="1"/>
            </p:cNvSpPr>
            <p:nvPr/>
          </p:nvSpPr>
          <p:spPr bwMode="auto">
            <a:xfrm>
              <a:off x="613" y="2659"/>
              <a:ext cx="1248" cy="998"/>
            </a:xfrm>
            <a:prstGeom prst="rect">
              <a:avLst/>
            </a:prstGeom>
            <a:gradFill rotWithShape="1">
              <a:gsLst>
                <a:gs pos="0">
                  <a:srgbClr val="800000"/>
                </a:gs>
                <a:gs pos="100000">
                  <a:srgbClr val="9B684B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grpSp>
          <p:nvGrpSpPr>
            <p:cNvPr id="53294" name="Group 53"/>
            <p:cNvGrpSpPr>
              <a:grpSpLocks/>
            </p:cNvGrpSpPr>
            <p:nvPr/>
          </p:nvGrpSpPr>
          <p:grpSpPr bwMode="auto">
            <a:xfrm>
              <a:off x="456" y="1525"/>
              <a:ext cx="1274" cy="1849"/>
              <a:chOff x="456" y="1525"/>
              <a:chExt cx="1274" cy="1849"/>
            </a:xfrm>
          </p:grpSpPr>
          <p:sp>
            <p:nvSpPr>
              <p:cNvPr id="127" name="Freeform 27"/>
              <p:cNvSpPr>
                <a:spLocks/>
              </p:cNvSpPr>
              <p:nvPr/>
            </p:nvSpPr>
            <p:spPr bwMode="auto">
              <a:xfrm rot="227103" flipH="1">
                <a:off x="456" y="1525"/>
                <a:ext cx="708" cy="786"/>
              </a:xfrm>
              <a:custGeom>
                <a:avLst/>
                <a:gdLst>
                  <a:gd name="T0" fmla="*/ 73 w 708"/>
                  <a:gd name="T1" fmla="*/ 753 h 786"/>
                  <a:gd name="T2" fmla="*/ 46 w 708"/>
                  <a:gd name="T3" fmla="*/ 735 h 786"/>
                  <a:gd name="T4" fmla="*/ 22 w 708"/>
                  <a:gd name="T5" fmla="*/ 690 h 786"/>
                  <a:gd name="T6" fmla="*/ 13 w 708"/>
                  <a:gd name="T7" fmla="*/ 636 h 786"/>
                  <a:gd name="T8" fmla="*/ 7 w 708"/>
                  <a:gd name="T9" fmla="*/ 618 h 786"/>
                  <a:gd name="T10" fmla="*/ 13 w 708"/>
                  <a:gd name="T11" fmla="*/ 552 h 786"/>
                  <a:gd name="T12" fmla="*/ 37 w 708"/>
                  <a:gd name="T13" fmla="*/ 393 h 786"/>
                  <a:gd name="T14" fmla="*/ 67 w 708"/>
                  <a:gd name="T15" fmla="*/ 288 h 786"/>
                  <a:gd name="T16" fmla="*/ 91 w 708"/>
                  <a:gd name="T17" fmla="*/ 279 h 786"/>
                  <a:gd name="T18" fmla="*/ 121 w 708"/>
                  <a:gd name="T19" fmla="*/ 249 h 786"/>
                  <a:gd name="T20" fmla="*/ 130 w 708"/>
                  <a:gd name="T21" fmla="*/ 231 h 786"/>
                  <a:gd name="T22" fmla="*/ 175 w 708"/>
                  <a:gd name="T23" fmla="*/ 186 h 786"/>
                  <a:gd name="T24" fmla="*/ 316 w 708"/>
                  <a:gd name="T25" fmla="*/ 96 h 786"/>
                  <a:gd name="T26" fmla="*/ 361 w 708"/>
                  <a:gd name="T27" fmla="*/ 78 h 786"/>
                  <a:gd name="T28" fmla="*/ 469 w 708"/>
                  <a:gd name="T29" fmla="*/ 57 h 786"/>
                  <a:gd name="T30" fmla="*/ 535 w 708"/>
                  <a:gd name="T31" fmla="*/ 27 h 786"/>
                  <a:gd name="T32" fmla="*/ 673 w 708"/>
                  <a:gd name="T33" fmla="*/ 0 h 786"/>
                  <a:gd name="T34" fmla="*/ 670 w 708"/>
                  <a:gd name="T35" fmla="*/ 27 h 786"/>
                  <a:gd name="T36" fmla="*/ 679 w 708"/>
                  <a:gd name="T37" fmla="*/ 60 h 786"/>
                  <a:gd name="T38" fmla="*/ 673 w 708"/>
                  <a:gd name="T39" fmla="*/ 246 h 786"/>
                  <a:gd name="T40" fmla="*/ 664 w 708"/>
                  <a:gd name="T41" fmla="*/ 291 h 786"/>
                  <a:gd name="T42" fmla="*/ 634 w 708"/>
                  <a:gd name="T43" fmla="*/ 408 h 786"/>
                  <a:gd name="T44" fmla="*/ 592 w 708"/>
                  <a:gd name="T45" fmla="*/ 519 h 786"/>
                  <a:gd name="T46" fmla="*/ 586 w 708"/>
                  <a:gd name="T47" fmla="*/ 543 h 786"/>
                  <a:gd name="T48" fmla="*/ 574 w 708"/>
                  <a:gd name="T49" fmla="*/ 567 h 786"/>
                  <a:gd name="T50" fmla="*/ 553 w 708"/>
                  <a:gd name="T51" fmla="*/ 636 h 786"/>
                  <a:gd name="T52" fmla="*/ 547 w 708"/>
                  <a:gd name="T53" fmla="*/ 654 h 786"/>
                  <a:gd name="T54" fmla="*/ 529 w 708"/>
                  <a:gd name="T55" fmla="*/ 669 h 786"/>
                  <a:gd name="T56" fmla="*/ 502 w 708"/>
                  <a:gd name="T57" fmla="*/ 681 h 786"/>
                  <a:gd name="T58" fmla="*/ 481 w 708"/>
                  <a:gd name="T59" fmla="*/ 711 h 786"/>
                  <a:gd name="T60" fmla="*/ 415 w 708"/>
                  <a:gd name="T61" fmla="*/ 732 h 786"/>
                  <a:gd name="T62" fmla="*/ 376 w 708"/>
                  <a:gd name="T63" fmla="*/ 762 h 786"/>
                  <a:gd name="T64" fmla="*/ 349 w 708"/>
                  <a:gd name="T65" fmla="*/ 768 h 786"/>
                  <a:gd name="T66" fmla="*/ 289 w 708"/>
                  <a:gd name="T67" fmla="*/ 786 h 786"/>
                  <a:gd name="T68" fmla="*/ 220 w 708"/>
                  <a:gd name="T69" fmla="*/ 783 h 786"/>
                  <a:gd name="T70" fmla="*/ 154 w 708"/>
                  <a:gd name="T71" fmla="*/ 759 h 786"/>
                  <a:gd name="T72" fmla="*/ 73 w 708"/>
                  <a:gd name="T73" fmla="*/ 753 h 7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8"/>
                  <a:gd name="T112" fmla="*/ 0 h 786"/>
                  <a:gd name="T113" fmla="*/ 708 w 708"/>
                  <a:gd name="T114" fmla="*/ 786 h 7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8" h="786">
                    <a:moveTo>
                      <a:pt x="73" y="753"/>
                    </a:moveTo>
                    <a:cubicBezTo>
                      <a:pt x="64" y="744"/>
                      <a:pt x="58" y="739"/>
                      <a:pt x="46" y="735"/>
                    </a:cubicBezTo>
                    <a:cubicBezTo>
                      <a:pt x="37" y="721"/>
                      <a:pt x="27" y="706"/>
                      <a:pt x="22" y="690"/>
                    </a:cubicBezTo>
                    <a:cubicBezTo>
                      <a:pt x="20" y="673"/>
                      <a:pt x="17" y="653"/>
                      <a:pt x="13" y="636"/>
                    </a:cubicBezTo>
                    <a:cubicBezTo>
                      <a:pt x="12" y="630"/>
                      <a:pt x="7" y="618"/>
                      <a:pt x="7" y="618"/>
                    </a:cubicBezTo>
                    <a:cubicBezTo>
                      <a:pt x="4" y="592"/>
                      <a:pt x="3" y="576"/>
                      <a:pt x="13" y="552"/>
                    </a:cubicBezTo>
                    <a:cubicBezTo>
                      <a:pt x="7" y="480"/>
                      <a:pt x="0" y="448"/>
                      <a:pt x="37" y="393"/>
                    </a:cubicBezTo>
                    <a:cubicBezTo>
                      <a:pt x="41" y="358"/>
                      <a:pt x="56" y="322"/>
                      <a:pt x="67" y="288"/>
                    </a:cubicBezTo>
                    <a:cubicBezTo>
                      <a:pt x="67" y="287"/>
                      <a:pt x="87" y="280"/>
                      <a:pt x="91" y="279"/>
                    </a:cubicBezTo>
                    <a:cubicBezTo>
                      <a:pt x="101" y="264"/>
                      <a:pt x="101" y="254"/>
                      <a:pt x="121" y="249"/>
                    </a:cubicBezTo>
                    <a:cubicBezTo>
                      <a:pt x="125" y="243"/>
                      <a:pt x="126" y="236"/>
                      <a:pt x="130" y="231"/>
                    </a:cubicBezTo>
                    <a:cubicBezTo>
                      <a:pt x="143" y="215"/>
                      <a:pt x="164" y="203"/>
                      <a:pt x="175" y="186"/>
                    </a:cubicBezTo>
                    <a:cubicBezTo>
                      <a:pt x="210" y="134"/>
                      <a:pt x="254" y="105"/>
                      <a:pt x="316" y="96"/>
                    </a:cubicBezTo>
                    <a:cubicBezTo>
                      <a:pt x="329" y="83"/>
                      <a:pt x="344" y="82"/>
                      <a:pt x="361" y="78"/>
                    </a:cubicBezTo>
                    <a:cubicBezTo>
                      <a:pt x="397" y="69"/>
                      <a:pt x="433" y="62"/>
                      <a:pt x="469" y="57"/>
                    </a:cubicBezTo>
                    <a:cubicBezTo>
                      <a:pt x="483" y="37"/>
                      <a:pt x="512" y="33"/>
                      <a:pt x="535" y="27"/>
                    </a:cubicBezTo>
                    <a:cubicBezTo>
                      <a:pt x="580" y="15"/>
                      <a:pt x="627" y="9"/>
                      <a:pt x="673" y="0"/>
                    </a:cubicBezTo>
                    <a:cubicBezTo>
                      <a:pt x="676" y="9"/>
                      <a:pt x="670" y="27"/>
                      <a:pt x="670" y="27"/>
                    </a:cubicBezTo>
                    <a:cubicBezTo>
                      <a:pt x="672" y="38"/>
                      <a:pt x="679" y="60"/>
                      <a:pt x="679" y="60"/>
                    </a:cubicBezTo>
                    <a:cubicBezTo>
                      <a:pt x="687" y="121"/>
                      <a:pt x="708" y="194"/>
                      <a:pt x="673" y="246"/>
                    </a:cubicBezTo>
                    <a:cubicBezTo>
                      <a:pt x="669" y="261"/>
                      <a:pt x="669" y="276"/>
                      <a:pt x="664" y="291"/>
                    </a:cubicBezTo>
                    <a:cubicBezTo>
                      <a:pt x="662" y="329"/>
                      <a:pt x="663" y="379"/>
                      <a:pt x="634" y="408"/>
                    </a:cubicBezTo>
                    <a:cubicBezTo>
                      <a:pt x="631" y="448"/>
                      <a:pt x="639" y="503"/>
                      <a:pt x="592" y="519"/>
                    </a:cubicBezTo>
                    <a:cubicBezTo>
                      <a:pt x="590" y="527"/>
                      <a:pt x="588" y="535"/>
                      <a:pt x="586" y="543"/>
                    </a:cubicBezTo>
                    <a:cubicBezTo>
                      <a:pt x="584" y="552"/>
                      <a:pt x="574" y="567"/>
                      <a:pt x="574" y="567"/>
                    </a:cubicBezTo>
                    <a:cubicBezTo>
                      <a:pt x="570" y="592"/>
                      <a:pt x="561" y="612"/>
                      <a:pt x="553" y="636"/>
                    </a:cubicBezTo>
                    <a:cubicBezTo>
                      <a:pt x="551" y="642"/>
                      <a:pt x="552" y="650"/>
                      <a:pt x="547" y="654"/>
                    </a:cubicBezTo>
                    <a:cubicBezTo>
                      <a:pt x="541" y="658"/>
                      <a:pt x="536" y="665"/>
                      <a:pt x="529" y="669"/>
                    </a:cubicBezTo>
                    <a:cubicBezTo>
                      <a:pt x="510" y="681"/>
                      <a:pt x="519" y="669"/>
                      <a:pt x="502" y="681"/>
                    </a:cubicBezTo>
                    <a:cubicBezTo>
                      <a:pt x="491" y="689"/>
                      <a:pt x="490" y="703"/>
                      <a:pt x="481" y="711"/>
                    </a:cubicBezTo>
                    <a:cubicBezTo>
                      <a:pt x="470" y="720"/>
                      <a:pt x="430" y="728"/>
                      <a:pt x="415" y="732"/>
                    </a:cubicBezTo>
                    <a:cubicBezTo>
                      <a:pt x="399" y="736"/>
                      <a:pt x="386" y="752"/>
                      <a:pt x="376" y="762"/>
                    </a:cubicBezTo>
                    <a:cubicBezTo>
                      <a:pt x="369" y="769"/>
                      <a:pt x="358" y="766"/>
                      <a:pt x="349" y="768"/>
                    </a:cubicBezTo>
                    <a:cubicBezTo>
                      <a:pt x="329" y="773"/>
                      <a:pt x="309" y="781"/>
                      <a:pt x="289" y="786"/>
                    </a:cubicBezTo>
                    <a:cubicBezTo>
                      <a:pt x="266" y="785"/>
                      <a:pt x="243" y="785"/>
                      <a:pt x="220" y="783"/>
                    </a:cubicBezTo>
                    <a:cubicBezTo>
                      <a:pt x="199" y="781"/>
                      <a:pt x="175" y="762"/>
                      <a:pt x="154" y="759"/>
                    </a:cubicBezTo>
                    <a:cubicBezTo>
                      <a:pt x="111" y="753"/>
                      <a:pt x="101" y="753"/>
                      <a:pt x="73" y="753"/>
                    </a:cubicBez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296" name="Group 15"/>
              <p:cNvGrpSpPr>
                <a:grpSpLocks/>
              </p:cNvGrpSpPr>
              <p:nvPr/>
            </p:nvGrpSpPr>
            <p:grpSpPr bwMode="auto">
              <a:xfrm>
                <a:off x="893" y="2673"/>
                <a:ext cx="828" cy="701"/>
                <a:chOff x="893" y="2673"/>
                <a:chExt cx="828" cy="701"/>
              </a:xfrm>
            </p:grpSpPr>
            <p:sp>
              <p:nvSpPr>
                <p:cNvPr id="150" name="Freeform 7"/>
                <p:cNvSpPr>
                  <a:spLocks/>
                </p:cNvSpPr>
                <p:nvPr/>
              </p:nvSpPr>
              <p:spPr bwMode="auto">
                <a:xfrm>
                  <a:off x="893" y="2673"/>
                  <a:ext cx="362" cy="514"/>
                </a:xfrm>
                <a:custGeom>
                  <a:avLst/>
                  <a:gdLst>
                    <a:gd name="T0" fmla="*/ 362 w 362"/>
                    <a:gd name="T1" fmla="*/ 0 h 514"/>
                    <a:gd name="T2" fmla="*/ 281 w 362"/>
                    <a:gd name="T3" fmla="*/ 200 h 514"/>
                    <a:gd name="T4" fmla="*/ 200 w 362"/>
                    <a:gd name="T5" fmla="*/ 259 h 514"/>
                    <a:gd name="T6" fmla="*/ 156 w 362"/>
                    <a:gd name="T7" fmla="*/ 273 h 514"/>
                    <a:gd name="T8" fmla="*/ 111 w 362"/>
                    <a:gd name="T9" fmla="*/ 296 h 514"/>
                    <a:gd name="T10" fmla="*/ 52 w 362"/>
                    <a:gd name="T11" fmla="*/ 369 h 514"/>
                    <a:gd name="T12" fmla="*/ 15 w 362"/>
                    <a:gd name="T13" fmla="*/ 473 h 514"/>
                    <a:gd name="T14" fmla="*/ 1 w 362"/>
                    <a:gd name="T15" fmla="*/ 502 h 5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2"/>
                    <a:gd name="T25" fmla="*/ 0 h 514"/>
                    <a:gd name="T26" fmla="*/ 362 w 362"/>
                    <a:gd name="T27" fmla="*/ 514 h 5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2" h="514">
                      <a:moveTo>
                        <a:pt x="362" y="0"/>
                      </a:moveTo>
                      <a:cubicBezTo>
                        <a:pt x="358" y="51"/>
                        <a:pt x="340" y="178"/>
                        <a:pt x="281" y="200"/>
                      </a:cubicBezTo>
                      <a:cubicBezTo>
                        <a:pt x="257" y="235"/>
                        <a:pt x="239" y="246"/>
                        <a:pt x="200" y="259"/>
                      </a:cubicBezTo>
                      <a:cubicBezTo>
                        <a:pt x="185" y="264"/>
                        <a:pt x="156" y="273"/>
                        <a:pt x="156" y="273"/>
                      </a:cubicBezTo>
                      <a:cubicBezTo>
                        <a:pt x="142" y="282"/>
                        <a:pt x="124" y="285"/>
                        <a:pt x="111" y="296"/>
                      </a:cubicBezTo>
                      <a:cubicBezTo>
                        <a:pt x="79" y="323"/>
                        <a:pt x="103" y="353"/>
                        <a:pt x="52" y="369"/>
                      </a:cubicBezTo>
                      <a:cubicBezTo>
                        <a:pt x="29" y="404"/>
                        <a:pt x="29" y="436"/>
                        <a:pt x="15" y="473"/>
                      </a:cubicBezTo>
                      <a:cubicBezTo>
                        <a:pt x="0" y="514"/>
                        <a:pt x="1" y="482"/>
                        <a:pt x="1" y="502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51" name="Freeform 8"/>
                <p:cNvSpPr>
                  <a:spLocks/>
                </p:cNvSpPr>
                <p:nvPr/>
              </p:nvSpPr>
              <p:spPr bwMode="auto">
                <a:xfrm>
                  <a:off x="1202" y="2688"/>
                  <a:ext cx="46" cy="635"/>
                </a:xfrm>
                <a:custGeom>
                  <a:avLst/>
                  <a:gdLst>
                    <a:gd name="T0" fmla="*/ 46 w 46"/>
                    <a:gd name="T1" fmla="*/ 0 h 635"/>
                    <a:gd name="T2" fmla="*/ 16 w 46"/>
                    <a:gd name="T3" fmla="*/ 118 h 635"/>
                    <a:gd name="T4" fmla="*/ 9 w 46"/>
                    <a:gd name="T5" fmla="*/ 450 h 635"/>
                    <a:gd name="T6" fmla="*/ 2 w 46"/>
                    <a:gd name="T7" fmla="*/ 635 h 6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635"/>
                    <a:gd name="T14" fmla="*/ 46 w 46"/>
                    <a:gd name="T15" fmla="*/ 635 h 6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635">
                      <a:moveTo>
                        <a:pt x="46" y="0"/>
                      </a:moveTo>
                      <a:cubicBezTo>
                        <a:pt x="40" y="43"/>
                        <a:pt x="31" y="78"/>
                        <a:pt x="16" y="118"/>
                      </a:cubicBezTo>
                      <a:cubicBezTo>
                        <a:pt x="19" y="207"/>
                        <a:pt x="40" y="352"/>
                        <a:pt x="9" y="450"/>
                      </a:cubicBezTo>
                      <a:cubicBezTo>
                        <a:pt x="0" y="581"/>
                        <a:pt x="2" y="519"/>
                        <a:pt x="2" y="635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52" name="Freeform 9"/>
                <p:cNvSpPr>
                  <a:spLocks/>
                </p:cNvSpPr>
                <p:nvPr/>
              </p:nvSpPr>
              <p:spPr bwMode="auto">
                <a:xfrm>
                  <a:off x="1181" y="2673"/>
                  <a:ext cx="339" cy="643"/>
                </a:xfrm>
                <a:custGeom>
                  <a:avLst/>
                  <a:gdLst>
                    <a:gd name="T0" fmla="*/ 23 w 340"/>
                    <a:gd name="T1" fmla="*/ 0 h 643"/>
                    <a:gd name="T2" fmla="*/ 67 w 340"/>
                    <a:gd name="T3" fmla="*/ 177 h 643"/>
                    <a:gd name="T4" fmla="*/ 119 w 340"/>
                    <a:gd name="T5" fmla="*/ 266 h 643"/>
                    <a:gd name="T6" fmla="*/ 126 w 340"/>
                    <a:gd name="T7" fmla="*/ 288 h 643"/>
                    <a:gd name="T8" fmla="*/ 133 w 340"/>
                    <a:gd name="T9" fmla="*/ 347 h 643"/>
                    <a:gd name="T10" fmla="*/ 148 w 340"/>
                    <a:gd name="T11" fmla="*/ 369 h 643"/>
                    <a:gd name="T12" fmla="*/ 185 w 340"/>
                    <a:gd name="T13" fmla="*/ 436 h 643"/>
                    <a:gd name="T14" fmla="*/ 229 w 340"/>
                    <a:gd name="T15" fmla="*/ 473 h 643"/>
                    <a:gd name="T16" fmla="*/ 244 w 340"/>
                    <a:gd name="T17" fmla="*/ 495 h 643"/>
                    <a:gd name="T18" fmla="*/ 289 w 340"/>
                    <a:gd name="T19" fmla="*/ 525 h 643"/>
                    <a:gd name="T20" fmla="*/ 311 w 340"/>
                    <a:gd name="T21" fmla="*/ 547 h 643"/>
                    <a:gd name="T22" fmla="*/ 340 w 340"/>
                    <a:gd name="T23" fmla="*/ 643 h 6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0"/>
                    <a:gd name="T37" fmla="*/ 0 h 643"/>
                    <a:gd name="T38" fmla="*/ 340 w 340"/>
                    <a:gd name="T39" fmla="*/ 643 h 6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0" h="643">
                      <a:moveTo>
                        <a:pt x="23" y="0"/>
                      </a:moveTo>
                      <a:cubicBezTo>
                        <a:pt x="28" y="95"/>
                        <a:pt x="0" y="135"/>
                        <a:pt x="67" y="177"/>
                      </a:cubicBezTo>
                      <a:cubicBezTo>
                        <a:pt x="87" y="208"/>
                        <a:pt x="99" y="237"/>
                        <a:pt x="119" y="266"/>
                      </a:cubicBezTo>
                      <a:cubicBezTo>
                        <a:pt x="121" y="273"/>
                        <a:pt x="125" y="280"/>
                        <a:pt x="126" y="288"/>
                      </a:cubicBezTo>
                      <a:cubicBezTo>
                        <a:pt x="129" y="308"/>
                        <a:pt x="128" y="328"/>
                        <a:pt x="133" y="347"/>
                      </a:cubicBezTo>
                      <a:cubicBezTo>
                        <a:pt x="135" y="356"/>
                        <a:pt x="144" y="361"/>
                        <a:pt x="148" y="369"/>
                      </a:cubicBezTo>
                      <a:cubicBezTo>
                        <a:pt x="162" y="396"/>
                        <a:pt x="152" y="413"/>
                        <a:pt x="185" y="436"/>
                      </a:cubicBezTo>
                      <a:cubicBezTo>
                        <a:pt x="207" y="451"/>
                        <a:pt x="211" y="452"/>
                        <a:pt x="229" y="473"/>
                      </a:cubicBezTo>
                      <a:cubicBezTo>
                        <a:pt x="235" y="480"/>
                        <a:pt x="237" y="489"/>
                        <a:pt x="244" y="495"/>
                      </a:cubicBezTo>
                      <a:cubicBezTo>
                        <a:pt x="258" y="507"/>
                        <a:pt x="276" y="512"/>
                        <a:pt x="289" y="525"/>
                      </a:cubicBezTo>
                      <a:cubicBezTo>
                        <a:pt x="296" y="532"/>
                        <a:pt x="304" y="540"/>
                        <a:pt x="311" y="547"/>
                      </a:cubicBezTo>
                      <a:cubicBezTo>
                        <a:pt x="321" y="580"/>
                        <a:pt x="325" y="612"/>
                        <a:pt x="340" y="643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53" name="Freeform 10"/>
                <p:cNvSpPr>
                  <a:spLocks/>
                </p:cNvSpPr>
                <p:nvPr/>
              </p:nvSpPr>
              <p:spPr bwMode="auto">
                <a:xfrm>
                  <a:off x="1252" y="2710"/>
                  <a:ext cx="469" cy="494"/>
                </a:xfrm>
                <a:custGeom>
                  <a:avLst/>
                  <a:gdLst>
                    <a:gd name="T0" fmla="*/ 3 w 469"/>
                    <a:gd name="T1" fmla="*/ 0 h 495"/>
                    <a:gd name="T2" fmla="*/ 26 w 469"/>
                    <a:gd name="T3" fmla="*/ 89 h 495"/>
                    <a:gd name="T4" fmla="*/ 92 w 469"/>
                    <a:gd name="T5" fmla="*/ 118 h 495"/>
                    <a:gd name="T6" fmla="*/ 158 w 469"/>
                    <a:gd name="T7" fmla="*/ 200 h 495"/>
                    <a:gd name="T8" fmla="*/ 277 w 469"/>
                    <a:gd name="T9" fmla="*/ 288 h 495"/>
                    <a:gd name="T10" fmla="*/ 321 w 469"/>
                    <a:gd name="T11" fmla="*/ 318 h 495"/>
                    <a:gd name="T12" fmla="*/ 365 w 469"/>
                    <a:gd name="T13" fmla="*/ 332 h 495"/>
                    <a:gd name="T14" fmla="*/ 424 w 469"/>
                    <a:gd name="T15" fmla="*/ 384 h 495"/>
                    <a:gd name="T16" fmla="*/ 446 w 469"/>
                    <a:gd name="T17" fmla="*/ 451 h 495"/>
                    <a:gd name="T18" fmla="*/ 461 w 469"/>
                    <a:gd name="T19" fmla="*/ 473 h 495"/>
                    <a:gd name="T20" fmla="*/ 469 w 469"/>
                    <a:gd name="T21" fmla="*/ 495 h 4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9"/>
                    <a:gd name="T34" fmla="*/ 0 h 495"/>
                    <a:gd name="T35" fmla="*/ 469 w 469"/>
                    <a:gd name="T36" fmla="*/ 495 h 4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9" h="495">
                      <a:moveTo>
                        <a:pt x="3" y="0"/>
                      </a:moveTo>
                      <a:cubicBezTo>
                        <a:pt x="8" y="39"/>
                        <a:pt x="0" y="63"/>
                        <a:pt x="26" y="89"/>
                      </a:cubicBezTo>
                      <a:cubicBezTo>
                        <a:pt x="43" y="106"/>
                        <a:pt x="92" y="118"/>
                        <a:pt x="92" y="118"/>
                      </a:cubicBezTo>
                      <a:cubicBezTo>
                        <a:pt x="126" y="141"/>
                        <a:pt x="131" y="172"/>
                        <a:pt x="158" y="200"/>
                      </a:cubicBezTo>
                      <a:cubicBezTo>
                        <a:pt x="175" y="247"/>
                        <a:pt x="231" y="274"/>
                        <a:pt x="277" y="288"/>
                      </a:cubicBezTo>
                      <a:cubicBezTo>
                        <a:pt x="292" y="298"/>
                        <a:pt x="304" y="313"/>
                        <a:pt x="321" y="318"/>
                      </a:cubicBezTo>
                      <a:cubicBezTo>
                        <a:pt x="336" y="323"/>
                        <a:pt x="365" y="332"/>
                        <a:pt x="365" y="332"/>
                      </a:cubicBezTo>
                      <a:cubicBezTo>
                        <a:pt x="389" y="348"/>
                        <a:pt x="400" y="368"/>
                        <a:pt x="424" y="384"/>
                      </a:cubicBezTo>
                      <a:cubicBezTo>
                        <a:pt x="432" y="406"/>
                        <a:pt x="433" y="432"/>
                        <a:pt x="446" y="451"/>
                      </a:cubicBezTo>
                      <a:cubicBezTo>
                        <a:pt x="451" y="458"/>
                        <a:pt x="457" y="465"/>
                        <a:pt x="461" y="473"/>
                      </a:cubicBezTo>
                      <a:cubicBezTo>
                        <a:pt x="465" y="480"/>
                        <a:pt x="469" y="495"/>
                        <a:pt x="469" y="495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54" name="Freeform 11"/>
                <p:cNvSpPr>
                  <a:spLocks/>
                </p:cNvSpPr>
                <p:nvPr/>
              </p:nvSpPr>
              <p:spPr bwMode="auto">
                <a:xfrm>
                  <a:off x="1452" y="2962"/>
                  <a:ext cx="62" cy="178"/>
                </a:xfrm>
                <a:custGeom>
                  <a:avLst/>
                  <a:gdLst>
                    <a:gd name="T0" fmla="*/ 0 w 62"/>
                    <a:gd name="T1" fmla="*/ 0 h 178"/>
                    <a:gd name="T2" fmla="*/ 8 w 62"/>
                    <a:gd name="T3" fmla="*/ 46 h 178"/>
                    <a:gd name="T4" fmla="*/ 18 w 62"/>
                    <a:gd name="T5" fmla="*/ 58 h 178"/>
                    <a:gd name="T6" fmla="*/ 38 w 62"/>
                    <a:gd name="T7" fmla="*/ 124 h 178"/>
                    <a:gd name="T8" fmla="*/ 52 w 62"/>
                    <a:gd name="T9" fmla="*/ 166 h 178"/>
                    <a:gd name="T10" fmla="*/ 62 w 62"/>
                    <a:gd name="T11" fmla="*/ 178 h 1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78"/>
                    <a:gd name="T20" fmla="*/ 62 w 62"/>
                    <a:gd name="T21" fmla="*/ 178 h 1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78">
                      <a:moveTo>
                        <a:pt x="0" y="0"/>
                      </a:moveTo>
                      <a:cubicBezTo>
                        <a:pt x="1" y="9"/>
                        <a:pt x="1" y="36"/>
                        <a:pt x="8" y="46"/>
                      </a:cubicBezTo>
                      <a:cubicBezTo>
                        <a:pt x="14" y="55"/>
                        <a:pt x="14" y="48"/>
                        <a:pt x="18" y="58"/>
                      </a:cubicBezTo>
                      <a:cubicBezTo>
                        <a:pt x="27" y="79"/>
                        <a:pt x="30" y="103"/>
                        <a:pt x="38" y="124"/>
                      </a:cubicBezTo>
                      <a:cubicBezTo>
                        <a:pt x="43" y="137"/>
                        <a:pt x="47" y="154"/>
                        <a:pt x="52" y="166"/>
                      </a:cubicBezTo>
                      <a:cubicBezTo>
                        <a:pt x="54" y="171"/>
                        <a:pt x="62" y="178"/>
                        <a:pt x="62" y="178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55" name="Freeform 12"/>
                <p:cNvSpPr>
                  <a:spLocks/>
                </p:cNvSpPr>
                <p:nvPr/>
              </p:nvSpPr>
              <p:spPr bwMode="auto">
                <a:xfrm>
                  <a:off x="1014" y="2964"/>
                  <a:ext cx="24" cy="180"/>
                </a:xfrm>
                <a:custGeom>
                  <a:avLst/>
                  <a:gdLst>
                    <a:gd name="T0" fmla="*/ 0 w 24"/>
                    <a:gd name="T1" fmla="*/ 0 h 180"/>
                    <a:gd name="T2" fmla="*/ 12 w 24"/>
                    <a:gd name="T3" fmla="*/ 122 h 180"/>
                    <a:gd name="T4" fmla="*/ 24 w 24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180"/>
                    <a:gd name="T11" fmla="*/ 24 w 24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180">
                      <a:moveTo>
                        <a:pt x="0" y="0"/>
                      </a:moveTo>
                      <a:cubicBezTo>
                        <a:pt x="5" y="41"/>
                        <a:pt x="2" y="82"/>
                        <a:pt x="12" y="122"/>
                      </a:cubicBezTo>
                      <a:cubicBezTo>
                        <a:pt x="11" y="140"/>
                        <a:pt x="3" y="170"/>
                        <a:pt x="24" y="180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56" name="Freeform 13"/>
                <p:cNvSpPr>
                  <a:spLocks/>
                </p:cNvSpPr>
                <p:nvPr/>
              </p:nvSpPr>
              <p:spPr bwMode="auto">
                <a:xfrm>
                  <a:off x="1226" y="3078"/>
                  <a:ext cx="138" cy="296"/>
                </a:xfrm>
                <a:custGeom>
                  <a:avLst/>
                  <a:gdLst>
                    <a:gd name="T0" fmla="*/ 0 w 138"/>
                    <a:gd name="T1" fmla="*/ 0 h 296"/>
                    <a:gd name="T2" fmla="*/ 46 w 138"/>
                    <a:gd name="T3" fmla="*/ 48 h 296"/>
                    <a:gd name="T4" fmla="*/ 62 w 138"/>
                    <a:gd name="T5" fmla="*/ 106 h 296"/>
                    <a:gd name="T6" fmla="*/ 78 w 138"/>
                    <a:gd name="T7" fmla="*/ 226 h 296"/>
                    <a:gd name="T8" fmla="*/ 118 w 138"/>
                    <a:gd name="T9" fmla="*/ 268 h 296"/>
                    <a:gd name="T10" fmla="*/ 120 w 138"/>
                    <a:gd name="T11" fmla="*/ 276 h 296"/>
                    <a:gd name="T12" fmla="*/ 126 w 138"/>
                    <a:gd name="T13" fmla="*/ 280 h 296"/>
                    <a:gd name="T14" fmla="*/ 138 w 138"/>
                    <a:gd name="T15" fmla="*/ 296 h 2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296"/>
                    <a:gd name="T26" fmla="*/ 138 w 138"/>
                    <a:gd name="T27" fmla="*/ 296 h 2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296">
                      <a:moveTo>
                        <a:pt x="0" y="0"/>
                      </a:moveTo>
                      <a:cubicBezTo>
                        <a:pt x="3" y="8"/>
                        <a:pt x="37" y="35"/>
                        <a:pt x="46" y="48"/>
                      </a:cubicBezTo>
                      <a:cubicBezTo>
                        <a:pt x="51" y="67"/>
                        <a:pt x="57" y="87"/>
                        <a:pt x="62" y="106"/>
                      </a:cubicBezTo>
                      <a:cubicBezTo>
                        <a:pt x="65" y="145"/>
                        <a:pt x="65" y="188"/>
                        <a:pt x="78" y="226"/>
                      </a:cubicBezTo>
                      <a:cubicBezTo>
                        <a:pt x="83" y="242"/>
                        <a:pt x="108" y="253"/>
                        <a:pt x="118" y="268"/>
                      </a:cubicBezTo>
                      <a:cubicBezTo>
                        <a:pt x="119" y="271"/>
                        <a:pt x="118" y="274"/>
                        <a:pt x="120" y="276"/>
                      </a:cubicBezTo>
                      <a:cubicBezTo>
                        <a:pt x="121" y="278"/>
                        <a:pt x="125" y="278"/>
                        <a:pt x="126" y="280"/>
                      </a:cubicBezTo>
                      <a:cubicBezTo>
                        <a:pt x="130" y="287"/>
                        <a:pt x="127" y="296"/>
                        <a:pt x="138" y="296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1202" y="2656"/>
                <a:ext cx="61" cy="170"/>
              </a:xfrm>
              <a:custGeom>
                <a:avLst/>
                <a:gdLst>
                  <a:gd name="T0" fmla="*/ 0 w 61"/>
                  <a:gd name="T1" fmla="*/ 2 h 170"/>
                  <a:gd name="T2" fmla="*/ 0 w 61"/>
                  <a:gd name="T3" fmla="*/ 40 h 170"/>
                  <a:gd name="T4" fmla="*/ 2 w 61"/>
                  <a:gd name="T5" fmla="*/ 146 h 170"/>
                  <a:gd name="T6" fmla="*/ 22 w 61"/>
                  <a:gd name="T7" fmla="*/ 170 h 170"/>
                  <a:gd name="T8" fmla="*/ 38 w 61"/>
                  <a:gd name="T9" fmla="*/ 134 h 170"/>
                  <a:gd name="T10" fmla="*/ 48 w 61"/>
                  <a:gd name="T11" fmla="*/ 90 h 170"/>
                  <a:gd name="T12" fmla="*/ 58 w 61"/>
                  <a:gd name="T13" fmla="*/ 66 h 170"/>
                  <a:gd name="T14" fmla="*/ 60 w 61"/>
                  <a:gd name="T15" fmla="*/ 18 h 170"/>
                  <a:gd name="T16" fmla="*/ 52 w 61"/>
                  <a:gd name="T17" fmla="*/ 6 h 170"/>
                  <a:gd name="T18" fmla="*/ 0 w 61"/>
                  <a:gd name="T19" fmla="*/ 2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70"/>
                  <a:gd name="T32" fmla="*/ 61 w 61"/>
                  <a:gd name="T33" fmla="*/ 170 h 1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70">
                    <a:moveTo>
                      <a:pt x="0" y="2"/>
                    </a:moveTo>
                    <a:cubicBezTo>
                      <a:pt x="6" y="19"/>
                      <a:pt x="0" y="0"/>
                      <a:pt x="0" y="40"/>
                    </a:cubicBezTo>
                    <a:cubicBezTo>
                      <a:pt x="0" y="75"/>
                      <a:pt x="1" y="111"/>
                      <a:pt x="2" y="146"/>
                    </a:cubicBezTo>
                    <a:cubicBezTo>
                      <a:pt x="2" y="156"/>
                      <a:pt x="22" y="170"/>
                      <a:pt x="22" y="170"/>
                    </a:cubicBezTo>
                    <a:cubicBezTo>
                      <a:pt x="30" y="158"/>
                      <a:pt x="27" y="145"/>
                      <a:pt x="38" y="134"/>
                    </a:cubicBezTo>
                    <a:cubicBezTo>
                      <a:pt x="43" y="119"/>
                      <a:pt x="41" y="104"/>
                      <a:pt x="48" y="90"/>
                    </a:cubicBezTo>
                    <a:cubicBezTo>
                      <a:pt x="52" y="82"/>
                      <a:pt x="58" y="66"/>
                      <a:pt x="58" y="66"/>
                    </a:cubicBezTo>
                    <a:cubicBezTo>
                      <a:pt x="59" y="50"/>
                      <a:pt x="60" y="34"/>
                      <a:pt x="60" y="18"/>
                    </a:cubicBezTo>
                    <a:cubicBezTo>
                      <a:pt x="60" y="1"/>
                      <a:pt x="61" y="3"/>
                      <a:pt x="52" y="6"/>
                    </a:cubicBezTo>
                    <a:cubicBezTo>
                      <a:pt x="34" y="3"/>
                      <a:pt x="18" y="7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130" name="AutoShape 21"/>
              <p:cNvSpPr>
                <a:spLocks noChangeArrowheads="1"/>
              </p:cNvSpPr>
              <p:nvPr/>
            </p:nvSpPr>
            <p:spPr bwMode="auto">
              <a:xfrm>
                <a:off x="1191" y="2614"/>
                <a:ext cx="91" cy="45"/>
              </a:xfrm>
              <a:prstGeom prst="triangle">
                <a:avLst>
                  <a:gd name="adj" fmla="val 50000"/>
                </a:avLst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299" name="Group 51"/>
              <p:cNvGrpSpPr>
                <a:grpSpLocks/>
              </p:cNvGrpSpPr>
              <p:nvPr/>
            </p:nvGrpSpPr>
            <p:grpSpPr bwMode="auto">
              <a:xfrm>
                <a:off x="530" y="1558"/>
                <a:ext cx="1200" cy="1108"/>
                <a:chOff x="530" y="1558"/>
                <a:chExt cx="1200" cy="1108"/>
              </a:xfrm>
            </p:grpSpPr>
            <p:grpSp>
              <p:nvGrpSpPr>
                <p:cNvPr id="53307" name="Group 28"/>
                <p:cNvGrpSpPr>
                  <a:grpSpLocks/>
                </p:cNvGrpSpPr>
                <p:nvPr/>
              </p:nvGrpSpPr>
              <p:grpSpPr bwMode="auto">
                <a:xfrm>
                  <a:off x="1239" y="1872"/>
                  <a:ext cx="491" cy="775"/>
                  <a:chOff x="1239" y="1512"/>
                  <a:chExt cx="743" cy="1135"/>
                </a:xfrm>
              </p:grpSpPr>
              <p:sp>
                <p:nvSpPr>
                  <p:cNvPr id="148" name="Freeform 26"/>
                  <p:cNvSpPr>
                    <a:spLocks/>
                  </p:cNvSpPr>
                  <p:nvPr/>
                </p:nvSpPr>
                <p:spPr bwMode="auto">
                  <a:xfrm>
                    <a:off x="1274" y="1512"/>
                    <a:ext cx="708" cy="786"/>
                  </a:xfrm>
                  <a:custGeom>
                    <a:avLst/>
                    <a:gdLst>
                      <a:gd name="T0" fmla="*/ 73 w 708"/>
                      <a:gd name="T1" fmla="*/ 753 h 786"/>
                      <a:gd name="T2" fmla="*/ 46 w 708"/>
                      <a:gd name="T3" fmla="*/ 735 h 786"/>
                      <a:gd name="T4" fmla="*/ 22 w 708"/>
                      <a:gd name="T5" fmla="*/ 690 h 786"/>
                      <a:gd name="T6" fmla="*/ 13 w 708"/>
                      <a:gd name="T7" fmla="*/ 636 h 786"/>
                      <a:gd name="T8" fmla="*/ 7 w 708"/>
                      <a:gd name="T9" fmla="*/ 618 h 786"/>
                      <a:gd name="T10" fmla="*/ 13 w 708"/>
                      <a:gd name="T11" fmla="*/ 552 h 786"/>
                      <a:gd name="T12" fmla="*/ 37 w 708"/>
                      <a:gd name="T13" fmla="*/ 393 h 786"/>
                      <a:gd name="T14" fmla="*/ 67 w 708"/>
                      <a:gd name="T15" fmla="*/ 288 h 786"/>
                      <a:gd name="T16" fmla="*/ 91 w 708"/>
                      <a:gd name="T17" fmla="*/ 279 h 786"/>
                      <a:gd name="T18" fmla="*/ 121 w 708"/>
                      <a:gd name="T19" fmla="*/ 249 h 786"/>
                      <a:gd name="T20" fmla="*/ 130 w 708"/>
                      <a:gd name="T21" fmla="*/ 231 h 786"/>
                      <a:gd name="T22" fmla="*/ 175 w 708"/>
                      <a:gd name="T23" fmla="*/ 186 h 786"/>
                      <a:gd name="T24" fmla="*/ 316 w 708"/>
                      <a:gd name="T25" fmla="*/ 96 h 786"/>
                      <a:gd name="T26" fmla="*/ 361 w 708"/>
                      <a:gd name="T27" fmla="*/ 78 h 786"/>
                      <a:gd name="T28" fmla="*/ 469 w 708"/>
                      <a:gd name="T29" fmla="*/ 57 h 786"/>
                      <a:gd name="T30" fmla="*/ 535 w 708"/>
                      <a:gd name="T31" fmla="*/ 27 h 786"/>
                      <a:gd name="T32" fmla="*/ 673 w 708"/>
                      <a:gd name="T33" fmla="*/ 0 h 786"/>
                      <a:gd name="T34" fmla="*/ 670 w 708"/>
                      <a:gd name="T35" fmla="*/ 27 h 786"/>
                      <a:gd name="T36" fmla="*/ 679 w 708"/>
                      <a:gd name="T37" fmla="*/ 60 h 786"/>
                      <a:gd name="T38" fmla="*/ 673 w 708"/>
                      <a:gd name="T39" fmla="*/ 246 h 786"/>
                      <a:gd name="T40" fmla="*/ 664 w 708"/>
                      <a:gd name="T41" fmla="*/ 291 h 786"/>
                      <a:gd name="T42" fmla="*/ 634 w 708"/>
                      <a:gd name="T43" fmla="*/ 408 h 786"/>
                      <a:gd name="T44" fmla="*/ 592 w 708"/>
                      <a:gd name="T45" fmla="*/ 519 h 786"/>
                      <a:gd name="T46" fmla="*/ 586 w 708"/>
                      <a:gd name="T47" fmla="*/ 543 h 786"/>
                      <a:gd name="T48" fmla="*/ 574 w 708"/>
                      <a:gd name="T49" fmla="*/ 567 h 786"/>
                      <a:gd name="T50" fmla="*/ 553 w 708"/>
                      <a:gd name="T51" fmla="*/ 636 h 786"/>
                      <a:gd name="T52" fmla="*/ 547 w 708"/>
                      <a:gd name="T53" fmla="*/ 654 h 786"/>
                      <a:gd name="T54" fmla="*/ 529 w 708"/>
                      <a:gd name="T55" fmla="*/ 669 h 786"/>
                      <a:gd name="T56" fmla="*/ 502 w 708"/>
                      <a:gd name="T57" fmla="*/ 681 h 786"/>
                      <a:gd name="T58" fmla="*/ 481 w 708"/>
                      <a:gd name="T59" fmla="*/ 711 h 786"/>
                      <a:gd name="T60" fmla="*/ 415 w 708"/>
                      <a:gd name="T61" fmla="*/ 732 h 786"/>
                      <a:gd name="T62" fmla="*/ 376 w 708"/>
                      <a:gd name="T63" fmla="*/ 762 h 786"/>
                      <a:gd name="T64" fmla="*/ 349 w 708"/>
                      <a:gd name="T65" fmla="*/ 768 h 786"/>
                      <a:gd name="T66" fmla="*/ 289 w 708"/>
                      <a:gd name="T67" fmla="*/ 786 h 786"/>
                      <a:gd name="T68" fmla="*/ 220 w 708"/>
                      <a:gd name="T69" fmla="*/ 783 h 786"/>
                      <a:gd name="T70" fmla="*/ 154 w 708"/>
                      <a:gd name="T71" fmla="*/ 759 h 786"/>
                      <a:gd name="T72" fmla="*/ 73 w 708"/>
                      <a:gd name="T73" fmla="*/ 753 h 78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08"/>
                      <a:gd name="T112" fmla="*/ 0 h 786"/>
                      <a:gd name="T113" fmla="*/ 708 w 708"/>
                      <a:gd name="T114" fmla="*/ 786 h 78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08" h="786">
                        <a:moveTo>
                          <a:pt x="73" y="753"/>
                        </a:moveTo>
                        <a:cubicBezTo>
                          <a:pt x="64" y="744"/>
                          <a:pt x="58" y="739"/>
                          <a:pt x="46" y="735"/>
                        </a:cubicBezTo>
                        <a:cubicBezTo>
                          <a:pt x="37" y="721"/>
                          <a:pt x="27" y="706"/>
                          <a:pt x="22" y="690"/>
                        </a:cubicBezTo>
                        <a:cubicBezTo>
                          <a:pt x="20" y="673"/>
                          <a:pt x="17" y="653"/>
                          <a:pt x="13" y="636"/>
                        </a:cubicBezTo>
                        <a:cubicBezTo>
                          <a:pt x="12" y="630"/>
                          <a:pt x="7" y="618"/>
                          <a:pt x="7" y="618"/>
                        </a:cubicBezTo>
                        <a:cubicBezTo>
                          <a:pt x="4" y="592"/>
                          <a:pt x="3" y="576"/>
                          <a:pt x="13" y="552"/>
                        </a:cubicBezTo>
                        <a:cubicBezTo>
                          <a:pt x="7" y="480"/>
                          <a:pt x="0" y="448"/>
                          <a:pt x="37" y="393"/>
                        </a:cubicBezTo>
                        <a:cubicBezTo>
                          <a:pt x="41" y="358"/>
                          <a:pt x="56" y="322"/>
                          <a:pt x="67" y="288"/>
                        </a:cubicBezTo>
                        <a:cubicBezTo>
                          <a:pt x="67" y="287"/>
                          <a:pt x="87" y="280"/>
                          <a:pt x="91" y="279"/>
                        </a:cubicBezTo>
                        <a:cubicBezTo>
                          <a:pt x="101" y="264"/>
                          <a:pt x="101" y="254"/>
                          <a:pt x="121" y="249"/>
                        </a:cubicBezTo>
                        <a:cubicBezTo>
                          <a:pt x="125" y="243"/>
                          <a:pt x="126" y="236"/>
                          <a:pt x="130" y="231"/>
                        </a:cubicBezTo>
                        <a:cubicBezTo>
                          <a:pt x="143" y="215"/>
                          <a:pt x="164" y="203"/>
                          <a:pt x="175" y="186"/>
                        </a:cubicBezTo>
                        <a:cubicBezTo>
                          <a:pt x="210" y="134"/>
                          <a:pt x="254" y="105"/>
                          <a:pt x="316" y="96"/>
                        </a:cubicBezTo>
                        <a:cubicBezTo>
                          <a:pt x="329" y="83"/>
                          <a:pt x="344" y="82"/>
                          <a:pt x="361" y="78"/>
                        </a:cubicBezTo>
                        <a:cubicBezTo>
                          <a:pt x="397" y="69"/>
                          <a:pt x="433" y="62"/>
                          <a:pt x="469" y="57"/>
                        </a:cubicBezTo>
                        <a:cubicBezTo>
                          <a:pt x="483" y="37"/>
                          <a:pt x="512" y="33"/>
                          <a:pt x="535" y="27"/>
                        </a:cubicBezTo>
                        <a:cubicBezTo>
                          <a:pt x="580" y="15"/>
                          <a:pt x="627" y="9"/>
                          <a:pt x="673" y="0"/>
                        </a:cubicBezTo>
                        <a:cubicBezTo>
                          <a:pt x="676" y="9"/>
                          <a:pt x="670" y="27"/>
                          <a:pt x="670" y="27"/>
                        </a:cubicBezTo>
                        <a:cubicBezTo>
                          <a:pt x="672" y="38"/>
                          <a:pt x="679" y="60"/>
                          <a:pt x="679" y="60"/>
                        </a:cubicBezTo>
                        <a:cubicBezTo>
                          <a:pt x="687" y="121"/>
                          <a:pt x="708" y="194"/>
                          <a:pt x="673" y="246"/>
                        </a:cubicBezTo>
                        <a:cubicBezTo>
                          <a:pt x="669" y="261"/>
                          <a:pt x="669" y="276"/>
                          <a:pt x="664" y="291"/>
                        </a:cubicBezTo>
                        <a:cubicBezTo>
                          <a:pt x="662" y="329"/>
                          <a:pt x="663" y="379"/>
                          <a:pt x="634" y="408"/>
                        </a:cubicBezTo>
                        <a:cubicBezTo>
                          <a:pt x="631" y="448"/>
                          <a:pt x="639" y="503"/>
                          <a:pt x="592" y="519"/>
                        </a:cubicBezTo>
                        <a:cubicBezTo>
                          <a:pt x="590" y="527"/>
                          <a:pt x="588" y="535"/>
                          <a:pt x="586" y="543"/>
                        </a:cubicBezTo>
                        <a:cubicBezTo>
                          <a:pt x="584" y="552"/>
                          <a:pt x="574" y="567"/>
                          <a:pt x="574" y="567"/>
                        </a:cubicBezTo>
                        <a:cubicBezTo>
                          <a:pt x="570" y="592"/>
                          <a:pt x="561" y="612"/>
                          <a:pt x="553" y="636"/>
                        </a:cubicBezTo>
                        <a:cubicBezTo>
                          <a:pt x="551" y="642"/>
                          <a:pt x="552" y="650"/>
                          <a:pt x="547" y="654"/>
                        </a:cubicBezTo>
                        <a:cubicBezTo>
                          <a:pt x="541" y="658"/>
                          <a:pt x="536" y="665"/>
                          <a:pt x="529" y="669"/>
                        </a:cubicBezTo>
                        <a:cubicBezTo>
                          <a:pt x="510" y="681"/>
                          <a:pt x="519" y="669"/>
                          <a:pt x="502" y="681"/>
                        </a:cubicBezTo>
                        <a:cubicBezTo>
                          <a:pt x="491" y="689"/>
                          <a:pt x="490" y="703"/>
                          <a:pt x="481" y="711"/>
                        </a:cubicBezTo>
                        <a:cubicBezTo>
                          <a:pt x="470" y="720"/>
                          <a:pt x="430" y="728"/>
                          <a:pt x="415" y="732"/>
                        </a:cubicBezTo>
                        <a:cubicBezTo>
                          <a:pt x="399" y="736"/>
                          <a:pt x="386" y="752"/>
                          <a:pt x="376" y="762"/>
                        </a:cubicBezTo>
                        <a:cubicBezTo>
                          <a:pt x="369" y="769"/>
                          <a:pt x="358" y="766"/>
                          <a:pt x="349" y="768"/>
                        </a:cubicBezTo>
                        <a:cubicBezTo>
                          <a:pt x="329" y="773"/>
                          <a:pt x="309" y="781"/>
                          <a:pt x="289" y="786"/>
                        </a:cubicBezTo>
                        <a:cubicBezTo>
                          <a:pt x="266" y="785"/>
                          <a:pt x="243" y="785"/>
                          <a:pt x="220" y="783"/>
                        </a:cubicBezTo>
                        <a:cubicBezTo>
                          <a:pt x="199" y="781"/>
                          <a:pt x="175" y="762"/>
                          <a:pt x="154" y="759"/>
                        </a:cubicBezTo>
                        <a:cubicBezTo>
                          <a:pt x="111" y="753"/>
                          <a:pt x="101" y="753"/>
                          <a:pt x="73" y="753"/>
                        </a:cubicBez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149" name="Freeform 23"/>
                  <p:cNvSpPr>
                    <a:spLocks/>
                  </p:cNvSpPr>
                  <p:nvPr/>
                </p:nvSpPr>
                <p:spPr bwMode="auto">
                  <a:xfrm>
                    <a:off x="1239" y="1539"/>
                    <a:ext cx="684" cy="1109"/>
                  </a:xfrm>
                  <a:custGeom>
                    <a:avLst/>
                    <a:gdLst>
                      <a:gd name="T0" fmla="*/ 0 w 684"/>
                      <a:gd name="T1" fmla="*/ 1104 h 1108"/>
                      <a:gd name="T2" fmla="*/ 0 w 684"/>
                      <a:gd name="T3" fmla="*/ 1029 h 1108"/>
                      <a:gd name="T4" fmla="*/ 15 w 684"/>
                      <a:gd name="T5" fmla="*/ 960 h 1108"/>
                      <a:gd name="T6" fmla="*/ 36 w 684"/>
                      <a:gd name="T7" fmla="*/ 879 h 1108"/>
                      <a:gd name="T8" fmla="*/ 42 w 684"/>
                      <a:gd name="T9" fmla="*/ 852 h 1108"/>
                      <a:gd name="T10" fmla="*/ 54 w 684"/>
                      <a:gd name="T11" fmla="*/ 834 h 1108"/>
                      <a:gd name="T12" fmla="*/ 75 w 684"/>
                      <a:gd name="T13" fmla="*/ 771 h 1108"/>
                      <a:gd name="T14" fmla="*/ 96 w 684"/>
                      <a:gd name="T15" fmla="*/ 726 h 1108"/>
                      <a:gd name="T16" fmla="*/ 147 w 684"/>
                      <a:gd name="T17" fmla="*/ 663 h 1108"/>
                      <a:gd name="T18" fmla="*/ 171 w 684"/>
                      <a:gd name="T19" fmla="*/ 618 h 1108"/>
                      <a:gd name="T20" fmla="*/ 243 w 684"/>
                      <a:gd name="T21" fmla="*/ 558 h 1108"/>
                      <a:gd name="T22" fmla="*/ 285 w 684"/>
                      <a:gd name="T23" fmla="*/ 504 h 1108"/>
                      <a:gd name="T24" fmla="*/ 312 w 684"/>
                      <a:gd name="T25" fmla="*/ 483 h 1108"/>
                      <a:gd name="T26" fmla="*/ 333 w 684"/>
                      <a:gd name="T27" fmla="*/ 462 h 1108"/>
                      <a:gd name="T28" fmla="*/ 375 w 684"/>
                      <a:gd name="T29" fmla="*/ 429 h 1108"/>
                      <a:gd name="T30" fmla="*/ 441 w 684"/>
                      <a:gd name="T31" fmla="*/ 378 h 1108"/>
                      <a:gd name="T32" fmla="*/ 501 w 684"/>
                      <a:gd name="T33" fmla="*/ 345 h 1108"/>
                      <a:gd name="T34" fmla="*/ 528 w 684"/>
                      <a:gd name="T35" fmla="*/ 327 h 1108"/>
                      <a:gd name="T36" fmla="*/ 537 w 684"/>
                      <a:gd name="T37" fmla="*/ 321 h 1108"/>
                      <a:gd name="T38" fmla="*/ 588 w 684"/>
                      <a:gd name="T39" fmla="*/ 264 h 1108"/>
                      <a:gd name="T40" fmla="*/ 609 w 684"/>
                      <a:gd name="T41" fmla="*/ 219 h 1108"/>
                      <a:gd name="T42" fmla="*/ 621 w 684"/>
                      <a:gd name="T43" fmla="*/ 201 h 1108"/>
                      <a:gd name="T44" fmla="*/ 633 w 684"/>
                      <a:gd name="T45" fmla="*/ 171 h 1108"/>
                      <a:gd name="T46" fmla="*/ 654 w 684"/>
                      <a:gd name="T47" fmla="*/ 99 h 1108"/>
                      <a:gd name="T48" fmla="*/ 666 w 684"/>
                      <a:gd name="T49" fmla="*/ 57 h 1108"/>
                      <a:gd name="T50" fmla="*/ 678 w 684"/>
                      <a:gd name="T51" fmla="*/ 39 h 1108"/>
                      <a:gd name="T52" fmla="*/ 681 w 684"/>
                      <a:gd name="T53" fmla="*/ 30 h 1108"/>
                      <a:gd name="T54" fmla="*/ 684 w 684"/>
                      <a:gd name="T55" fmla="*/ 0 h 1108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684"/>
                      <a:gd name="T85" fmla="*/ 0 h 1108"/>
                      <a:gd name="T86" fmla="*/ 684 w 684"/>
                      <a:gd name="T87" fmla="*/ 1108 h 1108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684" h="1108">
                        <a:moveTo>
                          <a:pt x="0" y="1104"/>
                        </a:moveTo>
                        <a:cubicBezTo>
                          <a:pt x="10" y="1073"/>
                          <a:pt x="0" y="1108"/>
                          <a:pt x="0" y="1029"/>
                        </a:cubicBezTo>
                        <a:cubicBezTo>
                          <a:pt x="0" y="1007"/>
                          <a:pt x="8" y="981"/>
                          <a:pt x="15" y="960"/>
                        </a:cubicBezTo>
                        <a:cubicBezTo>
                          <a:pt x="17" y="924"/>
                          <a:pt x="18" y="907"/>
                          <a:pt x="36" y="879"/>
                        </a:cubicBezTo>
                        <a:cubicBezTo>
                          <a:pt x="37" y="874"/>
                          <a:pt x="38" y="858"/>
                          <a:pt x="42" y="852"/>
                        </a:cubicBezTo>
                        <a:cubicBezTo>
                          <a:pt x="46" y="846"/>
                          <a:pt x="54" y="834"/>
                          <a:pt x="54" y="834"/>
                        </a:cubicBezTo>
                        <a:cubicBezTo>
                          <a:pt x="57" y="814"/>
                          <a:pt x="57" y="783"/>
                          <a:pt x="75" y="771"/>
                        </a:cubicBezTo>
                        <a:cubicBezTo>
                          <a:pt x="85" y="757"/>
                          <a:pt x="87" y="740"/>
                          <a:pt x="96" y="726"/>
                        </a:cubicBezTo>
                        <a:cubicBezTo>
                          <a:pt x="101" y="688"/>
                          <a:pt x="126" y="689"/>
                          <a:pt x="147" y="663"/>
                        </a:cubicBezTo>
                        <a:cubicBezTo>
                          <a:pt x="158" y="650"/>
                          <a:pt x="161" y="631"/>
                          <a:pt x="171" y="618"/>
                        </a:cubicBezTo>
                        <a:cubicBezTo>
                          <a:pt x="188" y="596"/>
                          <a:pt x="216" y="567"/>
                          <a:pt x="243" y="558"/>
                        </a:cubicBezTo>
                        <a:cubicBezTo>
                          <a:pt x="260" y="541"/>
                          <a:pt x="267" y="522"/>
                          <a:pt x="285" y="504"/>
                        </a:cubicBezTo>
                        <a:cubicBezTo>
                          <a:pt x="293" y="496"/>
                          <a:pt x="312" y="483"/>
                          <a:pt x="312" y="483"/>
                        </a:cubicBezTo>
                        <a:cubicBezTo>
                          <a:pt x="315" y="474"/>
                          <a:pt x="333" y="462"/>
                          <a:pt x="333" y="462"/>
                        </a:cubicBezTo>
                        <a:cubicBezTo>
                          <a:pt x="340" y="451"/>
                          <a:pt x="361" y="434"/>
                          <a:pt x="375" y="429"/>
                        </a:cubicBezTo>
                        <a:cubicBezTo>
                          <a:pt x="390" y="406"/>
                          <a:pt x="414" y="387"/>
                          <a:pt x="441" y="378"/>
                        </a:cubicBezTo>
                        <a:cubicBezTo>
                          <a:pt x="454" y="359"/>
                          <a:pt x="480" y="350"/>
                          <a:pt x="501" y="345"/>
                        </a:cubicBezTo>
                        <a:cubicBezTo>
                          <a:pt x="510" y="339"/>
                          <a:pt x="519" y="333"/>
                          <a:pt x="528" y="327"/>
                        </a:cubicBezTo>
                        <a:cubicBezTo>
                          <a:pt x="531" y="325"/>
                          <a:pt x="537" y="321"/>
                          <a:pt x="537" y="321"/>
                        </a:cubicBezTo>
                        <a:cubicBezTo>
                          <a:pt x="551" y="300"/>
                          <a:pt x="574" y="285"/>
                          <a:pt x="588" y="264"/>
                        </a:cubicBezTo>
                        <a:cubicBezTo>
                          <a:pt x="594" y="213"/>
                          <a:pt x="583" y="258"/>
                          <a:pt x="609" y="219"/>
                        </a:cubicBezTo>
                        <a:cubicBezTo>
                          <a:pt x="613" y="213"/>
                          <a:pt x="621" y="201"/>
                          <a:pt x="621" y="201"/>
                        </a:cubicBezTo>
                        <a:cubicBezTo>
                          <a:pt x="624" y="190"/>
                          <a:pt x="629" y="182"/>
                          <a:pt x="633" y="171"/>
                        </a:cubicBezTo>
                        <a:cubicBezTo>
                          <a:pt x="636" y="145"/>
                          <a:pt x="643" y="123"/>
                          <a:pt x="654" y="99"/>
                        </a:cubicBezTo>
                        <a:cubicBezTo>
                          <a:pt x="660" y="86"/>
                          <a:pt x="660" y="70"/>
                          <a:pt x="666" y="57"/>
                        </a:cubicBezTo>
                        <a:cubicBezTo>
                          <a:pt x="669" y="50"/>
                          <a:pt x="676" y="46"/>
                          <a:pt x="678" y="39"/>
                        </a:cubicBezTo>
                        <a:cubicBezTo>
                          <a:pt x="679" y="36"/>
                          <a:pt x="680" y="33"/>
                          <a:pt x="681" y="30"/>
                        </a:cubicBezTo>
                        <a:cubicBezTo>
                          <a:pt x="682" y="20"/>
                          <a:pt x="684" y="0"/>
                          <a:pt x="684" y="0"/>
                        </a:cubicBezTo>
                      </a:path>
                    </a:pathLst>
                  </a:custGeom>
                  <a:noFill/>
                  <a:ln w="381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</p:grpSp>
            <p:sp>
              <p:nvSpPr>
                <p:cNvPr id="140" name="Freeform 24"/>
                <p:cNvSpPr>
                  <a:spLocks/>
                </p:cNvSpPr>
                <p:nvPr/>
              </p:nvSpPr>
              <p:spPr bwMode="auto">
                <a:xfrm flipH="1">
                  <a:off x="544" y="1558"/>
                  <a:ext cx="684" cy="1109"/>
                </a:xfrm>
                <a:custGeom>
                  <a:avLst/>
                  <a:gdLst>
                    <a:gd name="T0" fmla="*/ 0 w 684"/>
                    <a:gd name="T1" fmla="*/ 1104 h 1108"/>
                    <a:gd name="T2" fmla="*/ 0 w 684"/>
                    <a:gd name="T3" fmla="*/ 1029 h 1108"/>
                    <a:gd name="T4" fmla="*/ 15 w 684"/>
                    <a:gd name="T5" fmla="*/ 960 h 1108"/>
                    <a:gd name="T6" fmla="*/ 36 w 684"/>
                    <a:gd name="T7" fmla="*/ 879 h 1108"/>
                    <a:gd name="T8" fmla="*/ 42 w 684"/>
                    <a:gd name="T9" fmla="*/ 852 h 1108"/>
                    <a:gd name="T10" fmla="*/ 54 w 684"/>
                    <a:gd name="T11" fmla="*/ 834 h 1108"/>
                    <a:gd name="T12" fmla="*/ 75 w 684"/>
                    <a:gd name="T13" fmla="*/ 771 h 1108"/>
                    <a:gd name="T14" fmla="*/ 96 w 684"/>
                    <a:gd name="T15" fmla="*/ 726 h 1108"/>
                    <a:gd name="T16" fmla="*/ 147 w 684"/>
                    <a:gd name="T17" fmla="*/ 663 h 1108"/>
                    <a:gd name="T18" fmla="*/ 171 w 684"/>
                    <a:gd name="T19" fmla="*/ 618 h 1108"/>
                    <a:gd name="T20" fmla="*/ 243 w 684"/>
                    <a:gd name="T21" fmla="*/ 558 h 1108"/>
                    <a:gd name="T22" fmla="*/ 285 w 684"/>
                    <a:gd name="T23" fmla="*/ 504 h 1108"/>
                    <a:gd name="T24" fmla="*/ 312 w 684"/>
                    <a:gd name="T25" fmla="*/ 483 h 1108"/>
                    <a:gd name="T26" fmla="*/ 333 w 684"/>
                    <a:gd name="T27" fmla="*/ 462 h 1108"/>
                    <a:gd name="T28" fmla="*/ 375 w 684"/>
                    <a:gd name="T29" fmla="*/ 429 h 1108"/>
                    <a:gd name="T30" fmla="*/ 441 w 684"/>
                    <a:gd name="T31" fmla="*/ 378 h 1108"/>
                    <a:gd name="T32" fmla="*/ 501 w 684"/>
                    <a:gd name="T33" fmla="*/ 345 h 1108"/>
                    <a:gd name="T34" fmla="*/ 528 w 684"/>
                    <a:gd name="T35" fmla="*/ 327 h 1108"/>
                    <a:gd name="T36" fmla="*/ 537 w 684"/>
                    <a:gd name="T37" fmla="*/ 321 h 1108"/>
                    <a:gd name="T38" fmla="*/ 588 w 684"/>
                    <a:gd name="T39" fmla="*/ 264 h 1108"/>
                    <a:gd name="T40" fmla="*/ 609 w 684"/>
                    <a:gd name="T41" fmla="*/ 219 h 1108"/>
                    <a:gd name="T42" fmla="*/ 621 w 684"/>
                    <a:gd name="T43" fmla="*/ 201 h 1108"/>
                    <a:gd name="T44" fmla="*/ 633 w 684"/>
                    <a:gd name="T45" fmla="*/ 171 h 1108"/>
                    <a:gd name="T46" fmla="*/ 654 w 684"/>
                    <a:gd name="T47" fmla="*/ 99 h 1108"/>
                    <a:gd name="T48" fmla="*/ 666 w 684"/>
                    <a:gd name="T49" fmla="*/ 57 h 1108"/>
                    <a:gd name="T50" fmla="*/ 678 w 684"/>
                    <a:gd name="T51" fmla="*/ 39 h 1108"/>
                    <a:gd name="T52" fmla="*/ 681 w 684"/>
                    <a:gd name="T53" fmla="*/ 30 h 1108"/>
                    <a:gd name="T54" fmla="*/ 684 w 684"/>
                    <a:gd name="T55" fmla="*/ 0 h 110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4"/>
                    <a:gd name="T85" fmla="*/ 0 h 1108"/>
                    <a:gd name="T86" fmla="*/ 684 w 684"/>
                    <a:gd name="T87" fmla="*/ 1108 h 110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4" h="1108">
                      <a:moveTo>
                        <a:pt x="0" y="1104"/>
                      </a:moveTo>
                      <a:cubicBezTo>
                        <a:pt x="10" y="1073"/>
                        <a:pt x="0" y="1108"/>
                        <a:pt x="0" y="1029"/>
                      </a:cubicBezTo>
                      <a:cubicBezTo>
                        <a:pt x="0" y="1007"/>
                        <a:pt x="8" y="981"/>
                        <a:pt x="15" y="960"/>
                      </a:cubicBezTo>
                      <a:cubicBezTo>
                        <a:pt x="17" y="924"/>
                        <a:pt x="18" y="907"/>
                        <a:pt x="36" y="879"/>
                      </a:cubicBezTo>
                      <a:cubicBezTo>
                        <a:pt x="37" y="874"/>
                        <a:pt x="38" y="858"/>
                        <a:pt x="42" y="852"/>
                      </a:cubicBezTo>
                      <a:cubicBezTo>
                        <a:pt x="46" y="846"/>
                        <a:pt x="54" y="834"/>
                        <a:pt x="54" y="834"/>
                      </a:cubicBezTo>
                      <a:cubicBezTo>
                        <a:pt x="57" y="814"/>
                        <a:pt x="57" y="783"/>
                        <a:pt x="75" y="771"/>
                      </a:cubicBezTo>
                      <a:cubicBezTo>
                        <a:pt x="85" y="757"/>
                        <a:pt x="87" y="740"/>
                        <a:pt x="96" y="726"/>
                      </a:cubicBezTo>
                      <a:cubicBezTo>
                        <a:pt x="101" y="688"/>
                        <a:pt x="126" y="689"/>
                        <a:pt x="147" y="663"/>
                      </a:cubicBezTo>
                      <a:cubicBezTo>
                        <a:pt x="158" y="650"/>
                        <a:pt x="161" y="631"/>
                        <a:pt x="171" y="618"/>
                      </a:cubicBezTo>
                      <a:cubicBezTo>
                        <a:pt x="188" y="596"/>
                        <a:pt x="216" y="567"/>
                        <a:pt x="243" y="558"/>
                      </a:cubicBezTo>
                      <a:cubicBezTo>
                        <a:pt x="260" y="541"/>
                        <a:pt x="267" y="522"/>
                        <a:pt x="285" y="504"/>
                      </a:cubicBezTo>
                      <a:cubicBezTo>
                        <a:pt x="293" y="496"/>
                        <a:pt x="312" y="483"/>
                        <a:pt x="312" y="483"/>
                      </a:cubicBezTo>
                      <a:cubicBezTo>
                        <a:pt x="315" y="474"/>
                        <a:pt x="333" y="462"/>
                        <a:pt x="333" y="462"/>
                      </a:cubicBezTo>
                      <a:cubicBezTo>
                        <a:pt x="340" y="451"/>
                        <a:pt x="361" y="434"/>
                        <a:pt x="375" y="429"/>
                      </a:cubicBezTo>
                      <a:cubicBezTo>
                        <a:pt x="390" y="406"/>
                        <a:pt x="414" y="387"/>
                        <a:pt x="441" y="378"/>
                      </a:cubicBezTo>
                      <a:cubicBezTo>
                        <a:pt x="454" y="359"/>
                        <a:pt x="480" y="350"/>
                        <a:pt x="501" y="345"/>
                      </a:cubicBezTo>
                      <a:cubicBezTo>
                        <a:pt x="510" y="339"/>
                        <a:pt x="519" y="333"/>
                        <a:pt x="528" y="327"/>
                      </a:cubicBezTo>
                      <a:cubicBezTo>
                        <a:pt x="531" y="325"/>
                        <a:pt x="537" y="321"/>
                        <a:pt x="537" y="321"/>
                      </a:cubicBezTo>
                      <a:cubicBezTo>
                        <a:pt x="551" y="300"/>
                        <a:pt x="574" y="285"/>
                        <a:pt x="588" y="264"/>
                      </a:cubicBezTo>
                      <a:cubicBezTo>
                        <a:pt x="594" y="213"/>
                        <a:pt x="583" y="258"/>
                        <a:pt x="609" y="219"/>
                      </a:cubicBezTo>
                      <a:cubicBezTo>
                        <a:pt x="613" y="213"/>
                        <a:pt x="621" y="201"/>
                        <a:pt x="621" y="201"/>
                      </a:cubicBezTo>
                      <a:cubicBezTo>
                        <a:pt x="624" y="190"/>
                        <a:pt x="629" y="182"/>
                        <a:pt x="633" y="171"/>
                      </a:cubicBezTo>
                      <a:cubicBezTo>
                        <a:pt x="636" y="145"/>
                        <a:pt x="643" y="123"/>
                        <a:pt x="654" y="99"/>
                      </a:cubicBezTo>
                      <a:cubicBezTo>
                        <a:pt x="660" y="86"/>
                        <a:pt x="660" y="70"/>
                        <a:pt x="666" y="57"/>
                      </a:cubicBezTo>
                      <a:cubicBezTo>
                        <a:pt x="669" y="50"/>
                        <a:pt x="676" y="46"/>
                        <a:pt x="678" y="39"/>
                      </a:cubicBezTo>
                      <a:cubicBezTo>
                        <a:pt x="679" y="36"/>
                        <a:pt x="680" y="33"/>
                        <a:pt x="681" y="30"/>
                      </a:cubicBezTo>
                      <a:cubicBezTo>
                        <a:pt x="682" y="20"/>
                        <a:pt x="684" y="0"/>
                        <a:pt x="684" y="0"/>
                      </a:cubicBezTo>
                    </a:path>
                  </a:pathLst>
                </a:cu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grpSp>
              <p:nvGrpSpPr>
                <p:cNvPr id="53309" name="Group 37"/>
                <p:cNvGrpSpPr>
                  <a:grpSpLocks/>
                </p:cNvGrpSpPr>
                <p:nvPr/>
              </p:nvGrpSpPr>
              <p:grpSpPr bwMode="auto">
                <a:xfrm>
                  <a:off x="530" y="1656"/>
                  <a:ext cx="498" cy="510"/>
                  <a:chOff x="526" y="1656"/>
                  <a:chExt cx="498" cy="510"/>
                </a:xfrm>
              </p:grpSpPr>
              <p:sp>
                <p:nvSpPr>
                  <p:cNvPr id="142" name="Freeform 30"/>
                  <p:cNvSpPr>
                    <a:spLocks/>
                  </p:cNvSpPr>
                  <p:nvPr/>
                </p:nvSpPr>
                <p:spPr bwMode="auto">
                  <a:xfrm>
                    <a:off x="696" y="1656"/>
                    <a:ext cx="48" cy="228"/>
                  </a:xfrm>
                  <a:custGeom>
                    <a:avLst/>
                    <a:gdLst>
                      <a:gd name="T0" fmla="*/ 36 w 48"/>
                      <a:gd name="T1" fmla="*/ 0 h 228"/>
                      <a:gd name="T2" fmla="*/ 30 w 48"/>
                      <a:gd name="T3" fmla="*/ 168 h 228"/>
                      <a:gd name="T4" fmla="*/ 18 w 48"/>
                      <a:gd name="T5" fmla="*/ 216 h 228"/>
                      <a:gd name="T6" fmla="*/ 0 w 48"/>
                      <a:gd name="T7" fmla="*/ 228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143" name="Freeform 31"/>
                  <p:cNvSpPr>
                    <a:spLocks/>
                  </p:cNvSpPr>
                  <p:nvPr/>
                </p:nvSpPr>
                <p:spPr bwMode="auto">
                  <a:xfrm>
                    <a:off x="858" y="1697"/>
                    <a:ext cx="31" cy="282"/>
                  </a:xfrm>
                  <a:custGeom>
                    <a:avLst/>
                    <a:gdLst>
                      <a:gd name="T0" fmla="*/ 21 w 42"/>
                      <a:gd name="T1" fmla="*/ 0 h 180"/>
                      <a:gd name="T2" fmla="*/ 19 w 42"/>
                      <a:gd name="T3" fmla="*/ 309 h 180"/>
                      <a:gd name="T4" fmla="*/ 0 w 42"/>
                      <a:gd name="T5" fmla="*/ 442 h 180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180"/>
                      <a:gd name="T11" fmla="*/ 42 w 42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180">
                        <a:moveTo>
                          <a:pt x="42" y="0"/>
                        </a:moveTo>
                        <a:cubicBezTo>
                          <a:pt x="40" y="42"/>
                          <a:pt x="39" y="84"/>
                          <a:pt x="36" y="126"/>
                        </a:cubicBezTo>
                        <a:cubicBezTo>
                          <a:pt x="34" y="144"/>
                          <a:pt x="20" y="180"/>
                          <a:pt x="0" y="18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144" name="Freeform 32"/>
                  <p:cNvSpPr>
                    <a:spLocks/>
                  </p:cNvSpPr>
                  <p:nvPr/>
                </p:nvSpPr>
                <p:spPr bwMode="auto">
                  <a:xfrm>
                    <a:off x="994" y="1834"/>
                    <a:ext cx="30" cy="282"/>
                  </a:xfrm>
                  <a:custGeom>
                    <a:avLst/>
                    <a:gdLst>
                      <a:gd name="T0" fmla="*/ 21 w 42"/>
                      <a:gd name="T1" fmla="*/ 0 h 180"/>
                      <a:gd name="T2" fmla="*/ 19 w 42"/>
                      <a:gd name="T3" fmla="*/ 309 h 180"/>
                      <a:gd name="T4" fmla="*/ 0 w 42"/>
                      <a:gd name="T5" fmla="*/ 442 h 180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180"/>
                      <a:gd name="T11" fmla="*/ 42 w 42"/>
                      <a:gd name="T12" fmla="*/ 180 h 1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180">
                        <a:moveTo>
                          <a:pt x="42" y="0"/>
                        </a:moveTo>
                        <a:cubicBezTo>
                          <a:pt x="40" y="42"/>
                          <a:pt x="39" y="84"/>
                          <a:pt x="36" y="126"/>
                        </a:cubicBezTo>
                        <a:cubicBezTo>
                          <a:pt x="34" y="144"/>
                          <a:pt x="20" y="180"/>
                          <a:pt x="0" y="18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145" name="Freeform 34"/>
                  <p:cNvSpPr>
                    <a:spLocks/>
                  </p:cNvSpPr>
                  <p:nvPr/>
                </p:nvSpPr>
                <p:spPr bwMode="auto">
                  <a:xfrm rot="18180825" flipH="1">
                    <a:off x="581" y="1783"/>
                    <a:ext cx="52" cy="164"/>
                  </a:xfrm>
                  <a:custGeom>
                    <a:avLst/>
                    <a:gdLst>
                      <a:gd name="T0" fmla="*/ 42 w 48"/>
                      <a:gd name="T1" fmla="*/ 0 h 228"/>
                      <a:gd name="T2" fmla="*/ 35 w 48"/>
                      <a:gd name="T3" fmla="*/ 87 h 228"/>
                      <a:gd name="T4" fmla="*/ 22 w 48"/>
                      <a:gd name="T5" fmla="*/ 111 h 228"/>
                      <a:gd name="T6" fmla="*/ 0 w 48"/>
                      <a:gd name="T7" fmla="*/ 118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146" name="Freeform 35"/>
                  <p:cNvSpPr>
                    <a:spLocks/>
                  </p:cNvSpPr>
                  <p:nvPr/>
                </p:nvSpPr>
                <p:spPr bwMode="auto">
                  <a:xfrm rot="16419329" flipH="1">
                    <a:off x="685" y="1863"/>
                    <a:ext cx="59" cy="275"/>
                  </a:xfrm>
                  <a:custGeom>
                    <a:avLst/>
                    <a:gdLst>
                      <a:gd name="T0" fmla="*/ 54 w 48"/>
                      <a:gd name="T1" fmla="*/ 0 h 228"/>
                      <a:gd name="T2" fmla="*/ 45 w 48"/>
                      <a:gd name="T3" fmla="*/ 245 h 228"/>
                      <a:gd name="T4" fmla="*/ 27 w 48"/>
                      <a:gd name="T5" fmla="*/ 315 h 228"/>
                      <a:gd name="T6" fmla="*/ 0 w 48"/>
                      <a:gd name="T7" fmla="*/ 332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  <p:sp>
                <p:nvSpPr>
                  <p:cNvPr id="147" name="Freeform 36"/>
                  <p:cNvSpPr>
                    <a:spLocks/>
                  </p:cNvSpPr>
                  <p:nvPr/>
                </p:nvSpPr>
                <p:spPr bwMode="auto">
                  <a:xfrm rot="16419329" flipH="1">
                    <a:off x="821" y="1999"/>
                    <a:ext cx="59" cy="275"/>
                  </a:xfrm>
                  <a:custGeom>
                    <a:avLst/>
                    <a:gdLst>
                      <a:gd name="T0" fmla="*/ 54 w 48"/>
                      <a:gd name="T1" fmla="*/ 0 h 228"/>
                      <a:gd name="T2" fmla="*/ 45 w 48"/>
                      <a:gd name="T3" fmla="*/ 245 h 228"/>
                      <a:gd name="T4" fmla="*/ 27 w 48"/>
                      <a:gd name="T5" fmla="*/ 315 h 228"/>
                      <a:gd name="T6" fmla="*/ 0 w 48"/>
                      <a:gd name="T7" fmla="*/ 332 h 22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8"/>
                      <a:gd name="T13" fmla="*/ 0 h 228"/>
                      <a:gd name="T14" fmla="*/ 48 w 48"/>
                      <a:gd name="T15" fmla="*/ 228 h 22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8" h="228">
                        <a:moveTo>
                          <a:pt x="36" y="0"/>
                        </a:moveTo>
                        <a:cubicBezTo>
                          <a:pt x="48" y="84"/>
                          <a:pt x="43" y="28"/>
                          <a:pt x="30" y="168"/>
                        </a:cubicBezTo>
                        <a:cubicBezTo>
                          <a:pt x="28" y="184"/>
                          <a:pt x="26" y="202"/>
                          <a:pt x="18" y="216"/>
                        </a:cubicBezTo>
                        <a:cubicBezTo>
                          <a:pt x="14" y="222"/>
                          <a:pt x="0" y="228"/>
                          <a:pt x="0" y="228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>
                      <a:solidFill>
                        <a:sysClr val="windowText" lastClr="000000"/>
                      </a:solidFill>
                      <a:latin typeface="American Typewriter" charset="0"/>
                      <a:ea typeface="ヒラギノ明朝 ProN W3" charset="-128"/>
                      <a:cs typeface="+mn-cs"/>
                      <a:sym typeface="American Typewriter" charset="0"/>
                    </a:endParaRPr>
                  </a:p>
                </p:txBody>
              </p:sp>
            </p:grpSp>
          </p:grpSp>
          <p:grpSp>
            <p:nvGrpSpPr>
              <p:cNvPr id="53300" name="Group 50"/>
              <p:cNvGrpSpPr>
                <a:grpSpLocks/>
              </p:cNvGrpSpPr>
              <p:nvPr/>
            </p:nvGrpSpPr>
            <p:grpSpPr bwMode="auto">
              <a:xfrm>
                <a:off x="1332" y="1949"/>
                <a:ext cx="351" cy="374"/>
                <a:chOff x="1332" y="1949"/>
                <a:chExt cx="351" cy="374"/>
              </a:xfrm>
            </p:grpSpPr>
            <p:sp>
              <p:nvSpPr>
                <p:cNvPr id="133" name="Freeform 43"/>
                <p:cNvSpPr>
                  <a:spLocks/>
                </p:cNvSpPr>
                <p:nvPr/>
              </p:nvSpPr>
              <p:spPr bwMode="auto">
                <a:xfrm rot="5400000">
                  <a:off x="1611" y="2076"/>
                  <a:ext cx="27" cy="117"/>
                </a:xfrm>
                <a:custGeom>
                  <a:avLst/>
                  <a:gdLst>
                    <a:gd name="T0" fmla="*/ 11 w 48"/>
                    <a:gd name="T1" fmla="*/ 0 h 228"/>
                    <a:gd name="T2" fmla="*/ 10 w 48"/>
                    <a:gd name="T3" fmla="*/ 44 h 228"/>
                    <a:gd name="T4" fmla="*/ 6 w 48"/>
                    <a:gd name="T5" fmla="*/ 57 h 228"/>
                    <a:gd name="T6" fmla="*/ 0 w 48"/>
                    <a:gd name="T7" fmla="*/ 6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34" name="Freeform 44"/>
                <p:cNvSpPr>
                  <a:spLocks/>
                </p:cNvSpPr>
                <p:nvPr/>
              </p:nvSpPr>
              <p:spPr bwMode="auto">
                <a:xfrm rot="5400000">
                  <a:off x="1528" y="2154"/>
                  <a:ext cx="27" cy="152"/>
                </a:xfrm>
                <a:custGeom>
                  <a:avLst/>
                  <a:gdLst>
                    <a:gd name="T0" fmla="*/ 17 w 42"/>
                    <a:gd name="T1" fmla="*/ 0 h 180"/>
                    <a:gd name="T2" fmla="*/ 15 w 42"/>
                    <a:gd name="T3" fmla="*/ 91 h 180"/>
                    <a:gd name="T4" fmla="*/ 0 w 42"/>
                    <a:gd name="T5" fmla="*/ 130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35" name="Freeform 45"/>
                <p:cNvSpPr>
                  <a:spLocks/>
                </p:cNvSpPr>
                <p:nvPr/>
              </p:nvSpPr>
              <p:spPr bwMode="auto">
                <a:xfrm rot="5400000">
                  <a:off x="1460" y="2215"/>
                  <a:ext cx="19" cy="196"/>
                </a:xfrm>
                <a:custGeom>
                  <a:avLst/>
                  <a:gdLst>
                    <a:gd name="T0" fmla="*/ 9 w 42"/>
                    <a:gd name="T1" fmla="*/ 0 h 180"/>
                    <a:gd name="T2" fmla="*/ 7 w 42"/>
                    <a:gd name="T3" fmla="*/ 149 h 180"/>
                    <a:gd name="T4" fmla="*/ 0 w 42"/>
                    <a:gd name="T5" fmla="*/ 213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36" name="Freeform 47"/>
                <p:cNvSpPr>
                  <a:spLocks/>
                </p:cNvSpPr>
                <p:nvPr/>
              </p:nvSpPr>
              <p:spPr bwMode="auto">
                <a:xfrm rot="219329" flipH="1">
                  <a:off x="1427" y="1992"/>
                  <a:ext cx="40" cy="221"/>
                </a:xfrm>
                <a:custGeom>
                  <a:avLst/>
                  <a:gdLst>
                    <a:gd name="T0" fmla="*/ 25 w 48"/>
                    <a:gd name="T1" fmla="*/ 0 h 228"/>
                    <a:gd name="T2" fmla="*/ 21 w 48"/>
                    <a:gd name="T3" fmla="*/ 158 h 228"/>
                    <a:gd name="T4" fmla="*/ 12 w 48"/>
                    <a:gd name="T5" fmla="*/ 203 h 228"/>
                    <a:gd name="T6" fmla="*/ 0 w 48"/>
                    <a:gd name="T7" fmla="*/ 214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37" name="Freeform 48"/>
                <p:cNvSpPr>
                  <a:spLocks/>
                </p:cNvSpPr>
                <p:nvPr/>
              </p:nvSpPr>
              <p:spPr bwMode="auto">
                <a:xfrm rot="219329" flipH="1">
                  <a:off x="1332" y="2083"/>
                  <a:ext cx="46" cy="216"/>
                </a:xfrm>
                <a:custGeom>
                  <a:avLst/>
                  <a:gdLst>
                    <a:gd name="T0" fmla="*/ 34 w 48"/>
                    <a:gd name="T1" fmla="*/ 0 h 228"/>
                    <a:gd name="T2" fmla="*/ 28 w 48"/>
                    <a:gd name="T3" fmla="*/ 151 h 228"/>
                    <a:gd name="T4" fmla="*/ 16 w 48"/>
                    <a:gd name="T5" fmla="*/ 194 h 228"/>
                    <a:gd name="T6" fmla="*/ 0 w 48"/>
                    <a:gd name="T7" fmla="*/ 205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38" name="Freeform 49"/>
                <p:cNvSpPr>
                  <a:spLocks/>
                </p:cNvSpPr>
                <p:nvPr/>
              </p:nvSpPr>
              <p:spPr bwMode="auto">
                <a:xfrm rot="219329" flipH="1">
                  <a:off x="1545" y="1949"/>
                  <a:ext cx="34" cy="185"/>
                </a:xfrm>
                <a:custGeom>
                  <a:avLst/>
                  <a:gdLst>
                    <a:gd name="T0" fmla="*/ 18 w 48"/>
                    <a:gd name="T1" fmla="*/ 0 h 228"/>
                    <a:gd name="T2" fmla="*/ 15 w 48"/>
                    <a:gd name="T3" fmla="*/ 110 h 228"/>
                    <a:gd name="T4" fmla="*/ 9 w 48"/>
                    <a:gd name="T5" fmla="*/ 140 h 228"/>
                    <a:gd name="T6" fmla="*/ 0 w 48"/>
                    <a:gd name="T7" fmla="*/ 14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</p:grpSp>
      </p:grpSp>
      <p:pic>
        <p:nvPicPr>
          <p:cNvPr id="53253" name="Picture 2" descr="C:\Documents and Settings\nicolevandam\Local Settings\Temporary Internet Files\Content.IE5\RM256L62\MC900052706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453" y="5961066"/>
            <a:ext cx="682625" cy="63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TextBox 132"/>
          <p:cNvSpPr txBox="1">
            <a:spLocks noChangeArrowheads="1"/>
          </p:cNvSpPr>
          <p:nvPr/>
        </p:nvSpPr>
        <p:spPr bwMode="auto">
          <a:xfrm>
            <a:off x="1749424" y="7180266"/>
            <a:ext cx="2245621" cy="3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kern="0" dirty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Vraat aan de wortel</a:t>
            </a:r>
            <a:endParaRPr lang="en-US" sz="1800" kern="0" dirty="0">
              <a:solidFill>
                <a:sysClr val="windowText" lastClr="000000"/>
              </a:solidFill>
              <a:latin typeface="American Typewriter" charset="0"/>
              <a:ea typeface="ヒラギノ明朝 ProN W3" charset="-128"/>
              <a:cs typeface="+mn-cs"/>
              <a:sym typeface="American Typewriter" charset="0"/>
            </a:endParaRPr>
          </a:p>
        </p:txBody>
      </p:sp>
      <p:grpSp>
        <p:nvGrpSpPr>
          <p:cNvPr id="18" name="Groep 126"/>
          <p:cNvGrpSpPr>
            <a:grpSpLocks/>
          </p:cNvGrpSpPr>
          <p:nvPr/>
        </p:nvGrpSpPr>
        <p:grpSpPr bwMode="auto">
          <a:xfrm>
            <a:off x="4765675" y="2736850"/>
            <a:ext cx="2889250" cy="5091331"/>
            <a:chOff x="3419872" y="2420888"/>
            <a:chExt cx="2390623" cy="3865636"/>
          </a:xfrm>
        </p:grpSpPr>
        <p:grpSp>
          <p:nvGrpSpPr>
            <p:cNvPr id="53256" name="Group 192"/>
            <p:cNvGrpSpPr>
              <a:grpSpLocks/>
            </p:cNvGrpSpPr>
            <p:nvPr/>
          </p:nvGrpSpPr>
          <p:grpSpPr bwMode="auto">
            <a:xfrm>
              <a:off x="3419872" y="2420888"/>
              <a:ext cx="2230438" cy="3384550"/>
              <a:chOff x="2627784" y="2420888"/>
              <a:chExt cx="2230438" cy="3384550"/>
            </a:xfrm>
          </p:grpSpPr>
          <p:sp>
            <p:nvSpPr>
              <p:cNvPr id="166" name="Oval 130"/>
              <p:cNvSpPr>
                <a:spLocks noChangeArrowheads="1"/>
              </p:cNvSpPr>
              <p:nvPr/>
            </p:nvSpPr>
            <p:spPr bwMode="auto">
              <a:xfrm>
                <a:off x="3275354" y="2476333"/>
                <a:ext cx="283722" cy="23262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167" name="Rectangle 54"/>
              <p:cNvSpPr>
                <a:spLocks noChangeArrowheads="1"/>
              </p:cNvSpPr>
              <p:nvPr/>
            </p:nvSpPr>
            <p:spPr bwMode="auto">
              <a:xfrm>
                <a:off x="2877355" y="4221641"/>
                <a:ext cx="1980802" cy="1583794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100000">
                    <a:srgbClr val="9B684B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168" name="Freeform 27"/>
              <p:cNvSpPr>
                <a:spLocks/>
              </p:cNvSpPr>
              <p:nvPr/>
            </p:nvSpPr>
            <p:spPr bwMode="auto">
              <a:xfrm rot="227103" flipH="1">
                <a:off x="2627784" y="2420888"/>
                <a:ext cx="1124381" cy="1247510"/>
              </a:xfrm>
              <a:custGeom>
                <a:avLst/>
                <a:gdLst>
                  <a:gd name="T0" fmla="*/ 183972186 w 708"/>
                  <a:gd name="T1" fmla="*/ 1897678654 h 786"/>
                  <a:gd name="T2" fmla="*/ 115927197 w 708"/>
                  <a:gd name="T3" fmla="*/ 1852315856 h 786"/>
                  <a:gd name="T4" fmla="*/ 55443443 w 708"/>
                  <a:gd name="T5" fmla="*/ 1738908066 h 786"/>
                  <a:gd name="T6" fmla="*/ 32761239 w 708"/>
                  <a:gd name="T7" fmla="*/ 1602819274 h 786"/>
                  <a:gd name="T8" fmla="*/ 17640300 w 708"/>
                  <a:gd name="T9" fmla="*/ 1557456476 h 786"/>
                  <a:gd name="T10" fmla="*/ 32761239 w 708"/>
                  <a:gd name="T11" fmla="*/ 1391126215 h 786"/>
                  <a:gd name="T12" fmla="*/ 93246568 w 708"/>
                  <a:gd name="T13" fmla="*/ 990422289 h 786"/>
                  <a:gd name="T14" fmla="*/ 168851254 w 708"/>
                  <a:gd name="T15" fmla="*/ 725804973 h 786"/>
                  <a:gd name="T16" fmla="*/ 229333445 w 708"/>
                  <a:gd name="T17" fmla="*/ 703124368 h 786"/>
                  <a:gd name="T18" fmla="*/ 304938107 w 708"/>
                  <a:gd name="T19" fmla="*/ 627518116 h 786"/>
                  <a:gd name="T20" fmla="*/ 327620299 w 708"/>
                  <a:gd name="T21" fmla="*/ 582155318 h 786"/>
                  <a:gd name="T22" fmla="*/ 441028184 w 708"/>
                  <a:gd name="T23" fmla="*/ 468749115 h 786"/>
                  <a:gd name="T24" fmla="*/ 796369299 w 708"/>
                  <a:gd name="T25" fmla="*/ 241935024 h 786"/>
                  <a:gd name="T26" fmla="*/ 909775696 w 708"/>
                  <a:gd name="T27" fmla="*/ 196572176 h 786"/>
                  <a:gd name="T28" fmla="*/ 1181952477 w 708"/>
                  <a:gd name="T29" fmla="*/ 143648117 h 786"/>
                  <a:gd name="T30" fmla="*/ 1348284319 w 708"/>
                  <a:gd name="T31" fmla="*/ 68043429 h 786"/>
                  <a:gd name="T32" fmla="*/ 1696066159 w 708"/>
                  <a:gd name="T33" fmla="*/ 0 h 786"/>
                  <a:gd name="T34" fmla="*/ 1688504899 w 708"/>
                  <a:gd name="T35" fmla="*/ 68043429 h 786"/>
                  <a:gd name="T36" fmla="*/ 1711187091 w 708"/>
                  <a:gd name="T37" fmla="*/ 151209378 h 786"/>
                  <a:gd name="T38" fmla="*/ 1696066159 w 708"/>
                  <a:gd name="T39" fmla="*/ 619958443 h 786"/>
                  <a:gd name="T40" fmla="*/ 1673383967 w 708"/>
                  <a:gd name="T41" fmla="*/ 733366233 h 786"/>
                  <a:gd name="T42" fmla="*/ 1597778908 w 708"/>
                  <a:gd name="T43" fmla="*/ 1028223827 h 786"/>
                  <a:gd name="T44" fmla="*/ 1491932382 w 708"/>
                  <a:gd name="T45" fmla="*/ 1307961878 h 786"/>
                  <a:gd name="T46" fmla="*/ 1476811450 w 708"/>
                  <a:gd name="T47" fmla="*/ 1368445609 h 786"/>
                  <a:gd name="T48" fmla="*/ 1446569586 w 708"/>
                  <a:gd name="T49" fmla="*/ 1428929341 h 786"/>
                  <a:gd name="T50" fmla="*/ 1393647116 w 708"/>
                  <a:gd name="T51" fmla="*/ 1602819274 h 786"/>
                  <a:gd name="T52" fmla="*/ 1378526184 w 708"/>
                  <a:gd name="T53" fmla="*/ 1648182072 h 786"/>
                  <a:gd name="T54" fmla="*/ 1333163387 w 708"/>
                  <a:gd name="T55" fmla="*/ 1685985595 h 786"/>
                  <a:gd name="T56" fmla="*/ 1265118398 w 708"/>
                  <a:gd name="T57" fmla="*/ 1716227461 h 786"/>
                  <a:gd name="T58" fmla="*/ 1212194341 w 708"/>
                  <a:gd name="T59" fmla="*/ 1791832125 h 786"/>
                  <a:gd name="T60" fmla="*/ 1045864086 w 708"/>
                  <a:gd name="T61" fmla="*/ 1844754596 h 786"/>
                  <a:gd name="T62" fmla="*/ 947578820 w 708"/>
                  <a:gd name="T63" fmla="*/ 1920359260 h 786"/>
                  <a:gd name="T64" fmla="*/ 879535419 w 708"/>
                  <a:gd name="T65" fmla="*/ 1935480193 h 786"/>
                  <a:gd name="T66" fmla="*/ 728325897 w 708"/>
                  <a:gd name="T67" fmla="*/ 1980842991 h 786"/>
                  <a:gd name="T68" fmla="*/ 554434382 w 708"/>
                  <a:gd name="T69" fmla="*/ 1973283318 h 786"/>
                  <a:gd name="T70" fmla="*/ 388104028 w 708"/>
                  <a:gd name="T71" fmla="*/ 1912799587 h 786"/>
                  <a:gd name="T72" fmla="*/ 183972186 w 708"/>
                  <a:gd name="T73" fmla="*/ 1897678654 h 7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8"/>
                  <a:gd name="T112" fmla="*/ 0 h 786"/>
                  <a:gd name="T113" fmla="*/ 708 w 708"/>
                  <a:gd name="T114" fmla="*/ 786 h 7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8" h="786">
                    <a:moveTo>
                      <a:pt x="73" y="753"/>
                    </a:moveTo>
                    <a:cubicBezTo>
                      <a:pt x="64" y="744"/>
                      <a:pt x="58" y="739"/>
                      <a:pt x="46" y="735"/>
                    </a:cubicBezTo>
                    <a:cubicBezTo>
                      <a:pt x="37" y="721"/>
                      <a:pt x="27" y="706"/>
                      <a:pt x="22" y="690"/>
                    </a:cubicBezTo>
                    <a:cubicBezTo>
                      <a:pt x="20" y="673"/>
                      <a:pt x="17" y="653"/>
                      <a:pt x="13" y="636"/>
                    </a:cubicBezTo>
                    <a:cubicBezTo>
                      <a:pt x="12" y="630"/>
                      <a:pt x="7" y="618"/>
                      <a:pt x="7" y="618"/>
                    </a:cubicBezTo>
                    <a:cubicBezTo>
                      <a:pt x="4" y="592"/>
                      <a:pt x="3" y="576"/>
                      <a:pt x="13" y="552"/>
                    </a:cubicBezTo>
                    <a:cubicBezTo>
                      <a:pt x="7" y="480"/>
                      <a:pt x="0" y="448"/>
                      <a:pt x="37" y="393"/>
                    </a:cubicBezTo>
                    <a:cubicBezTo>
                      <a:pt x="41" y="358"/>
                      <a:pt x="56" y="322"/>
                      <a:pt x="67" y="288"/>
                    </a:cubicBezTo>
                    <a:cubicBezTo>
                      <a:pt x="67" y="287"/>
                      <a:pt x="87" y="280"/>
                      <a:pt x="91" y="279"/>
                    </a:cubicBezTo>
                    <a:cubicBezTo>
                      <a:pt x="101" y="264"/>
                      <a:pt x="101" y="254"/>
                      <a:pt x="121" y="249"/>
                    </a:cubicBezTo>
                    <a:cubicBezTo>
                      <a:pt x="125" y="243"/>
                      <a:pt x="126" y="236"/>
                      <a:pt x="130" y="231"/>
                    </a:cubicBezTo>
                    <a:cubicBezTo>
                      <a:pt x="143" y="215"/>
                      <a:pt x="164" y="203"/>
                      <a:pt x="175" y="186"/>
                    </a:cubicBezTo>
                    <a:cubicBezTo>
                      <a:pt x="210" y="134"/>
                      <a:pt x="254" y="105"/>
                      <a:pt x="316" y="96"/>
                    </a:cubicBezTo>
                    <a:cubicBezTo>
                      <a:pt x="329" y="83"/>
                      <a:pt x="344" y="82"/>
                      <a:pt x="361" y="78"/>
                    </a:cubicBezTo>
                    <a:cubicBezTo>
                      <a:pt x="397" y="69"/>
                      <a:pt x="433" y="62"/>
                      <a:pt x="469" y="57"/>
                    </a:cubicBezTo>
                    <a:cubicBezTo>
                      <a:pt x="483" y="37"/>
                      <a:pt x="512" y="33"/>
                      <a:pt x="535" y="27"/>
                    </a:cubicBezTo>
                    <a:cubicBezTo>
                      <a:pt x="580" y="15"/>
                      <a:pt x="627" y="9"/>
                      <a:pt x="673" y="0"/>
                    </a:cubicBezTo>
                    <a:cubicBezTo>
                      <a:pt x="676" y="9"/>
                      <a:pt x="670" y="27"/>
                      <a:pt x="670" y="27"/>
                    </a:cubicBezTo>
                    <a:cubicBezTo>
                      <a:pt x="672" y="38"/>
                      <a:pt x="679" y="60"/>
                      <a:pt x="679" y="60"/>
                    </a:cubicBezTo>
                    <a:cubicBezTo>
                      <a:pt x="687" y="121"/>
                      <a:pt x="708" y="194"/>
                      <a:pt x="673" y="246"/>
                    </a:cubicBezTo>
                    <a:cubicBezTo>
                      <a:pt x="669" y="261"/>
                      <a:pt x="669" y="276"/>
                      <a:pt x="664" y="291"/>
                    </a:cubicBezTo>
                    <a:cubicBezTo>
                      <a:pt x="662" y="329"/>
                      <a:pt x="663" y="379"/>
                      <a:pt x="634" y="408"/>
                    </a:cubicBezTo>
                    <a:cubicBezTo>
                      <a:pt x="631" y="448"/>
                      <a:pt x="639" y="503"/>
                      <a:pt x="592" y="519"/>
                    </a:cubicBezTo>
                    <a:cubicBezTo>
                      <a:pt x="590" y="527"/>
                      <a:pt x="588" y="535"/>
                      <a:pt x="586" y="543"/>
                    </a:cubicBezTo>
                    <a:cubicBezTo>
                      <a:pt x="584" y="552"/>
                      <a:pt x="574" y="567"/>
                      <a:pt x="574" y="567"/>
                    </a:cubicBezTo>
                    <a:cubicBezTo>
                      <a:pt x="570" y="592"/>
                      <a:pt x="561" y="612"/>
                      <a:pt x="553" y="636"/>
                    </a:cubicBezTo>
                    <a:cubicBezTo>
                      <a:pt x="551" y="642"/>
                      <a:pt x="552" y="650"/>
                      <a:pt x="547" y="654"/>
                    </a:cubicBezTo>
                    <a:cubicBezTo>
                      <a:pt x="541" y="658"/>
                      <a:pt x="536" y="665"/>
                      <a:pt x="529" y="669"/>
                    </a:cubicBezTo>
                    <a:cubicBezTo>
                      <a:pt x="510" y="681"/>
                      <a:pt x="519" y="669"/>
                      <a:pt x="502" y="681"/>
                    </a:cubicBezTo>
                    <a:cubicBezTo>
                      <a:pt x="491" y="689"/>
                      <a:pt x="490" y="703"/>
                      <a:pt x="481" y="711"/>
                    </a:cubicBezTo>
                    <a:cubicBezTo>
                      <a:pt x="470" y="720"/>
                      <a:pt x="430" y="728"/>
                      <a:pt x="415" y="732"/>
                    </a:cubicBezTo>
                    <a:cubicBezTo>
                      <a:pt x="399" y="736"/>
                      <a:pt x="386" y="752"/>
                      <a:pt x="376" y="762"/>
                    </a:cubicBezTo>
                    <a:cubicBezTo>
                      <a:pt x="369" y="769"/>
                      <a:pt x="358" y="766"/>
                      <a:pt x="349" y="768"/>
                    </a:cubicBezTo>
                    <a:cubicBezTo>
                      <a:pt x="329" y="773"/>
                      <a:pt x="309" y="781"/>
                      <a:pt x="289" y="786"/>
                    </a:cubicBezTo>
                    <a:cubicBezTo>
                      <a:pt x="266" y="785"/>
                      <a:pt x="243" y="785"/>
                      <a:pt x="220" y="783"/>
                    </a:cubicBezTo>
                    <a:cubicBezTo>
                      <a:pt x="199" y="781"/>
                      <a:pt x="175" y="762"/>
                      <a:pt x="154" y="759"/>
                    </a:cubicBezTo>
                    <a:cubicBezTo>
                      <a:pt x="111" y="753"/>
                      <a:pt x="101" y="753"/>
                      <a:pt x="73" y="753"/>
                    </a:cubicBezTo>
                    <a:close/>
                  </a:path>
                </a:pathLst>
              </a:cu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264" name="Group 15"/>
              <p:cNvGrpSpPr>
                <a:grpSpLocks/>
              </p:cNvGrpSpPr>
              <p:nvPr/>
            </p:nvGrpSpPr>
            <p:grpSpPr bwMode="auto">
              <a:xfrm>
                <a:off x="3321522" y="4243338"/>
                <a:ext cx="1314450" cy="1112838"/>
                <a:chOff x="893" y="2673"/>
                <a:chExt cx="828" cy="701"/>
              </a:xfrm>
            </p:grpSpPr>
            <p:sp>
              <p:nvSpPr>
                <p:cNvPr id="191" name="Freeform 7"/>
                <p:cNvSpPr>
                  <a:spLocks/>
                </p:cNvSpPr>
                <p:nvPr/>
              </p:nvSpPr>
              <p:spPr bwMode="auto">
                <a:xfrm>
                  <a:off x="893" y="2673"/>
                  <a:ext cx="362" cy="514"/>
                </a:xfrm>
                <a:custGeom>
                  <a:avLst/>
                  <a:gdLst>
                    <a:gd name="T0" fmla="*/ 362 w 362"/>
                    <a:gd name="T1" fmla="*/ 0 h 514"/>
                    <a:gd name="T2" fmla="*/ 281 w 362"/>
                    <a:gd name="T3" fmla="*/ 200 h 514"/>
                    <a:gd name="T4" fmla="*/ 200 w 362"/>
                    <a:gd name="T5" fmla="*/ 259 h 514"/>
                    <a:gd name="T6" fmla="*/ 156 w 362"/>
                    <a:gd name="T7" fmla="*/ 273 h 514"/>
                    <a:gd name="T8" fmla="*/ 111 w 362"/>
                    <a:gd name="T9" fmla="*/ 296 h 514"/>
                    <a:gd name="T10" fmla="*/ 52 w 362"/>
                    <a:gd name="T11" fmla="*/ 369 h 514"/>
                    <a:gd name="T12" fmla="*/ 15 w 362"/>
                    <a:gd name="T13" fmla="*/ 473 h 514"/>
                    <a:gd name="T14" fmla="*/ 1 w 362"/>
                    <a:gd name="T15" fmla="*/ 502 h 5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2"/>
                    <a:gd name="T25" fmla="*/ 0 h 514"/>
                    <a:gd name="T26" fmla="*/ 362 w 362"/>
                    <a:gd name="T27" fmla="*/ 514 h 5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2" h="514">
                      <a:moveTo>
                        <a:pt x="362" y="0"/>
                      </a:moveTo>
                      <a:cubicBezTo>
                        <a:pt x="358" y="51"/>
                        <a:pt x="340" y="178"/>
                        <a:pt x="281" y="200"/>
                      </a:cubicBezTo>
                      <a:cubicBezTo>
                        <a:pt x="257" y="235"/>
                        <a:pt x="239" y="246"/>
                        <a:pt x="200" y="259"/>
                      </a:cubicBezTo>
                      <a:cubicBezTo>
                        <a:pt x="185" y="264"/>
                        <a:pt x="156" y="273"/>
                        <a:pt x="156" y="273"/>
                      </a:cubicBezTo>
                      <a:cubicBezTo>
                        <a:pt x="142" y="282"/>
                        <a:pt x="124" y="285"/>
                        <a:pt x="111" y="296"/>
                      </a:cubicBezTo>
                      <a:cubicBezTo>
                        <a:pt x="79" y="323"/>
                        <a:pt x="103" y="353"/>
                        <a:pt x="52" y="369"/>
                      </a:cubicBezTo>
                      <a:cubicBezTo>
                        <a:pt x="29" y="404"/>
                        <a:pt x="29" y="436"/>
                        <a:pt x="15" y="473"/>
                      </a:cubicBezTo>
                      <a:cubicBezTo>
                        <a:pt x="0" y="514"/>
                        <a:pt x="1" y="482"/>
                        <a:pt x="1" y="502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2" name="Freeform 8"/>
                <p:cNvSpPr>
                  <a:spLocks/>
                </p:cNvSpPr>
                <p:nvPr/>
              </p:nvSpPr>
              <p:spPr bwMode="auto">
                <a:xfrm>
                  <a:off x="1202" y="2688"/>
                  <a:ext cx="46" cy="635"/>
                </a:xfrm>
                <a:custGeom>
                  <a:avLst/>
                  <a:gdLst>
                    <a:gd name="T0" fmla="*/ 46 w 46"/>
                    <a:gd name="T1" fmla="*/ 0 h 635"/>
                    <a:gd name="T2" fmla="*/ 16 w 46"/>
                    <a:gd name="T3" fmla="*/ 118 h 635"/>
                    <a:gd name="T4" fmla="*/ 9 w 46"/>
                    <a:gd name="T5" fmla="*/ 450 h 635"/>
                    <a:gd name="T6" fmla="*/ 2 w 46"/>
                    <a:gd name="T7" fmla="*/ 635 h 6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635"/>
                    <a:gd name="T14" fmla="*/ 46 w 46"/>
                    <a:gd name="T15" fmla="*/ 635 h 6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635">
                      <a:moveTo>
                        <a:pt x="46" y="0"/>
                      </a:moveTo>
                      <a:cubicBezTo>
                        <a:pt x="40" y="43"/>
                        <a:pt x="31" y="78"/>
                        <a:pt x="16" y="118"/>
                      </a:cubicBezTo>
                      <a:cubicBezTo>
                        <a:pt x="19" y="207"/>
                        <a:pt x="40" y="352"/>
                        <a:pt x="9" y="450"/>
                      </a:cubicBezTo>
                      <a:cubicBezTo>
                        <a:pt x="0" y="581"/>
                        <a:pt x="2" y="519"/>
                        <a:pt x="2" y="635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3" name="Freeform 9"/>
                <p:cNvSpPr>
                  <a:spLocks/>
                </p:cNvSpPr>
                <p:nvPr/>
              </p:nvSpPr>
              <p:spPr bwMode="auto">
                <a:xfrm>
                  <a:off x="1181" y="2673"/>
                  <a:ext cx="340" cy="643"/>
                </a:xfrm>
                <a:custGeom>
                  <a:avLst/>
                  <a:gdLst>
                    <a:gd name="T0" fmla="*/ 23 w 340"/>
                    <a:gd name="T1" fmla="*/ 0 h 643"/>
                    <a:gd name="T2" fmla="*/ 67 w 340"/>
                    <a:gd name="T3" fmla="*/ 177 h 643"/>
                    <a:gd name="T4" fmla="*/ 119 w 340"/>
                    <a:gd name="T5" fmla="*/ 266 h 643"/>
                    <a:gd name="T6" fmla="*/ 126 w 340"/>
                    <a:gd name="T7" fmla="*/ 288 h 643"/>
                    <a:gd name="T8" fmla="*/ 133 w 340"/>
                    <a:gd name="T9" fmla="*/ 347 h 643"/>
                    <a:gd name="T10" fmla="*/ 148 w 340"/>
                    <a:gd name="T11" fmla="*/ 369 h 643"/>
                    <a:gd name="T12" fmla="*/ 185 w 340"/>
                    <a:gd name="T13" fmla="*/ 436 h 643"/>
                    <a:gd name="T14" fmla="*/ 229 w 340"/>
                    <a:gd name="T15" fmla="*/ 473 h 643"/>
                    <a:gd name="T16" fmla="*/ 244 w 340"/>
                    <a:gd name="T17" fmla="*/ 495 h 643"/>
                    <a:gd name="T18" fmla="*/ 289 w 340"/>
                    <a:gd name="T19" fmla="*/ 525 h 643"/>
                    <a:gd name="T20" fmla="*/ 311 w 340"/>
                    <a:gd name="T21" fmla="*/ 547 h 643"/>
                    <a:gd name="T22" fmla="*/ 340 w 340"/>
                    <a:gd name="T23" fmla="*/ 643 h 64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0"/>
                    <a:gd name="T37" fmla="*/ 0 h 643"/>
                    <a:gd name="T38" fmla="*/ 340 w 340"/>
                    <a:gd name="T39" fmla="*/ 643 h 64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0" h="643">
                      <a:moveTo>
                        <a:pt x="23" y="0"/>
                      </a:moveTo>
                      <a:cubicBezTo>
                        <a:pt x="28" y="95"/>
                        <a:pt x="0" y="135"/>
                        <a:pt x="67" y="177"/>
                      </a:cubicBezTo>
                      <a:cubicBezTo>
                        <a:pt x="87" y="208"/>
                        <a:pt x="99" y="237"/>
                        <a:pt x="119" y="266"/>
                      </a:cubicBezTo>
                      <a:cubicBezTo>
                        <a:pt x="121" y="273"/>
                        <a:pt x="125" y="280"/>
                        <a:pt x="126" y="288"/>
                      </a:cubicBezTo>
                      <a:cubicBezTo>
                        <a:pt x="129" y="308"/>
                        <a:pt x="128" y="328"/>
                        <a:pt x="133" y="347"/>
                      </a:cubicBezTo>
                      <a:cubicBezTo>
                        <a:pt x="135" y="356"/>
                        <a:pt x="144" y="361"/>
                        <a:pt x="148" y="369"/>
                      </a:cubicBezTo>
                      <a:cubicBezTo>
                        <a:pt x="162" y="396"/>
                        <a:pt x="152" y="413"/>
                        <a:pt x="185" y="436"/>
                      </a:cubicBezTo>
                      <a:cubicBezTo>
                        <a:pt x="207" y="451"/>
                        <a:pt x="211" y="452"/>
                        <a:pt x="229" y="473"/>
                      </a:cubicBezTo>
                      <a:cubicBezTo>
                        <a:pt x="235" y="480"/>
                        <a:pt x="237" y="489"/>
                        <a:pt x="244" y="495"/>
                      </a:cubicBezTo>
                      <a:cubicBezTo>
                        <a:pt x="258" y="507"/>
                        <a:pt x="276" y="512"/>
                        <a:pt x="289" y="525"/>
                      </a:cubicBezTo>
                      <a:cubicBezTo>
                        <a:pt x="296" y="532"/>
                        <a:pt x="304" y="540"/>
                        <a:pt x="311" y="547"/>
                      </a:cubicBezTo>
                      <a:cubicBezTo>
                        <a:pt x="321" y="580"/>
                        <a:pt x="325" y="612"/>
                        <a:pt x="340" y="643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4" name="Freeform 10"/>
                <p:cNvSpPr>
                  <a:spLocks/>
                </p:cNvSpPr>
                <p:nvPr/>
              </p:nvSpPr>
              <p:spPr bwMode="auto">
                <a:xfrm>
                  <a:off x="1252" y="2710"/>
                  <a:ext cx="469" cy="494"/>
                </a:xfrm>
                <a:custGeom>
                  <a:avLst/>
                  <a:gdLst>
                    <a:gd name="T0" fmla="*/ 3 w 469"/>
                    <a:gd name="T1" fmla="*/ 0 h 495"/>
                    <a:gd name="T2" fmla="*/ 26 w 469"/>
                    <a:gd name="T3" fmla="*/ 89 h 495"/>
                    <a:gd name="T4" fmla="*/ 92 w 469"/>
                    <a:gd name="T5" fmla="*/ 118 h 495"/>
                    <a:gd name="T6" fmla="*/ 158 w 469"/>
                    <a:gd name="T7" fmla="*/ 200 h 495"/>
                    <a:gd name="T8" fmla="*/ 277 w 469"/>
                    <a:gd name="T9" fmla="*/ 288 h 495"/>
                    <a:gd name="T10" fmla="*/ 321 w 469"/>
                    <a:gd name="T11" fmla="*/ 318 h 495"/>
                    <a:gd name="T12" fmla="*/ 365 w 469"/>
                    <a:gd name="T13" fmla="*/ 332 h 495"/>
                    <a:gd name="T14" fmla="*/ 424 w 469"/>
                    <a:gd name="T15" fmla="*/ 384 h 495"/>
                    <a:gd name="T16" fmla="*/ 446 w 469"/>
                    <a:gd name="T17" fmla="*/ 451 h 495"/>
                    <a:gd name="T18" fmla="*/ 461 w 469"/>
                    <a:gd name="T19" fmla="*/ 473 h 495"/>
                    <a:gd name="T20" fmla="*/ 469 w 469"/>
                    <a:gd name="T21" fmla="*/ 495 h 4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9"/>
                    <a:gd name="T34" fmla="*/ 0 h 495"/>
                    <a:gd name="T35" fmla="*/ 469 w 469"/>
                    <a:gd name="T36" fmla="*/ 495 h 4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9" h="495">
                      <a:moveTo>
                        <a:pt x="3" y="0"/>
                      </a:moveTo>
                      <a:cubicBezTo>
                        <a:pt x="8" y="39"/>
                        <a:pt x="0" y="63"/>
                        <a:pt x="26" y="89"/>
                      </a:cubicBezTo>
                      <a:cubicBezTo>
                        <a:pt x="43" y="106"/>
                        <a:pt x="92" y="118"/>
                        <a:pt x="92" y="118"/>
                      </a:cubicBezTo>
                      <a:cubicBezTo>
                        <a:pt x="126" y="141"/>
                        <a:pt x="131" y="172"/>
                        <a:pt x="158" y="200"/>
                      </a:cubicBezTo>
                      <a:cubicBezTo>
                        <a:pt x="175" y="247"/>
                        <a:pt x="231" y="274"/>
                        <a:pt x="277" y="288"/>
                      </a:cubicBezTo>
                      <a:cubicBezTo>
                        <a:pt x="292" y="298"/>
                        <a:pt x="304" y="313"/>
                        <a:pt x="321" y="318"/>
                      </a:cubicBezTo>
                      <a:cubicBezTo>
                        <a:pt x="336" y="323"/>
                        <a:pt x="365" y="332"/>
                        <a:pt x="365" y="332"/>
                      </a:cubicBezTo>
                      <a:cubicBezTo>
                        <a:pt x="389" y="348"/>
                        <a:pt x="400" y="368"/>
                        <a:pt x="424" y="384"/>
                      </a:cubicBezTo>
                      <a:cubicBezTo>
                        <a:pt x="432" y="406"/>
                        <a:pt x="433" y="432"/>
                        <a:pt x="446" y="451"/>
                      </a:cubicBezTo>
                      <a:cubicBezTo>
                        <a:pt x="451" y="458"/>
                        <a:pt x="457" y="465"/>
                        <a:pt x="461" y="473"/>
                      </a:cubicBezTo>
                      <a:cubicBezTo>
                        <a:pt x="465" y="480"/>
                        <a:pt x="469" y="495"/>
                        <a:pt x="469" y="495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5" name="Freeform 11"/>
                <p:cNvSpPr>
                  <a:spLocks/>
                </p:cNvSpPr>
                <p:nvPr/>
              </p:nvSpPr>
              <p:spPr bwMode="auto">
                <a:xfrm>
                  <a:off x="1452" y="2962"/>
                  <a:ext cx="62" cy="178"/>
                </a:xfrm>
                <a:custGeom>
                  <a:avLst/>
                  <a:gdLst>
                    <a:gd name="T0" fmla="*/ 0 w 62"/>
                    <a:gd name="T1" fmla="*/ 0 h 178"/>
                    <a:gd name="T2" fmla="*/ 8 w 62"/>
                    <a:gd name="T3" fmla="*/ 46 h 178"/>
                    <a:gd name="T4" fmla="*/ 18 w 62"/>
                    <a:gd name="T5" fmla="*/ 58 h 178"/>
                    <a:gd name="T6" fmla="*/ 38 w 62"/>
                    <a:gd name="T7" fmla="*/ 124 h 178"/>
                    <a:gd name="T8" fmla="*/ 52 w 62"/>
                    <a:gd name="T9" fmla="*/ 166 h 178"/>
                    <a:gd name="T10" fmla="*/ 62 w 62"/>
                    <a:gd name="T11" fmla="*/ 178 h 1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2"/>
                    <a:gd name="T19" fmla="*/ 0 h 178"/>
                    <a:gd name="T20" fmla="*/ 62 w 62"/>
                    <a:gd name="T21" fmla="*/ 178 h 1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2" h="178">
                      <a:moveTo>
                        <a:pt x="0" y="0"/>
                      </a:moveTo>
                      <a:cubicBezTo>
                        <a:pt x="1" y="9"/>
                        <a:pt x="1" y="36"/>
                        <a:pt x="8" y="46"/>
                      </a:cubicBezTo>
                      <a:cubicBezTo>
                        <a:pt x="14" y="55"/>
                        <a:pt x="14" y="48"/>
                        <a:pt x="18" y="58"/>
                      </a:cubicBezTo>
                      <a:cubicBezTo>
                        <a:pt x="27" y="79"/>
                        <a:pt x="30" y="103"/>
                        <a:pt x="38" y="124"/>
                      </a:cubicBezTo>
                      <a:cubicBezTo>
                        <a:pt x="43" y="137"/>
                        <a:pt x="47" y="154"/>
                        <a:pt x="52" y="166"/>
                      </a:cubicBezTo>
                      <a:cubicBezTo>
                        <a:pt x="54" y="171"/>
                        <a:pt x="62" y="178"/>
                        <a:pt x="62" y="178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6" name="Freeform 12"/>
                <p:cNvSpPr>
                  <a:spLocks/>
                </p:cNvSpPr>
                <p:nvPr/>
              </p:nvSpPr>
              <p:spPr bwMode="auto">
                <a:xfrm>
                  <a:off x="1014" y="2964"/>
                  <a:ext cx="24" cy="180"/>
                </a:xfrm>
                <a:custGeom>
                  <a:avLst/>
                  <a:gdLst>
                    <a:gd name="T0" fmla="*/ 0 w 24"/>
                    <a:gd name="T1" fmla="*/ 0 h 180"/>
                    <a:gd name="T2" fmla="*/ 12 w 24"/>
                    <a:gd name="T3" fmla="*/ 122 h 180"/>
                    <a:gd name="T4" fmla="*/ 24 w 24"/>
                    <a:gd name="T5" fmla="*/ 180 h 180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180"/>
                    <a:gd name="T11" fmla="*/ 24 w 24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180">
                      <a:moveTo>
                        <a:pt x="0" y="0"/>
                      </a:moveTo>
                      <a:cubicBezTo>
                        <a:pt x="5" y="41"/>
                        <a:pt x="2" y="82"/>
                        <a:pt x="12" y="122"/>
                      </a:cubicBezTo>
                      <a:cubicBezTo>
                        <a:pt x="11" y="140"/>
                        <a:pt x="3" y="170"/>
                        <a:pt x="24" y="180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7" name="Freeform 13"/>
                <p:cNvSpPr>
                  <a:spLocks/>
                </p:cNvSpPr>
                <p:nvPr/>
              </p:nvSpPr>
              <p:spPr bwMode="auto">
                <a:xfrm>
                  <a:off x="1226" y="3078"/>
                  <a:ext cx="137" cy="296"/>
                </a:xfrm>
                <a:custGeom>
                  <a:avLst/>
                  <a:gdLst>
                    <a:gd name="T0" fmla="*/ 0 w 138"/>
                    <a:gd name="T1" fmla="*/ 0 h 296"/>
                    <a:gd name="T2" fmla="*/ 46 w 138"/>
                    <a:gd name="T3" fmla="*/ 48 h 296"/>
                    <a:gd name="T4" fmla="*/ 62 w 138"/>
                    <a:gd name="T5" fmla="*/ 106 h 296"/>
                    <a:gd name="T6" fmla="*/ 78 w 138"/>
                    <a:gd name="T7" fmla="*/ 226 h 296"/>
                    <a:gd name="T8" fmla="*/ 118 w 138"/>
                    <a:gd name="T9" fmla="*/ 268 h 296"/>
                    <a:gd name="T10" fmla="*/ 120 w 138"/>
                    <a:gd name="T11" fmla="*/ 276 h 296"/>
                    <a:gd name="T12" fmla="*/ 126 w 138"/>
                    <a:gd name="T13" fmla="*/ 280 h 296"/>
                    <a:gd name="T14" fmla="*/ 138 w 138"/>
                    <a:gd name="T15" fmla="*/ 296 h 2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296"/>
                    <a:gd name="T26" fmla="*/ 138 w 138"/>
                    <a:gd name="T27" fmla="*/ 296 h 2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296">
                      <a:moveTo>
                        <a:pt x="0" y="0"/>
                      </a:moveTo>
                      <a:cubicBezTo>
                        <a:pt x="3" y="8"/>
                        <a:pt x="37" y="35"/>
                        <a:pt x="46" y="48"/>
                      </a:cubicBezTo>
                      <a:cubicBezTo>
                        <a:pt x="51" y="67"/>
                        <a:pt x="57" y="87"/>
                        <a:pt x="62" y="106"/>
                      </a:cubicBezTo>
                      <a:cubicBezTo>
                        <a:pt x="65" y="145"/>
                        <a:pt x="65" y="188"/>
                        <a:pt x="78" y="226"/>
                      </a:cubicBezTo>
                      <a:cubicBezTo>
                        <a:pt x="83" y="242"/>
                        <a:pt x="108" y="253"/>
                        <a:pt x="118" y="268"/>
                      </a:cubicBezTo>
                      <a:cubicBezTo>
                        <a:pt x="119" y="271"/>
                        <a:pt x="118" y="274"/>
                        <a:pt x="120" y="276"/>
                      </a:cubicBezTo>
                      <a:cubicBezTo>
                        <a:pt x="121" y="278"/>
                        <a:pt x="125" y="278"/>
                        <a:pt x="126" y="280"/>
                      </a:cubicBezTo>
                      <a:cubicBezTo>
                        <a:pt x="130" y="287"/>
                        <a:pt x="127" y="296"/>
                        <a:pt x="138" y="296"/>
                      </a:cubicBezTo>
                    </a:path>
                  </a:pathLst>
                </a:custGeom>
                <a:noFill/>
                <a:ln w="2540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3812587" y="4216819"/>
                <a:ext cx="95888" cy="269992"/>
              </a:xfrm>
              <a:custGeom>
                <a:avLst/>
                <a:gdLst>
                  <a:gd name="T0" fmla="*/ 0 w 61"/>
                  <a:gd name="T1" fmla="*/ 5040312 h 170"/>
                  <a:gd name="T2" fmla="*/ 0 w 61"/>
                  <a:gd name="T3" fmla="*/ 100806239 h 170"/>
                  <a:gd name="T4" fmla="*/ 5040339 w 61"/>
                  <a:gd name="T5" fmla="*/ 367942780 h 170"/>
                  <a:gd name="T6" fmla="*/ 55443735 w 61"/>
                  <a:gd name="T7" fmla="*/ 428426607 h 170"/>
                  <a:gd name="T8" fmla="*/ 95766433 w 61"/>
                  <a:gd name="T9" fmla="*/ 337700915 h 170"/>
                  <a:gd name="T10" fmla="*/ 120968144 w 61"/>
                  <a:gd name="T11" fmla="*/ 226814080 h 170"/>
                  <a:gd name="T12" fmla="*/ 146169830 w 61"/>
                  <a:gd name="T13" fmla="*/ 166330302 h 170"/>
                  <a:gd name="T14" fmla="*/ 151210168 w 61"/>
                  <a:gd name="T15" fmla="*/ 45362809 h 170"/>
                  <a:gd name="T16" fmla="*/ 131048818 w 61"/>
                  <a:gd name="T17" fmla="*/ 15120938 h 170"/>
                  <a:gd name="T18" fmla="*/ 0 w 61"/>
                  <a:gd name="T19" fmla="*/ 5040312 h 1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70"/>
                  <a:gd name="T32" fmla="*/ 61 w 61"/>
                  <a:gd name="T33" fmla="*/ 170 h 1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70">
                    <a:moveTo>
                      <a:pt x="0" y="2"/>
                    </a:moveTo>
                    <a:cubicBezTo>
                      <a:pt x="6" y="19"/>
                      <a:pt x="0" y="0"/>
                      <a:pt x="0" y="40"/>
                    </a:cubicBezTo>
                    <a:cubicBezTo>
                      <a:pt x="0" y="75"/>
                      <a:pt x="1" y="111"/>
                      <a:pt x="2" y="146"/>
                    </a:cubicBezTo>
                    <a:cubicBezTo>
                      <a:pt x="2" y="156"/>
                      <a:pt x="22" y="170"/>
                      <a:pt x="22" y="170"/>
                    </a:cubicBezTo>
                    <a:cubicBezTo>
                      <a:pt x="30" y="158"/>
                      <a:pt x="27" y="145"/>
                      <a:pt x="38" y="134"/>
                    </a:cubicBezTo>
                    <a:cubicBezTo>
                      <a:pt x="43" y="119"/>
                      <a:pt x="41" y="104"/>
                      <a:pt x="48" y="90"/>
                    </a:cubicBezTo>
                    <a:cubicBezTo>
                      <a:pt x="52" y="82"/>
                      <a:pt x="58" y="66"/>
                      <a:pt x="58" y="66"/>
                    </a:cubicBezTo>
                    <a:cubicBezTo>
                      <a:pt x="59" y="50"/>
                      <a:pt x="60" y="34"/>
                      <a:pt x="60" y="18"/>
                    </a:cubicBezTo>
                    <a:cubicBezTo>
                      <a:pt x="60" y="1"/>
                      <a:pt x="61" y="3"/>
                      <a:pt x="52" y="6"/>
                    </a:cubicBezTo>
                    <a:cubicBezTo>
                      <a:pt x="34" y="3"/>
                      <a:pt x="18" y="7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sp>
            <p:nvSpPr>
              <p:cNvPr id="171" name="AutoShape 21"/>
              <p:cNvSpPr>
                <a:spLocks noChangeArrowheads="1"/>
              </p:cNvSpPr>
              <p:nvPr/>
            </p:nvSpPr>
            <p:spPr bwMode="auto">
              <a:xfrm>
                <a:off x="3794198" y="4149321"/>
                <a:ext cx="144488" cy="72319"/>
              </a:xfrm>
              <a:prstGeom prst="triangle">
                <a:avLst>
                  <a:gd name="adj" fmla="val 50000"/>
                </a:avLst>
              </a:prstGeom>
              <a:solidFill>
                <a:srgbClr val="003300"/>
              </a:solidFill>
              <a:ln w="952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267" name="Group 28"/>
              <p:cNvGrpSpPr>
                <a:grpSpLocks/>
              </p:cNvGrpSpPr>
              <p:nvPr/>
            </p:nvGrpSpPr>
            <p:grpSpPr bwMode="auto">
              <a:xfrm>
                <a:off x="3870797" y="2971751"/>
                <a:ext cx="779463" cy="1230313"/>
                <a:chOff x="1239" y="1512"/>
                <a:chExt cx="743" cy="1135"/>
              </a:xfrm>
            </p:grpSpPr>
            <p:sp>
              <p:nvSpPr>
                <p:cNvPr id="189" name="Freeform 26"/>
                <p:cNvSpPr>
                  <a:spLocks/>
                </p:cNvSpPr>
                <p:nvPr/>
              </p:nvSpPr>
              <p:spPr bwMode="auto">
                <a:xfrm>
                  <a:off x="1274" y="1512"/>
                  <a:ext cx="709" cy="786"/>
                </a:xfrm>
                <a:custGeom>
                  <a:avLst/>
                  <a:gdLst>
                    <a:gd name="T0" fmla="*/ 73 w 708"/>
                    <a:gd name="T1" fmla="*/ 753 h 786"/>
                    <a:gd name="T2" fmla="*/ 46 w 708"/>
                    <a:gd name="T3" fmla="*/ 735 h 786"/>
                    <a:gd name="T4" fmla="*/ 22 w 708"/>
                    <a:gd name="T5" fmla="*/ 690 h 786"/>
                    <a:gd name="T6" fmla="*/ 13 w 708"/>
                    <a:gd name="T7" fmla="*/ 636 h 786"/>
                    <a:gd name="T8" fmla="*/ 7 w 708"/>
                    <a:gd name="T9" fmla="*/ 618 h 786"/>
                    <a:gd name="T10" fmla="*/ 13 w 708"/>
                    <a:gd name="T11" fmla="*/ 552 h 786"/>
                    <a:gd name="T12" fmla="*/ 37 w 708"/>
                    <a:gd name="T13" fmla="*/ 393 h 786"/>
                    <a:gd name="T14" fmla="*/ 67 w 708"/>
                    <a:gd name="T15" fmla="*/ 288 h 786"/>
                    <a:gd name="T16" fmla="*/ 91 w 708"/>
                    <a:gd name="T17" fmla="*/ 279 h 786"/>
                    <a:gd name="T18" fmla="*/ 121 w 708"/>
                    <a:gd name="T19" fmla="*/ 249 h 786"/>
                    <a:gd name="T20" fmla="*/ 130 w 708"/>
                    <a:gd name="T21" fmla="*/ 231 h 786"/>
                    <a:gd name="T22" fmla="*/ 175 w 708"/>
                    <a:gd name="T23" fmla="*/ 186 h 786"/>
                    <a:gd name="T24" fmla="*/ 316 w 708"/>
                    <a:gd name="T25" fmla="*/ 96 h 786"/>
                    <a:gd name="T26" fmla="*/ 361 w 708"/>
                    <a:gd name="T27" fmla="*/ 78 h 786"/>
                    <a:gd name="T28" fmla="*/ 469 w 708"/>
                    <a:gd name="T29" fmla="*/ 57 h 786"/>
                    <a:gd name="T30" fmla="*/ 535 w 708"/>
                    <a:gd name="T31" fmla="*/ 27 h 786"/>
                    <a:gd name="T32" fmla="*/ 673 w 708"/>
                    <a:gd name="T33" fmla="*/ 0 h 786"/>
                    <a:gd name="T34" fmla="*/ 670 w 708"/>
                    <a:gd name="T35" fmla="*/ 27 h 786"/>
                    <a:gd name="T36" fmla="*/ 679 w 708"/>
                    <a:gd name="T37" fmla="*/ 60 h 786"/>
                    <a:gd name="T38" fmla="*/ 673 w 708"/>
                    <a:gd name="T39" fmla="*/ 246 h 786"/>
                    <a:gd name="T40" fmla="*/ 664 w 708"/>
                    <a:gd name="T41" fmla="*/ 291 h 786"/>
                    <a:gd name="T42" fmla="*/ 634 w 708"/>
                    <a:gd name="T43" fmla="*/ 408 h 786"/>
                    <a:gd name="T44" fmla="*/ 592 w 708"/>
                    <a:gd name="T45" fmla="*/ 519 h 786"/>
                    <a:gd name="T46" fmla="*/ 586 w 708"/>
                    <a:gd name="T47" fmla="*/ 543 h 786"/>
                    <a:gd name="T48" fmla="*/ 574 w 708"/>
                    <a:gd name="T49" fmla="*/ 567 h 786"/>
                    <a:gd name="T50" fmla="*/ 553 w 708"/>
                    <a:gd name="T51" fmla="*/ 636 h 786"/>
                    <a:gd name="T52" fmla="*/ 547 w 708"/>
                    <a:gd name="T53" fmla="*/ 654 h 786"/>
                    <a:gd name="T54" fmla="*/ 529 w 708"/>
                    <a:gd name="T55" fmla="*/ 669 h 786"/>
                    <a:gd name="T56" fmla="*/ 502 w 708"/>
                    <a:gd name="T57" fmla="*/ 681 h 786"/>
                    <a:gd name="T58" fmla="*/ 481 w 708"/>
                    <a:gd name="T59" fmla="*/ 711 h 786"/>
                    <a:gd name="T60" fmla="*/ 415 w 708"/>
                    <a:gd name="T61" fmla="*/ 732 h 786"/>
                    <a:gd name="T62" fmla="*/ 376 w 708"/>
                    <a:gd name="T63" fmla="*/ 762 h 786"/>
                    <a:gd name="T64" fmla="*/ 349 w 708"/>
                    <a:gd name="T65" fmla="*/ 768 h 786"/>
                    <a:gd name="T66" fmla="*/ 289 w 708"/>
                    <a:gd name="T67" fmla="*/ 786 h 786"/>
                    <a:gd name="T68" fmla="*/ 220 w 708"/>
                    <a:gd name="T69" fmla="*/ 783 h 786"/>
                    <a:gd name="T70" fmla="*/ 154 w 708"/>
                    <a:gd name="T71" fmla="*/ 759 h 786"/>
                    <a:gd name="T72" fmla="*/ 73 w 708"/>
                    <a:gd name="T73" fmla="*/ 753 h 78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8"/>
                    <a:gd name="T112" fmla="*/ 0 h 786"/>
                    <a:gd name="T113" fmla="*/ 708 w 708"/>
                    <a:gd name="T114" fmla="*/ 786 h 78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8" h="786">
                      <a:moveTo>
                        <a:pt x="73" y="753"/>
                      </a:moveTo>
                      <a:cubicBezTo>
                        <a:pt x="64" y="744"/>
                        <a:pt x="58" y="739"/>
                        <a:pt x="46" y="735"/>
                      </a:cubicBezTo>
                      <a:cubicBezTo>
                        <a:pt x="37" y="721"/>
                        <a:pt x="27" y="706"/>
                        <a:pt x="22" y="690"/>
                      </a:cubicBezTo>
                      <a:cubicBezTo>
                        <a:pt x="20" y="673"/>
                        <a:pt x="17" y="653"/>
                        <a:pt x="13" y="636"/>
                      </a:cubicBezTo>
                      <a:cubicBezTo>
                        <a:pt x="12" y="630"/>
                        <a:pt x="7" y="618"/>
                        <a:pt x="7" y="618"/>
                      </a:cubicBezTo>
                      <a:cubicBezTo>
                        <a:pt x="4" y="592"/>
                        <a:pt x="3" y="576"/>
                        <a:pt x="13" y="552"/>
                      </a:cubicBezTo>
                      <a:cubicBezTo>
                        <a:pt x="7" y="480"/>
                        <a:pt x="0" y="448"/>
                        <a:pt x="37" y="393"/>
                      </a:cubicBezTo>
                      <a:cubicBezTo>
                        <a:pt x="41" y="358"/>
                        <a:pt x="56" y="322"/>
                        <a:pt x="67" y="288"/>
                      </a:cubicBezTo>
                      <a:cubicBezTo>
                        <a:pt x="67" y="287"/>
                        <a:pt x="87" y="280"/>
                        <a:pt x="91" y="279"/>
                      </a:cubicBezTo>
                      <a:cubicBezTo>
                        <a:pt x="101" y="264"/>
                        <a:pt x="101" y="254"/>
                        <a:pt x="121" y="249"/>
                      </a:cubicBezTo>
                      <a:cubicBezTo>
                        <a:pt x="125" y="243"/>
                        <a:pt x="126" y="236"/>
                        <a:pt x="130" y="231"/>
                      </a:cubicBezTo>
                      <a:cubicBezTo>
                        <a:pt x="143" y="215"/>
                        <a:pt x="164" y="203"/>
                        <a:pt x="175" y="186"/>
                      </a:cubicBezTo>
                      <a:cubicBezTo>
                        <a:pt x="210" y="134"/>
                        <a:pt x="254" y="105"/>
                        <a:pt x="316" y="96"/>
                      </a:cubicBezTo>
                      <a:cubicBezTo>
                        <a:pt x="329" y="83"/>
                        <a:pt x="344" y="82"/>
                        <a:pt x="361" y="78"/>
                      </a:cubicBezTo>
                      <a:cubicBezTo>
                        <a:pt x="397" y="69"/>
                        <a:pt x="433" y="62"/>
                        <a:pt x="469" y="57"/>
                      </a:cubicBezTo>
                      <a:cubicBezTo>
                        <a:pt x="483" y="37"/>
                        <a:pt x="512" y="33"/>
                        <a:pt x="535" y="27"/>
                      </a:cubicBezTo>
                      <a:cubicBezTo>
                        <a:pt x="580" y="15"/>
                        <a:pt x="627" y="9"/>
                        <a:pt x="673" y="0"/>
                      </a:cubicBezTo>
                      <a:cubicBezTo>
                        <a:pt x="676" y="9"/>
                        <a:pt x="670" y="27"/>
                        <a:pt x="670" y="27"/>
                      </a:cubicBezTo>
                      <a:cubicBezTo>
                        <a:pt x="672" y="38"/>
                        <a:pt x="679" y="60"/>
                        <a:pt x="679" y="60"/>
                      </a:cubicBezTo>
                      <a:cubicBezTo>
                        <a:pt x="687" y="121"/>
                        <a:pt x="708" y="194"/>
                        <a:pt x="673" y="246"/>
                      </a:cubicBezTo>
                      <a:cubicBezTo>
                        <a:pt x="669" y="261"/>
                        <a:pt x="669" y="276"/>
                        <a:pt x="664" y="291"/>
                      </a:cubicBezTo>
                      <a:cubicBezTo>
                        <a:pt x="662" y="329"/>
                        <a:pt x="663" y="379"/>
                        <a:pt x="634" y="408"/>
                      </a:cubicBezTo>
                      <a:cubicBezTo>
                        <a:pt x="631" y="448"/>
                        <a:pt x="639" y="503"/>
                        <a:pt x="592" y="519"/>
                      </a:cubicBezTo>
                      <a:cubicBezTo>
                        <a:pt x="590" y="527"/>
                        <a:pt x="588" y="535"/>
                        <a:pt x="586" y="543"/>
                      </a:cubicBezTo>
                      <a:cubicBezTo>
                        <a:pt x="584" y="552"/>
                        <a:pt x="574" y="567"/>
                        <a:pt x="574" y="567"/>
                      </a:cubicBezTo>
                      <a:cubicBezTo>
                        <a:pt x="570" y="592"/>
                        <a:pt x="561" y="612"/>
                        <a:pt x="553" y="636"/>
                      </a:cubicBezTo>
                      <a:cubicBezTo>
                        <a:pt x="551" y="642"/>
                        <a:pt x="552" y="650"/>
                        <a:pt x="547" y="654"/>
                      </a:cubicBezTo>
                      <a:cubicBezTo>
                        <a:pt x="541" y="658"/>
                        <a:pt x="536" y="665"/>
                        <a:pt x="529" y="669"/>
                      </a:cubicBezTo>
                      <a:cubicBezTo>
                        <a:pt x="510" y="681"/>
                        <a:pt x="519" y="669"/>
                        <a:pt x="502" y="681"/>
                      </a:cubicBezTo>
                      <a:cubicBezTo>
                        <a:pt x="491" y="689"/>
                        <a:pt x="490" y="703"/>
                        <a:pt x="481" y="711"/>
                      </a:cubicBezTo>
                      <a:cubicBezTo>
                        <a:pt x="470" y="720"/>
                        <a:pt x="430" y="728"/>
                        <a:pt x="415" y="732"/>
                      </a:cubicBezTo>
                      <a:cubicBezTo>
                        <a:pt x="399" y="736"/>
                        <a:pt x="386" y="752"/>
                        <a:pt x="376" y="762"/>
                      </a:cubicBezTo>
                      <a:cubicBezTo>
                        <a:pt x="369" y="769"/>
                        <a:pt x="358" y="766"/>
                        <a:pt x="349" y="768"/>
                      </a:cubicBezTo>
                      <a:cubicBezTo>
                        <a:pt x="329" y="773"/>
                        <a:pt x="309" y="781"/>
                        <a:pt x="289" y="786"/>
                      </a:cubicBezTo>
                      <a:cubicBezTo>
                        <a:pt x="266" y="785"/>
                        <a:pt x="243" y="785"/>
                        <a:pt x="220" y="783"/>
                      </a:cubicBezTo>
                      <a:cubicBezTo>
                        <a:pt x="199" y="781"/>
                        <a:pt x="175" y="762"/>
                        <a:pt x="154" y="759"/>
                      </a:cubicBezTo>
                      <a:cubicBezTo>
                        <a:pt x="111" y="753"/>
                        <a:pt x="101" y="753"/>
                        <a:pt x="73" y="753"/>
                      </a:cubicBez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90" name="Freeform 23"/>
                <p:cNvSpPr>
                  <a:spLocks/>
                </p:cNvSpPr>
                <p:nvPr/>
              </p:nvSpPr>
              <p:spPr bwMode="auto">
                <a:xfrm>
                  <a:off x="1239" y="1539"/>
                  <a:ext cx="685" cy="1109"/>
                </a:xfrm>
                <a:custGeom>
                  <a:avLst/>
                  <a:gdLst>
                    <a:gd name="T0" fmla="*/ 0 w 684"/>
                    <a:gd name="T1" fmla="*/ 1104 h 1108"/>
                    <a:gd name="T2" fmla="*/ 0 w 684"/>
                    <a:gd name="T3" fmla="*/ 1029 h 1108"/>
                    <a:gd name="T4" fmla="*/ 15 w 684"/>
                    <a:gd name="T5" fmla="*/ 960 h 1108"/>
                    <a:gd name="T6" fmla="*/ 36 w 684"/>
                    <a:gd name="T7" fmla="*/ 879 h 1108"/>
                    <a:gd name="T8" fmla="*/ 42 w 684"/>
                    <a:gd name="T9" fmla="*/ 852 h 1108"/>
                    <a:gd name="T10" fmla="*/ 54 w 684"/>
                    <a:gd name="T11" fmla="*/ 834 h 1108"/>
                    <a:gd name="T12" fmla="*/ 75 w 684"/>
                    <a:gd name="T13" fmla="*/ 771 h 1108"/>
                    <a:gd name="T14" fmla="*/ 96 w 684"/>
                    <a:gd name="T15" fmla="*/ 726 h 1108"/>
                    <a:gd name="T16" fmla="*/ 147 w 684"/>
                    <a:gd name="T17" fmla="*/ 663 h 1108"/>
                    <a:gd name="T18" fmla="*/ 171 w 684"/>
                    <a:gd name="T19" fmla="*/ 618 h 1108"/>
                    <a:gd name="T20" fmla="*/ 243 w 684"/>
                    <a:gd name="T21" fmla="*/ 558 h 1108"/>
                    <a:gd name="T22" fmla="*/ 285 w 684"/>
                    <a:gd name="T23" fmla="*/ 504 h 1108"/>
                    <a:gd name="T24" fmla="*/ 312 w 684"/>
                    <a:gd name="T25" fmla="*/ 483 h 1108"/>
                    <a:gd name="T26" fmla="*/ 333 w 684"/>
                    <a:gd name="T27" fmla="*/ 462 h 1108"/>
                    <a:gd name="T28" fmla="*/ 375 w 684"/>
                    <a:gd name="T29" fmla="*/ 429 h 1108"/>
                    <a:gd name="T30" fmla="*/ 441 w 684"/>
                    <a:gd name="T31" fmla="*/ 378 h 1108"/>
                    <a:gd name="T32" fmla="*/ 501 w 684"/>
                    <a:gd name="T33" fmla="*/ 345 h 1108"/>
                    <a:gd name="T34" fmla="*/ 528 w 684"/>
                    <a:gd name="T35" fmla="*/ 327 h 1108"/>
                    <a:gd name="T36" fmla="*/ 537 w 684"/>
                    <a:gd name="T37" fmla="*/ 321 h 1108"/>
                    <a:gd name="T38" fmla="*/ 588 w 684"/>
                    <a:gd name="T39" fmla="*/ 264 h 1108"/>
                    <a:gd name="T40" fmla="*/ 609 w 684"/>
                    <a:gd name="T41" fmla="*/ 219 h 1108"/>
                    <a:gd name="T42" fmla="*/ 621 w 684"/>
                    <a:gd name="T43" fmla="*/ 201 h 1108"/>
                    <a:gd name="T44" fmla="*/ 633 w 684"/>
                    <a:gd name="T45" fmla="*/ 171 h 1108"/>
                    <a:gd name="T46" fmla="*/ 654 w 684"/>
                    <a:gd name="T47" fmla="*/ 99 h 1108"/>
                    <a:gd name="T48" fmla="*/ 666 w 684"/>
                    <a:gd name="T49" fmla="*/ 57 h 1108"/>
                    <a:gd name="T50" fmla="*/ 678 w 684"/>
                    <a:gd name="T51" fmla="*/ 39 h 1108"/>
                    <a:gd name="T52" fmla="*/ 681 w 684"/>
                    <a:gd name="T53" fmla="*/ 30 h 1108"/>
                    <a:gd name="T54" fmla="*/ 684 w 684"/>
                    <a:gd name="T55" fmla="*/ 0 h 110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684"/>
                    <a:gd name="T85" fmla="*/ 0 h 1108"/>
                    <a:gd name="T86" fmla="*/ 684 w 684"/>
                    <a:gd name="T87" fmla="*/ 1108 h 110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684" h="1108">
                      <a:moveTo>
                        <a:pt x="0" y="1104"/>
                      </a:moveTo>
                      <a:cubicBezTo>
                        <a:pt x="10" y="1073"/>
                        <a:pt x="0" y="1108"/>
                        <a:pt x="0" y="1029"/>
                      </a:cubicBezTo>
                      <a:cubicBezTo>
                        <a:pt x="0" y="1007"/>
                        <a:pt x="8" y="981"/>
                        <a:pt x="15" y="960"/>
                      </a:cubicBezTo>
                      <a:cubicBezTo>
                        <a:pt x="17" y="924"/>
                        <a:pt x="18" y="907"/>
                        <a:pt x="36" y="879"/>
                      </a:cubicBezTo>
                      <a:cubicBezTo>
                        <a:pt x="37" y="874"/>
                        <a:pt x="38" y="858"/>
                        <a:pt x="42" y="852"/>
                      </a:cubicBezTo>
                      <a:cubicBezTo>
                        <a:pt x="46" y="846"/>
                        <a:pt x="54" y="834"/>
                        <a:pt x="54" y="834"/>
                      </a:cubicBezTo>
                      <a:cubicBezTo>
                        <a:pt x="57" y="814"/>
                        <a:pt x="57" y="783"/>
                        <a:pt x="75" y="771"/>
                      </a:cubicBezTo>
                      <a:cubicBezTo>
                        <a:pt x="85" y="757"/>
                        <a:pt x="87" y="740"/>
                        <a:pt x="96" y="726"/>
                      </a:cubicBezTo>
                      <a:cubicBezTo>
                        <a:pt x="101" y="688"/>
                        <a:pt x="126" y="689"/>
                        <a:pt x="147" y="663"/>
                      </a:cubicBezTo>
                      <a:cubicBezTo>
                        <a:pt x="158" y="650"/>
                        <a:pt x="161" y="631"/>
                        <a:pt x="171" y="618"/>
                      </a:cubicBezTo>
                      <a:cubicBezTo>
                        <a:pt x="188" y="596"/>
                        <a:pt x="216" y="567"/>
                        <a:pt x="243" y="558"/>
                      </a:cubicBezTo>
                      <a:cubicBezTo>
                        <a:pt x="260" y="541"/>
                        <a:pt x="267" y="522"/>
                        <a:pt x="285" y="504"/>
                      </a:cubicBezTo>
                      <a:cubicBezTo>
                        <a:pt x="293" y="496"/>
                        <a:pt x="312" y="483"/>
                        <a:pt x="312" y="483"/>
                      </a:cubicBezTo>
                      <a:cubicBezTo>
                        <a:pt x="315" y="474"/>
                        <a:pt x="333" y="462"/>
                        <a:pt x="333" y="462"/>
                      </a:cubicBezTo>
                      <a:cubicBezTo>
                        <a:pt x="340" y="451"/>
                        <a:pt x="361" y="434"/>
                        <a:pt x="375" y="429"/>
                      </a:cubicBezTo>
                      <a:cubicBezTo>
                        <a:pt x="390" y="406"/>
                        <a:pt x="414" y="387"/>
                        <a:pt x="441" y="378"/>
                      </a:cubicBezTo>
                      <a:cubicBezTo>
                        <a:pt x="454" y="359"/>
                        <a:pt x="480" y="350"/>
                        <a:pt x="501" y="345"/>
                      </a:cubicBezTo>
                      <a:cubicBezTo>
                        <a:pt x="510" y="339"/>
                        <a:pt x="519" y="333"/>
                        <a:pt x="528" y="327"/>
                      </a:cubicBezTo>
                      <a:cubicBezTo>
                        <a:pt x="531" y="325"/>
                        <a:pt x="537" y="321"/>
                        <a:pt x="537" y="321"/>
                      </a:cubicBezTo>
                      <a:cubicBezTo>
                        <a:pt x="551" y="300"/>
                        <a:pt x="574" y="285"/>
                        <a:pt x="588" y="264"/>
                      </a:cubicBezTo>
                      <a:cubicBezTo>
                        <a:pt x="594" y="213"/>
                        <a:pt x="583" y="258"/>
                        <a:pt x="609" y="219"/>
                      </a:cubicBezTo>
                      <a:cubicBezTo>
                        <a:pt x="613" y="213"/>
                        <a:pt x="621" y="201"/>
                        <a:pt x="621" y="201"/>
                      </a:cubicBezTo>
                      <a:cubicBezTo>
                        <a:pt x="624" y="190"/>
                        <a:pt x="629" y="182"/>
                        <a:pt x="633" y="171"/>
                      </a:cubicBezTo>
                      <a:cubicBezTo>
                        <a:pt x="636" y="145"/>
                        <a:pt x="643" y="123"/>
                        <a:pt x="654" y="99"/>
                      </a:cubicBezTo>
                      <a:cubicBezTo>
                        <a:pt x="660" y="86"/>
                        <a:pt x="660" y="70"/>
                        <a:pt x="666" y="57"/>
                      </a:cubicBezTo>
                      <a:cubicBezTo>
                        <a:pt x="669" y="50"/>
                        <a:pt x="676" y="46"/>
                        <a:pt x="678" y="39"/>
                      </a:cubicBezTo>
                      <a:cubicBezTo>
                        <a:pt x="679" y="36"/>
                        <a:pt x="680" y="33"/>
                        <a:pt x="681" y="30"/>
                      </a:cubicBezTo>
                      <a:cubicBezTo>
                        <a:pt x="682" y="20"/>
                        <a:pt x="684" y="0"/>
                        <a:pt x="684" y="0"/>
                      </a:cubicBezTo>
                    </a:path>
                  </a:pathLst>
                </a:custGeom>
                <a:noFill/>
                <a:ln w="381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sp>
            <p:nvSpPr>
              <p:cNvPr id="173" name="Freeform 24"/>
              <p:cNvSpPr>
                <a:spLocks/>
              </p:cNvSpPr>
              <p:nvPr/>
            </p:nvSpPr>
            <p:spPr bwMode="auto">
              <a:xfrm flipH="1">
                <a:off x="2767018" y="2472717"/>
                <a:ext cx="1086289" cy="1759772"/>
              </a:xfrm>
              <a:custGeom>
                <a:avLst/>
                <a:gdLst>
                  <a:gd name="T0" fmla="*/ 0 w 684"/>
                  <a:gd name="T1" fmla="*/ 2147483647 h 1108"/>
                  <a:gd name="T2" fmla="*/ 0 w 684"/>
                  <a:gd name="T3" fmla="*/ 2147483647 h 1108"/>
                  <a:gd name="T4" fmla="*/ 37801549 w 684"/>
                  <a:gd name="T5" fmla="*/ 2147483647 h 1108"/>
                  <a:gd name="T6" fmla="*/ 90725617 w 684"/>
                  <a:gd name="T7" fmla="*/ 2147483647 h 1108"/>
                  <a:gd name="T8" fmla="*/ 105846574 w 684"/>
                  <a:gd name="T9" fmla="*/ 2147172973 h 1108"/>
                  <a:gd name="T10" fmla="*/ 136088439 w 684"/>
                  <a:gd name="T11" fmla="*/ 2101810180 h 1108"/>
                  <a:gd name="T12" fmla="*/ 189012495 w 684"/>
                  <a:gd name="T13" fmla="*/ 1943039612 h 1108"/>
                  <a:gd name="T14" fmla="*/ 241935013 w 684"/>
                  <a:gd name="T15" fmla="*/ 1829633425 h 1108"/>
                  <a:gd name="T16" fmla="*/ 370463729 w 684"/>
                  <a:gd name="T17" fmla="*/ 1670862857 h 1108"/>
                  <a:gd name="T18" fmla="*/ 430947557 w 684"/>
                  <a:gd name="T19" fmla="*/ 1557456273 h 1108"/>
                  <a:gd name="T20" fmla="*/ 612397155 w 684"/>
                  <a:gd name="T21" fmla="*/ 1406246965 h 1108"/>
                  <a:gd name="T22" fmla="*/ 718245267 w 684"/>
                  <a:gd name="T23" fmla="*/ 1270158587 h 1108"/>
                  <a:gd name="T24" fmla="*/ 786288668 w 684"/>
                  <a:gd name="T25" fmla="*/ 1217234535 h 1108"/>
                  <a:gd name="T26" fmla="*/ 839212922 w 684"/>
                  <a:gd name="T27" fmla="*/ 1164312071 h 1108"/>
                  <a:gd name="T28" fmla="*/ 945057860 w 684"/>
                  <a:gd name="T29" fmla="*/ 1081146158 h 1108"/>
                  <a:gd name="T30" fmla="*/ 1111388113 w 684"/>
                  <a:gd name="T31" fmla="*/ 952619040 h 1108"/>
                  <a:gd name="T32" fmla="*/ 1262597434 w 684"/>
                  <a:gd name="T33" fmla="*/ 869453126 h 1108"/>
                  <a:gd name="T34" fmla="*/ 1330642422 w 684"/>
                  <a:gd name="T35" fmla="*/ 824090135 h 1108"/>
                  <a:gd name="T36" fmla="*/ 1353324614 w 684"/>
                  <a:gd name="T37" fmla="*/ 808969204 h 1108"/>
                  <a:gd name="T38" fmla="*/ 1481851743 w 684"/>
                  <a:gd name="T39" fmla="*/ 665321155 h 1108"/>
                  <a:gd name="T40" fmla="*/ 1534775799 w 684"/>
                  <a:gd name="T41" fmla="*/ 551913380 h 1108"/>
                  <a:gd name="T42" fmla="*/ 1565017663 w 684"/>
                  <a:gd name="T43" fmla="*/ 506550588 h 1108"/>
                  <a:gd name="T44" fmla="*/ 1595259527 w 684"/>
                  <a:gd name="T45" fmla="*/ 430945934 h 1108"/>
                  <a:gd name="T46" fmla="*/ 1648181996 w 684"/>
                  <a:gd name="T47" fmla="*/ 249494664 h 1108"/>
                  <a:gd name="T48" fmla="*/ 1678424257 w 684"/>
                  <a:gd name="T49" fmla="*/ 143648099 h 1108"/>
                  <a:gd name="T50" fmla="*/ 1708666121 w 684"/>
                  <a:gd name="T51" fmla="*/ 98285281 h 1108"/>
                  <a:gd name="T52" fmla="*/ 1716227381 w 684"/>
                  <a:gd name="T53" fmla="*/ 75604679 h 1108"/>
                  <a:gd name="T54" fmla="*/ 1723787053 w 684"/>
                  <a:gd name="T55" fmla="*/ 0 h 110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4"/>
                  <a:gd name="T85" fmla="*/ 0 h 1108"/>
                  <a:gd name="T86" fmla="*/ 684 w 684"/>
                  <a:gd name="T87" fmla="*/ 1108 h 110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4" h="1108">
                    <a:moveTo>
                      <a:pt x="0" y="1104"/>
                    </a:moveTo>
                    <a:cubicBezTo>
                      <a:pt x="10" y="1073"/>
                      <a:pt x="0" y="1108"/>
                      <a:pt x="0" y="1029"/>
                    </a:cubicBezTo>
                    <a:cubicBezTo>
                      <a:pt x="0" y="1007"/>
                      <a:pt x="8" y="981"/>
                      <a:pt x="15" y="960"/>
                    </a:cubicBezTo>
                    <a:cubicBezTo>
                      <a:pt x="17" y="924"/>
                      <a:pt x="18" y="907"/>
                      <a:pt x="36" y="879"/>
                    </a:cubicBezTo>
                    <a:cubicBezTo>
                      <a:pt x="37" y="874"/>
                      <a:pt x="38" y="858"/>
                      <a:pt x="42" y="852"/>
                    </a:cubicBezTo>
                    <a:cubicBezTo>
                      <a:pt x="46" y="846"/>
                      <a:pt x="54" y="834"/>
                      <a:pt x="54" y="834"/>
                    </a:cubicBezTo>
                    <a:cubicBezTo>
                      <a:pt x="57" y="814"/>
                      <a:pt x="57" y="783"/>
                      <a:pt x="75" y="771"/>
                    </a:cubicBezTo>
                    <a:cubicBezTo>
                      <a:pt x="85" y="757"/>
                      <a:pt x="87" y="740"/>
                      <a:pt x="96" y="726"/>
                    </a:cubicBezTo>
                    <a:cubicBezTo>
                      <a:pt x="101" y="688"/>
                      <a:pt x="126" y="689"/>
                      <a:pt x="147" y="663"/>
                    </a:cubicBezTo>
                    <a:cubicBezTo>
                      <a:pt x="158" y="650"/>
                      <a:pt x="161" y="631"/>
                      <a:pt x="171" y="618"/>
                    </a:cubicBezTo>
                    <a:cubicBezTo>
                      <a:pt x="188" y="596"/>
                      <a:pt x="216" y="567"/>
                      <a:pt x="243" y="558"/>
                    </a:cubicBezTo>
                    <a:cubicBezTo>
                      <a:pt x="260" y="541"/>
                      <a:pt x="267" y="522"/>
                      <a:pt x="285" y="504"/>
                    </a:cubicBezTo>
                    <a:cubicBezTo>
                      <a:pt x="293" y="496"/>
                      <a:pt x="312" y="483"/>
                      <a:pt x="312" y="483"/>
                    </a:cubicBezTo>
                    <a:cubicBezTo>
                      <a:pt x="315" y="474"/>
                      <a:pt x="333" y="462"/>
                      <a:pt x="333" y="462"/>
                    </a:cubicBezTo>
                    <a:cubicBezTo>
                      <a:pt x="340" y="451"/>
                      <a:pt x="361" y="434"/>
                      <a:pt x="375" y="429"/>
                    </a:cubicBezTo>
                    <a:cubicBezTo>
                      <a:pt x="390" y="406"/>
                      <a:pt x="414" y="387"/>
                      <a:pt x="441" y="378"/>
                    </a:cubicBezTo>
                    <a:cubicBezTo>
                      <a:pt x="454" y="359"/>
                      <a:pt x="480" y="350"/>
                      <a:pt x="501" y="345"/>
                    </a:cubicBezTo>
                    <a:cubicBezTo>
                      <a:pt x="510" y="339"/>
                      <a:pt x="519" y="333"/>
                      <a:pt x="528" y="327"/>
                    </a:cubicBezTo>
                    <a:cubicBezTo>
                      <a:pt x="531" y="325"/>
                      <a:pt x="537" y="321"/>
                      <a:pt x="537" y="321"/>
                    </a:cubicBezTo>
                    <a:cubicBezTo>
                      <a:pt x="551" y="300"/>
                      <a:pt x="574" y="285"/>
                      <a:pt x="588" y="264"/>
                    </a:cubicBezTo>
                    <a:cubicBezTo>
                      <a:pt x="594" y="213"/>
                      <a:pt x="583" y="258"/>
                      <a:pt x="609" y="219"/>
                    </a:cubicBezTo>
                    <a:cubicBezTo>
                      <a:pt x="613" y="213"/>
                      <a:pt x="621" y="201"/>
                      <a:pt x="621" y="201"/>
                    </a:cubicBezTo>
                    <a:cubicBezTo>
                      <a:pt x="624" y="190"/>
                      <a:pt x="629" y="182"/>
                      <a:pt x="633" y="171"/>
                    </a:cubicBezTo>
                    <a:cubicBezTo>
                      <a:pt x="636" y="145"/>
                      <a:pt x="643" y="123"/>
                      <a:pt x="654" y="99"/>
                    </a:cubicBezTo>
                    <a:cubicBezTo>
                      <a:pt x="660" y="86"/>
                      <a:pt x="660" y="70"/>
                      <a:pt x="666" y="57"/>
                    </a:cubicBezTo>
                    <a:cubicBezTo>
                      <a:pt x="669" y="50"/>
                      <a:pt x="676" y="46"/>
                      <a:pt x="678" y="39"/>
                    </a:cubicBezTo>
                    <a:cubicBezTo>
                      <a:pt x="679" y="36"/>
                      <a:pt x="680" y="33"/>
                      <a:pt x="681" y="30"/>
                    </a:cubicBezTo>
                    <a:cubicBezTo>
                      <a:pt x="682" y="20"/>
                      <a:pt x="684" y="0"/>
                      <a:pt x="684" y="0"/>
                    </a:cubicBezTo>
                  </a:path>
                </a:pathLst>
              </a:custGeom>
              <a:noFill/>
              <a:ln w="38100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endParaRPr>
              </a:p>
            </p:txBody>
          </p:sp>
          <p:grpSp>
            <p:nvGrpSpPr>
              <p:cNvPr id="53269" name="Group 37"/>
              <p:cNvGrpSpPr>
                <a:grpSpLocks/>
              </p:cNvGrpSpPr>
              <p:nvPr/>
            </p:nvGrpSpPr>
            <p:grpSpPr bwMode="auto">
              <a:xfrm>
                <a:off x="2745259" y="2628851"/>
                <a:ext cx="790575" cy="809625"/>
                <a:chOff x="526" y="1656"/>
                <a:chExt cx="498" cy="510"/>
              </a:xfrm>
            </p:grpSpPr>
            <p:sp>
              <p:nvSpPr>
                <p:cNvPr id="183" name="Freeform 30"/>
                <p:cNvSpPr>
                  <a:spLocks/>
                </p:cNvSpPr>
                <p:nvPr/>
              </p:nvSpPr>
              <p:spPr bwMode="auto">
                <a:xfrm>
                  <a:off x="696" y="1656"/>
                  <a:ext cx="48" cy="228"/>
                </a:xfrm>
                <a:custGeom>
                  <a:avLst/>
                  <a:gdLst>
                    <a:gd name="T0" fmla="*/ 36 w 48"/>
                    <a:gd name="T1" fmla="*/ 0 h 228"/>
                    <a:gd name="T2" fmla="*/ 30 w 48"/>
                    <a:gd name="T3" fmla="*/ 168 h 228"/>
                    <a:gd name="T4" fmla="*/ 18 w 48"/>
                    <a:gd name="T5" fmla="*/ 216 h 228"/>
                    <a:gd name="T6" fmla="*/ 0 w 48"/>
                    <a:gd name="T7" fmla="*/ 22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4" name="Freeform 31"/>
                <p:cNvSpPr>
                  <a:spLocks/>
                </p:cNvSpPr>
                <p:nvPr/>
              </p:nvSpPr>
              <p:spPr bwMode="auto">
                <a:xfrm>
                  <a:off x="857" y="1698"/>
                  <a:ext cx="31" cy="282"/>
                </a:xfrm>
                <a:custGeom>
                  <a:avLst/>
                  <a:gdLst>
                    <a:gd name="T0" fmla="*/ 21 w 42"/>
                    <a:gd name="T1" fmla="*/ 0 h 180"/>
                    <a:gd name="T2" fmla="*/ 19 w 42"/>
                    <a:gd name="T3" fmla="*/ 309 h 180"/>
                    <a:gd name="T4" fmla="*/ 0 w 42"/>
                    <a:gd name="T5" fmla="*/ 442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5" name="Freeform 32"/>
                <p:cNvSpPr>
                  <a:spLocks/>
                </p:cNvSpPr>
                <p:nvPr/>
              </p:nvSpPr>
              <p:spPr bwMode="auto">
                <a:xfrm>
                  <a:off x="994" y="1834"/>
                  <a:ext cx="30" cy="282"/>
                </a:xfrm>
                <a:custGeom>
                  <a:avLst/>
                  <a:gdLst>
                    <a:gd name="T0" fmla="*/ 21 w 42"/>
                    <a:gd name="T1" fmla="*/ 0 h 180"/>
                    <a:gd name="T2" fmla="*/ 19 w 42"/>
                    <a:gd name="T3" fmla="*/ 309 h 180"/>
                    <a:gd name="T4" fmla="*/ 0 w 42"/>
                    <a:gd name="T5" fmla="*/ 442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6" name="Freeform 34"/>
                <p:cNvSpPr>
                  <a:spLocks/>
                </p:cNvSpPr>
                <p:nvPr/>
              </p:nvSpPr>
              <p:spPr bwMode="auto">
                <a:xfrm rot="18180825" flipH="1">
                  <a:off x="582" y="1783"/>
                  <a:ext cx="52" cy="164"/>
                </a:xfrm>
                <a:custGeom>
                  <a:avLst/>
                  <a:gdLst>
                    <a:gd name="T0" fmla="*/ 42 w 48"/>
                    <a:gd name="T1" fmla="*/ 0 h 228"/>
                    <a:gd name="T2" fmla="*/ 35 w 48"/>
                    <a:gd name="T3" fmla="*/ 87 h 228"/>
                    <a:gd name="T4" fmla="*/ 22 w 48"/>
                    <a:gd name="T5" fmla="*/ 111 h 228"/>
                    <a:gd name="T6" fmla="*/ 0 w 48"/>
                    <a:gd name="T7" fmla="*/ 11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7" name="Freeform 35"/>
                <p:cNvSpPr>
                  <a:spLocks/>
                </p:cNvSpPr>
                <p:nvPr/>
              </p:nvSpPr>
              <p:spPr bwMode="auto">
                <a:xfrm rot="16419329" flipH="1">
                  <a:off x="685" y="1863"/>
                  <a:ext cx="59" cy="275"/>
                </a:xfrm>
                <a:custGeom>
                  <a:avLst/>
                  <a:gdLst>
                    <a:gd name="T0" fmla="*/ 54 w 48"/>
                    <a:gd name="T1" fmla="*/ 0 h 228"/>
                    <a:gd name="T2" fmla="*/ 45 w 48"/>
                    <a:gd name="T3" fmla="*/ 245 h 228"/>
                    <a:gd name="T4" fmla="*/ 27 w 48"/>
                    <a:gd name="T5" fmla="*/ 315 h 228"/>
                    <a:gd name="T6" fmla="*/ 0 w 48"/>
                    <a:gd name="T7" fmla="*/ 332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8" name="Freeform 36"/>
                <p:cNvSpPr>
                  <a:spLocks/>
                </p:cNvSpPr>
                <p:nvPr/>
              </p:nvSpPr>
              <p:spPr bwMode="auto">
                <a:xfrm rot="16419329" flipH="1">
                  <a:off x="820" y="1999"/>
                  <a:ext cx="59" cy="275"/>
                </a:xfrm>
                <a:custGeom>
                  <a:avLst/>
                  <a:gdLst>
                    <a:gd name="T0" fmla="*/ 54 w 48"/>
                    <a:gd name="T1" fmla="*/ 0 h 228"/>
                    <a:gd name="T2" fmla="*/ 45 w 48"/>
                    <a:gd name="T3" fmla="*/ 245 h 228"/>
                    <a:gd name="T4" fmla="*/ 27 w 48"/>
                    <a:gd name="T5" fmla="*/ 315 h 228"/>
                    <a:gd name="T6" fmla="*/ 0 w 48"/>
                    <a:gd name="T7" fmla="*/ 332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grpSp>
            <p:nvGrpSpPr>
              <p:cNvPr id="53270" name="Group 50"/>
              <p:cNvGrpSpPr>
                <a:grpSpLocks/>
              </p:cNvGrpSpPr>
              <p:nvPr/>
            </p:nvGrpSpPr>
            <p:grpSpPr bwMode="auto">
              <a:xfrm>
                <a:off x="4018438" y="3094026"/>
                <a:ext cx="557214" cy="593732"/>
                <a:chOff x="1332" y="1949"/>
                <a:chExt cx="351" cy="374"/>
              </a:xfrm>
            </p:grpSpPr>
            <p:sp>
              <p:nvSpPr>
                <p:cNvPr id="177" name="Freeform 43"/>
                <p:cNvSpPr>
                  <a:spLocks/>
                </p:cNvSpPr>
                <p:nvPr/>
              </p:nvSpPr>
              <p:spPr bwMode="auto">
                <a:xfrm rot="5400000">
                  <a:off x="1611" y="2076"/>
                  <a:ext cx="27" cy="117"/>
                </a:xfrm>
                <a:custGeom>
                  <a:avLst/>
                  <a:gdLst>
                    <a:gd name="T0" fmla="*/ 11 w 48"/>
                    <a:gd name="T1" fmla="*/ 0 h 228"/>
                    <a:gd name="T2" fmla="*/ 10 w 48"/>
                    <a:gd name="T3" fmla="*/ 44 h 228"/>
                    <a:gd name="T4" fmla="*/ 6 w 48"/>
                    <a:gd name="T5" fmla="*/ 57 h 228"/>
                    <a:gd name="T6" fmla="*/ 0 w 48"/>
                    <a:gd name="T7" fmla="*/ 60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78" name="Freeform 44"/>
                <p:cNvSpPr>
                  <a:spLocks/>
                </p:cNvSpPr>
                <p:nvPr/>
              </p:nvSpPr>
              <p:spPr bwMode="auto">
                <a:xfrm rot="5400000">
                  <a:off x="1528" y="2154"/>
                  <a:ext cx="27" cy="152"/>
                </a:xfrm>
                <a:custGeom>
                  <a:avLst/>
                  <a:gdLst>
                    <a:gd name="T0" fmla="*/ 17 w 42"/>
                    <a:gd name="T1" fmla="*/ 0 h 180"/>
                    <a:gd name="T2" fmla="*/ 15 w 42"/>
                    <a:gd name="T3" fmla="*/ 91 h 180"/>
                    <a:gd name="T4" fmla="*/ 0 w 42"/>
                    <a:gd name="T5" fmla="*/ 130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79" name="Freeform 45"/>
                <p:cNvSpPr>
                  <a:spLocks/>
                </p:cNvSpPr>
                <p:nvPr/>
              </p:nvSpPr>
              <p:spPr bwMode="auto">
                <a:xfrm rot="5400000">
                  <a:off x="1461" y="2215"/>
                  <a:ext cx="19" cy="196"/>
                </a:xfrm>
                <a:custGeom>
                  <a:avLst/>
                  <a:gdLst>
                    <a:gd name="T0" fmla="*/ 9 w 42"/>
                    <a:gd name="T1" fmla="*/ 0 h 180"/>
                    <a:gd name="T2" fmla="*/ 7 w 42"/>
                    <a:gd name="T3" fmla="*/ 149 h 180"/>
                    <a:gd name="T4" fmla="*/ 0 w 42"/>
                    <a:gd name="T5" fmla="*/ 213 h 180"/>
                    <a:gd name="T6" fmla="*/ 0 60000 65536"/>
                    <a:gd name="T7" fmla="*/ 0 60000 65536"/>
                    <a:gd name="T8" fmla="*/ 0 60000 65536"/>
                    <a:gd name="T9" fmla="*/ 0 w 42"/>
                    <a:gd name="T10" fmla="*/ 0 h 180"/>
                    <a:gd name="T11" fmla="*/ 42 w 42"/>
                    <a:gd name="T12" fmla="*/ 180 h 1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" h="180">
                      <a:moveTo>
                        <a:pt x="42" y="0"/>
                      </a:moveTo>
                      <a:cubicBezTo>
                        <a:pt x="40" y="42"/>
                        <a:pt x="39" y="84"/>
                        <a:pt x="36" y="126"/>
                      </a:cubicBezTo>
                      <a:cubicBezTo>
                        <a:pt x="34" y="144"/>
                        <a:pt x="20" y="180"/>
                        <a:pt x="0" y="180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0" name="Freeform 47"/>
                <p:cNvSpPr>
                  <a:spLocks/>
                </p:cNvSpPr>
                <p:nvPr/>
              </p:nvSpPr>
              <p:spPr bwMode="auto">
                <a:xfrm rot="219329" flipH="1">
                  <a:off x="1427" y="1992"/>
                  <a:ext cx="40" cy="221"/>
                </a:xfrm>
                <a:custGeom>
                  <a:avLst/>
                  <a:gdLst>
                    <a:gd name="T0" fmla="*/ 25 w 48"/>
                    <a:gd name="T1" fmla="*/ 0 h 228"/>
                    <a:gd name="T2" fmla="*/ 21 w 48"/>
                    <a:gd name="T3" fmla="*/ 158 h 228"/>
                    <a:gd name="T4" fmla="*/ 12 w 48"/>
                    <a:gd name="T5" fmla="*/ 203 h 228"/>
                    <a:gd name="T6" fmla="*/ 0 w 48"/>
                    <a:gd name="T7" fmla="*/ 214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1" name="Freeform 48"/>
                <p:cNvSpPr>
                  <a:spLocks/>
                </p:cNvSpPr>
                <p:nvPr/>
              </p:nvSpPr>
              <p:spPr bwMode="auto">
                <a:xfrm rot="219329" flipH="1">
                  <a:off x="1332" y="2083"/>
                  <a:ext cx="46" cy="216"/>
                </a:xfrm>
                <a:custGeom>
                  <a:avLst/>
                  <a:gdLst>
                    <a:gd name="T0" fmla="*/ 34 w 48"/>
                    <a:gd name="T1" fmla="*/ 0 h 228"/>
                    <a:gd name="T2" fmla="*/ 28 w 48"/>
                    <a:gd name="T3" fmla="*/ 151 h 228"/>
                    <a:gd name="T4" fmla="*/ 16 w 48"/>
                    <a:gd name="T5" fmla="*/ 194 h 228"/>
                    <a:gd name="T6" fmla="*/ 0 w 48"/>
                    <a:gd name="T7" fmla="*/ 205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  <p:sp>
              <p:nvSpPr>
                <p:cNvPr id="182" name="Freeform 49"/>
                <p:cNvSpPr>
                  <a:spLocks/>
                </p:cNvSpPr>
                <p:nvPr/>
              </p:nvSpPr>
              <p:spPr bwMode="auto">
                <a:xfrm rot="219329" flipH="1">
                  <a:off x="1545" y="1949"/>
                  <a:ext cx="34" cy="184"/>
                </a:xfrm>
                <a:custGeom>
                  <a:avLst/>
                  <a:gdLst>
                    <a:gd name="T0" fmla="*/ 18 w 48"/>
                    <a:gd name="T1" fmla="*/ 0 h 228"/>
                    <a:gd name="T2" fmla="*/ 15 w 48"/>
                    <a:gd name="T3" fmla="*/ 110 h 228"/>
                    <a:gd name="T4" fmla="*/ 9 w 48"/>
                    <a:gd name="T5" fmla="*/ 140 h 228"/>
                    <a:gd name="T6" fmla="*/ 0 w 48"/>
                    <a:gd name="T7" fmla="*/ 148 h 2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228"/>
                    <a:gd name="T14" fmla="*/ 48 w 48"/>
                    <a:gd name="T15" fmla="*/ 228 h 22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228">
                      <a:moveTo>
                        <a:pt x="36" y="0"/>
                      </a:moveTo>
                      <a:cubicBezTo>
                        <a:pt x="48" y="84"/>
                        <a:pt x="43" y="28"/>
                        <a:pt x="30" y="168"/>
                      </a:cubicBezTo>
                      <a:cubicBezTo>
                        <a:pt x="28" y="184"/>
                        <a:pt x="26" y="202"/>
                        <a:pt x="18" y="216"/>
                      </a:cubicBezTo>
                      <a:cubicBezTo>
                        <a:pt x="14" y="222"/>
                        <a:pt x="0" y="228"/>
                        <a:pt x="0" y="228"/>
                      </a:cubicBezTo>
                    </a:path>
                  </a:pathLst>
                </a:custGeom>
                <a:noFill/>
                <a:ln w="1270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>
                    <a:solidFill>
                      <a:sysClr val="windowText" lastClr="000000"/>
                    </a:solidFill>
                    <a:latin typeface="American Typewriter" charset="0"/>
                    <a:ea typeface="ヒラギノ明朝 ProN W3" charset="-128"/>
                    <a:cs typeface="+mn-cs"/>
                    <a:sym typeface="American Typewriter" charset="0"/>
                  </a:endParaRPr>
                </a:p>
              </p:txBody>
            </p:sp>
          </p:grpSp>
          <p:pic>
            <p:nvPicPr>
              <p:cNvPr id="53271" name="Picture 5" descr="C:\Documents and Settings\nicolevandam\Local Settings\Temporary Internet Files\Content.IE5\JIPH64KN\MC900234569[1].wmf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4725144"/>
                <a:ext cx="706767" cy="546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257" name="Picture 2" descr="C:\Documents and Settings\nicolevandam\Local Settings\Temporary Internet Files\Content.IE5\RM256L62\MC900052706[1].wm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941168"/>
              <a:ext cx="564897" cy="47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" name="Up Arrow 90"/>
            <p:cNvSpPr/>
            <p:nvPr/>
          </p:nvSpPr>
          <p:spPr>
            <a:xfrm rot="19130567">
              <a:off x="4251336" y="3336933"/>
              <a:ext cx="174699" cy="625563"/>
            </a:xfrm>
            <a:prstGeom prst="upArrow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Calibri"/>
                <a:ea typeface="+mn-ea"/>
                <a:cs typeface="Arial"/>
                <a:sym typeface="American Typewriter" charset="0"/>
              </a:endParaRPr>
            </a:p>
          </p:txBody>
        </p:sp>
        <p:sp>
          <p:nvSpPr>
            <p:cNvPr id="164" name="Up Arrow 91"/>
            <p:cNvSpPr/>
            <p:nvPr/>
          </p:nvSpPr>
          <p:spPr>
            <a:xfrm rot="2469433" flipH="1">
              <a:off x="4782002" y="3462287"/>
              <a:ext cx="156310" cy="476103"/>
            </a:xfrm>
            <a:prstGeom prst="upArrow">
              <a:avLst/>
            </a:prstGeom>
            <a:solidFill>
              <a:srgbClr val="FFC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latin typeface="Calibri"/>
                <a:ea typeface="+mn-ea"/>
                <a:cs typeface="Arial"/>
                <a:sym typeface="American Typewriter" charset="0"/>
              </a:endParaRPr>
            </a:p>
          </p:txBody>
        </p:sp>
        <p:sp>
          <p:nvSpPr>
            <p:cNvPr id="165" name="TextBox 133"/>
            <p:cNvSpPr txBox="1">
              <a:spLocks noChangeArrowheads="1"/>
            </p:cNvSpPr>
            <p:nvPr/>
          </p:nvSpPr>
          <p:spPr bwMode="auto">
            <a:xfrm>
              <a:off x="3665503" y="5795792"/>
              <a:ext cx="2144992" cy="49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800" kern="0" dirty="0">
                  <a:solidFill>
                    <a:sysClr val="windowText" lastClr="000000"/>
                  </a:solidFill>
                  <a:latin typeface="American Typewriter" charset="0"/>
                  <a:ea typeface="ヒラギノ明朝 ProN W3" charset="-128"/>
                  <a:cs typeface="+mn-cs"/>
                  <a:sym typeface="American Typewriter" charset="0"/>
                </a:rPr>
                <a:t>Hormonen worden getransporteerd</a:t>
              </a:r>
              <a:endParaRPr lang="en-US" sz="1800" kern="0" dirty="0">
                <a:solidFill>
                  <a:sysClr val="windowText" lastClr="000000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4 -0.00277 C 0.06052 0.00163 0.0709 -0.0013 0.0809 -0.00456 C 0.08456 -0.0039 0.08871 -0.00504 0.09201 -0.00277 C 0.0964 0.00049 0.0914 0.01319 0.09896 0.01579 C 0.10494 0.01758 0.11104 0.01693 0.11702 0.01758 C 0.12263 0.01953 0.12691 0.02116 0.12959 0.02865 C 0.1313 0.03402 0.13227 0.03988 0.13374 0.04541 C 0.13423 0.0472 0.13374 0.05029 0.13508 0.05095 C 0.13789 0.05209 0.1435 0.05469 0.1435 0.05485 C 0.14484 0.05388 0.14655 0.0542 0.14765 0.05274 C 0.14863 0.05143 0.14826 0.04883 0.14899 0.0472 C 0.14899 0.04753 0.15595 0.03337 0.15729 0.0306 C 0.15839 0.02848 0.16095 0.02946 0.1629 0.02865 C 0.17608 0.03125 0.17803 0.02832 0.18231 0.04541 C 0.18438 0.06462 0.18316 0.08431 0.18792 0.10287 C 0.18877 0.12516 0.18316 0.14209 0.19902 0.14909 C 0.20036 0.14844 0.20232 0.14893 0.20317 0.1473 C 0.20488 0.14404 0.20598 0.13607 0.20598 0.13639 C 0.20781 0.13688 0.21025 0.13607 0.21147 0.13802 C 0.21342 0.14095 0.21428 0.14909 0.21428 0.14925 C 0.21379 0.15902 0.2144 0.16895 0.21293 0.17871 C 0.21257 0.18132 0.20598 0.18376 0.20451 0.18425 C 0.1928 0.18864 0.195 0.18766 0.18377 0.18978 C 0.1745 0.19401 0.17608 0.19515 0.16425 0.19727 C 0.15131 0.20296 0.17047 0.19352 0.15595 0.20459 C 0.15339 0.20654 0.14399 0.21061 0.14069 0.21208 C 0.1341 0.22542 0.13667 0.24447 0.13508 0.26026 C 0.13569 0.26384 0.13386 0.2697 0.13655 0.27132 C 0.13996 0.27344 0.14399 0.26921 0.14765 0.26758 C 0.15046 0.26644 0.15595 0.26384 0.15595 0.26416 C 0.16339 0.26709 0.15875 0.26872 0.16571 0.27507 C 0.16961 0.26709 0.17047 0.26026 0.17681 0.25472 C 0.18682 0.25912 0.18231 0.25749 0.19072 0.26026 C 0.20183 0.25537 0.18719 0.26367 0.19622 0.23796 C 0.20036 0.22591 0.22453 0.22738 0.22819 0.22689 C 0.22904 0.22315 0.23234 0.20329 0.23368 0.20101 C 0.23563 0.19776 0.23929 0.19662 0.2421 0.19531 C 0.25576 0.19841 0.25357 0.19889 0.25174 0.21761 C 0.25332 0.22754 0.25418 0.23096 0.2615 0.23421 C 0.2637 0.24349 0.26638 0.24072 0.2726 0.24349 C 0.28542 0.24219 0.29481 0.24723 0.29066 0.23063 C 0.28481 0.23307 0.28395 0.23731 0.28651 0.24544 C 0.28725 0.2474 0.28786 0.24984 0.28932 0.25098 C 0.29176 0.25309 0.29762 0.25472 0.29762 0.25488 C 0.30543 0.25261 0.30714 0.25049 0.31153 0.2417 C 0.31104 0.23796 0.31153 0.23389 0.31007 0.23063 C 0.30946 0.22901 0.30738 0.22787 0.30592 0.22868 C 0.30457 0.22966 0.30506 0.23242 0.30457 0.23421 C 0.30677 0.24675 0.30921 0.24496 0.31849 0.24903 C 0.32117 0.25016 0.32678 0.25277 0.32678 0.25309 C 0.33911 0.25114 0.35302 0.24512 0.36425 0.25277 C 0.36791 0.26709 0.36583 0.27018 0.37681 0.27507 C 0.37816 0.27686 0.37986 0.27848 0.38096 0.2806 C 0.38182 0.28223 0.38133 0.28467 0.38231 0.28613 C 0.38841 0.29427 0.39634 0.29671 0.40317 0.30274 C 0.40817 0.30209 0.41342 0.30241 0.41842 0.30095 C 0.4266 0.29867 0.41916 0.29655 0.42538 0.29167 C 0.42745 0.29004 0.43002 0.29053 0.43234 0.28988 C 0.43856 0.27718 0.43612 0.25977 0.43795 0.24544 C 0.43844 0.24138 0.43856 0.23698 0.44063 0.23421 C 0.44332 0.2308 0.44478 0.2264 0.44759 0.22315 C 0.46235 0.20573 0.48285 0.1945 0.50043 0.18425 C 0.50348 0.18246 0.5058 0.1792 0.50872 0.17692 C 0.51129 0.17481 0.51409 0.17302 0.51702 0.17139 C 0.51971 0.16992 0.53252 0.16504 0.53655 0.16211 C 0.54033 0.15934 0.54362 0.15511 0.54765 0.15283 C 0.5568 0.14763 0.56839 0.14632 0.57816 0.14356 C 0.59133 0.13965 0.60329 0.13119 0.61708 0.12875 C 0.62209 0.12647 0.61989 0.12679 0.62392 0.12679 " pathEditMode="fixed" rAng="0" ptsTypes="ffffffffffffffffffffffffffffffffffffffffffffffffffffffffffffffffffffA">
                                      <p:cBhvr>
                                        <p:cTn id="16" dur="5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Onderzoek aan ondergrondse-bovengrondse interacties op Zwarte mosterd (</a:t>
            </a:r>
            <a:r>
              <a:rPr lang="en-GB" i="1" smtClean="0">
                <a:latin typeface="Arial" charset="0"/>
                <a:cs typeface="Arial" charset="0"/>
              </a:rPr>
              <a:t>Brassica nigra</a:t>
            </a:r>
            <a:r>
              <a:rPr lang="en-GB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23" b="4927"/>
          <a:stretch>
            <a:fillRect/>
          </a:stretch>
        </p:blipFill>
        <p:spPr bwMode="auto">
          <a:xfrm>
            <a:off x="8518626" y="5236841"/>
            <a:ext cx="3054615" cy="2278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8227" y="4228729"/>
            <a:ext cx="3155543" cy="3858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323" y="2212504"/>
            <a:ext cx="2413609" cy="1811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6" descr="2008-08-01 roots and pupae PTRMS exp 0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043" y="6460977"/>
            <a:ext cx="1570359" cy="1570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4278" name="Tekstvak 10"/>
          <p:cNvSpPr txBox="1">
            <a:spLocks noChangeArrowheads="1"/>
          </p:cNvSpPr>
          <p:nvPr/>
        </p:nvSpPr>
        <p:spPr bwMode="auto">
          <a:xfrm flipH="1">
            <a:off x="3333752" y="2428875"/>
            <a:ext cx="3333750" cy="58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3100">
                <a:solidFill>
                  <a:schemeClr val="bg1"/>
                </a:solidFill>
                <a:cs typeface="ヒラギノ明朝 ProN W3"/>
              </a:rPr>
              <a:t>Sluipwespen</a:t>
            </a:r>
          </a:p>
        </p:txBody>
      </p:sp>
      <p:sp>
        <p:nvSpPr>
          <p:cNvPr id="54279" name="Tekstvak 12"/>
          <p:cNvSpPr txBox="1">
            <a:spLocks noChangeArrowheads="1"/>
          </p:cNvSpPr>
          <p:nvPr/>
        </p:nvSpPr>
        <p:spPr bwMode="auto">
          <a:xfrm flipH="1">
            <a:off x="8805866" y="4013203"/>
            <a:ext cx="33353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3100">
                <a:solidFill>
                  <a:schemeClr val="bg1"/>
                </a:solidFill>
                <a:cs typeface="ヒラギノ明朝 ProN W3"/>
              </a:rPr>
              <a:t>Rupsen van het koolwitje</a:t>
            </a:r>
          </a:p>
        </p:txBody>
      </p:sp>
      <p:sp>
        <p:nvSpPr>
          <p:cNvPr id="54280" name="Tekstvak 13"/>
          <p:cNvSpPr txBox="1">
            <a:spLocks noChangeArrowheads="1"/>
          </p:cNvSpPr>
          <p:nvPr/>
        </p:nvSpPr>
        <p:spPr bwMode="auto">
          <a:xfrm flipH="1">
            <a:off x="309563" y="7397752"/>
            <a:ext cx="3333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GB" sz="3100">
                <a:solidFill>
                  <a:schemeClr val="bg1"/>
                </a:solidFill>
                <a:cs typeface="ヒラギノ明朝 ProN W3"/>
              </a:rPr>
              <a:t>Larven van koolwortelvlieg</a:t>
            </a:r>
          </a:p>
        </p:txBody>
      </p:sp>
      <p:pic>
        <p:nvPicPr>
          <p:cNvPr id="54281" name="Picture 10" descr="Glucobrassicin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3166" y="3436940"/>
            <a:ext cx="3322637" cy="232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Tekstvak 18"/>
          <p:cNvSpPr txBox="1">
            <a:spLocks noChangeArrowheads="1"/>
          </p:cNvSpPr>
          <p:nvPr/>
        </p:nvSpPr>
        <p:spPr bwMode="auto">
          <a:xfrm>
            <a:off x="1030290" y="5524500"/>
            <a:ext cx="2895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3100">
                <a:solidFill>
                  <a:schemeClr val="bg1"/>
                </a:solidFill>
                <a:cs typeface="ヒラギノ明朝 ProN W3"/>
              </a:rPr>
              <a:t>Glucosinolaten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Vragen voor wetenschappelijk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00113" y="2070100"/>
            <a:ext cx="11049000" cy="5975350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Stel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plant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heeft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wortelvlieglarve</a:t>
            </a:r>
            <a:r>
              <a:rPr lang="en-GB" dirty="0" smtClean="0">
                <a:ea typeface="ＭＳ Ｐゴシック" charset="-128"/>
                <a:sym typeface="Kievit-Book" charset="0"/>
              </a:rPr>
              <a:t> die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aan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zijn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vreet</a:t>
            </a:r>
            <a:r>
              <a:rPr lang="en-GB" dirty="0" smtClean="0">
                <a:ea typeface="ＭＳ Ｐゴシック" charset="-128"/>
                <a:sym typeface="Kievit-Book" charset="0"/>
              </a:rPr>
              <a:t>:</a:t>
            </a:r>
          </a:p>
          <a:p>
            <a:pPr>
              <a:buFontTx/>
              <a:buChar char="-"/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Wat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gebeurt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met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chemische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afweer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(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glucosinolaten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) in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</a:t>
            </a:r>
            <a:r>
              <a:rPr lang="en-GB" dirty="0" smtClean="0">
                <a:ea typeface="ＭＳ Ｐゴシック" charset="-128"/>
                <a:sym typeface="Kievit-Book" charset="0"/>
              </a:rPr>
              <a:t> en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blad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Welk</a:t>
            </a:r>
            <a:r>
              <a:rPr lang="en-GB" dirty="0" smtClean="0">
                <a:ea typeface="ＭＳ Ｐゴシック" charset="-128"/>
                <a:sym typeface="Kievit-Book" charset="0"/>
              </a:rPr>
              <a:t> effect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heeft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dit</a:t>
            </a:r>
            <a:r>
              <a:rPr lang="en-GB" dirty="0" smtClean="0">
                <a:ea typeface="ＭＳ Ｐゴシック" charset="-128"/>
                <a:sym typeface="Kievit-Book" charset="0"/>
              </a:rPr>
              <a:t> op de fitness van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rupsen</a:t>
            </a:r>
            <a:r>
              <a:rPr lang="en-GB" dirty="0" smtClean="0">
                <a:ea typeface="ＭＳ Ｐゴシック" charset="-128"/>
                <a:sym typeface="Kievit-Book" charset="0"/>
              </a:rPr>
              <a:t>? En op die van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sluipwespen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Wat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gebeurt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met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bovengrondse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geurstoffen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Wat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voor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effect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heeft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dit</a:t>
            </a:r>
            <a:r>
              <a:rPr lang="en-GB" dirty="0" smtClean="0">
                <a:ea typeface="ＭＳ Ｐゴシック" charset="-128"/>
                <a:sym typeface="Kievit-Book" charset="0"/>
              </a:rPr>
              <a:t> op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aantrekking</a:t>
            </a:r>
            <a:r>
              <a:rPr lang="en-GB" dirty="0" smtClean="0">
                <a:ea typeface="ＭＳ Ｐゴシック" charset="-128"/>
                <a:sym typeface="Kievit-Book" charset="0"/>
              </a:rPr>
              <a:t> van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sluipwespen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buFont typeface="Arial" pitchFamily="34" charset="0"/>
              <a:buChar char="•"/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defRPr/>
            </a:pPr>
            <a:endParaRPr lang="en-GB" dirty="0">
              <a:ea typeface="ＭＳ Ｐゴシック" charset="-128"/>
              <a:sym typeface="Kievit-Book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81450" y="6605588"/>
            <a:ext cx="7777163" cy="1568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Onderzoek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gedaan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samen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met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collega’s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Nederlands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Insituut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voor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Ecologie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(NIOO-KNAW) en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Universiteit</a:t>
            </a:r>
            <a:r>
              <a:rPr lang="en-GB" sz="3100" dirty="0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 Rennes, </a:t>
            </a:r>
            <a:r>
              <a:rPr lang="en-GB" sz="3100" dirty="0" err="1">
                <a:solidFill>
                  <a:schemeClr val="bg1"/>
                </a:solidFill>
                <a:latin typeface="American Typewriter" charset="0"/>
                <a:ea typeface="ヒラギノ明朝 ProN W3" charset="-128"/>
                <a:cs typeface="+mn-cs"/>
                <a:sym typeface="American Typewriter" charset="0"/>
              </a:rPr>
              <a:t>Frankrijk</a:t>
            </a:r>
            <a:endParaRPr lang="en-GB" sz="3100" dirty="0">
              <a:solidFill>
                <a:schemeClr val="bg1"/>
              </a:solidFill>
              <a:latin typeface="American Typewriter" charset="0"/>
              <a:ea typeface="ヒラギノ明朝 ProN W3" charset="-128"/>
              <a:cs typeface="+mn-cs"/>
              <a:sym typeface="American Typewrit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De natuurlijke neiging van een wetenschapper:overtuigen met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8" y="2573341"/>
            <a:ext cx="42957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kstvak 4"/>
          <p:cNvSpPr txBox="1">
            <a:spLocks noChangeArrowheads="1"/>
          </p:cNvSpPr>
          <p:nvPr/>
        </p:nvSpPr>
        <p:spPr bwMode="auto">
          <a:xfrm>
            <a:off x="1893888" y="8764590"/>
            <a:ext cx="574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ヒラギノ明朝 ProN W3"/>
              </a:rPr>
              <a:t>Soler et al 2007, van Dam et al. 2006, Pierre et al 2011, 2012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1813" y="2355850"/>
            <a:ext cx="3600449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5021264"/>
            <a:ext cx="6515100" cy="328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6726" y="2644776"/>
            <a:ext cx="4186239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Laten we zelf een experiment doen!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53" y="2355850"/>
            <a:ext cx="3095625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hthoek 4"/>
          <p:cNvSpPr>
            <a:spLocks noChangeArrowheads="1"/>
          </p:cNvSpPr>
          <p:nvPr/>
        </p:nvSpPr>
        <p:spPr bwMode="auto">
          <a:xfrm>
            <a:off x="4270377" y="6100763"/>
            <a:ext cx="1008063" cy="1223962"/>
          </a:xfrm>
          <a:prstGeom prst="rect">
            <a:avLst/>
          </a:prstGeom>
          <a:solidFill>
            <a:schemeClr val="tx1"/>
          </a:solidFill>
          <a:ln w="12700" algn="ctr">
            <a:noFill/>
            <a:round/>
            <a:headEnd/>
            <a:tailEnd/>
          </a:ln>
        </p:spPr>
        <p:txBody>
          <a:bodyPr lIns="91430" tIns="45715" rIns="91430" bIns="45715"/>
          <a:lstStyle/>
          <a:p>
            <a:pPr algn="ctr"/>
            <a:endParaRPr lang="en-GB">
              <a:cs typeface="ヒラギノ明朝 ProN W3"/>
            </a:endParaRPr>
          </a:p>
        </p:txBody>
      </p:sp>
      <p:sp>
        <p:nvSpPr>
          <p:cNvPr id="6" name="Linkeraccolade 5"/>
          <p:cNvSpPr/>
          <p:nvPr/>
        </p:nvSpPr>
        <p:spPr bwMode="auto">
          <a:xfrm flipH="1">
            <a:off x="5638801" y="2500314"/>
            <a:ext cx="1655762" cy="4176713"/>
          </a:xfrm>
          <a:prstGeom prst="leftBrace">
            <a:avLst/>
          </a:prstGeom>
          <a:noFill/>
          <a:ln w="635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57349" name="Tekstvak 6"/>
          <p:cNvSpPr txBox="1">
            <a:spLocks noChangeArrowheads="1"/>
          </p:cNvSpPr>
          <p:nvPr/>
        </p:nvSpPr>
        <p:spPr bwMode="auto">
          <a:xfrm>
            <a:off x="7366002" y="3581400"/>
            <a:ext cx="5638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marL="514297" indent="-514297">
              <a:buFontTx/>
              <a:buAutoNum type="arabicPeriod"/>
            </a:pPr>
            <a:r>
              <a:rPr lang="en-GB" sz="3100">
                <a:solidFill>
                  <a:schemeClr val="bg1"/>
                </a:solidFill>
                <a:cs typeface="ヒラギノ明朝 ProN W3"/>
              </a:rPr>
              <a:t>Versimpelen van het system  (model)</a:t>
            </a:r>
          </a:p>
          <a:p>
            <a:pPr marL="514297" indent="-514297">
              <a:buFontTx/>
              <a:buAutoNum type="arabicPeriod"/>
            </a:pPr>
            <a:r>
              <a:rPr lang="en-GB" sz="3100">
                <a:solidFill>
                  <a:schemeClr val="bg1"/>
                </a:solidFill>
                <a:cs typeface="ヒラギノ明朝 ProN W3"/>
              </a:rPr>
              <a:t>Op basis van resultaten uit experimenten analyseren hoe de interacties werken</a:t>
            </a:r>
          </a:p>
        </p:txBody>
      </p:sp>
      <p:sp>
        <p:nvSpPr>
          <p:cNvPr id="57350" name="Tekstvak 7"/>
          <p:cNvSpPr txBox="1">
            <a:spLocks noChangeArrowheads="1"/>
          </p:cNvSpPr>
          <p:nvPr/>
        </p:nvSpPr>
        <p:spPr bwMode="auto">
          <a:xfrm>
            <a:off x="7942263" y="2644776"/>
            <a:ext cx="5256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ヒラギノ明朝 ProN W3"/>
              </a:rPr>
              <a:t>Heel veel dank aan Dr Katrin Meyer (Uni Göttingen)  </a:t>
            </a:r>
          </a:p>
        </p:txBody>
      </p:sp>
      <p:sp>
        <p:nvSpPr>
          <p:cNvPr id="57351" name="Tekstvak 8"/>
          <p:cNvSpPr txBox="1">
            <a:spLocks noChangeArrowheads="1"/>
          </p:cNvSpPr>
          <p:nvPr/>
        </p:nvSpPr>
        <p:spPr bwMode="auto">
          <a:xfrm>
            <a:off x="525463" y="8621715"/>
            <a:ext cx="3641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ヒラギノ明朝 ProN W3"/>
              </a:rPr>
              <a:t>Figuur aangepast uit Meyer et al 2009</a:t>
            </a:r>
          </a:p>
        </p:txBody>
      </p:sp>
      <p:pic>
        <p:nvPicPr>
          <p:cNvPr id="573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3578" y="196851"/>
            <a:ext cx="172402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Wat hebben we nodig?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Groepen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van 7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mensen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verdelen</a:t>
            </a:r>
            <a:r>
              <a:rPr lang="en-GB" dirty="0" smtClean="0">
                <a:ea typeface="ＭＳ Ｐゴシック" charset="-128"/>
                <a:sym typeface="Kievit-Book" charset="0"/>
              </a:rPr>
              <a:t>:</a:t>
            </a:r>
          </a:p>
          <a:p>
            <a:pPr lvl="5">
              <a:buFontTx/>
              <a:buChar char="-"/>
              <a:defRPr/>
            </a:pPr>
            <a:r>
              <a:rPr lang="en-GB" dirty="0">
                <a:ea typeface="ＭＳ Ｐゴシック" charset="-128"/>
              </a:rPr>
              <a:t> </a:t>
            </a:r>
            <a:r>
              <a:rPr lang="en-GB" dirty="0" smtClean="0">
                <a:ea typeface="ＭＳ Ｐゴシック" charset="-128"/>
              </a:rPr>
              <a:t>5 </a:t>
            </a:r>
            <a:r>
              <a:rPr lang="en-GB" dirty="0" err="1" smtClean="0">
                <a:ea typeface="ＭＳ Ｐゴシック" charset="-128"/>
              </a:rPr>
              <a:t>mensen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trophisch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niveau</a:t>
            </a:r>
            <a:endParaRPr lang="en-GB" dirty="0" smtClean="0">
              <a:ea typeface="ＭＳ Ｐゴシック" charset="-128"/>
            </a:endParaRPr>
          </a:p>
          <a:p>
            <a:pPr lvl="5">
              <a:buFontTx/>
              <a:buChar char="-"/>
              <a:defRPr/>
            </a:pPr>
            <a:r>
              <a:rPr lang="en-GB" dirty="0">
                <a:ea typeface="ＭＳ Ｐゴシック" charset="-128"/>
                <a:sym typeface="Kievit-Book" charset="0"/>
              </a:rPr>
              <a:t> </a:t>
            </a:r>
            <a:r>
              <a:rPr lang="en-GB" dirty="0" smtClean="0">
                <a:ea typeface="ＭＳ Ｐゴシック" charset="-128"/>
                <a:sym typeface="Kievit-Book" charset="0"/>
              </a:rPr>
              <a:t>1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onderzoeker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 lvl="5">
              <a:buFontTx/>
              <a:buChar char="-"/>
              <a:defRPr/>
            </a:pPr>
            <a:r>
              <a:rPr lang="en-GB" dirty="0">
                <a:ea typeface="ＭＳ Ｐゴシック" charset="-128"/>
              </a:rPr>
              <a:t> </a:t>
            </a:r>
            <a:r>
              <a:rPr lang="en-GB" dirty="0" smtClean="0">
                <a:ea typeface="ＭＳ Ｐゴシック" charset="-128"/>
              </a:rPr>
              <a:t>1 timer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Tx/>
              <a:buChar char="-"/>
              <a:defRPr/>
            </a:pPr>
            <a:endParaRPr lang="en-GB" dirty="0">
              <a:ea typeface="ＭＳ Ｐゴシック" charset="-128"/>
              <a:sym typeface="Kievit-Book" charset="0"/>
            </a:endParaRPr>
          </a:p>
          <a:p>
            <a:pPr>
              <a:buFontTx/>
              <a:buChar char="-"/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Onderzoekers</a:t>
            </a:r>
            <a:r>
              <a:rPr lang="en-GB" dirty="0" smtClean="0">
                <a:ea typeface="ＭＳ Ｐゴシック" charset="-128"/>
                <a:sym typeface="Kievit-Book" charset="0"/>
              </a:rPr>
              <a:t>,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graag</a:t>
            </a:r>
            <a:r>
              <a:rPr lang="en-GB" dirty="0" smtClean="0">
                <a:ea typeface="ＭＳ Ｐゴシック" charset="-128"/>
                <a:sym typeface="Kievit-Book" charset="0"/>
              </a:rPr>
              <a:t> even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zaal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verlaten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…</a:t>
            </a:r>
          </a:p>
          <a:p>
            <a:pPr marL="1371507" lvl="6" indent="-457200">
              <a:buFontTx/>
              <a:buChar char="-"/>
              <a:defRPr/>
            </a:pPr>
            <a:r>
              <a:rPr lang="en-GB" dirty="0" err="1" smtClean="0">
                <a:ea typeface="ＭＳ Ｐゴシック" charset="-128"/>
              </a:rPr>
              <a:t>Instructies</a:t>
            </a:r>
            <a:r>
              <a:rPr lang="en-GB" dirty="0" smtClean="0">
                <a:ea typeface="ＭＳ Ｐゴシック" charset="-128"/>
              </a:rPr>
              <a:t> op papier </a:t>
            </a:r>
            <a:r>
              <a:rPr lang="en-GB" dirty="0" err="1" smtClean="0">
                <a:ea typeface="ＭＳ Ｐゴシック" charset="-128"/>
              </a:rPr>
              <a:t>buiten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lezen</a:t>
            </a:r>
            <a:r>
              <a:rPr lang="en-GB" dirty="0" smtClean="0">
                <a:ea typeface="ＭＳ Ｐゴシック" charset="-128"/>
              </a:rPr>
              <a:t>.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>
                <a:latin typeface="Arial" charset="0"/>
                <a:cs typeface="Arial" charset="0"/>
              </a:rPr>
              <a:t>Iedere rij is een trofisch niveau: 5 rijen zijn een plant met herbivoren en een sluipwesp (experiment)</a:t>
            </a:r>
          </a:p>
        </p:txBody>
      </p:sp>
      <p:grpSp>
        <p:nvGrpSpPr>
          <p:cNvPr id="59394" name="Groep 10"/>
          <p:cNvGrpSpPr>
            <a:grpSpLocks/>
          </p:cNvGrpSpPr>
          <p:nvPr/>
        </p:nvGrpSpPr>
        <p:grpSpPr bwMode="auto">
          <a:xfrm>
            <a:off x="6142040" y="2573338"/>
            <a:ext cx="1296987" cy="5327650"/>
            <a:chOff x="3658084" y="3148608"/>
            <a:chExt cx="676275" cy="4492699"/>
          </a:xfrm>
        </p:grpSpPr>
        <p:sp>
          <p:nvSpPr>
            <p:cNvPr id="2050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6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7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8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10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pic>
        <p:nvPicPr>
          <p:cNvPr id="593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0740" y="2500314"/>
            <a:ext cx="1150938" cy="854074"/>
          </a:xfrm>
        </p:spPr>
      </p:pic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9" y="3724275"/>
            <a:ext cx="11604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Afbeelding 13" descr="spruitwortelBO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77" y="4805365"/>
            <a:ext cx="15271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2333627" y="2573337"/>
            <a:ext cx="2052638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Sluipwesp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244851" y="3797299"/>
            <a:ext cx="1141413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Rups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132139" y="4948239"/>
            <a:ext cx="1254126" cy="58578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Spruit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pic>
        <p:nvPicPr>
          <p:cNvPr id="59401" name="Picture 3" descr="C:\Users\Nicole\AppData\Local\Microsoft\Windows\Temporary Internet Files\Content.IE5\3HWK7HD4\MC900321033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5" y="5813426"/>
            <a:ext cx="1298576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 descr="Brassica rapa Yellow Sarson RO18 met Delia schade 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6176" y="6893024"/>
            <a:ext cx="1443721" cy="975910"/>
          </a:xfrm>
          <a:prstGeom prst="roundRect">
            <a:avLst/>
          </a:prstGeom>
        </p:spPr>
      </p:pic>
      <p:pic>
        <p:nvPicPr>
          <p:cNvPr id="22" name="Picture 26" descr="2008-08-01 roots and pupae PTRMS exp 02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482" y="7244138"/>
            <a:ext cx="577673" cy="577673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23" name="Tekstvak 22"/>
          <p:cNvSpPr txBox="1"/>
          <p:nvPr/>
        </p:nvSpPr>
        <p:spPr>
          <a:xfrm>
            <a:off x="3025777" y="6029326"/>
            <a:ext cx="1360488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Wortel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317625" y="7108825"/>
            <a:ext cx="3068638" cy="5857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Wortelherbivoor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grpSp>
        <p:nvGrpSpPr>
          <p:cNvPr id="59406" name="Groep 24"/>
          <p:cNvGrpSpPr>
            <a:grpSpLocks/>
          </p:cNvGrpSpPr>
          <p:nvPr/>
        </p:nvGrpSpPr>
        <p:grpSpPr bwMode="auto">
          <a:xfrm>
            <a:off x="7797802" y="2573338"/>
            <a:ext cx="1296988" cy="5327650"/>
            <a:chOff x="3658084" y="3148608"/>
            <a:chExt cx="676275" cy="4492699"/>
          </a:xfrm>
        </p:grpSpPr>
        <p:sp>
          <p:nvSpPr>
            <p:cNvPr id="26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7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8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9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0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59407" name="Groep 30"/>
          <p:cNvGrpSpPr>
            <a:grpSpLocks/>
          </p:cNvGrpSpPr>
          <p:nvPr/>
        </p:nvGrpSpPr>
        <p:grpSpPr bwMode="auto">
          <a:xfrm>
            <a:off x="9455149" y="2573338"/>
            <a:ext cx="1295400" cy="5327650"/>
            <a:chOff x="3658084" y="3148608"/>
            <a:chExt cx="676275" cy="4492699"/>
          </a:xfrm>
        </p:grpSpPr>
        <p:sp>
          <p:nvSpPr>
            <p:cNvPr id="32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3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4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5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6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sp>
        <p:nvSpPr>
          <p:cNvPr id="59408" name="Tekstvak 39"/>
          <p:cNvSpPr txBox="1">
            <a:spLocks noChangeArrowheads="1"/>
          </p:cNvSpPr>
          <p:nvPr/>
        </p:nvSpPr>
        <p:spPr bwMode="auto">
          <a:xfrm>
            <a:off x="4125913" y="7972424"/>
            <a:ext cx="75453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3600">
                <a:solidFill>
                  <a:schemeClr val="bg1"/>
                </a:solidFill>
                <a:cs typeface="ヒラギノ明朝 ProN W3"/>
              </a:rPr>
              <a:t>Experiment 1            2            3…….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>
                <a:latin typeface="Arial" charset="0"/>
                <a:cs typeface="Arial" charset="0"/>
              </a:rPr>
              <a:t>Communicatie tussen leden van 1 experiment: van wortelherbivoor naar sluipwesp</a:t>
            </a:r>
          </a:p>
        </p:txBody>
      </p:sp>
      <p:grpSp>
        <p:nvGrpSpPr>
          <p:cNvPr id="60418" name="Groep 10"/>
          <p:cNvGrpSpPr>
            <a:grpSpLocks/>
          </p:cNvGrpSpPr>
          <p:nvPr/>
        </p:nvGrpSpPr>
        <p:grpSpPr bwMode="auto">
          <a:xfrm>
            <a:off x="6142040" y="2573338"/>
            <a:ext cx="1296987" cy="5327650"/>
            <a:chOff x="3658084" y="3148608"/>
            <a:chExt cx="676275" cy="4492699"/>
          </a:xfrm>
        </p:grpSpPr>
        <p:sp>
          <p:nvSpPr>
            <p:cNvPr id="2050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6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7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8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10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0740" y="2500314"/>
            <a:ext cx="1150938" cy="854074"/>
          </a:xfrm>
        </p:spPr>
      </p:pic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9" y="3724275"/>
            <a:ext cx="11604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Afbeelding 13" descr="spruitwortelBO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77" y="4805365"/>
            <a:ext cx="15271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2333627" y="2573337"/>
            <a:ext cx="2052638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Sluipwesp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244851" y="3797299"/>
            <a:ext cx="1141413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Rups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132139" y="4948239"/>
            <a:ext cx="1254126" cy="58578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Spruit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pic>
        <p:nvPicPr>
          <p:cNvPr id="60425" name="Picture 3" descr="C:\Users\Nicole\AppData\Local\Microsoft\Windows\Temporary Internet Files\Content.IE5\3HWK7HD4\MC900321033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5" y="5813426"/>
            <a:ext cx="1298576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 descr="Brassica rapa Yellow Sarson RO18 met Delia schade 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6176" y="6893024"/>
            <a:ext cx="1443721" cy="975910"/>
          </a:xfrm>
          <a:prstGeom prst="roundRect">
            <a:avLst/>
          </a:prstGeom>
        </p:spPr>
      </p:pic>
      <p:pic>
        <p:nvPicPr>
          <p:cNvPr id="22" name="Picture 26" descr="2008-08-01 roots and pupae PTRMS exp 02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482" y="7244138"/>
            <a:ext cx="577673" cy="577673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23" name="Tekstvak 22"/>
          <p:cNvSpPr txBox="1"/>
          <p:nvPr/>
        </p:nvSpPr>
        <p:spPr>
          <a:xfrm>
            <a:off x="3025777" y="6029326"/>
            <a:ext cx="1360488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Wortel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317625" y="7108825"/>
            <a:ext cx="3068638" cy="5857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Wortelherbivoor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grpSp>
        <p:nvGrpSpPr>
          <p:cNvPr id="60430" name="Groep 24"/>
          <p:cNvGrpSpPr>
            <a:grpSpLocks/>
          </p:cNvGrpSpPr>
          <p:nvPr/>
        </p:nvGrpSpPr>
        <p:grpSpPr bwMode="auto">
          <a:xfrm>
            <a:off x="7797802" y="2573338"/>
            <a:ext cx="1296988" cy="5327650"/>
            <a:chOff x="3658084" y="3148608"/>
            <a:chExt cx="676275" cy="4492699"/>
          </a:xfrm>
        </p:grpSpPr>
        <p:sp>
          <p:nvSpPr>
            <p:cNvPr id="26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7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8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9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0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60431" name="Groep 30"/>
          <p:cNvGrpSpPr>
            <a:grpSpLocks/>
          </p:cNvGrpSpPr>
          <p:nvPr/>
        </p:nvGrpSpPr>
        <p:grpSpPr bwMode="auto">
          <a:xfrm>
            <a:off x="9455149" y="2573338"/>
            <a:ext cx="1295400" cy="5327650"/>
            <a:chOff x="3658084" y="3148608"/>
            <a:chExt cx="676275" cy="4492699"/>
          </a:xfrm>
        </p:grpSpPr>
        <p:sp>
          <p:nvSpPr>
            <p:cNvPr id="32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3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4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5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6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sp>
        <p:nvSpPr>
          <p:cNvPr id="60432" name="Tekstvak 39"/>
          <p:cNvSpPr txBox="1">
            <a:spLocks noChangeArrowheads="1"/>
          </p:cNvSpPr>
          <p:nvPr/>
        </p:nvSpPr>
        <p:spPr bwMode="auto">
          <a:xfrm>
            <a:off x="4125914" y="7972424"/>
            <a:ext cx="7931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3600">
                <a:solidFill>
                  <a:schemeClr val="bg1"/>
                </a:solidFill>
                <a:cs typeface="ヒラギノ明朝 ProN W3"/>
              </a:rPr>
              <a:t>Experiment 1            2            3   …….</a:t>
            </a:r>
          </a:p>
        </p:txBody>
      </p:sp>
      <p:sp>
        <p:nvSpPr>
          <p:cNvPr id="37" name="PIJL-OMHOOG 36"/>
          <p:cNvSpPr/>
          <p:nvPr/>
        </p:nvSpPr>
        <p:spPr bwMode="auto">
          <a:xfrm>
            <a:off x="6502402" y="3221038"/>
            <a:ext cx="576263" cy="4464050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38" name="PIJL-OMHOOG 37"/>
          <p:cNvSpPr/>
          <p:nvPr/>
        </p:nvSpPr>
        <p:spPr bwMode="auto">
          <a:xfrm>
            <a:off x="8158162" y="3221038"/>
            <a:ext cx="576262" cy="4464050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39" name="PIJL-OMHOOG 38"/>
          <p:cNvSpPr/>
          <p:nvPr/>
        </p:nvSpPr>
        <p:spPr bwMode="auto">
          <a:xfrm>
            <a:off x="9815514" y="3292476"/>
            <a:ext cx="574674" cy="4464050"/>
          </a:xfrm>
          <a:prstGeom prst="upArrow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Leerlingen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6654" y="2275845"/>
            <a:ext cx="10767906" cy="6436925"/>
          </a:xfrm>
        </p:spPr>
        <p:txBody>
          <a:bodyPr>
            <a:normAutofit/>
          </a:bodyPr>
          <a:lstStyle/>
          <a:p>
            <a:r>
              <a:rPr lang="nl-NL" sz="4000" dirty="0"/>
              <a:t>Hulp bij (profiel)werkstukken</a:t>
            </a:r>
          </a:p>
          <a:p>
            <a:endParaRPr lang="nl-NL" sz="3400" dirty="0"/>
          </a:p>
          <a:p>
            <a:pPr marL="0" indent="0">
              <a:buNone/>
            </a:pPr>
            <a:endParaRPr lang="nl-NL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34630" y="4032444"/>
            <a:ext cx="4596177" cy="258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477" y="4034016"/>
            <a:ext cx="4593382" cy="25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>
                <a:latin typeface="Arial" charset="0"/>
                <a:cs typeface="Arial" charset="0"/>
              </a:rPr>
              <a:t>Communicatie alleen tussen ‘buren’  </a:t>
            </a:r>
          </a:p>
        </p:txBody>
      </p:sp>
      <p:grpSp>
        <p:nvGrpSpPr>
          <p:cNvPr id="61442" name="Groep 10"/>
          <p:cNvGrpSpPr>
            <a:grpSpLocks/>
          </p:cNvGrpSpPr>
          <p:nvPr/>
        </p:nvGrpSpPr>
        <p:grpSpPr bwMode="auto">
          <a:xfrm>
            <a:off x="6142040" y="2573338"/>
            <a:ext cx="1296987" cy="5327650"/>
            <a:chOff x="3658084" y="3148608"/>
            <a:chExt cx="676275" cy="4492699"/>
          </a:xfrm>
        </p:grpSpPr>
        <p:sp>
          <p:nvSpPr>
            <p:cNvPr id="2050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6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7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8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10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30740" y="2500314"/>
            <a:ext cx="1150938" cy="854074"/>
          </a:xfrm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739" y="3724275"/>
            <a:ext cx="11604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Afbeelding 13" descr="spruitwortelBO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277" y="4805365"/>
            <a:ext cx="15271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4"/>
          <p:cNvSpPr txBox="1"/>
          <p:nvPr/>
        </p:nvSpPr>
        <p:spPr>
          <a:xfrm>
            <a:off x="2333627" y="2573337"/>
            <a:ext cx="2052638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Sluipwesp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244851" y="3797299"/>
            <a:ext cx="1141413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Rups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132139" y="4948239"/>
            <a:ext cx="1254126" cy="585786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Spruit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pic>
        <p:nvPicPr>
          <p:cNvPr id="61449" name="Picture 3" descr="C:\Users\Nicole\AppData\Local\Microsoft\Windows\Temporary Internet Files\Content.IE5\3HWK7HD4\MC900321033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15" y="5813426"/>
            <a:ext cx="1298576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 descr="Brassica rapa Yellow Sarson RO18 met Delia schade 0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6176" y="6893024"/>
            <a:ext cx="1443721" cy="975910"/>
          </a:xfrm>
          <a:prstGeom prst="roundRect">
            <a:avLst/>
          </a:prstGeom>
        </p:spPr>
      </p:pic>
      <p:pic>
        <p:nvPicPr>
          <p:cNvPr id="22" name="Picture 26" descr="2008-08-01 roots and pupae PTRMS exp 02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482" y="7244138"/>
            <a:ext cx="577673" cy="577673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23" name="Tekstvak 22"/>
          <p:cNvSpPr txBox="1"/>
          <p:nvPr/>
        </p:nvSpPr>
        <p:spPr>
          <a:xfrm>
            <a:off x="3025777" y="6029326"/>
            <a:ext cx="1360488" cy="584201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Wortel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1317625" y="7108825"/>
            <a:ext cx="3068638" cy="585788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en-GB" sz="3100" dirty="0" err="1">
                <a:solidFill>
                  <a:schemeClr val="bg1"/>
                </a:solidFill>
                <a:latin typeface="+mn-lt"/>
                <a:ea typeface="ヒラギノ明朝 ProN W3" charset="-128"/>
                <a:cs typeface="+mn-cs"/>
                <a:sym typeface="American Typewriter" charset="0"/>
              </a:rPr>
              <a:t>Wortelherbivoor</a:t>
            </a:r>
            <a:endParaRPr lang="en-GB" sz="3100" dirty="0">
              <a:solidFill>
                <a:schemeClr val="bg1"/>
              </a:solidFill>
              <a:latin typeface="+mn-lt"/>
              <a:ea typeface="ヒラギノ明朝 ProN W3" charset="-128"/>
              <a:cs typeface="+mn-cs"/>
              <a:sym typeface="American Typewriter" charset="0"/>
            </a:endParaRPr>
          </a:p>
        </p:txBody>
      </p:sp>
      <p:grpSp>
        <p:nvGrpSpPr>
          <p:cNvPr id="61454" name="Groep 24"/>
          <p:cNvGrpSpPr>
            <a:grpSpLocks/>
          </p:cNvGrpSpPr>
          <p:nvPr/>
        </p:nvGrpSpPr>
        <p:grpSpPr bwMode="auto">
          <a:xfrm>
            <a:off x="7797802" y="2573338"/>
            <a:ext cx="1296988" cy="5327650"/>
            <a:chOff x="3658084" y="3148608"/>
            <a:chExt cx="676275" cy="4492699"/>
          </a:xfrm>
        </p:grpSpPr>
        <p:sp>
          <p:nvSpPr>
            <p:cNvPr id="26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7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8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29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0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grpSp>
        <p:nvGrpSpPr>
          <p:cNvPr id="61455" name="Groep 30"/>
          <p:cNvGrpSpPr>
            <a:grpSpLocks/>
          </p:cNvGrpSpPr>
          <p:nvPr/>
        </p:nvGrpSpPr>
        <p:grpSpPr bwMode="auto">
          <a:xfrm>
            <a:off x="9455149" y="2573338"/>
            <a:ext cx="1295400" cy="5327650"/>
            <a:chOff x="3658084" y="3148608"/>
            <a:chExt cx="676275" cy="4492699"/>
          </a:xfrm>
        </p:grpSpPr>
        <p:sp>
          <p:nvSpPr>
            <p:cNvPr id="32" name="chair1"/>
            <p:cNvSpPr>
              <a:spLocks noEditPoints="1" noChangeArrowheads="1"/>
            </p:cNvSpPr>
            <p:nvPr/>
          </p:nvSpPr>
          <p:spPr bwMode="auto">
            <a:xfrm>
              <a:off x="3658084" y="6965260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3" name="chair1"/>
            <p:cNvSpPr>
              <a:spLocks noEditPoints="1" noChangeArrowheads="1"/>
            </p:cNvSpPr>
            <p:nvPr/>
          </p:nvSpPr>
          <p:spPr bwMode="auto">
            <a:xfrm>
              <a:off x="3658084" y="6010762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4" name="chair1"/>
            <p:cNvSpPr>
              <a:spLocks noEditPoints="1" noChangeArrowheads="1"/>
            </p:cNvSpPr>
            <p:nvPr/>
          </p:nvSpPr>
          <p:spPr bwMode="auto">
            <a:xfrm>
              <a:off x="3658084" y="4103105"/>
              <a:ext cx="676275" cy="67604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5" name="chair1"/>
            <p:cNvSpPr>
              <a:spLocks noEditPoints="1" noChangeArrowheads="1"/>
            </p:cNvSpPr>
            <p:nvPr/>
          </p:nvSpPr>
          <p:spPr bwMode="auto">
            <a:xfrm>
              <a:off x="3658084" y="5056264"/>
              <a:ext cx="676275" cy="67738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  <p:sp>
          <p:nvSpPr>
            <p:cNvPr id="36" name="chair1"/>
            <p:cNvSpPr>
              <a:spLocks noEditPoints="1" noChangeArrowheads="1"/>
            </p:cNvSpPr>
            <p:nvPr/>
          </p:nvSpPr>
          <p:spPr bwMode="auto">
            <a:xfrm>
              <a:off x="3658084" y="3148608"/>
              <a:ext cx="676275" cy="67604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1593 w 21600"/>
                <a:gd name="T9" fmla="*/ 7848 h 21600"/>
                <a:gd name="T10" fmla="*/ 20317 w 21600"/>
                <a:gd name="T11" fmla="*/ 1757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7752" y="5993"/>
                  </a:moveTo>
                  <a:lnTo>
                    <a:pt x="13862" y="5993"/>
                  </a:lnTo>
                  <a:lnTo>
                    <a:pt x="13862" y="3443"/>
                  </a:lnTo>
                  <a:lnTo>
                    <a:pt x="18455" y="3443"/>
                  </a:lnTo>
                  <a:lnTo>
                    <a:pt x="18952" y="3443"/>
                  </a:lnTo>
                  <a:lnTo>
                    <a:pt x="19448" y="3354"/>
                  </a:lnTo>
                  <a:lnTo>
                    <a:pt x="19697" y="3220"/>
                  </a:lnTo>
                  <a:lnTo>
                    <a:pt x="20234" y="3041"/>
                  </a:lnTo>
                  <a:lnTo>
                    <a:pt x="20566" y="2817"/>
                  </a:lnTo>
                  <a:lnTo>
                    <a:pt x="20731" y="2460"/>
                  </a:lnTo>
                  <a:lnTo>
                    <a:pt x="20897" y="2102"/>
                  </a:lnTo>
                  <a:lnTo>
                    <a:pt x="20897" y="1744"/>
                  </a:lnTo>
                  <a:lnTo>
                    <a:pt x="20897" y="1431"/>
                  </a:lnTo>
                  <a:lnTo>
                    <a:pt x="20731" y="1073"/>
                  </a:lnTo>
                  <a:lnTo>
                    <a:pt x="20566" y="716"/>
                  </a:lnTo>
                  <a:lnTo>
                    <a:pt x="20234" y="492"/>
                  </a:lnTo>
                  <a:lnTo>
                    <a:pt x="19697" y="224"/>
                  </a:lnTo>
                  <a:lnTo>
                    <a:pt x="19448" y="134"/>
                  </a:lnTo>
                  <a:lnTo>
                    <a:pt x="18952" y="0"/>
                  </a:lnTo>
                  <a:lnTo>
                    <a:pt x="18455" y="0"/>
                  </a:lnTo>
                  <a:lnTo>
                    <a:pt x="10966" y="0"/>
                  </a:lnTo>
                  <a:lnTo>
                    <a:pt x="3641" y="0"/>
                  </a:lnTo>
                  <a:lnTo>
                    <a:pt x="3145" y="0"/>
                  </a:lnTo>
                  <a:lnTo>
                    <a:pt x="2648" y="134"/>
                  </a:lnTo>
                  <a:lnTo>
                    <a:pt x="2276" y="224"/>
                  </a:lnTo>
                  <a:lnTo>
                    <a:pt x="1945" y="492"/>
                  </a:lnTo>
                  <a:lnTo>
                    <a:pt x="1697" y="716"/>
                  </a:lnTo>
                  <a:lnTo>
                    <a:pt x="1366" y="1073"/>
                  </a:lnTo>
                  <a:lnTo>
                    <a:pt x="1200" y="1431"/>
                  </a:lnTo>
                  <a:lnTo>
                    <a:pt x="1200" y="1744"/>
                  </a:lnTo>
                  <a:lnTo>
                    <a:pt x="1200" y="2102"/>
                  </a:lnTo>
                  <a:lnTo>
                    <a:pt x="1366" y="2460"/>
                  </a:lnTo>
                  <a:lnTo>
                    <a:pt x="1697" y="2817"/>
                  </a:lnTo>
                  <a:lnTo>
                    <a:pt x="1945" y="3041"/>
                  </a:lnTo>
                  <a:lnTo>
                    <a:pt x="2276" y="3220"/>
                  </a:lnTo>
                  <a:lnTo>
                    <a:pt x="2648" y="3354"/>
                  </a:lnTo>
                  <a:lnTo>
                    <a:pt x="3145" y="3443"/>
                  </a:lnTo>
                  <a:lnTo>
                    <a:pt x="3641" y="3443"/>
                  </a:lnTo>
                  <a:lnTo>
                    <a:pt x="8152" y="3443"/>
                  </a:lnTo>
                  <a:lnTo>
                    <a:pt x="8152" y="5993"/>
                  </a:lnTo>
                  <a:lnTo>
                    <a:pt x="3890" y="5993"/>
                  </a:lnTo>
                  <a:lnTo>
                    <a:pt x="3145" y="6127"/>
                  </a:lnTo>
                  <a:lnTo>
                    <a:pt x="2276" y="6306"/>
                  </a:lnTo>
                  <a:lnTo>
                    <a:pt x="1697" y="6663"/>
                  </a:lnTo>
                  <a:lnTo>
                    <a:pt x="1200" y="7155"/>
                  </a:lnTo>
                  <a:lnTo>
                    <a:pt x="662" y="7737"/>
                  </a:lnTo>
                  <a:lnTo>
                    <a:pt x="166" y="8273"/>
                  </a:lnTo>
                  <a:lnTo>
                    <a:pt x="0" y="8989"/>
                  </a:lnTo>
                  <a:lnTo>
                    <a:pt x="0" y="9525"/>
                  </a:lnTo>
                  <a:lnTo>
                    <a:pt x="0" y="10822"/>
                  </a:lnTo>
                  <a:lnTo>
                    <a:pt x="0" y="15831"/>
                  </a:lnTo>
                  <a:lnTo>
                    <a:pt x="166" y="16547"/>
                  </a:lnTo>
                  <a:lnTo>
                    <a:pt x="662" y="17307"/>
                  </a:lnTo>
                  <a:lnTo>
                    <a:pt x="1697" y="18380"/>
                  </a:lnTo>
                  <a:lnTo>
                    <a:pt x="2814" y="19275"/>
                  </a:lnTo>
                  <a:lnTo>
                    <a:pt x="3641" y="19766"/>
                  </a:lnTo>
                  <a:lnTo>
                    <a:pt x="4428" y="20169"/>
                  </a:lnTo>
                  <a:lnTo>
                    <a:pt x="5421" y="20527"/>
                  </a:lnTo>
                  <a:lnTo>
                    <a:pt x="6372" y="20884"/>
                  </a:lnTo>
                  <a:lnTo>
                    <a:pt x="7572" y="21242"/>
                  </a:lnTo>
                  <a:lnTo>
                    <a:pt x="8648" y="21466"/>
                  </a:lnTo>
                  <a:lnTo>
                    <a:pt x="9766" y="21600"/>
                  </a:lnTo>
                  <a:lnTo>
                    <a:pt x="11131" y="21600"/>
                  </a:lnTo>
                  <a:lnTo>
                    <a:pt x="12414" y="21600"/>
                  </a:lnTo>
                  <a:lnTo>
                    <a:pt x="13779" y="21466"/>
                  </a:lnTo>
                  <a:lnTo>
                    <a:pt x="14855" y="21242"/>
                  </a:lnTo>
                  <a:lnTo>
                    <a:pt x="15807" y="20884"/>
                  </a:lnTo>
                  <a:lnTo>
                    <a:pt x="16841" y="20527"/>
                  </a:lnTo>
                  <a:lnTo>
                    <a:pt x="17669" y="20169"/>
                  </a:lnTo>
                  <a:lnTo>
                    <a:pt x="18455" y="19766"/>
                  </a:lnTo>
                  <a:lnTo>
                    <a:pt x="19117" y="19275"/>
                  </a:lnTo>
                  <a:lnTo>
                    <a:pt x="20234" y="18380"/>
                  </a:lnTo>
                  <a:lnTo>
                    <a:pt x="21062" y="17307"/>
                  </a:lnTo>
                  <a:lnTo>
                    <a:pt x="21600" y="16547"/>
                  </a:lnTo>
                  <a:lnTo>
                    <a:pt x="21600" y="15831"/>
                  </a:lnTo>
                  <a:lnTo>
                    <a:pt x="21600" y="10733"/>
                  </a:lnTo>
                  <a:lnTo>
                    <a:pt x="21600" y="9525"/>
                  </a:lnTo>
                  <a:lnTo>
                    <a:pt x="21600" y="8989"/>
                  </a:lnTo>
                  <a:lnTo>
                    <a:pt x="21434" y="8273"/>
                  </a:lnTo>
                  <a:lnTo>
                    <a:pt x="21062" y="7737"/>
                  </a:lnTo>
                  <a:lnTo>
                    <a:pt x="20566" y="7155"/>
                  </a:lnTo>
                  <a:lnTo>
                    <a:pt x="19903" y="6663"/>
                  </a:lnTo>
                  <a:lnTo>
                    <a:pt x="19283" y="6306"/>
                  </a:lnTo>
                  <a:lnTo>
                    <a:pt x="18621" y="6127"/>
                  </a:lnTo>
                  <a:lnTo>
                    <a:pt x="17752" y="5993"/>
                  </a:lnTo>
                  <a:close/>
                </a:path>
                <a:path w="21600" h="21600" extrusionOk="0">
                  <a:moveTo>
                    <a:pt x="8152" y="3443"/>
                  </a:moveTo>
                  <a:lnTo>
                    <a:pt x="13862" y="3443"/>
                  </a:lnTo>
                </a:path>
                <a:path w="21600" h="21600" extrusionOk="0">
                  <a:moveTo>
                    <a:pt x="8152" y="5993"/>
                  </a:moveTo>
                  <a:lnTo>
                    <a:pt x="13862" y="5993"/>
                  </a:lnTo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GB">
                <a:latin typeface="American Typewriter" charset="0"/>
                <a:ea typeface="ヒラギノ明朝 ProN W3" charset="-128"/>
                <a:cs typeface="+mn-cs"/>
                <a:sym typeface="American Typewriter" charset="0"/>
              </a:endParaRPr>
            </a:p>
          </p:txBody>
        </p:sp>
      </p:grpSp>
      <p:sp>
        <p:nvSpPr>
          <p:cNvPr id="61456" name="Tekstvak 39"/>
          <p:cNvSpPr txBox="1">
            <a:spLocks noChangeArrowheads="1"/>
          </p:cNvSpPr>
          <p:nvPr/>
        </p:nvSpPr>
        <p:spPr bwMode="auto">
          <a:xfrm>
            <a:off x="4125914" y="7972424"/>
            <a:ext cx="7931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3600">
                <a:solidFill>
                  <a:schemeClr val="bg1"/>
                </a:solidFill>
                <a:cs typeface="ヒラギノ明朝 ProN W3"/>
              </a:rPr>
              <a:t>Experiment 1            2            3   …….</a:t>
            </a:r>
          </a:p>
        </p:txBody>
      </p:sp>
      <p:sp>
        <p:nvSpPr>
          <p:cNvPr id="41" name="Gekromde PIJL-RECHTS 40"/>
          <p:cNvSpPr/>
          <p:nvPr/>
        </p:nvSpPr>
        <p:spPr bwMode="auto">
          <a:xfrm flipH="1" flipV="1">
            <a:off x="7078663" y="6532562"/>
            <a:ext cx="576262" cy="1008063"/>
          </a:xfrm>
          <a:prstGeom prst="curvedRightArrow">
            <a:avLst>
              <a:gd name="adj1" fmla="val 45162"/>
              <a:gd name="adj2" fmla="val 50000"/>
              <a:gd name="adj3" fmla="val 25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42" name="Gekromde PIJL-RECHTS 41"/>
          <p:cNvSpPr/>
          <p:nvPr/>
        </p:nvSpPr>
        <p:spPr bwMode="auto">
          <a:xfrm flipH="1" flipV="1">
            <a:off x="7223126" y="5381626"/>
            <a:ext cx="574674" cy="1008063"/>
          </a:xfrm>
          <a:prstGeom prst="curvedRightArrow">
            <a:avLst>
              <a:gd name="adj1" fmla="val 45162"/>
              <a:gd name="adj2" fmla="val 50000"/>
              <a:gd name="adj3" fmla="val 25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43" name="Gekromde PIJL-RECHTS 42"/>
          <p:cNvSpPr/>
          <p:nvPr/>
        </p:nvSpPr>
        <p:spPr bwMode="auto">
          <a:xfrm flipH="1" flipV="1">
            <a:off x="7223126" y="4084639"/>
            <a:ext cx="574674" cy="1008063"/>
          </a:xfrm>
          <a:prstGeom prst="curvedRightArrow">
            <a:avLst>
              <a:gd name="adj1" fmla="val 45162"/>
              <a:gd name="adj2" fmla="val 50000"/>
              <a:gd name="adj3" fmla="val 25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  <p:sp>
        <p:nvSpPr>
          <p:cNvPr id="44" name="Gekromde PIJL-RECHTS 43"/>
          <p:cNvSpPr/>
          <p:nvPr/>
        </p:nvSpPr>
        <p:spPr bwMode="auto">
          <a:xfrm flipH="1" flipV="1">
            <a:off x="7223126" y="2860676"/>
            <a:ext cx="574674" cy="1008063"/>
          </a:xfrm>
          <a:prstGeom prst="curvedRightArrow">
            <a:avLst>
              <a:gd name="adj1" fmla="val 45162"/>
              <a:gd name="adj2" fmla="val 50000"/>
              <a:gd name="adj3" fmla="val 2500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 algn="ctr">
              <a:defRPr/>
            </a:pPr>
            <a:endParaRPr lang="en-GB">
              <a:latin typeface="American Typewriter" charset="0"/>
              <a:ea typeface="ヒラギノ明朝 ProN W3" charset="-128"/>
              <a:cs typeface="ヒラギノ明朝 ProN W3" charset="-128"/>
              <a:sym typeface="American Typewriter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Leest u eerst rustig uw eigen instructies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Instructie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voor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timer: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om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10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seconden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even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seintje</a:t>
            </a:r>
            <a:r>
              <a:rPr lang="en-GB" dirty="0" smtClean="0">
                <a:ea typeface="ＭＳ Ｐゴシック" charset="-128"/>
                <a:sym typeface="Kievit-Book" charset="0"/>
              </a:rPr>
              <a:t>,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zodat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sluipwespen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weten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wanneer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ei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moeten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leggen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defRPr/>
            </a:pPr>
            <a:endParaRPr lang="en-GB" dirty="0">
              <a:ea typeface="ＭＳ Ｐゴシック" charset="-128"/>
              <a:sym typeface="Kievit-Boo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Opdracht aan de onderzoekers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Beantwoordt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deze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vragen</a:t>
            </a:r>
            <a:r>
              <a:rPr lang="en-GB" dirty="0" smtClean="0">
                <a:ea typeface="ＭＳ Ｐゴシック" charset="-128"/>
                <a:sym typeface="Kievit-Book" charset="0"/>
              </a:rPr>
              <a:t>:</a:t>
            </a:r>
          </a:p>
          <a:p>
            <a:pPr>
              <a:buFontTx/>
              <a:buChar char="-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Hebben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ondergrondse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herbivoren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effect op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bovengrondse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interacties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buFontTx/>
              <a:buChar char="-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Zo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ja</a:t>
            </a:r>
            <a:r>
              <a:rPr lang="en-GB" dirty="0" smtClean="0">
                <a:ea typeface="ＭＳ Ｐゴシック" charset="-128"/>
                <a:sym typeface="Kievit-Book" charset="0"/>
              </a:rPr>
              <a:t>,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welke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effecten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neemt</a:t>
            </a:r>
            <a:r>
              <a:rPr lang="en-GB" dirty="0" smtClean="0">
                <a:ea typeface="ＭＳ Ｐゴシック" charset="-128"/>
                <a:sym typeface="Kievit-Book" charset="0"/>
              </a:rPr>
              <a:t> u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waar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buFontTx/>
              <a:buChar char="-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Welke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mechanismen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spelen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hierbij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rol</a:t>
            </a:r>
            <a:r>
              <a:rPr lang="en-GB" dirty="0" smtClean="0">
                <a:ea typeface="ＭＳ Ｐゴシック" charset="-128"/>
                <a:sym typeface="Kievit-Book" charset="0"/>
              </a:rPr>
              <a:t>?</a:t>
            </a:r>
          </a:p>
          <a:p>
            <a:pPr>
              <a:defRPr/>
            </a:pP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Gebruik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</a:t>
            </a:r>
            <a:r>
              <a:rPr lang="en-GB" dirty="0" err="1" smtClean="0">
                <a:solidFill>
                  <a:srgbClr val="92D050"/>
                </a:solidFill>
                <a:ea typeface="ＭＳ Ｐゴシック" charset="-128"/>
                <a:sym typeface="Kievit-Book" charset="0"/>
              </a:rPr>
              <a:t>groene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kaart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om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wortelherbivoren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te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activeren</a:t>
            </a:r>
            <a:r>
              <a:rPr lang="en-GB" dirty="0" smtClean="0">
                <a:ea typeface="ＭＳ Ｐゴシック" charset="-128"/>
                <a:sym typeface="Kievit-Book" charset="0"/>
              </a:rPr>
              <a:t>.</a:t>
            </a:r>
          </a:p>
          <a:p>
            <a:pPr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Gebruik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</a:t>
            </a:r>
            <a:r>
              <a:rPr lang="en-GB" dirty="0" smtClean="0">
                <a:solidFill>
                  <a:srgbClr val="FF0000"/>
                </a:solidFill>
                <a:ea typeface="ＭＳ Ｐゴシック" charset="-128"/>
                <a:sym typeface="Kievit-Book" charset="0"/>
              </a:rPr>
              <a:t>rode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kaart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om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niets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te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laten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doen</a:t>
            </a:r>
            <a:r>
              <a:rPr lang="en-GB" dirty="0" smtClean="0">
                <a:ea typeface="ＭＳ Ｐゴシック" charset="-128"/>
                <a:sym typeface="Kievit-Book" charset="0"/>
              </a:rPr>
              <a:t>.</a:t>
            </a:r>
            <a:endParaRPr lang="en-GB" dirty="0">
              <a:ea typeface="ＭＳ Ｐゴシック" charset="-128"/>
              <a:sym typeface="Kievit-Book" charset="0"/>
            </a:endParaRPr>
          </a:p>
        </p:txBody>
      </p:sp>
      <p:sp>
        <p:nvSpPr>
          <p:cNvPr id="63491" name="Tekstvak 3"/>
          <p:cNvSpPr txBox="1">
            <a:spLocks noChangeArrowheads="1"/>
          </p:cNvSpPr>
          <p:nvPr/>
        </p:nvSpPr>
        <p:spPr bwMode="auto">
          <a:xfrm>
            <a:off x="1822451" y="7108826"/>
            <a:ext cx="8264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ヒラギノ明朝 ProN W3"/>
              </a:rPr>
              <a:t>Tip:  Zorg dat er een controle groep is en een groep waar de wortelherbivoren actief zijn.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Wat hebben we geleerd van ons experiment?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Planten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induceren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chemische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afweer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bovengronds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zodra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ondergronds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worden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aangevreten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Mechanisme</a:t>
            </a:r>
            <a:r>
              <a:rPr lang="en-GB" dirty="0" smtClean="0">
                <a:ea typeface="ＭＳ Ｐゴシック" charset="-128"/>
                <a:sym typeface="Kievit-Book" charset="0"/>
              </a:rPr>
              <a:t>: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communicatie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tussen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</a:t>
            </a:r>
            <a:r>
              <a:rPr lang="en-GB" dirty="0" smtClean="0">
                <a:ea typeface="ＭＳ Ｐゴシック" charset="-128"/>
                <a:sym typeface="Kievit-Book" charset="0"/>
              </a:rPr>
              <a:t> en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spruit</a:t>
            </a:r>
            <a:r>
              <a:rPr lang="en-GB" dirty="0" smtClean="0">
                <a:ea typeface="ＭＳ Ｐゴシック" charset="-128"/>
                <a:sym typeface="Kievit-Book" charset="0"/>
              </a:rPr>
              <a:t> (via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hormonen</a:t>
            </a:r>
            <a:r>
              <a:rPr lang="en-GB" dirty="0" smtClean="0">
                <a:ea typeface="ＭＳ Ｐゴシック" charset="-128"/>
                <a:sym typeface="Kievit-Book" charset="0"/>
              </a:rPr>
              <a:t>)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Rupsen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op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planten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met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wortelherbivoor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hebben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last van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chemische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afweer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smtClean="0">
                <a:ea typeface="ＭＳ Ｐゴシック" charset="-128"/>
                <a:sym typeface="Kievit-Book" charset="0"/>
              </a:rPr>
              <a:t>Het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signaal</a:t>
            </a:r>
            <a:r>
              <a:rPr lang="en-GB" dirty="0" smtClean="0">
                <a:ea typeface="ＭＳ Ｐゴシック" charset="-128"/>
                <a:sym typeface="Kievit-Book" charset="0"/>
              </a:rPr>
              <a:t> (de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chemische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afweer</a:t>
            </a:r>
            <a:r>
              <a:rPr lang="en-GB" dirty="0" smtClean="0">
                <a:ea typeface="ＭＳ Ｐゴシック" charset="-128"/>
                <a:sym typeface="Kievit-Book" charset="0"/>
              </a:rPr>
              <a:t>)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komt</a:t>
            </a:r>
            <a:r>
              <a:rPr lang="en-GB" dirty="0" smtClean="0">
                <a:ea typeface="ＭＳ Ｐゴシック" charset="-128"/>
                <a:sym typeface="Kievit-Book" charset="0"/>
              </a:rPr>
              <a:t> via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rupsen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bij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sluipwespen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terecht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Uiteindelijk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beïnvloedt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wortelherbivoor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fitness van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sluipwesp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terwijl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elkaar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niet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zien</a:t>
            </a:r>
            <a:r>
              <a:rPr lang="en-GB" dirty="0" smtClean="0">
                <a:ea typeface="ＭＳ Ｐゴシック" charset="-128"/>
                <a:sym typeface="Kievit-Book" charset="0"/>
              </a:rPr>
              <a:t>!</a:t>
            </a:r>
            <a:endParaRPr lang="en-GB" dirty="0">
              <a:ea typeface="ＭＳ Ｐゴシック" charset="-128"/>
              <a:sym typeface="Kievit-Book" charset="0"/>
            </a:endParaRPr>
          </a:p>
        </p:txBody>
      </p:sp>
      <p:sp>
        <p:nvSpPr>
          <p:cNvPr id="64515" name="Tekstvak 3"/>
          <p:cNvSpPr txBox="1">
            <a:spLocks noChangeArrowheads="1"/>
          </p:cNvSpPr>
          <p:nvPr/>
        </p:nvSpPr>
        <p:spPr bwMode="auto">
          <a:xfrm>
            <a:off x="669925" y="8548691"/>
            <a:ext cx="11017250" cy="58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ヒラギノ明朝 ProN W3"/>
              </a:rPr>
              <a:t>Wetenschappelijke onderbouwing in diverse artikelen: van Dam et al 2006, 2007; Soler et al 2007; Pierre et al 2011, 2012 en vele anderen, Model komt uit Meyer et al 2009)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In conclusie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Planten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verdedigen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zich</a:t>
            </a:r>
            <a:r>
              <a:rPr lang="en-GB" dirty="0" smtClean="0">
                <a:ea typeface="ＭＳ Ｐゴシック" charset="-128"/>
                <a:sym typeface="Kievit-Book" charset="0"/>
              </a:rPr>
              <a:t> met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chemische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afweer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balans</a:t>
            </a:r>
            <a:r>
              <a:rPr lang="en-GB" dirty="0" smtClean="0">
                <a:ea typeface="ＭＳ Ｐゴシック" charset="-128"/>
                <a:sym typeface="Kievit-Book" charset="0"/>
              </a:rPr>
              <a:t> van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kosten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en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baten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bepaalt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hoeveel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afweer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plant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maakt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Afweer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kan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geïnduceerd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worden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als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er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gevreten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wordt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Onzichtbare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vreters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aan</a:t>
            </a:r>
            <a:r>
              <a:rPr lang="en-GB" dirty="0" smtClean="0">
                <a:ea typeface="ＭＳ Ｐゴシック" charset="-128"/>
                <a:sym typeface="Kievit-Book" charset="0"/>
              </a:rPr>
              <a:t> de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wortels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kunnen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effect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hebben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op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bovengrondse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organismen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Modellen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helpen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biologische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processen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inzichtelijk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te</a:t>
            </a:r>
            <a:r>
              <a:rPr lang="en-GB" dirty="0" smtClean="0">
                <a:ea typeface="ＭＳ Ｐゴシック" charset="-128"/>
                <a:sym typeface="Kievit-Book" charset="0"/>
              </a:rPr>
              <a:t>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maken</a:t>
            </a:r>
            <a:endParaRPr lang="en-GB" dirty="0" smtClean="0">
              <a:ea typeface="ＭＳ Ｐゴシック" charset="-128"/>
              <a:sym typeface="Kievit-Book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dirty="0" err="1" smtClean="0">
                <a:ea typeface="ＭＳ Ｐゴシック" charset="-128"/>
                <a:sym typeface="Kievit-Book" charset="0"/>
              </a:rPr>
              <a:t>Spelen</a:t>
            </a:r>
            <a:r>
              <a:rPr lang="en-GB" dirty="0" smtClean="0">
                <a:ea typeface="ＭＳ Ｐゴシック" charset="-128"/>
                <a:sym typeface="Kievit-Book" charset="0"/>
              </a:rPr>
              <a:t> = </a:t>
            </a:r>
            <a:r>
              <a:rPr lang="en-GB" dirty="0" err="1" smtClean="0">
                <a:ea typeface="ＭＳ Ｐゴシック" charset="-128"/>
                <a:sym typeface="Kievit-Book" charset="0"/>
              </a:rPr>
              <a:t>leren</a:t>
            </a:r>
            <a:endParaRPr lang="en-GB" dirty="0">
              <a:ea typeface="ＭＳ Ｐゴシック" charset="-128"/>
              <a:sym typeface="Kievit-Boo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Leerlingen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6654" y="2275845"/>
            <a:ext cx="10767906" cy="6436925"/>
          </a:xfrm>
        </p:spPr>
        <p:txBody>
          <a:bodyPr>
            <a:normAutofit/>
          </a:bodyPr>
          <a:lstStyle/>
          <a:p>
            <a:r>
              <a:rPr lang="nl-NL" sz="4000" dirty="0"/>
              <a:t>Gastlessen</a:t>
            </a:r>
          </a:p>
          <a:p>
            <a:pPr lvl="1"/>
            <a:r>
              <a:rPr lang="nl-NL" sz="3400" dirty="0"/>
              <a:t>Kun je moleculen zien?</a:t>
            </a:r>
          </a:p>
          <a:p>
            <a:endParaRPr lang="nl-NL" sz="3400" dirty="0"/>
          </a:p>
          <a:p>
            <a:pPr marL="0" indent="0">
              <a:buNone/>
            </a:pPr>
            <a:endParaRPr lang="nl-NL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5" y="4671977"/>
            <a:ext cx="5702649" cy="34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Leerlingen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6654" y="2275845"/>
            <a:ext cx="10767906" cy="643692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Masterclasses</a:t>
            </a:r>
            <a:endParaRPr lang="nl-NL" sz="4000" dirty="0"/>
          </a:p>
          <a:p>
            <a:pPr lvl="1"/>
            <a:r>
              <a:rPr lang="nl-NL" sz="3400" dirty="0"/>
              <a:t>Populatiegenetica (28 Jan)</a:t>
            </a:r>
          </a:p>
          <a:p>
            <a:pPr lvl="1"/>
            <a:r>
              <a:rPr lang="nl-NL" sz="3400" dirty="0"/>
              <a:t>Moleculaire biologie</a:t>
            </a:r>
          </a:p>
          <a:p>
            <a:pPr lvl="1"/>
            <a:r>
              <a:rPr lang="nl-NL" sz="3400" dirty="0"/>
              <a:t>Ecologie</a:t>
            </a:r>
          </a:p>
          <a:p>
            <a:pPr lvl="1"/>
            <a:r>
              <a:rPr lang="nl-NL" sz="3400" dirty="0"/>
              <a:t>Plant-dier interactie</a:t>
            </a:r>
          </a:p>
          <a:p>
            <a:endParaRPr lang="nl-NL" sz="3400" dirty="0"/>
          </a:p>
          <a:p>
            <a:pPr marL="0" indent="0">
              <a:buNone/>
            </a:pPr>
            <a:endParaRPr lang="nl-NL" sz="3400" dirty="0"/>
          </a:p>
        </p:txBody>
      </p:sp>
    </p:spTree>
    <p:extLst>
      <p:ext uri="{BB962C8B-B14F-4D97-AF65-F5344CB8AC3E}">
        <p14:creationId xmlns:p14="http://schemas.microsoft.com/office/powerpoint/2010/main" val="19637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Docenten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242" y="2016201"/>
            <a:ext cx="10870318" cy="6696569"/>
          </a:xfrm>
        </p:spPr>
        <p:txBody>
          <a:bodyPr>
            <a:normAutofit/>
          </a:bodyPr>
          <a:lstStyle/>
          <a:p>
            <a:r>
              <a:rPr lang="nl-NL" sz="4000" dirty="0"/>
              <a:t>Docentendagen</a:t>
            </a:r>
          </a:p>
          <a:p>
            <a:pPr lvl="1"/>
            <a:r>
              <a:rPr lang="nl-NL" sz="2800" dirty="0"/>
              <a:t>Vakinhoudelijk, breder thema, meerdere sprekers</a:t>
            </a:r>
          </a:p>
          <a:p>
            <a:pPr lvl="1"/>
            <a:r>
              <a:rPr lang="nl-NL" sz="2800" dirty="0"/>
              <a:t>Jaarlijks terugkomende  dag in het najaar</a:t>
            </a:r>
          </a:p>
          <a:p>
            <a:endParaRPr lang="en-US" sz="3400" dirty="0"/>
          </a:p>
          <a:p>
            <a:pPr marL="0" indent="0">
              <a:buNone/>
            </a:pP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931" y="4671977"/>
            <a:ext cx="5972457" cy="3359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7913233" y="3802337"/>
            <a:ext cx="6512481" cy="1945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981" y="5329862"/>
            <a:ext cx="2549094" cy="17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Docenten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242" y="2016201"/>
            <a:ext cx="10870318" cy="6696569"/>
          </a:xfrm>
        </p:spPr>
        <p:txBody>
          <a:bodyPr>
            <a:normAutofit/>
          </a:bodyPr>
          <a:lstStyle/>
          <a:p>
            <a:r>
              <a:rPr lang="nl-NL" sz="4000" dirty="0"/>
              <a:t>Masterclasses</a:t>
            </a:r>
          </a:p>
          <a:p>
            <a:pPr lvl="1"/>
            <a:r>
              <a:rPr lang="nl-NL" sz="2800" dirty="0"/>
              <a:t>Inhoudelijke verdieping van een onderwerp</a:t>
            </a:r>
          </a:p>
          <a:p>
            <a:pPr lvl="1"/>
            <a:r>
              <a:rPr lang="nl-NL" sz="2800" dirty="0"/>
              <a:t>Na aanleiding van vragen vanuit de docenten</a:t>
            </a:r>
          </a:p>
          <a:p>
            <a:r>
              <a:rPr lang="nl-NL" sz="4000" dirty="0" err="1"/>
              <a:t>DOT’s</a:t>
            </a:r>
            <a:endParaRPr lang="nl-NL" sz="4000" dirty="0"/>
          </a:p>
          <a:p>
            <a:pPr lvl="1"/>
            <a:r>
              <a:rPr lang="nl-NL" sz="2800" dirty="0"/>
              <a:t>Samen met de docentenopleiding</a:t>
            </a:r>
          </a:p>
          <a:p>
            <a:pPr lvl="1"/>
            <a:r>
              <a:rPr lang="nl-NL" sz="2800" dirty="0"/>
              <a:t>Didaktiek op de voorgrond</a:t>
            </a:r>
          </a:p>
          <a:p>
            <a:endParaRPr lang="en-US" sz="3400" dirty="0"/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09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9852"/>
            <a:ext cx="13004800" cy="267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 informatie?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315" y="2024275"/>
            <a:ext cx="10255849" cy="6436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i="1" dirty="0" smtClean="0">
                <a:sym typeface="Wingdings" pitchFamily="2" charset="2"/>
              </a:rPr>
              <a:t>Pre-University College of </a:t>
            </a:r>
            <a:r>
              <a:rPr lang="nl-NL" i="1" dirty="0" err="1" smtClean="0">
                <a:sym typeface="Wingdings" pitchFamily="2" charset="2"/>
              </a:rPr>
              <a:t>Science</a:t>
            </a:r>
            <a:endParaRPr lang="nl-NL" i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Huygensgebouw 02.508			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</a:t>
            </a:r>
            <a:r>
              <a:rPr lang="nl-NL" dirty="0" err="1" smtClean="0">
                <a:sym typeface="Wingdings" pitchFamily="2" charset="2"/>
              </a:rPr>
              <a:t>Heyendaalseweg</a:t>
            </a:r>
            <a:r>
              <a:rPr lang="nl-NL" dirty="0" smtClean="0">
                <a:sym typeface="Wingdings" pitchFamily="2" charset="2"/>
              </a:rPr>
              <a:t> 135, 6525 AJ  Nijmegen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www.ru.nl/pucofscience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</a:t>
            </a:r>
            <a:r>
              <a:rPr lang="nl-NL" dirty="0" smtClean="0"/>
              <a:t>T: (024) 365 25 55 </a:t>
            </a:r>
            <a:br>
              <a:rPr lang="nl-NL" dirty="0" smtClean="0"/>
            </a:br>
            <a:r>
              <a:rPr lang="nl-NL" dirty="0" smtClean="0"/>
              <a:t>	E: </a:t>
            </a:r>
            <a:r>
              <a:rPr lang="nl-NL" u="sng" dirty="0" smtClean="0"/>
              <a:t>puc@science.ru.nl</a:t>
            </a:r>
            <a:endParaRPr lang="nl-NL" dirty="0" smtClean="0">
              <a:sym typeface="Wingdings" pitchFamily="2" charset="2"/>
            </a:endParaRPr>
          </a:p>
          <a:p>
            <a:endParaRPr lang="nl-NL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nl-NL" i="1" dirty="0" smtClean="0">
                <a:sym typeface="Wingdings" pitchFamily="2" charset="2"/>
              </a:rPr>
              <a:t>Coördinator Biologie: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</a:t>
            </a:r>
            <a:r>
              <a:rPr lang="nl-NL" dirty="0" err="1" smtClean="0">
                <a:sym typeface="Wingdings" pitchFamily="2" charset="2"/>
              </a:rPr>
              <a:t>Heidrun</a:t>
            </a:r>
            <a:r>
              <a:rPr lang="nl-NL" dirty="0" smtClean="0">
                <a:sym typeface="Wingdings" pitchFamily="2" charset="2"/>
              </a:rPr>
              <a:t> Huber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T: (024) 365 24 01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E: h.huber@science.ru.nl</a:t>
            </a:r>
          </a:p>
          <a:p>
            <a:pPr marL="0" indent="0">
              <a:buNone/>
            </a:pPr>
            <a:r>
              <a:rPr lang="nl-NL" dirty="0" smtClean="0">
                <a:sym typeface="Wingdings" pitchFamily="2" charset="2"/>
              </a:rPr>
              <a:t>	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0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pening dia's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0089B9"/>
      </a:hlink>
      <a:folHlink>
        <a:srgbClr val="0089B9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50800" tIns="50800" rIns="50800" bIns="5080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kern="0" cap="none" spc="0" normalizeH="0" baseline="0" noProof="0" dirty="0" smtClean="0">
            <a:ln>
              <a:noFill/>
            </a:ln>
            <a:effectLst/>
            <a:uLnTx/>
            <a:uFillTx/>
            <a:latin typeface="+mn-lt"/>
            <a:ea typeface="+mn-ea"/>
            <a:cs typeface="+mn-cs"/>
            <a:sym typeface="Kievit-Book" charset="0"/>
          </a:defRPr>
        </a:defPPr>
      </a:lstStyle>
    </a:txDef>
  </a:objectDefaults>
  <a:extraClrSchemeLst>
    <a:extraClrScheme>
      <a:clrScheme name="Opening alg.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sis pagina">
  <a:themeElements>
    <a:clrScheme name="RU 20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E311A"/>
      </a:accent1>
      <a:accent2>
        <a:srgbClr val="636463"/>
      </a:accent2>
      <a:accent3>
        <a:srgbClr val="A3AAA1"/>
      </a:accent3>
      <a:accent4>
        <a:srgbClr val="DADADA"/>
      </a:accent4>
      <a:accent5>
        <a:srgbClr val="C6ABAB"/>
      </a:accent5>
      <a:accent6>
        <a:srgbClr val="8A2509"/>
      </a:accent6>
      <a:hlink>
        <a:srgbClr val="BE311A"/>
      </a:hlink>
      <a:folHlink>
        <a:srgbClr val="BE311A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merican Typewriter" charset="0"/>
            <a:ea typeface="ヒラギノ明朝 ProN W3" charset="-128"/>
            <a:cs typeface="ヒラギノ明朝 ProN W3" charset="-128"/>
            <a:sym typeface="American Typewriter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Basis pagi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Pages>0</Pages>
  <Words>1212</Words>
  <Characters>0</Characters>
  <Application>Microsoft Office PowerPoint</Application>
  <PresentationFormat>Aangepast</PresentationFormat>
  <Lines>0</Lines>
  <Paragraphs>258</Paragraphs>
  <Slides>44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44</vt:i4>
      </vt:variant>
    </vt:vector>
  </HeadingPairs>
  <TitlesOfParts>
    <vt:vector size="48" baseType="lpstr">
      <vt:lpstr>Opening dia's</vt:lpstr>
      <vt:lpstr>Basis pagina</vt:lpstr>
      <vt:lpstr>Office-thema</vt:lpstr>
      <vt:lpstr>1_Office-thema</vt:lpstr>
      <vt:lpstr>Zelfverdediging bij planten:  Kom maar op met die rups!</vt:lpstr>
      <vt:lpstr>PowerPoint-presentatie</vt:lpstr>
      <vt:lpstr>Leerlingen</vt:lpstr>
      <vt:lpstr>Leerlingen</vt:lpstr>
      <vt:lpstr>Leerlingen</vt:lpstr>
      <vt:lpstr>Leerlingen</vt:lpstr>
      <vt:lpstr>Docenten</vt:lpstr>
      <vt:lpstr>Docenten</vt:lpstr>
      <vt:lpstr>Meer informatie?</vt:lpstr>
      <vt:lpstr>Programma</vt:lpstr>
      <vt:lpstr>Planten onderhouden veel relaties</vt:lpstr>
      <vt:lpstr>Planten hebben vele vijanden </vt:lpstr>
      <vt:lpstr>Toch is de wereld nog groen</vt:lpstr>
      <vt:lpstr>Planten  doen aan zelfverdediging</vt:lpstr>
      <vt:lpstr>Voorbeeld plantenafweer: Glucosinolaten in mosterd en kool </vt:lpstr>
      <vt:lpstr>Glucosinolaten werken ook als afweer tegen Homo sapiens</vt:lpstr>
      <vt:lpstr>Afweerstrategieën in planten</vt:lpstr>
      <vt:lpstr>Waarom zijn niet alle planten tot de tanden bewapend??</vt:lpstr>
      <vt:lpstr>Optimale  afweer</vt:lpstr>
      <vt:lpstr>Kosten van de productie van afweerstoffen</vt:lpstr>
      <vt:lpstr>Koolwitjes… zo lieflijk</vt:lpstr>
      <vt:lpstr>Maar even later…..</vt:lpstr>
      <vt:lpstr>…..en voor je het weet</vt:lpstr>
      <vt:lpstr>Kosten-baten verhouding selecteert voor afweergehalte</vt:lpstr>
      <vt:lpstr>Induceerbare afweer</vt:lpstr>
      <vt:lpstr>Induceerbare afweer: lokaal en systemisch</vt:lpstr>
      <vt:lpstr>Lokale en systemische afweer in wilde tabak: protease remmers </vt:lpstr>
      <vt:lpstr>Afweerstrategieën in planten</vt:lpstr>
      <vt:lpstr>Indirecte afweer is ook induceerbaar</vt:lpstr>
      <vt:lpstr>Parasitaire sluipwespen leggen eieren in gastheer</vt:lpstr>
      <vt:lpstr>Herkenning van de herbivoor</vt:lpstr>
      <vt:lpstr>Systemische afweerresponsen reiken ver</vt:lpstr>
      <vt:lpstr>Onderzoek aan ondergrondse-bovengrondse interacties op Zwarte mosterd (Brassica nigra)</vt:lpstr>
      <vt:lpstr>Vragen voor wetenschappelijk onderzoek</vt:lpstr>
      <vt:lpstr>De natuurlijke neiging van een wetenschapper:overtuigen met data</vt:lpstr>
      <vt:lpstr>Laten we zelf een experiment doen!</vt:lpstr>
      <vt:lpstr>Wat hebben we nodig?</vt:lpstr>
      <vt:lpstr>Iedere rij is een trofisch niveau: 5 rijen zijn een plant met herbivoren en een sluipwesp (experiment)</vt:lpstr>
      <vt:lpstr>Communicatie tussen leden van 1 experiment: van wortelherbivoor naar sluipwesp</vt:lpstr>
      <vt:lpstr>Communicatie alleen tussen ‘buren’  </vt:lpstr>
      <vt:lpstr>Leest u eerst rustig uw eigen instructies</vt:lpstr>
      <vt:lpstr>Opdracht aan de onderzoekers</vt:lpstr>
      <vt:lpstr>Wat hebben we geleerd van ons experiment?</vt:lpstr>
      <vt:lpstr>In conclusie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Radboud University Nijmegen</dc:title>
  <dc:creator>Nicole</dc:creator>
  <cp:lastModifiedBy>Tycho Malmberg</cp:lastModifiedBy>
  <cp:revision>199</cp:revision>
  <dcterms:created xsi:type="dcterms:W3CDTF">2010-10-05T13:34:04Z</dcterms:created>
  <dcterms:modified xsi:type="dcterms:W3CDTF">2016-01-19T16:15:14Z</dcterms:modified>
</cp:coreProperties>
</file>