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4" r:id="rId1"/>
  </p:sldMasterIdLst>
  <p:notesMasterIdLst>
    <p:notesMasterId r:id="rId35"/>
  </p:notesMasterIdLst>
  <p:handoutMasterIdLst>
    <p:handoutMasterId r:id="rId36"/>
  </p:handoutMasterIdLst>
  <p:sldIdLst>
    <p:sldId id="404" r:id="rId2"/>
    <p:sldId id="311" r:id="rId3"/>
    <p:sldId id="329" r:id="rId4"/>
    <p:sldId id="319" r:id="rId5"/>
    <p:sldId id="308" r:id="rId6"/>
    <p:sldId id="312" r:id="rId7"/>
    <p:sldId id="347" r:id="rId8"/>
    <p:sldId id="382" r:id="rId9"/>
    <p:sldId id="323" r:id="rId10"/>
    <p:sldId id="409" r:id="rId11"/>
    <p:sldId id="415" r:id="rId12"/>
    <p:sldId id="414" r:id="rId13"/>
    <p:sldId id="416" r:id="rId14"/>
    <p:sldId id="408" r:id="rId15"/>
    <p:sldId id="407" r:id="rId16"/>
    <p:sldId id="410" r:id="rId17"/>
    <p:sldId id="420" r:id="rId18"/>
    <p:sldId id="406" r:id="rId19"/>
    <p:sldId id="417" r:id="rId20"/>
    <p:sldId id="411" r:id="rId21"/>
    <p:sldId id="361" r:id="rId22"/>
    <p:sldId id="423" r:id="rId23"/>
    <p:sldId id="396" r:id="rId24"/>
    <p:sldId id="321" r:id="rId25"/>
    <p:sldId id="402" r:id="rId26"/>
    <p:sldId id="401" r:id="rId27"/>
    <p:sldId id="422" r:id="rId28"/>
    <p:sldId id="399" r:id="rId29"/>
    <p:sldId id="398" r:id="rId30"/>
    <p:sldId id="419" r:id="rId31"/>
    <p:sldId id="390" r:id="rId32"/>
    <p:sldId id="421" r:id="rId33"/>
    <p:sldId id="286" r:id="rId34"/>
  </p:sldIdLst>
  <p:sldSz cx="12195175" cy="6858000"/>
  <p:notesSz cx="6858000" cy="9144000"/>
  <p:embeddedFontLst>
    <p:embeddedFont>
      <p:font typeface="Arial" panose="020B0604020202020204"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Merriweather Light" panose="02060503050406030704" pitchFamily="18" charset="77"/>
      <p:regular r:id="rId47"/>
      <p:italic r:id="rId48"/>
    </p:embeddedFont>
    <p:embeddedFont>
      <p:font typeface="Merriweather Regular" panose="02060503050406030704" pitchFamily="18" charset="77"/>
      <p:regular r:id="rId49"/>
      <p:bold r:id="rId50"/>
      <p:italic r:id="rId51"/>
    </p:embeddedFont>
    <p:embeddedFont>
      <p:font typeface="Open Sans" panose="020B0606030504020204" pitchFamily="34" charset="0"/>
      <p:regular r:id="rId52"/>
      <p:bold r:id="rId53"/>
      <p:italic r:id="rId54"/>
      <p:boldItalic r:id="rId55"/>
    </p:embeddedFont>
    <p:embeddedFont>
      <p:font typeface="Open Sans Light" panose="020B0306030504020204" pitchFamily="34" charset="0"/>
      <p:regular r:id="rId56"/>
    </p:embeddedFont>
    <p:embeddedFont>
      <p:font typeface="Verdana" panose="020B0604030504040204" pitchFamily="34" charset="0"/>
      <p:regular r:id="rId57"/>
      <p:bold r:id="rId58"/>
      <p:italic r:id="rId59"/>
      <p:boldItalic r:id="rId60"/>
    </p:embeddedFont>
  </p:embeddedFont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0">
          <p15:clr>
            <a:srgbClr val="A4A3A4"/>
          </p15:clr>
        </p15:guide>
        <p15:guide id="2" orient="horz" pos="4038">
          <p15:clr>
            <a:srgbClr val="A4A3A4"/>
          </p15:clr>
        </p15:guide>
        <p15:guide id="3" orient="horz" pos="989">
          <p15:clr>
            <a:srgbClr val="A4A3A4"/>
          </p15:clr>
        </p15:guide>
        <p15:guide id="4" orient="horz" pos="2682">
          <p15:clr>
            <a:srgbClr val="A4A3A4"/>
          </p15:clr>
        </p15:guide>
        <p15:guide id="5" orient="horz" pos="104">
          <p15:clr>
            <a:srgbClr val="A4A3A4"/>
          </p15:clr>
        </p15:guide>
        <p15:guide id="6" orient="horz" pos="3351">
          <p15:clr>
            <a:srgbClr val="A4A3A4"/>
          </p15:clr>
        </p15:guide>
        <p15:guide id="7" orient="horz" pos="3181">
          <p15:clr>
            <a:srgbClr val="A4A3A4"/>
          </p15:clr>
        </p15:guide>
        <p15:guide id="8" orient="horz" pos="1074">
          <p15:clr>
            <a:srgbClr val="A4A3A4"/>
          </p15:clr>
        </p15:guide>
        <p15:guide id="9" orient="horz" pos="3593">
          <p15:clr>
            <a:srgbClr val="A4A3A4"/>
          </p15:clr>
        </p15:guide>
        <p15:guide id="10" pos="3777">
          <p15:clr>
            <a:srgbClr val="A4A3A4"/>
          </p15:clr>
        </p15:guide>
        <p15:guide id="11" pos="739">
          <p15:clr>
            <a:srgbClr val="A4A3A4"/>
          </p15:clr>
        </p15:guide>
        <p15:guide id="12" pos="7273">
          <p15:clr>
            <a:srgbClr val="A4A3A4"/>
          </p15:clr>
        </p15:guide>
        <p15:guide id="13" pos="1604">
          <p15:clr>
            <a:srgbClr val="A4A3A4"/>
          </p15:clr>
        </p15:guide>
        <p15:guide id="14" pos="5145">
          <p15:clr>
            <a:srgbClr val="A4A3A4"/>
          </p15:clr>
        </p15:guide>
        <p15:guide id="15" pos="5282">
          <p15:clr>
            <a:srgbClr val="A4A3A4"/>
          </p15:clr>
        </p15:guide>
        <p15:guide id="16" pos="1447">
          <p15:clr>
            <a:srgbClr val="A4A3A4"/>
          </p15:clr>
        </p15:guide>
        <p15:guide id="17" pos="6651">
          <p15:clr>
            <a:srgbClr val="A4A3A4"/>
          </p15:clr>
        </p15:guide>
        <p15:guide id="18" pos="361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71BA"/>
    <a:srgbClr val="95C11F"/>
    <a:srgbClr val="1D71B9"/>
    <a:srgbClr val="0000FA"/>
    <a:srgbClr val="1C71BA"/>
    <a:srgbClr val="0000FD"/>
    <a:srgbClr val="633F2B"/>
    <a:srgbClr val="522980"/>
    <a:srgbClr val="6687C3"/>
    <a:srgbClr val="171D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6" autoAdjust="0"/>
    <p:restoredTop sz="94666"/>
  </p:normalViewPr>
  <p:slideViewPr>
    <p:cSldViewPr snapToGrid="0">
      <p:cViewPr varScale="1">
        <p:scale>
          <a:sx n="102" d="100"/>
          <a:sy n="102" d="100"/>
        </p:scale>
        <p:origin x="328" y="184"/>
      </p:cViewPr>
      <p:guideLst>
        <p:guide orient="horz" pos="1530"/>
        <p:guide orient="horz" pos="4038"/>
        <p:guide orient="horz" pos="989"/>
        <p:guide orient="horz" pos="2682"/>
        <p:guide orient="horz" pos="104"/>
        <p:guide orient="horz" pos="3351"/>
        <p:guide orient="horz" pos="3181"/>
        <p:guide orient="horz" pos="1074"/>
        <p:guide orient="horz" pos="3593"/>
        <p:guide pos="3777"/>
        <p:guide pos="739"/>
        <p:guide pos="7273"/>
        <p:guide pos="1604"/>
        <p:guide pos="5145"/>
        <p:guide pos="5282"/>
        <p:guide pos="1447"/>
        <p:guide pos="6651"/>
        <p:guide pos="361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70" d="100"/>
          <a:sy n="170" d="100"/>
        </p:scale>
        <p:origin x="546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latin typeface="Merriweather Regular" panose="02060503050406030704" pitchFamily="18"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D562E9-F970-40C5-8076-BA5383048925}" type="datetimeFigureOut">
              <a:rPr lang="en-GB" smtClean="0">
                <a:latin typeface="Merriweather Regular" panose="02060503050406030704" pitchFamily="18" charset="77"/>
              </a:rPr>
              <a:t>21/01/2020</a:t>
            </a:fld>
            <a:endParaRPr lang="en-GB">
              <a:latin typeface="Merriweather Regular" panose="02060503050406030704" pitchFamily="18"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latin typeface="Merriweather Regular" panose="02060503050406030704" pitchFamily="18"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17BDD4-EA2B-47CA-A27F-5DCC43F23FEF}" type="slidenum">
              <a:rPr lang="en-GB" smtClean="0">
                <a:latin typeface="Merriweather Regular" panose="02060503050406030704" pitchFamily="18" charset="77"/>
              </a:rPr>
              <a:t>‹nr.›</a:t>
            </a:fld>
            <a:endParaRPr lang="en-GB">
              <a:latin typeface="Merriweather Regular" panose="02060503050406030704" pitchFamily="18" charset="77"/>
            </a:endParaRPr>
          </a:p>
        </p:txBody>
      </p:sp>
    </p:spTree>
    <p:extLst>
      <p:ext uri="{BB962C8B-B14F-4D97-AF65-F5344CB8AC3E}">
        <p14:creationId xmlns:p14="http://schemas.microsoft.com/office/powerpoint/2010/main" val="2868726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Merriweather Regular" panose="02060503050406030704" pitchFamily="18" charset="77"/>
              </a:defRPr>
            </a:lvl1pPr>
          </a:lstStyle>
          <a:p>
            <a:endParaRPr lang="en-GB"/>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Merriweather Regular" panose="02060503050406030704" pitchFamily="18" charset="77"/>
              </a:defRPr>
            </a:lvl1pPr>
          </a:lstStyle>
          <a:p>
            <a:fld id="{7CAC0B33-3943-42F1-973C-9CDD51C76BBD}" type="datetimeFigureOut">
              <a:rPr lang="en-GB" smtClean="0"/>
              <a:pPr/>
              <a:t>21/01/2020</a:t>
            </a:fld>
            <a:endParaRPr lang="en-GB"/>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Merriweather Regular" panose="02060503050406030704" pitchFamily="18" charset="77"/>
              </a:defRPr>
            </a:lvl1pPr>
          </a:lstStyle>
          <a:p>
            <a:endParaRPr lang="en-GB"/>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Merriweather Regular" panose="02060503050406030704" pitchFamily="18" charset="77"/>
              </a:defRPr>
            </a:lvl1pPr>
          </a:lstStyle>
          <a:p>
            <a:fld id="{697381A9-0C9E-4D3A-A28B-AC4E168A57BC}" type="slidenum">
              <a:rPr lang="en-GB" smtClean="0"/>
              <a:pPr/>
              <a:t>‹nr.›</a:t>
            </a:fld>
            <a:endParaRPr lang="en-GB"/>
          </a:p>
        </p:txBody>
      </p:sp>
    </p:spTree>
    <p:extLst>
      <p:ext uri="{BB962C8B-B14F-4D97-AF65-F5344CB8AC3E}">
        <p14:creationId xmlns:p14="http://schemas.microsoft.com/office/powerpoint/2010/main" val="2800893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erriweather Regular" panose="02060503050406030704" pitchFamily="18" charset="77"/>
        <a:ea typeface="+mn-ea"/>
        <a:cs typeface="+mn-cs"/>
      </a:defRPr>
    </a:lvl1pPr>
    <a:lvl2pPr marL="457200" algn="l" defTabSz="914400" rtl="0" eaLnBrk="1" latinLnBrk="0" hangingPunct="1">
      <a:defRPr sz="1200" b="0" i="0" kern="1200">
        <a:solidFill>
          <a:schemeClr val="tx1"/>
        </a:solidFill>
        <a:latin typeface="Merriweather Regular" panose="02060503050406030704" pitchFamily="18" charset="77"/>
        <a:ea typeface="+mn-ea"/>
        <a:cs typeface="+mn-cs"/>
      </a:defRPr>
    </a:lvl2pPr>
    <a:lvl3pPr marL="914400" algn="l" defTabSz="914400" rtl="0" eaLnBrk="1" latinLnBrk="0" hangingPunct="1">
      <a:defRPr sz="1200" b="0" i="0" kern="1200">
        <a:solidFill>
          <a:schemeClr val="tx1"/>
        </a:solidFill>
        <a:latin typeface="Merriweather Regular" panose="02060503050406030704" pitchFamily="18" charset="77"/>
        <a:ea typeface="+mn-ea"/>
        <a:cs typeface="+mn-cs"/>
      </a:defRPr>
    </a:lvl3pPr>
    <a:lvl4pPr marL="1371600" algn="l" defTabSz="914400" rtl="0" eaLnBrk="1" latinLnBrk="0" hangingPunct="1">
      <a:defRPr sz="1200" b="0" i="0" kern="1200">
        <a:solidFill>
          <a:schemeClr val="tx1"/>
        </a:solidFill>
        <a:latin typeface="Merriweather Regular" panose="02060503050406030704" pitchFamily="18" charset="77"/>
        <a:ea typeface="+mn-ea"/>
        <a:cs typeface="+mn-cs"/>
      </a:defRPr>
    </a:lvl4pPr>
    <a:lvl5pPr marL="1828800" algn="l" defTabSz="914400" rtl="0" eaLnBrk="1" latinLnBrk="0" hangingPunct="1">
      <a:defRPr sz="1200" b="0" i="0" kern="1200">
        <a:solidFill>
          <a:schemeClr val="tx1"/>
        </a:solidFill>
        <a:latin typeface="Merriweather Regular" panose="02060503050406030704" pitchFamily="18"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heten en ons zelf kort introduceren</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a:t>
            </a:fld>
            <a:endParaRPr lang="en-GB"/>
          </a:p>
        </p:txBody>
      </p:sp>
    </p:spTree>
    <p:extLst>
      <p:ext uri="{BB962C8B-B14F-4D97-AF65-F5344CB8AC3E}">
        <p14:creationId xmlns:p14="http://schemas.microsoft.com/office/powerpoint/2010/main" val="1052143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Centraal kort bevindingen delen</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5</a:t>
            </a:fld>
            <a:endParaRPr lang="en-GB"/>
          </a:p>
        </p:txBody>
      </p:sp>
    </p:spTree>
    <p:extLst>
      <p:ext uri="{BB962C8B-B14F-4D97-AF65-F5344CB8AC3E}">
        <p14:creationId xmlns:p14="http://schemas.microsoft.com/office/powerpoint/2010/main" val="363545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6</a:t>
            </a:fld>
            <a:endParaRPr lang="en-GB"/>
          </a:p>
        </p:txBody>
      </p:sp>
    </p:spTree>
    <p:extLst>
      <p:ext uri="{BB962C8B-B14F-4D97-AF65-F5344CB8AC3E}">
        <p14:creationId xmlns:p14="http://schemas.microsoft.com/office/powerpoint/2010/main" val="3395069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7</a:t>
            </a:fld>
            <a:endParaRPr lang="en-GB"/>
          </a:p>
        </p:txBody>
      </p:sp>
    </p:spTree>
    <p:extLst>
      <p:ext uri="{BB962C8B-B14F-4D97-AF65-F5344CB8AC3E}">
        <p14:creationId xmlns:p14="http://schemas.microsoft.com/office/powerpoint/2010/main" val="4093233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8</a:t>
            </a:fld>
            <a:endParaRPr lang="en-GB"/>
          </a:p>
        </p:txBody>
      </p:sp>
    </p:spTree>
    <p:extLst>
      <p:ext uri="{BB962C8B-B14F-4D97-AF65-F5344CB8AC3E}">
        <p14:creationId xmlns:p14="http://schemas.microsoft.com/office/powerpoint/2010/main" val="198239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Deelnemers niet zelf de vragen laten maken, maar systeemmodel tonen en vervolgens de redenering per vraag laten zien</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10</a:t>
            </a:fld>
            <a:endParaRPr lang="en-GB"/>
          </a:p>
        </p:txBody>
      </p:sp>
    </p:spTree>
    <p:extLst>
      <p:ext uri="{BB962C8B-B14F-4D97-AF65-F5344CB8AC3E}">
        <p14:creationId xmlns:p14="http://schemas.microsoft.com/office/powerpoint/2010/main" val="287095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14</a:t>
            </a:fld>
            <a:endParaRPr lang="en-GB"/>
          </a:p>
        </p:txBody>
      </p:sp>
    </p:spTree>
    <p:extLst>
      <p:ext uri="{BB962C8B-B14F-4D97-AF65-F5344CB8AC3E}">
        <p14:creationId xmlns:p14="http://schemas.microsoft.com/office/powerpoint/2010/main" val="237517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Mogelijk geen tijd om de volgende voorbeelden toe te lichten, of alleen de eerste maar dan kunnen de deelnemers die zelf thuis nog eens bestuderen of als startpunt gebruiken.</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22</a:t>
            </a:fld>
            <a:endParaRPr lang="en-GB"/>
          </a:p>
        </p:txBody>
      </p:sp>
    </p:spTree>
    <p:extLst>
      <p:ext uri="{BB962C8B-B14F-4D97-AF65-F5344CB8AC3E}">
        <p14:creationId xmlns:p14="http://schemas.microsoft.com/office/powerpoint/2010/main" val="3897393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25</a:t>
            </a:fld>
            <a:endParaRPr lang="en-GB"/>
          </a:p>
        </p:txBody>
      </p:sp>
    </p:spTree>
    <p:extLst>
      <p:ext uri="{BB962C8B-B14F-4D97-AF65-F5344CB8AC3E}">
        <p14:creationId xmlns:p14="http://schemas.microsoft.com/office/powerpoint/2010/main" val="3412173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oorblad geel">
    <p:bg bwMode="gray">
      <p:bgPr>
        <a:solidFill>
          <a:schemeClr val="accent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85375" y="512910"/>
            <a:ext cx="1853435"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7990374F-3182-3F4C-8F48-187BC7686E2A}" type="datetime1">
              <a:rPr lang="nl-NL" noProof="0" smtClean="0"/>
              <a:t>21-01-20</a:t>
            </a:fld>
            <a:endParaRPr lang="nl-NL" noProof="0" dirty="0"/>
          </a:p>
        </p:txBody>
      </p:sp>
      <p:pic>
        <p:nvPicPr>
          <p:cNvPr id="11" name="Afbeelding 10">
            <a:extLst>
              <a:ext uri="{FF2B5EF4-FFF2-40B4-BE49-F238E27FC236}">
                <a16:creationId xmlns:a16="http://schemas.microsoft.com/office/drawing/2014/main" id="{DA766916-94F7-0248-8885-8F8D13BD2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3" y="0"/>
            <a:ext cx="3198329" cy="1268759"/>
          </a:xfrm>
          <a:prstGeom prst="rect">
            <a:avLst/>
          </a:prstGeom>
          <a:ln>
            <a:noFill/>
          </a:ln>
        </p:spPr>
      </p:pic>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576621" y="5800328"/>
            <a:ext cx="5041933" cy="217169"/>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noProof="0"/>
              <a:t>Naam Achternaam</a:t>
            </a:r>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576621" y="6017497"/>
            <a:ext cx="5041933"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a:t>Functie</a:t>
            </a:r>
          </a:p>
        </p:txBody>
      </p:sp>
      <p:sp>
        <p:nvSpPr>
          <p:cNvPr id="41" name="Titel 1">
            <a:extLst>
              <a:ext uri="{FF2B5EF4-FFF2-40B4-BE49-F238E27FC236}">
                <a16:creationId xmlns:a16="http://schemas.microsoft.com/office/drawing/2014/main" id="{75804E32-4442-4548-B1CA-E4A4F92AB285}"/>
              </a:ext>
            </a:extLst>
          </p:cNvPr>
          <p:cNvSpPr>
            <a:spLocks noGrp="1"/>
          </p:cNvSpPr>
          <p:nvPr>
            <p:ph type="ctrTitle" hasCustomPrompt="1"/>
          </p:nvPr>
        </p:nvSpPr>
        <p:spPr>
          <a:xfrm>
            <a:off x="393291" y="1196750"/>
            <a:ext cx="11374639" cy="4603578"/>
          </a:xfrm>
          <a:prstGeom prst="rect">
            <a:avLst/>
          </a:prstGeom>
        </p:spPr>
        <p:txBody>
          <a:bodyPr anchor="ctr" anchorCtr="0"/>
          <a:lstStyle>
            <a:lvl1pPr algn="ctr">
              <a:defRPr sz="4100" b="0" i="1">
                <a:latin typeface="Merriweather Light" panose="02060503050406030704" pitchFamily="18" charset="77"/>
              </a:defRPr>
            </a:lvl1pPr>
          </a:lstStyle>
          <a:p>
            <a:r>
              <a:rPr lang="nl-NL" noProof="0" dirty="0"/>
              <a:t>Plaats hier een titel</a:t>
            </a:r>
            <a:br>
              <a:rPr lang="nl-NL" noProof="0" dirty="0"/>
            </a:br>
            <a:r>
              <a:rPr lang="nl-NL" noProof="0" dirty="0"/>
              <a:t>die de aandacht vraagt</a:t>
            </a:r>
          </a:p>
        </p:txBody>
      </p:sp>
      <p:sp>
        <p:nvSpPr>
          <p:cNvPr id="12" name="Tijdelijke aanduiding voor tekst 30">
            <a:extLst>
              <a:ext uri="{FF2B5EF4-FFF2-40B4-BE49-F238E27FC236}">
                <a16:creationId xmlns:a16="http://schemas.microsoft.com/office/drawing/2014/main" id="{C482619B-A308-6A45-8328-69A6510361D5}"/>
              </a:ext>
            </a:extLst>
          </p:cNvPr>
          <p:cNvSpPr>
            <a:spLocks noGrp="1"/>
          </p:cNvSpPr>
          <p:nvPr>
            <p:ph type="body" sz="quarter" idx="14" hasCustomPrompt="1"/>
          </p:nvPr>
        </p:nvSpPr>
        <p:spPr>
          <a:xfrm>
            <a:off x="2670048" y="501834"/>
            <a:ext cx="6820154" cy="227101"/>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lang="nl-NL" sz="1200" b="0" i="0" u="none" strike="noStrike" cap="all" spc="50" baseline="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Naam sub-afzender</a:t>
            </a:r>
          </a:p>
        </p:txBody>
      </p:sp>
    </p:spTree>
    <p:extLst>
      <p:ext uri="{BB962C8B-B14F-4D97-AF65-F5344CB8AC3E}">
        <p14:creationId xmlns:p14="http://schemas.microsoft.com/office/powerpoint/2010/main" val="437315190"/>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20" orient="horz" pos="754">
          <p15:clr>
            <a:srgbClr val="FBAE40"/>
          </p15:clr>
        </p15:guide>
        <p15:guide id="21" orient="horz" pos="211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stuk / citaat">
    <p:bg bwMode="gray">
      <p:bgPr>
        <a:solidFill>
          <a:schemeClr val="bg1"/>
        </a:solidFill>
        <a:effectLst/>
      </p:bgPr>
    </p:bg>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93291" y="1180848"/>
            <a:ext cx="11374640" cy="4459936"/>
          </a:xfrm>
          <a:prstGeom prst="rect">
            <a:avLst/>
          </a:prstGeom>
        </p:spPr>
        <p:txBody>
          <a:bodyPr anchor="ctr" anchorCtr="0"/>
          <a:lstStyle>
            <a:lvl1pPr marL="0" marR="0" indent="0" algn="ctr" defTabSz="914400" rtl="0" eaLnBrk="1" fontAlgn="auto" latinLnBrk="0" hangingPunct="1">
              <a:lnSpc>
                <a:spcPct val="100000"/>
              </a:lnSpc>
              <a:spcBef>
                <a:spcPct val="0"/>
              </a:spcBef>
              <a:spcAft>
                <a:spcPts val="0"/>
              </a:spcAft>
              <a:buClrTx/>
              <a:buSzTx/>
              <a:buFontTx/>
              <a:buNone/>
              <a:tabLst/>
              <a:defRPr sz="4100" b="0" i="1">
                <a:latin typeface="Merriweather Light" panose="02060503050406030704" pitchFamily="18" charset="77"/>
              </a:defRPr>
            </a:lvl1pPr>
          </a:lstStyle>
          <a:p>
            <a:r>
              <a:rPr lang="nl-NL" noProof="0" dirty="0"/>
              <a:t>Hoofdstuktitel of Quote slide.</a:t>
            </a:r>
            <a:br>
              <a:rPr lang="nl-NL" noProof="0" dirty="0"/>
            </a:br>
            <a:r>
              <a:rPr lang="nl-NL" noProof="0" dirty="0"/>
              <a:t>(Vul Naam Achternaam en Functie niet in, </a:t>
            </a:r>
            <a:br>
              <a:rPr lang="nl-NL" noProof="0" dirty="0"/>
            </a:br>
            <a:r>
              <a:rPr lang="nl-NL" noProof="0" dirty="0"/>
              <a:t>in geval van hoofdstuktitel.)</a:t>
            </a:r>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578225" y="5640784"/>
            <a:ext cx="5038725" cy="21716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noProof="0" dirty="0"/>
              <a:t>Naam Achternaam</a:t>
            </a:r>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578225" y="5865904"/>
            <a:ext cx="5038725"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Functie</a:t>
            </a:r>
          </a:p>
        </p:txBody>
      </p:sp>
      <p:pic>
        <p:nvPicPr>
          <p:cNvPr id="6" name="Afbeelding 2">
            <a:extLst>
              <a:ext uri="{FF2B5EF4-FFF2-40B4-BE49-F238E27FC236}">
                <a16:creationId xmlns:a16="http://schemas.microsoft.com/office/drawing/2014/main" id="{8F07E7F6-1D04-0646-A801-5551C9B5AE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232" y="6001200"/>
            <a:ext cx="1712044" cy="679158"/>
          </a:xfrm>
          <a:prstGeom prst="rect">
            <a:avLst/>
          </a:prstGeom>
          <a:ln>
            <a:noFill/>
          </a:ln>
        </p:spPr>
      </p:pic>
    </p:spTree>
    <p:extLst>
      <p:ext uri="{BB962C8B-B14F-4D97-AF65-F5344CB8AC3E}">
        <p14:creationId xmlns:p14="http://schemas.microsoft.com/office/powerpoint/2010/main" val="891422207"/>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oofdstuk / citaat + afbeelding rechts">
    <p:bg bwMode="gray">
      <p:bgPr>
        <a:solidFill>
          <a:schemeClr val="bg1"/>
        </a:solidFill>
        <a:effectLst/>
      </p:bgPr>
    </p:bg>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38138" y="371475"/>
            <a:ext cx="5580062" cy="4320000"/>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4100" b="0" i="1" smtClean="0">
                <a:effectLst/>
                <a:latin typeface="Merriweather Light" panose="02060503050406030704" pitchFamily="18" charset="77"/>
              </a:defRPr>
            </a:lvl1pPr>
          </a:lstStyle>
          <a:p>
            <a:r>
              <a:rPr lang="nl-NL" noProof="0" dirty="0"/>
              <a:t>Hoofdstuktitel of Quote slide. (Vul Naam Achternaam </a:t>
            </a:r>
            <a:br>
              <a:rPr lang="nl-NL" noProof="0" dirty="0"/>
            </a:br>
            <a:r>
              <a:rPr lang="nl-NL" noProof="0" dirty="0"/>
              <a:t>en Functie niet in, </a:t>
            </a:r>
            <a:br>
              <a:rPr lang="nl-NL" noProof="0" dirty="0"/>
            </a:br>
            <a:r>
              <a:rPr lang="nl-NL" noProof="0" dirty="0"/>
              <a:t>in geval van hoofdstuktitel.)</a:t>
            </a:r>
          </a:p>
        </p:txBody>
      </p:sp>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6276975" y="368301"/>
            <a:ext cx="5581650" cy="5632899"/>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Klik op icoontje om een beeld in te voegen</a:t>
            </a:r>
          </a:p>
        </p:txBody>
      </p:sp>
      <p:sp>
        <p:nvSpPr>
          <p:cNvPr id="6" name="Tijdelijke aanduiding voor tekst 32">
            <a:extLst>
              <a:ext uri="{FF2B5EF4-FFF2-40B4-BE49-F238E27FC236}">
                <a16:creationId xmlns:a16="http://schemas.microsoft.com/office/drawing/2014/main" id="{8A6E6E10-CABC-FF47-8209-224B9E9C5A85}"/>
              </a:ext>
            </a:extLst>
          </p:cNvPr>
          <p:cNvSpPr>
            <a:spLocks noGrp="1"/>
          </p:cNvSpPr>
          <p:nvPr>
            <p:ph type="body" sz="quarter" idx="15" hasCustomPrompt="1"/>
          </p:nvPr>
        </p:nvSpPr>
        <p:spPr>
          <a:xfrm>
            <a:off x="338138" y="5498552"/>
            <a:ext cx="5580062" cy="217169"/>
          </a:xfrm>
          <a:prstGeom prst="rect">
            <a:avLst/>
          </a:prstGeom>
        </p:spPr>
        <p:txBody>
          <a:bodyPr/>
          <a:lstStyle>
            <a:lvl1pPr algn="l">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noProof="0" dirty="0"/>
              <a:t>Naam Achternaam</a:t>
            </a:r>
          </a:p>
        </p:txBody>
      </p:sp>
      <p:sp>
        <p:nvSpPr>
          <p:cNvPr id="7" name="Tijdelijke aanduiding voor tekst 34">
            <a:extLst>
              <a:ext uri="{FF2B5EF4-FFF2-40B4-BE49-F238E27FC236}">
                <a16:creationId xmlns:a16="http://schemas.microsoft.com/office/drawing/2014/main" id="{79749A39-F36C-EA43-9B19-3B58CEBDFCD8}"/>
              </a:ext>
            </a:extLst>
          </p:cNvPr>
          <p:cNvSpPr>
            <a:spLocks noGrp="1"/>
          </p:cNvSpPr>
          <p:nvPr>
            <p:ph type="body" sz="quarter" idx="16" hasCustomPrompt="1"/>
          </p:nvPr>
        </p:nvSpPr>
        <p:spPr>
          <a:xfrm>
            <a:off x="338138" y="5715721"/>
            <a:ext cx="5580062" cy="270592"/>
          </a:xfrm>
          <a:prstGeom prst="rect">
            <a:avLst/>
          </a:prstGeom>
        </p:spPr>
        <p:txBody>
          <a:bodyPr/>
          <a:lstStyle>
            <a:lvl1pPr algn="l">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Functie</a:t>
            </a:r>
          </a:p>
        </p:txBody>
      </p:sp>
      <p:pic>
        <p:nvPicPr>
          <p:cNvPr id="9" name="Afbeelding 2">
            <a:extLst>
              <a:ext uri="{FF2B5EF4-FFF2-40B4-BE49-F238E27FC236}">
                <a16:creationId xmlns:a16="http://schemas.microsoft.com/office/drawing/2014/main" id="{B61553C7-7339-6049-9CE3-E37E79436C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232" y="6001200"/>
            <a:ext cx="1712044" cy="679158"/>
          </a:xfrm>
          <a:prstGeom prst="rect">
            <a:avLst/>
          </a:prstGeom>
          <a:ln>
            <a:noFill/>
          </a:ln>
        </p:spPr>
      </p:pic>
    </p:spTree>
    <p:extLst>
      <p:ext uri="{BB962C8B-B14F-4D97-AF65-F5344CB8AC3E}">
        <p14:creationId xmlns:p14="http://schemas.microsoft.com/office/powerpoint/2010/main" val="2723335801"/>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oofdstuk / citaat + afbeelding links">
    <p:bg bwMode="gray">
      <p:bgPr>
        <a:solidFill>
          <a:schemeClr val="bg1"/>
        </a:solidFill>
        <a:effectLst/>
      </p:bgPr>
    </p:bg>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6278563" y="371475"/>
            <a:ext cx="5580062" cy="4320000"/>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4100" b="0" i="1" smtClean="0">
                <a:effectLst/>
                <a:latin typeface="Merriweather Light" panose="02060503050406030704" pitchFamily="18" charset="77"/>
              </a:defRPr>
            </a:lvl1pPr>
          </a:lstStyle>
          <a:p>
            <a:r>
              <a:rPr lang="nl-NL" noProof="0" dirty="0"/>
              <a:t>Hoofdstuktitel of Quote slide. (Vul Naam Achternaam </a:t>
            </a:r>
            <a:br>
              <a:rPr lang="nl-NL" noProof="0" dirty="0"/>
            </a:br>
            <a:r>
              <a:rPr lang="nl-NL" noProof="0" dirty="0"/>
              <a:t>en Functie niet in, </a:t>
            </a:r>
            <a:br>
              <a:rPr lang="nl-NL" noProof="0" dirty="0"/>
            </a:br>
            <a:r>
              <a:rPr lang="nl-NL" noProof="0" dirty="0"/>
              <a:t>in geval van hoofdstuktitel.)</a:t>
            </a:r>
          </a:p>
        </p:txBody>
      </p:sp>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550" y="368301"/>
            <a:ext cx="5581650" cy="5632899"/>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Klik op icoontje om een beeld in te voegen</a:t>
            </a:r>
          </a:p>
        </p:txBody>
      </p:sp>
      <p:sp>
        <p:nvSpPr>
          <p:cNvPr id="6" name="Tijdelijke aanduiding voor tekst 32">
            <a:extLst>
              <a:ext uri="{FF2B5EF4-FFF2-40B4-BE49-F238E27FC236}">
                <a16:creationId xmlns:a16="http://schemas.microsoft.com/office/drawing/2014/main" id="{8A6E6E10-CABC-FF47-8209-224B9E9C5A85}"/>
              </a:ext>
            </a:extLst>
          </p:cNvPr>
          <p:cNvSpPr>
            <a:spLocks noGrp="1"/>
          </p:cNvSpPr>
          <p:nvPr>
            <p:ph type="body" sz="quarter" idx="15" hasCustomPrompt="1"/>
          </p:nvPr>
        </p:nvSpPr>
        <p:spPr>
          <a:xfrm>
            <a:off x="6278563" y="5530399"/>
            <a:ext cx="5580062" cy="217169"/>
          </a:xfrm>
          <a:prstGeom prst="rect">
            <a:avLst/>
          </a:prstGeom>
        </p:spPr>
        <p:txBody>
          <a:bodyPr/>
          <a:lstStyle>
            <a:lvl1pPr algn="l">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noProof="0"/>
              <a:t>Naam Achternaam</a:t>
            </a:r>
          </a:p>
        </p:txBody>
      </p:sp>
      <p:sp>
        <p:nvSpPr>
          <p:cNvPr id="7" name="Tijdelijke aanduiding voor tekst 34">
            <a:extLst>
              <a:ext uri="{FF2B5EF4-FFF2-40B4-BE49-F238E27FC236}">
                <a16:creationId xmlns:a16="http://schemas.microsoft.com/office/drawing/2014/main" id="{79749A39-F36C-EA43-9B19-3B58CEBDFCD8}"/>
              </a:ext>
            </a:extLst>
          </p:cNvPr>
          <p:cNvSpPr>
            <a:spLocks noGrp="1"/>
          </p:cNvSpPr>
          <p:nvPr>
            <p:ph type="body" sz="quarter" idx="16" hasCustomPrompt="1"/>
          </p:nvPr>
        </p:nvSpPr>
        <p:spPr>
          <a:xfrm>
            <a:off x="6278563" y="5747568"/>
            <a:ext cx="5580062" cy="270592"/>
          </a:xfrm>
          <a:prstGeom prst="rect">
            <a:avLst/>
          </a:prstGeom>
        </p:spPr>
        <p:txBody>
          <a:bodyPr/>
          <a:lstStyle>
            <a:lvl1pPr algn="l">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Functie</a:t>
            </a:r>
          </a:p>
        </p:txBody>
      </p:sp>
      <p:pic>
        <p:nvPicPr>
          <p:cNvPr id="8" name="Afbeelding 2">
            <a:extLst>
              <a:ext uri="{FF2B5EF4-FFF2-40B4-BE49-F238E27FC236}">
                <a16:creationId xmlns:a16="http://schemas.microsoft.com/office/drawing/2014/main" id="{CD3BDECB-D659-1848-9500-16067B8420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232" y="6001200"/>
            <a:ext cx="1712044" cy="679158"/>
          </a:xfrm>
          <a:prstGeom prst="rect">
            <a:avLst/>
          </a:prstGeom>
          <a:ln>
            <a:noFill/>
          </a:ln>
        </p:spPr>
      </p:pic>
    </p:spTree>
    <p:extLst>
      <p:ext uri="{BB962C8B-B14F-4D97-AF65-F5344CB8AC3E}">
        <p14:creationId xmlns:p14="http://schemas.microsoft.com/office/powerpoint/2010/main" val="1375920534"/>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isclaimer">
    <p:bg bwMode="gray">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DA766916-94F7-0248-8885-8F8D13BD2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3" y="0"/>
            <a:ext cx="3198329" cy="1268759"/>
          </a:xfrm>
          <a:prstGeom prst="rect">
            <a:avLst/>
          </a:prstGeom>
          <a:ln>
            <a:noFill/>
          </a:ln>
        </p:spPr>
      </p:pic>
      <p:sp>
        <p:nvSpPr>
          <p:cNvPr id="22" name="Tekstvak 21">
            <a:extLst>
              <a:ext uri="{FF2B5EF4-FFF2-40B4-BE49-F238E27FC236}">
                <a16:creationId xmlns:a16="http://schemas.microsoft.com/office/drawing/2014/main" id="{C3DDE77D-D71F-704C-A2D4-463407928C14}"/>
              </a:ext>
            </a:extLst>
          </p:cNvPr>
          <p:cNvSpPr txBox="1"/>
          <p:nvPr/>
        </p:nvSpPr>
        <p:spPr>
          <a:xfrm>
            <a:off x="4315333" y="5861671"/>
            <a:ext cx="3529584" cy="192104"/>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 typeface="Arial" pitchFamily="34" charset="0"/>
              <a:buNone/>
              <a:tabLst/>
              <a:defRPr/>
            </a:pPr>
            <a:r>
              <a:rPr kumimoji="0" lang="nl-NL" sz="1200" b="0" i="0"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Universiteit Utrecht</a:t>
            </a:r>
          </a:p>
        </p:txBody>
      </p:sp>
      <p:sp>
        <p:nvSpPr>
          <p:cNvPr id="3" name="Rechthoek 2">
            <a:extLst>
              <a:ext uri="{FF2B5EF4-FFF2-40B4-BE49-F238E27FC236}">
                <a16:creationId xmlns:a16="http://schemas.microsoft.com/office/drawing/2014/main" id="{733AA642-5FC3-A649-8D82-91CB9D7210E1}"/>
              </a:ext>
            </a:extLst>
          </p:cNvPr>
          <p:cNvSpPr/>
          <p:nvPr/>
        </p:nvSpPr>
        <p:spPr>
          <a:xfrm>
            <a:off x="2317751" y="3267706"/>
            <a:ext cx="7524749" cy="461665"/>
          </a:xfrm>
          <a:prstGeom prst="rect">
            <a:avLst/>
          </a:prstGeom>
        </p:spPr>
        <p:txBody>
          <a:bodyPr wrap="square">
            <a:spAutoFit/>
          </a:bodyPr>
          <a:lstStyle/>
          <a:p>
            <a:pPr algn="ctr"/>
            <a:r>
              <a:rPr kumimoji="0" lang="nl-NL" sz="1200" b="0" i="0" u="none" strike="noStrike" kern="1200" cap="none" spc="0" normalizeH="0" baseline="0" noProof="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De informatie in deze presentatie is met zorg samengesteld, </a:t>
            </a:r>
            <a:br>
              <a:rPr kumimoji="0" lang="nl-NL" sz="1200" b="0" i="0" u="none" strike="noStrike" kern="1200" cap="none" spc="0" normalizeH="0" baseline="0" noProof="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nl-NL" sz="1200" b="0" i="0" u="none" strike="noStrike" kern="1200" cap="none" spc="0" normalizeH="0" baseline="0" noProof="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maar er kunnen geen rechten ontleend worden aan de inhoud.</a:t>
            </a:r>
          </a:p>
        </p:txBody>
      </p:sp>
      <p:sp>
        <p:nvSpPr>
          <p:cNvPr id="15" name="Rechthoek 14">
            <a:extLst>
              <a:ext uri="{FF2B5EF4-FFF2-40B4-BE49-F238E27FC236}">
                <a16:creationId xmlns:a16="http://schemas.microsoft.com/office/drawing/2014/main" id="{8F262F07-769F-7344-8831-7C11624C7EB8}"/>
              </a:ext>
            </a:extLst>
          </p:cNvPr>
          <p:cNvSpPr/>
          <p:nvPr userDrawn="1"/>
        </p:nvSpPr>
        <p:spPr>
          <a:xfrm>
            <a:off x="10305288" y="521643"/>
            <a:ext cx="1553082" cy="276999"/>
          </a:xfrm>
          <a:prstGeom prst="rect">
            <a:avLst/>
          </a:prstGeom>
        </p:spPr>
        <p:txBody>
          <a:bodyPr wrap="square">
            <a:spAutoFit/>
          </a:bodyPr>
          <a:lstStyle/>
          <a:p>
            <a:pPr algn="r"/>
            <a:r>
              <a:rPr lang="nl-NL" sz="1200" b="0" i="0" u="none" kern="1200" cap="all" baseline="0" noProof="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DISCLAIMER</a:t>
            </a:r>
          </a:p>
        </p:txBody>
      </p:sp>
    </p:spTree>
    <p:extLst>
      <p:ext uri="{BB962C8B-B14F-4D97-AF65-F5344CB8AC3E}">
        <p14:creationId xmlns:p14="http://schemas.microsoft.com/office/powerpoint/2010/main" val="877267039"/>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7" pos="6200">
          <p15:clr>
            <a:srgbClr val="FBAE40"/>
          </p15:clr>
        </p15:guide>
        <p15:guide id="8" pos="6290">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guide id="22" pos="5134">
          <p15:clr>
            <a:srgbClr val="FBAE40"/>
          </p15:clr>
        </p15:guide>
        <p15:guide id="23" pos="5043">
          <p15:clr>
            <a:srgbClr val="FBAE40"/>
          </p15:clr>
        </p15:guide>
        <p15:guide id="24" orient="horz" pos="377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eeg">
    <p:bg bwMode="gray">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6F24DC-90F1-304B-814E-A93A6BBAE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232" y="6001200"/>
            <a:ext cx="1712044" cy="679158"/>
          </a:xfrm>
          <a:prstGeom prst="rect">
            <a:avLst/>
          </a:prstGeom>
          <a:ln>
            <a:noFill/>
          </a:ln>
        </p:spPr>
      </p:pic>
    </p:spTree>
    <p:extLst>
      <p:ext uri="{BB962C8B-B14F-4D97-AF65-F5344CB8AC3E}">
        <p14:creationId xmlns:p14="http://schemas.microsoft.com/office/powerpoint/2010/main" val="3079504155"/>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34">
          <p15:clr>
            <a:srgbClr val="FBAE40"/>
          </p15:clr>
        </p15:guide>
        <p15:guide id="7" pos="6200">
          <p15:clr>
            <a:srgbClr val="FBAE40"/>
          </p15:clr>
        </p15:guide>
        <p15:guide id="8" pos="6290">
          <p15:clr>
            <a:srgbClr val="FBAE40"/>
          </p15:clr>
        </p15:guide>
        <p15:guide id="9" pos="5043">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guide id="18" orient="horz" pos="377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93345-20B7-9F44-979F-DD9EF2C6B67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EF4DF53-2FD4-A848-9767-7CD762A32A1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2F980D8-0076-5642-8491-9EE71A06377A}"/>
              </a:ext>
            </a:extLst>
          </p:cNvPr>
          <p:cNvSpPr>
            <a:spLocks noGrp="1"/>
          </p:cNvSpPr>
          <p:nvPr>
            <p:ph type="dt" sz="half" idx="10"/>
          </p:nvPr>
        </p:nvSpPr>
        <p:spPr/>
        <p:txBody>
          <a:bodyPr/>
          <a:lstStyle/>
          <a:p>
            <a:fld id="{79A6755F-755E-5F40-B6AF-CAAC61BBE9A7}" type="datetimeFigureOut">
              <a:rPr lang="nl-NL" smtClean="0"/>
              <a:t>21-01-20</a:t>
            </a:fld>
            <a:endParaRPr lang="nl-NL"/>
          </a:p>
        </p:txBody>
      </p:sp>
      <p:sp>
        <p:nvSpPr>
          <p:cNvPr id="5" name="Tijdelijke aanduiding voor voettekst 4">
            <a:extLst>
              <a:ext uri="{FF2B5EF4-FFF2-40B4-BE49-F238E27FC236}">
                <a16:creationId xmlns:a16="http://schemas.microsoft.com/office/drawing/2014/main" id="{8FE08D8B-E74A-C44D-82FE-A2EA8081B34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027030-2311-644A-B7AC-B1D69153E532}"/>
              </a:ext>
            </a:extLst>
          </p:cNvPr>
          <p:cNvSpPr>
            <a:spLocks noGrp="1"/>
          </p:cNvSpPr>
          <p:nvPr>
            <p:ph type="sldNum" sz="quarter" idx="12"/>
          </p:nvPr>
        </p:nvSpPr>
        <p:spPr/>
        <p:txBody>
          <a:bodyPr/>
          <a:lstStyle/>
          <a:p>
            <a:fld id="{F1091000-078D-7648-903E-4592ABCEE558}" type="slidenum">
              <a:rPr lang="nl-NL" smtClean="0"/>
              <a:t>‹nr.›</a:t>
            </a:fld>
            <a:endParaRPr lang="nl-NL"/>
          </a:p>
        </p:txBody>
      </p:sp>
    </p:spTree>
    <p:extLst>
      <p:ext uri="{BB962C8B-B14F-4D97-AF65-F5344CB8AC3E}">
        <p14:creationId xmlns:p14="http://schemas.microsoft.com/office/powerpoint/2010/main" val="2711561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oorblad wit">
    <p:bg bwMode="gray">
      <p:bgPr>
        <a:solidFill>
          <a:schemeClr val="bg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85375" y="512910"/>
            <a:ext cx="1853435"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F4D62D96-7CE2-2344-B4CA-17FC5B3B9FCF}" type="datetime1">
              <a:rPr lang="nl-NL" noProof="0" smtClean="0"/>
              <a:t>21-01-20</a:t>
            </a:fld>
            <a:endParaRPr lang="nl-NL" noProof="0" dirty="0"/>
          </a:p>
        </p:txBody>
      </p:sp>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393291" y="1196750"/>
            <a:ext cx="11374639" cy="4603578"/>
          </a:xfrm>
          <a:prstGeom prst="rect">
            <a:avLst/>
          </a:prstGeom>
        </p:spPr>
        <p:txBody>
          <a:bodyPr anchor="ctr" anchorCtr="0"/>
          <a:lstStyle>
            <a:lvl1pPr algn="ctr">
              <a:defRPr sz="4100" b="0" i="1">
                <a:latin typeface="Merriweather Light" panose="02060503050406030704" pitchFamily="18" charset="77"/>
              </a:defRPr>
            </a:lvl1pPr>
          </a:lstStyle>
          <a:p>
            <a:r>
              <a:rPr lang="nl-NL" noProof="0" dirty="0"/>
              <a:t>Plaats hier een titel</a:t>
            </a:r>
            <a:br>
              <a:rPr lang="nl-NL" noProof="0" dirty="0"/>
            </a:br>
            <a:r>
              <a:rPr lang="nl-NL" noProof="0" dirty="0"/>
              <a:t>die de aandacht vraagt</a:t>
            </a:r>
          </a:p>
        </p:txBody>
      </p:sp>
      <p:sp>
        <p:nvSpPr>
          <p:cNvPr id="14" name="Tijdelijke aanduiding voor tekst 30">
            <a:extLst>
              <a:ext uri="{FF2B5EF4-FFF2-40B4-BE49-F238E27FC236}">
                <a16:creationId xmlns:a16="http://schemas.microsoft.com/office/drawing/2014/main" id="{51C6920E-2404-FC40-988B-4BB1412D06ED}"/>
              </a:ext>
            </a:extLst>
          </p:cNvPr>
          <p:cNvSpPr>
            <a:spLocks noGrp="1"/>
          </p:cNvSpPr>
          <p:nvPr>
            <p:ph type="body" sz="quarter" idx="14" hasCustomPrompt="1"/>
          </p:nvPr>
        </p:nvSpPr>
        <p:spPr>
          <a:xfrm>
            <a:off x="2670048" y="501834"/>
            <a:ext cx="6820154" cy="227101"/>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lang="nl-NL" sz="1200" b="0" i="0" u="none" strike="noStrike" cap="all" spc="50" baseline="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Naam sub-afzender</a:t>
            </a:r>
          </a:p>
        </p:txBody>
      </p:sp>
      <p:sp>
        <p:nvSpPr>
          <p:cNvPr id="15" name="Tijdelijke aanduiding voor tekst 32">
            <a:extLst>
              <a:ext uri="{FF2B5EF4-FFF2-40B4-BE49-F238E27FC236}">
                <a16:creationId xmlns:a16="http://schemas.microsoft.com/office/drawing/2014/main" id="{E9C4D7DF-C2D6-2444-A1B2-F13AB0C20B3A}"/>
              </a:ext>
            </a:extLst>
          </p:cNvPr>
          <p:cNvSpPr>
            <a:spLocks noGrp="1"/>
          </p:cNvSpPr>
          <p:nvPr>
            <p:ph type="body" sz="quarter" idx="15" hasCustomPrompt="1"/>
          </p:nvPr>
        </p:nvSpPr>
        <p:spPr>
          <a:xfrm>
            <a:off x="3578225" y="5800328"/>
            <a:ext cx="5038725" cy="217169"/>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817F154B-050E-E24D-A94F-C5AD3C5577AA}"/>
              </a:ext>
            </a:extLst>
          </p:cNvPr>
          <p:cNvSpPr>
            <a:spLocks noGrp="1"/>
          </p:cNvSpPr>
          <p:nvPr>
            <p:ph type="body" sz="quarter" idx="16" hasCustomPrompt="1"/>
          </p:nvPr>
        </p:nvSpPr>
        <p:spPr>
          <a:xfrm>
            <a:off x="3578225" y="6017497"/>
            <a:ext cx="5038725"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a:t>Functie</a:t>
            </a:r>
          </a:p>
        </p:txBody>
      </p:sp>
      <p:pic>
        <p:nvPicPr>
          <p:cNvPr id="17" name="Afbeelding 16">
            <a:extLst>
              <a:ext uri="{FF2B5EF4-FFF2-40B4-BE49-F238E27FC236}">
                <a16:creationId xmlns:a16="http://schemas.microsoft.com/office/drawing/2014/main" id="{6837DB80-B58D-FF45-AF89-0C2E8D28F9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13" y="0"/>
            <a:ext cx="3198329" cy="1268759"/>
          </a:xfrm>
          <a:prstGeom prst="rect">
            <a:avLst/>
          </a:prstGeom>
          <a:ln>
            <a:noFill/>
          </a:ln>
        </p:spPr>
      </p:pic>
    </p:spTree>
    <p:extLst>
      <p:ext uri="{BB962C8B-B14F-4D97-AF65-F5344CB8AC3E}">
        <p14:creationId xmlns:p14="http://schemas.microsoft.com/office/powerpoint/2010/main" val="374044285"/>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oorblad wit + afbeelding">
    <p:bg bwMode="gray">
      <p:bgPr>
        <a:solidFill>
          <a:schemeClr val="bg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71903" y="512910"/>
            <a:ext cx="1866907"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8B8C369-1FE7-A843-9B43-8D475A19F863}" type="datetime1">
              <a:rPr lang="nl-NL" noProof="0" smtClean="0"/>
              <a:t>21-01-20</a:t>
            </a:fld>
            <a:endParaRPr lang="nl-NL" noProof="0" dirty="0"/>
          </a:p>
        </p:txBody>
      </p:sp>
      <p:sp>
        <p:nvSpPr>
          <p:cNvPr id="18" name="Titel 1">
            <a:extLst>
              <a:ext uri="{FF2B5EF4-FFF2-40B4-BE49-F238E27FC236}">
                <a16:creationId xmlns:a16="http://schemas.microsoft.com/office/drawing/2014/main" id="{2133EB5A-69B9-1740-8101-0C004BB7DA6D}"/>
              </a:ext>
            </a:extLst>
          </p:cNvPr>
          <p:cNvSpPr>
            <a:spLocks noGrp="1"/>
          </p:cNvSpPr>
          <p:nvPr>
            <p:ph type="ctrTitle" hasCustomPrompt="1"/>
          </p:nvPr>
        </p:nvSpPr>
        <p:spPr>
          <a:xfrm>
            <a:off x="333733" y="1196750"/>
            <a:ext cx="5584468" cy="4603578"/>
          </a:xfrm>
          <a:prstGeom prst="rect">
            <a:avLst/>
          </a:prstGeom>
        </p:spPr>
        <p:txBody>
          <a:bodyPr anchor="ctr" anchorCtr="0"/>
          <a:lstStyle>
            <a:lvl1pPr marL="0" marR="0" indent="0" algn="ctr" defTabSz="914400" rtl="0" eaLnBrk="1" fontAlgn="auto" latinLnBrk="0" hangingPunct="1">
              <a:lnSpc>
                <a:spcPct val="100000"/>
              </a:lnSpc>
              <a:spcBef>
                <a:spcPct val="0"/>
              </a:spcBef>
              <a:spcAft>
                <a:spcPts val="0"/>
              </a:spcAft>
              <a:buClrTx/>
              <a:buSzTx/>
              <a:buFontTx/>
              <a:buNone/>
              <a:tabLst/>
              <a:defRPr sz="4100" b="0" i="1">
                <a:latin typeface="Merriweather Light" panose="02060503050406030704" pitchFamily="18" charset="77"/>
              </a:defRPr>
            </a:lvl1pPr>
          </a:lstStyle>
          <a:p>
            <a:r>
              <a:rPr lang="nl-NL" noProof="0" dirty="0"/>
              <a:t>Plaats hier een titel die de aandacht vraagt</a:t>
            </a:r>
          </a:p>
        </p:txBody>
      </p:sp>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33732" y="6084055"/>
            <a:ext cx="5584468" cy="217169"/>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noProof="0" dirty="0"/>
              <a:t>Naam Achternaam</a:t>
            </a:r>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36550" y="6309175"/>
            <a:ext cx="5581650" cy="270592"/>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Functie</a:t>
            </a:r>
          </a:p>
        </p:txBody>
      </p:sp>
      <p:sp>
        <p:nvSpPr>
          <p:cNvPr id="4" name="Tijdelijke aanduiding voor afbeelding 3">
            <a:extLst>
              <a:ext uri="{FF2B5EF4-FFF2-40B4-BE49-F238E27FC236}">
                <a16:creationId xmlns:a16="http://schemas.microsoft.com/office/drawing/2014/main" id="{0899AEA0-D03E-3444-8E81-C754D975C6B2}"/>
              </a:ext>
            </a:extLst>
          </p:cNvPr>
          <p:cNvSpPr>
            <a:spLocks noGrp="1"/>
          </p:cNvSpPr>
          <p:nvPr>
            <p:ph type="pic" sz="quarter" idx="17" hasCustomPrompt="1"/>
          </p:nvPr>
        </p:nvSpPr>
        <p:spPr>
          <a:xfrm>
            <a:off x="6276975" y="1196751"/>
            <a:ext cx="5562600" cy="5292950"/>
          </a:xfrm>
          <a:prstGeom prst="rect">
            <a:avLst/>
          </a:prstGeom>
          <a:solidFill>
            <a:schemeClr val="bg1"/>
          </a:solidFill>
        </p:spPr>
        <p:txBody>
          <a:bodyPr anchor="ctr" anchorCtr="0"/>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Klik op icoontje om een beeld in te voegen</a:t>
            </a:r>
          </a:p>
        </p:txBody>
      </p:sp>
      <p:sp>
        <p:nvSpPr>
          <p:cNvPr id="14" name="Tijdelijke aanduiding voor tekst 30">
            <a:extLst>
              <a:ext uri="{FF2B5EF4-FFF2-40B4-BE49-F238E27FC236}">
                <a16:creationId xmlns:a16="http://schemas.microsoft.com/office/drawing/2014/main" id="{E9603F35-3EF2-CA47-993A-7691CF422FA6}"/>
              </a:ext>
            </a:extLst>
          </p:cNvPr>
          <p:cNvSpPr>
            <a:spLocks noGrp="1"/>
          </p:cNvSpPr>
          <p:nvPr>
            <p:ph type="body" sz="quarter" idx="14" hasCustomPrompt="1"/>
          </p:nvPr>
        </p:nvSpPr>
        <p:spPr>
          <a:xfrm>
            <a:off x="2670048" y="501834"/>
            <a:ext cx="6820154" cy="227101"/>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lang="nl-NL" sz="1200" b="0" i="0" u="none" strike="noStrike" cap="all" spc="50" baseline="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Naam sub-afzender</a:t>
            </a:r>
          </a:p>
        </p:txBody>
      </p:sp>
      <p:pic>
        <p:nvPicPr>
          <p:cNvPr id="16" name="Afbeelding 15">
            <a:extLst>
              <a:ext uri="{FF2B5EF4-FFF2-40B4-BE49-F238E27FC236}">
                <a16:creationId xmlns:a16="http://schemas.microsoft.com/office/drawing/2014/main" id="{B3975AE5-2821-1849-B1D4-B58A7B2097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13" y="0"/>
            <a:ext cx="3198329" cy="1268759"/>
          </a:xfrm>
          <a:prstGeom prst="rect">
            <a:avLst/>
          </a:prstGeom>
          <a:ln>
            <a:noFill/>
          </a:ln>
        </p:spPr>
      </p:pic>
    </p:spTree>
    <p:extLst>
      <p:ext uri="{BB962C8B-B14F-4D97-AF65-F5344CB8AC3E}">
        <p14:creationId xmlns:p14="http://schemas.microsoft.com/office/powerpoint/2010/main" val="1652957959"/>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20" orient="horz" pos="754">
          <p15:clr>
            <a:srgbClr val="FBAE40"/>
          </p15:clr>
        </p15:guide>
        <p15:guide id="21" orient="horz" pos="211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leen tekst">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2317750" y="1196975"/>
            <a:ext cx="7559675" cy="1253617"/>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2300"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nl-NL" noProof="0" dirty="0"/>
              <a:t>Titel</a:t>
            </a:r>
          </a:p>
        </p:txBody>
      </p:sp>
      <p:sp>
        <p:nvSpPr>
          <p:cNvPr id="10" name="Tijdelijke aanduiding voor tekst 2">
            <a:extLst>
              <a:ext uri="{FF2B5EF4-FFF2-40B4-BE49-F238E27FC236}">
                <a16:creationId xmlns:a16="http://schemas.microsoft.com/office/drawing/2014/main" id="{5E1B5542-E518-FB47-95E8-2B71A026A2A9}"/>
              </a:ext>
            </a:extLst>
          </p:cNvPr>
          <p:cNvSpPr>
            <a:spLocks noGrp="1"/>
          </p:cNvSpPr>
          <p:nvPr>
            <p:ph type="body" sz="quarter" idx="10" hasCustomPrompt="1"/>
          </p:nvPr>
        </p:nvSpPr>
        <p:spPr>
          <a:xfrm>
            <a:off x="2317750" y="2450593"/>
            <a:ext cx="7559675" cy="3443316"/>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200" b="0" i="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err="1"/>
              <a:t>Molorepudit</a:t>
            </a:r>
            <a:r>
              <a:rPr lang="nl-NL" noProof="0" dirty="0"/>
              <a:t> </a:t>
            </a:r>
            <a:r>
              <a:rPr lang="nl-NL" noProof="0" dirty="0" err="1"/>
              <a:t>ressimus</a:t>
            </a:r>
            <a:r>
              <a:rPr lang="nl-NL" noProof="0" dirty="0"/>
              <a:t> </a:t>
            </a:r>
            <a:r>
              <a:rPr lang="nl-NL" noProof="0" dirty="0" err="1"/>
              <a:t>exeri</a:t>
            </a:r>
            <a:r>
              <a:rPr lang="nl-NL" noProof="0" dirty="0"/>
              <a:t> </a:t>
            </a:r>
            <a:r>
              <a:rPr lang="nl-NL" noProof="0" dirty="0" err="1"/>
              <a:t>nus</a:t>
            </a:r>
            <a:r>
              <a:rPr lang="nl-NL" noProof="0" dirty="0"/>
              <a:t> et </a:t>
            </a:r>
            <a:r>
              <a:rPr lang="nl-NL" noProof="0" dirty="0" err="1"/>
              <a:t>ipienda</a:t>
            </a:r>
            <a:r>
              <a:rPr lang="nl-NL" noProof="0" dirty="0"/>
              <a:t> et </a:t>
            </a:r>
            <a:r>
              <a:rPr lang="nl-NL" noProof="0" dirty="0" err="1"/>
              <a:t>adiantot</a:t>
            </a:r>
            <a:r>
              <a:rPr lang="nl-NL" noProof="0" dirty="0"/>
              <a:t> </a:t>
            </a:r>
            <a:r>
              <a:rPr lang="nl-NL" noProof="0" dirty="0" err="1"/>
              <a:t>Ique</a:t>
            </a:r>
            <a:r>
              <a:rPr lang="nl-NL" noProof="0" dirty="0"/>
              <a:t> </a:t>
            </a:r>
            <a:r>
              <a:rPr lang="nl-NL" noProof="0" dirty="0" err="1"/>
              <a:t>niminti</a:t>
            </a:r>
            <a:r>
              <a:rPr lang="nl-NL" noProof="0" dirty="0"/>
              <a:t> </a:t>
            </a:r>
            <a:r>
              <a:rPr lang="nl-NL" noProof="0" dirty="0" err="1"/>
              <a:t>nonsendaecae</a:t>
            </a:r>
            <a:r>
              <a:rPr lang="nl-NL" noProof="0" dirty="0"/>
              <a:t> </a:t>
            </a:r>
            <a:r>
              <a:rPr lang="nl-NL" noProof="0" dirty="0" err="1"/>
              <a:t>volor</a:t>
            </a:r>
            <a:r>
              <a:rPr lang="nl-NL" noProof="0" dirty="0"/>
              <a:t> a ad et ut </a:t>
            </a:r>
            <a:r>
              <a:rPr lang="nl-NL" noProof="0" dirty="0" err="1"/>
              <a:t>eum</a:t>
            </a:r>
            <a:r>
              <a:rPr lang="nl-NL" noProof="0" dirty="0"/>
              <a:t> se pos mos </a:t>
            </a:r>
            <a:r>
              <a:rPr lang="nl-NL" noProof="0" dirty="0" err="1"/>
              <a:t>sed</a:t>
            </a:r>
            <a:r>
              <a:rPr lang="nl-NL" noProof="0" dirty="0"/>
              <a:t> </a:t>
            </a:r>
            <a:r>
              <a:rPr lang="nl-NL" noProof="0" dirty="0" err="1"/>
              <a:t>ulpa</a:t>
            </a:r>
            <a:r>
              <a:rPr lang="nl-NL" noProof="0" dirty="0"/>
              <a:t> </a:t>
            </a:r>
            <a:r>
              <a:rPr lang="nl-NL" noProof="0" dirty="0" err="1"/>
              <a:t>vitas</a:t>
            </a:r>
            <a:r>
              <a:rPr lang="nl-NL" noProof="0" dirty="0"/>
              <a:t> </a:t>
            </a:r>
            <a:r>
              <a:rPr lang="nl-NL" noProof="0" dirty="0" err="1"/>
              <a:t>aut</a:t>
            </a:r>
            <a:r>
              <a:rPr lang="nl-NL" noProof="0" dirty="0"/>
              <a:t> </a:t>
            </a:r>
            <a:r>
              <a:rPr lang="nl-NL" noProof="0" dirty="0" err="1"/>
              <a:t>quia</a:t>
            </a:r>
            <a:r>
              <a:rPr lang="nl-NL" noProof="0" dirty="0"/>
              <a:t> </a:t>
            </a:r>
            <a:r>
              <a:rPr lang="nl-NL" noProof="0" dirty="0" err="1"/>
              <a:t>doluptio</a:t>
            </a:r>
            <a:r>
              <a:rPr lang="nl-NL" noProof="0" dirty="0"/>
              <a:t> </a:t>
            </a:r>
            <a:r>
              <a:rPr lang="nl-NL" noProof="0" dirty="0" err="1"/>
              <a:t>iduciis</a:t>
            </a:r>
            <a:r>
              <a:rPr lang="nl-NL" noProof="0" dirty="0"/>
              <a:t> </a:t>
            </a:r>
            <a:r>
              <a:rPr lang="nl-NL" noProof="0" dirty="0" err="1"/>
              <a:t>sedis</a:t>
            </a:r>
            <a:r>
              <a:rPr lang="nl-NL" noProof="0" dirty="0"/>
              <a:t> </a:t>
            </a:r>
            <a:r>
              <a:rPr lang="nl-NL" noProof="0" dirty="0" err="1"/>
              <a:t>sitat</a:t>
            </a:r>
            <a:r>
              <a:rPr lang="nl-NL" noProof="0" dirty="0"/>
              <a:t> es </a:t>
            </a:r>
            <a:r>
              <a:rPr lang="nl-NL" noProof="0" dirty="0" err="1"/>
              <a:t>nihition</a:t>
            </a:r>
            <a:r>
              <a:rPr lang="nl-NL" noProof="0" dirty="0"/>
              <a:t> </a:t>
            </a:r>
            <a:r>
              <a:rPr lang="nl-NL" noProof="0" dirty="0" err="1"/>
              <a:t>nonsecturi</a:t>
            </a:r>
            <a:r>
              <a:rPr lang="nl-NL" noProof="0" dirty="0"/>
              <a:t> </a:t>
            </a:r>
            <a:r>
              <a:rPr lang="nl-NL" noProof="0" dirty="0" err="1"/>
              <a:t>officidis</a:t>
            </a:r>
            <a:r>
              <a:rPr lang="nl-NL" noProof="0" dirty="0"/>
              <a:t> ex et que </a:t>
            </a:r>
            <a:r>
              <a:rPr lang="nl-NL" noProof="0" dirty="0" err="1"/>
              <a:t>esecto</a:t>
            </a:r>
            <a:r>
              <a:rPr lang="nl-NL" noProof="0" dirty="0"/>
              <a:t> </a:t>
            </a:r>
            <a:r>
              <a:rPr lang="nl-NL" noProof="0" dirty="0" err="1"/>
              <a:t>dolorumenis</a:t>
            </a:r>
            <a:r>
              <a:rPr lang="nl-NL" noProof="0" dirty="0"/>
              <a:t> </a:t>
            </a:r>
            <a:r>
              <a:rPr lang="nl-NL" noProof="0" dirty="0" err="1"/>
              <a:t>aritat</a:t>
            </a:r>
            <a:r>
              <a:rPr lang="nl-NL" noProof="0" dirty="0"/>
              <a:t> et des </a:t>
            </a:r>
            <a:r>
              <a:rPr lang="nl-NL" noProof="0" dirty="0" err="1"/>
              <a:t>earcit</a:t>
            </a:r>
            <a:r>
              <a:rPr lang="nl-NL" noProof="0" dirty="0"/>
              <a:t>, </a:t>
            </a:r>
            <a:r>
              <a:rPr lang="nl-NL" noProof="0" dirty="0" err="1"/>
              <a:t>ium</a:t>
            </a:r>
            <a:r>
              <a:rPr lang="nl-NL" noProof="0" dirty="0"/>
              <a:t> ad </a:t>
            </a:r>
            <a:r>
              <a:rPr lang="nl-NL" noProof="0" dirty="0" err="1"/>
              <a:t>quam</a:t>
            </a:r>
            <a:r>
              <a:rPr lang="nl-NL" noProof="0" dirty="0"/>
              <a:t> </a:t>
            </a:r>
            <a:r>
              <a:rPr lang="nl-NL" noProof="0" dirty="0" err="1"/>
              <a:t>faccupt</a:t>
            </a:r>
            <a:r>
              <a:rPr lang="nl-NL" noProof="0" dirty="0"/>
              <a:t> </a:t>
            </a:r>
            <a:r>
              <a:rPr lang="nl-NL" noProof="0" dirty="0" err="1"/>
              <a:t>atiature</a:t>
            </a:r>
            <a:r>
              <a:rPr lang="nl-NL" noProof="0" dirty="0"/>
              <a:t>, </a:t>
            </a:r>
            <a:r>
              <a:rPr lang="nl-NL" noProof="0" dirty="0" err="1"/>
              <a:t>qui</a:t>
            </a:r>
            <a:r>
              <a:rPr lang="nl-NL" noProof="0" dirty="0"/>
              <a:t> </a:t>
            </a:r>
            <a:r>
              <a:rPr lang="nl-NL" noProof="0" dirty="0" err="1"/>
              <a:t>officipis</a:t>
            </a:r>
            <a:r>
              <a:rPr lang="nl-NL" noProof="0" dirty="0"/>
              <a:t> </a:t>
            </a:r>
            <a:r>
              <a:rPr lang="nl-NL" noProof="0" dirty="0" err="1"/>
              <a:t>dolupta</a:t>
            </a:r>
            <a:r>
              <a:rPr lang="nl-NL" noProof="0" dirty="0"/>
              <a:t> </a:t>
            </a:r>
            <a:r>
              <a:rPr lang="nl-NL" noProof="0" dirty="0" err="1"/>
              <a:t>spereium</a:t>
            </a:r>
            <a:r>
              <a:rPr lang="nl-NL" noProof="0" dirty="0"/>
              <a:t> </a:t>
            </a:r>
            <a:r>
              <a:rPr lang="nl-NL" noProof="0" dirty="0" err="1"/>
              <a:t>quias</a:t>
            </a:r>
            <a:r>
              <a:rPr lang="nl-NL" noProof="0" dirty="0"/>
              <a:t> </a:t>
            </a:r>
            <a:r>
              <a:rPr lang="nl-NL" noProof="0" dirty="0" err="1"/>
              <a:t>sum</a:t>
            </a:r>
            <a:r>
              <a:rPr lang="nl-NL" noProof="0" dirty="0"/>
              <a:t> </a:t>
            </a:r>
            <a:r>
              <a:rPr lang="nl-NL" noProof="0" dirty="0" err="1"/>
              <a:t>aut</a:t>
            </a:r>
            <a:r>
              <a:rPr lang="nl-NL" noProof="0" dirty="0"/>
              <a:t> min </a:t>
            </a:r>
            <a:r>
              <a:rPr lang="nl-NL" noProof="0" dirty="0" err="1"/>
              <a:t>prae</a:t>
            </a:r>
            <a:r>
              <a:rPr lang="nl-NL" noProof="0" dirty="0"/>
              <a:t> nam </a:t>
            </a:r>
            <a:r>
              <a:rPr lang="nl-NL" noProof="0" dirty="0" err="1"/>
              <a:t>aut</a:t>
            </a:r>
            <a:r>
              <a:rPr lang="nl-NL" noProof="0" dirty="0"/>
              <a:t> que </a:t>
            </a:r>
            <a:r>
              <a:rPr lang="nl-NL" noProof="0" dirty="0" err="1"/>
              <a:t>nobitatur</a:t>
            </a:r>
            <a:r>
              <a:rPr lang="nl-NL" noProof="0" dirty="0"/>
              <a:t>, </a:t>
            </a:r>
            <a:r>
              <a:rPr lang="nl-NL" noProof="0" dirty="0" err="1"/>
              <a:t>cus</a:t>
            </a:r>
            <a:r>
              <a:rPr lang="nl-NL" noProof="0" dirty="0"/>
              <a:t> </a:t>
            </a:r>
            <a:r>
              <a:rPr lang="nl-NL" noProof="0" dirty="0" err="1"/>
              <a:t>eario</a:t>
            </a:r>
            <a:r>
              <a:rPr lang="nl-NL" noProof="0" dirty="0"/>
              <a:t> </a:t>
            </a:r>
            <a:r>
              <a:rPr lang="nl-NL" noProof="0" dirty="0" err="1"/>
              <a:t>omnihic</a:t>
            </a:r>
            <a:r>
              <a:rPr lang="nl-NL" noProof="0" dirty="0"/>
              <a:t> </a:t>
            </a:r>
            <a:r>
              <a:rPr lang="nl-NL" noProof="0" dirty="0" err="1"/>
              <a:t>aeruptur</a:t>
            </a:r>
            <a:r>
              <a:rPr lang="nl-NL" noProof="0" dirty="0"/>
              <a:t>, </a:t>
            </a:r>
            <a:r>
              <a:rPr lang="nl-NL" noProof="0" dirty="0" err="1"/>
              <a:t>sunt</a:t>
            </a:r>
            <a:r>
              <a:rPr lang="nl-NL" noProof="0" dirty="0"/>
              <a:t> </a:t>
            </a:r>
            <a:r>
              <a:rPr lang="nl-NL" noProof="0" dirty="0" err="1"/>
              <a:t>eruptat</a:t>
            </a:r>
            <a:r>
              <a:rPr lang="nl-NL" noProof="0" dirty="0"/>
              <a:t> </a:t>
            </a:r>
            <a:r>
              <a:rPr lang="nl-NL" noProof="0" dirty="0" err="1"/>
              <a:t>volorep</a:t>
            </a:r>
            <a:r>
              <a:rPr lang="nl-NL" noProof="0" dirty="0"/>
              <a:t>. &lt;Max. 70 woorden&gt; </a:t>
            </a:r>
          </a:p>
        </p:txBody>
      </p:sp>
      <p:pic>
        <p:nvPicPr>
          <p:cNvPr id="6" name="Afbeelding 2">
            <a:extLst>
              <a:ext uri="{FF2B5EF4-FFF2-40B4-BE49-F238E27FC236}">
                <a16:creationId xmlns:a16="http://schemas.microsoft.com/office/drawing/2014/main" id="{8F156B6A-EBEF-9944-9BF7-50E2641B13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232" y="6001200"/>
            <a:ext cx="1712044" cy="679158"/>
          </a:xfrm>
          <a:prstGeom prst="rect">
            <a:avLst/>
          </a:prstGeom>
          <a:ln>
            <a:noFill/>
          </a:ln>
        </p:spPr>
      </p:pic>
    </p:spTree>
    <p:extLst>
      <p:ext uri="{BB962C8B-B14F-4D97-AF65-F5344CB8AC3E}">
        <p14:creationId xmlns:p14="http://schemas.microsoft.com/office/powerpoint/2010/main" val="1641007465"/>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s">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2317750" y="1196975"/>
            <a:ext cx="7559675" cy="1253617"/>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2300"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nl-NL" noProof="0" dirty="0"/>
              <a:t>Titel</a:t>
            </a:r>
          </a:p>
        </p:txBody>
      </p:sp>
      <p:sp>
        <p:nvSpPr>
          <p:cNvPr id="8" name="Tijdelijke aanduiding voor tekst 2">
            <a:extLst>
              <a:ext uri="{FF2B5EF4-FFF2-40B4-BE49-F238E27FC236}">
                <a16:creationId xmlns:a16="http://schemas.microsoft.com/office/drawing/2014/main" id="{07512B20-AEAB-ED4D-913E-F86A9F66DD66}"/>
              </a:ext>
            </a:extLst>
          </p:cNvPr>
          <p:cNvSpPr>
            <a:spLocks noGrp="1"/>
          </p:cNvSpPr>
          <p:nvPr>
            <p:ph type="body" sz="quarter" idx="10" hasCustomPrompt="1"/>
          </p:nvPr>
        </p:nvSpPr>
        <p:spPr>
          <a:xfrm>
            <a:off x="2317750" y="2450593"/>
            <a:ext cx="7559675" cy="3443316"/>
          </a:xfrm>
          <a:prstGeom prst="rect">
            <a:avLst/>
          </a:prstGeom>
        </p:spPr>
        <p:txBody>
          <a:bodyPr/>
          <a:lstStyle>
            <a:lvl1pPr marL="450850" marR="0" indent="-450850" algn="l" defTabSz="914400" rtl="0" eaLnBrk="1" fontAlgn="auto" latinLnBrk="0" hangingPunct="1">
              <a:lnSpc>
                <a:spcPct val="110000"/>
              </a:lnSpc>
              <a:spcBef>
                <a:spcPts val="0"/>
              </a:spcBef>
              <a:spcAft>
                <a:spcPts val="0"/>
              </a:spcAft>
              <a:buClrTx/>
              <a:buSzTx/>
              <a:buFont typeface="Arial" panose="020B0604020202020204" pitchFamily="34" charset="0"/>
              <a:buChar char="•"/>
              <a:tabLst>
                <a:tab pos="889000" algn="l"/>
                <a:tab pos="1452563" algn="l"/>
              </a:tabLst>
              <a:defRPr lang="nl-NL" sz="2200" b="0" i="0" kern="1200" baseline="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803275" indent="-309563">
              <a:spcBef>
                <a:spcPts val="600"/>
              </a:spcBef>
              <a:buFont typeface="Arial" panose="020B0604020202020204" pitchFamily="34" charset="0"/>
              <a:buChar char="•"/>
              <a:tabLst/>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2pPr>
            <a:lvl3pPr marL="1114425" indent="-311150">
              <a:lnSpc>
                <a:spcPct val="100000"/>
              </a:lnSpc>
              <a:spcBef>
                <a:spcPts val="600"/>
              </a:spcBef>
              <a:buFont typeface="Arial" panose="020B0604020202020204" pitchFamily="34" charset="0"/>
              <a:buChar char="•"/>
              <a:tabLst/>
              <a:defRPr lang="nl-NL" sz="2200" b="0" i="0" kern="1200" baseline="0" noProof="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466850" indent="-311150">
              <a:spcBef>
                <a:spcPts val="600"/>
              </a:spcBef>
              <a:buSzPct val="100000"/>
              <a:buFont typeface="Arial" panose="020B0604020202020204" pitchFamily="34" charset="0"/>
              <a:buChar char="•"/>
              <a:tabLst/>
              <a:defRPr lang="nl-NL" sz="2200" b="0" i="0" kern="1200" baseline="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33563" indent="-366713">
              <a:spcBef>
                <a:spcPts val="600"/>
              </a:spcBef>
              <a:buFont typeface="Arial" panose="020B0604020202020204" pitchFamily="34" charset="0"/>
              <a:buChar char="•"/>
              <a:tabLst/>
              <a:defRPr lang="nl-NL" sz="2200" b="0" i="0" kern="1200" baseline="0" noProof="0" dirty="0" err="1">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5pPr>
            <a:lvl6pPr marL="2185988" indent="-352425">
              <a:spcBef>
                <a:spcPts val="600"/>
              </a:spcBef>
              <a:tabLst/>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6pPr>
            <a:lvl7pPr marL="2144713" indent="-311150">
              <a:tabLst/>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7pPr>
            <a:lvl8pPr marL="2497138" indent="-352425">
              <a:tabLst/>
              <a:defRPr lang="nl-NL" sz="2200" b="0" i="0" kern="1200" baseline="0" noProof="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8pPr>
            <a:lvl9pPr>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9pPr>
          </a:lstStyle>
          <a:p>
            <a:r>
              <a:rPr lang="nl-NL" noProof="0" dirty="0" err="1"/>
              <a:t>Ressimus</a:t>
            </a:r>
            <a:r>
              <a:rPr lang="nl-NL" noProof="0" dirty="0"/>
              <a:t> </a:t>
            </a:r>
            <a:r>
              <a:rPr lang="nl-NL" noProof="0" dirty="0" err="1"/>
              <a:t>exeri</a:t>
            </a:r>
            <a:r>
              <a:rPr lang="nl-NL" noProof="0" dirty="0"/>
              <a:t> </a:t>
            </a:r>
            <a:r>
              <a:rPr lang="nl-NL" noProof="0" dirty="0" err="1"/>
              <a:t>nus</a:t>
            </a:r>
            <a:r>
              <a:rPr lang="nl-NL" noProof="0" dirty="0"/>
              <a:t> et </a:t>
            </a:r>
            <a:r>
              <a:rPr lang="nl-NL" noProof="0" dirty="0" err="1"/>
              <a:t>ipienda</a:t>
            </a:r>
            <a:r>
              <a:rPr lang="nl-NL" noProof="0" dirty="0"/>
              <a:t> et </a:t>
            </a:r>
            <a:r>
              <a:rPr lang="nl-NL" noProof="0" dirty="0" err="1"/>
              <a:t>adiantot</a:t>
            </a:r>
            <a:r>
              <a:rPr lang="nl-NL" noProof="0" dirty="0"/>
              <a:t> </a:t>
            </a:r>
            <a:r>
              <a:rPr lang="nl-NL" noProof="0" dirty="0" err="1"/>
              <a:t>IqueMolorepudit</a:t>
            </a:r>
            <a:r>
              <a:rPr lang="nl-NL" noProof="0" dirty="0"/>
              <a:t> </a:t>
            </a:r>
            <a:r>
              <a:rPr lang="nl-NL" noProof="0" dirty="0" err="1"/>
              <a:t>niminti</a:t>
            </a:r>
            <a:r>
              <a:rPr lang="nl-NL" noProof="0" dirty="0"/>
              <a:t> </a:t>
            </a:r>
            <a:r>
              <a:rPr lang="nl-NL" noProof="0" dirty="0" err="1"/>
              <a:t>nonsendaecae</a:t>
            </a:r>
            <a:r>
              <a:rPr lang="nl-NL" noProof="0" dirty="0"/>
              <a:t> </a:t>
            </a:r>
            <a:r>
              <a:rPr lang="nl-NL" noProof="0" dirty="0" err="1"/>
              <a:t>volor</a:t>
            </a:r>
            <a:r>
              <a:rPr lang="nl-NL" noProof="0" dirty="0"/>
              <a:t> a ad et ut </a:t>
            </a:r>
            <a:r>
              <a:rPr lang="nl-NL" noProof="0" dirty="0" err="1"/>
              <a:t>eum</a:t>
            </a:r>
            <a:r>
              <a:rPr lang="nl-NL" noProof="0" dirty="0"/>
              <a:t> se pos mos </a:t>
            </a:r>
            <a:r>
              <a:rPr lang="nl-NL" noProof="0" dirty="0" err="1"/>
              <a:t>sed</a:t>
            </a:r>
            <a:r>
              <a:rPr lang="nl-NL" noProof="0" dirty="0"/>
              <a:t> </a:t>
            </a:r>
            <a:r>
              <a:rPr lang="nl-NL" noProof="0" dirty="0" err="1"/>
              <a:t>ulpa</a:t>
            </a:r>
            <a:r>
              <a:rPr lang="nl-NL" noProof="0" dirty="0"/>
              <a:t> </a:t>
            </a:r>
            <a:r>
              <a:rPr lang="nl-NL" noProof="0" dirty="0" err="1"/>
              <a:t>vitas</a:t>
            </a:r>
            <a:r>
              <a:rPr lang="nl-NL" noProof="0" dirty="0"/>
              <a:t> </a:t>
            </a:r>
            <a:r>
              <a:rPr lang="nl-NL" noProof="0" dirty="0" err="1"/>
              <a:t>aut</a:t>
            </a:r>
            <a:r>
              <a:rPr lang="nl-NL" noProof="0" dirty="0"/>
              <a:t> </a:t>
            </a:r>
            <a:r>
              <a:rPr lang="nl-NL" noProof="0" dirty="0" err="1"/>
              <a:t>quia</a:t>
            </a:r>
            <a:r>
              <a:rPr lang="nl-NL" noProof="0" dirty="0"/>
              <a:t> </a:t>
            </a:r>
            <a:r>
              <a:rPr lang="nl-NL" noProof="0" dirty="0" err="1"/>
              <a:t>doluptio</a:t>
            </a:r>
            <a:r>
              <a:rPr lang="nl-NL" noProof="0" dirty="0"/>
              <a:t> </a:t>
            </a:r>
            <a:r>
              <a:rPr lang="nl-NL" noProof="0" dirty="0" err="1"/>
              <a:t>iduciis</a:t>
            </a:r>
            <a:r>
              <a:rPr lang="nl-NL" noProof="0" dirty="0"/>
              <a:t> </a:t>
            </a:r>
            <a:r>
              <a:rPr lang="nl-NL" noProof="0" dirty="0" err="1"/>
              <a:t>sedis</a:t>
            </a:r>
            <a:r>
              <a:rPr lang="nl-NL" noProof="0" dirty="0"/>
              <a:t> </a:t>
            </a:r>
            <a:r>
              <a:rPr lang="nl-NL" noProof="0" dirty="0" err="1"/>
              <a:t>sitat</a:t>
            </a:r>
            <a:endParaRPr lang="nl-NL" noProof="0" dirty="0"/>
          </a:p>
          <a:p>
            <a:pPr lvl="1"/>
            <a:r>
              <a:rPr lang="nl-NL" noProof="0" dirty="0" err="1"/>
              <a:t>L;ajgda;ldgjs</a:t>
            </a:r>
            <a:endParaRPr lang="nl-NL" noProof="0" dirty="0"/>
          </a:p>
          <a:p>
            <a:pPr lvl="2"/>
            <a:r>
              <a:rPr lang="nl-NL" noProof="0" dirty="0" err="1"/>
              <a:t>Lkadghjs;aoigdhsj</a:t>
            </a:r>
            <a:endParaRPr lang="nl-NL" noProof="0" dirty="0"/>
          </a:p>
          <a:p>
            <a:pPr lvl="3"/>
            <a:r>
              <a:rPr lang="nl-NL" noProof="0" dirty="0"/>
              <a:t>;</a:t>
            </a:r>
            <a:r>
              <a:rPr lang="nl-NL" noProof="0" dirty="0" err="1"/>
              <a:t>lasijdf;alkgdjs</a:t>
            </a:r>
            <a:endParaRPr lang="nl-NL" noProof="0" dirty="0"/>
          </a:p>
          <a:p>
            <a:pPr lvl="4"/>
            <a:r>
              <a:rPr lang="nl-NL" noProof="0" dirty="0"/>
              <a:t>;</a:t>
            </a:r>
            <a:r>
              <a:rPr lang="nl-NL" noProof="0" dirty="0" err="1"/>
              <a:t>ladsgjlasdkgj</a:t>
            </a:r>
            <a:endParaRPr lang="nl-NL" noProof="0" dirty="0"/>
          </a:p>
          <a:p>
            <a:pPr lvl="5"/>
            <a:r>
              <a:rPr lang="nl-NL" noProof="0" dirty="0" err="1"/>
              <a:t>A;lgdkj;asldgjk</a:t>
            </a:r>
            <a:endParaRPr lang="nl-NL" noProof="0" dirty="0"/>
          </a:p>
        </p:txBody>
      </p:sp>
      <p:pic>
        <p:nvPicPr>
          <p:cNvPr id="5" name="Afbeelding 2">
            <a:extLst>
              <a:ext uri="{FF2B5EF4-FFF2-40B4-BE49-F238E27FC236}">
                <a16:creationId xmlns:a16="http://schemas.microsoft.com/office/drawing/2014/main" id="{8F721E10-7949-1248-8A96-CC707A8EAA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232" y="6001200"/>
            <a:ext cx="1712044" cy="679158"/>
          </a:xfrm>
          <a:prstGeom prst="rect">
            <a:avLst/>
          </a:prstGeom>
          <a:ln>
            <a:noFill/>
          </a:ln>
        </p:spPr>
      </p:pic>
    </p:spTree>
    <p:extLst>
      <p:ext uri="{BB962C8B-B14F-4D97-AF65-F5344CB8AC3E}">
        <p14:creationId xmlns:p14="http://schemas.microsoft.com/office/powerpoint/2010/main" val="1990043837"/>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 links, afbeelding rechts">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4297363" y="368301"/>
            <a:ext cx="7561262" cy="5534622"/>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Klik op icoontje om een beeld in te voegen</a:t>
            </a:r>
          </a:p>
        </p:txBody>
      </p:sp>
      <p:sp>
        <p:nvSpPr>
          <p:cNvPr id="9" name="Titel 1">
            <a:extLst>
              <a:ext uri="{FF2B5EF4-FFF2-40B4-BE49-F238E27FC236}">
                <a16:creationId xmlns:a16="http://schemas.microsoft.com/office/drawing/2014/main" id="{A07AE5D3-2C03-CD49-8B96-489B7649C6D1}"/>
              </a:ext>
            </a:extLst>
          </p:cNvPr>
          <p:cNvSpPr>
            <a:spLocks noGrp="1"/>
          </p:cNvSpPr>
          <p:nvPr>
            <p:ph type="ctrTitle" hasCustomPrompt="1"/>
          </p:nvPr>
        </p:nvSpPr>
        <p:spPr>
          <a:xfrm>
            <a:off x="338138" y="371475"/>
            <a:ext cx="3635375" cy="1080000"/>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2300"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nl-NL" noProof="0" dirty="0"/>
              <a:t>Titel</a:t>
            </a:r>
          </a:p>
        </p:txBody>
      </p:sp>
      <p:sp>
        <p:nvSpPr>
          <p:cNvPr id="10" name="Tijdelijke aanduiding voor tekst 2">
            <a:extLst>
              <a:ext uri="{FF2B5EF4-FFF2-40B4-BE49-F238E27FC236}">
                <a16:creationId xmlns:a16="http://schemas.microsoft.com/office/drawing/2014/main" id="{34EE854C-23EF-BD45-A084-2AE0D435916C}"/>
              </a:ext>
            </a:extLst>
          </p:cNvPr>
          <p:cNvSpPr>
            <a:spLocks noGrp="1"/>
          </p:cNvSpPr>
          <p:nvPr>
            <p:ph type="body" sz="quarter" idx="10" hasCustomPrompt="1"/>
          </p:nvPr>
        </p:nvSpPr>
        <p:spPr>
          <a:xfrm>
            <a:off x="337513" y="1664208"/>
            <a:ext cx="3636000" cy="4238715"/>
          </a:xfrm>
          <a:prstGeom prst="rect">
            <a:avLst/>
          </a:prstGeom>
        </p:spPr>
        <p:txBody>
          <a:bodyPr bIns="0" anchor="b"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200" b="0" i="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err="1"/>
              <a:t>Molorepudit</a:t>
            </a:r>
            <a:r>
              <a:rPr lang="nl-NL" noProof="0" dirty="0"/>
              <a:t> </a:t>
            </a:r>
            <a:r>
              <a:rPr lang="nl-NL" noProof="0" dirty="0" err="1"/>
              <a:t>ressimus</a:t>
            </a:r>
            <a:r>
              <a:rPr lang="nl-NL" noProof="0" dirty="0"/>
              <a:t> </a:t>
            </a:r>
            <a:r>
              <a:rPr lang="nl-NL" noProof="0" dirty="0" err="1"/>
              <a:t>exeri</a:t>
            </a:r>
            <a:r>
              <a:rPr lang="nl-NL" noProof="0" dirty="0"/>
              <a:t> </a:t>
            </a:r>
            <a:r>
              <a:rPr lang="nl-NL" noProof="0" dirty="0" err="1"/>
              <a:t>nus</a:t>
            </a:r>
            <a:r>
              <a:rPr lang="nl-NL" noProof="0" dirty="0"/>
              <a:t> et </a:t>
            </a:r>
            <a:r>
              <a:rPr lang="nl-NL" noProof="0" dirty="0" err="1"/>
              <a:t>ipienda</a:t>
            </a:r>
            <a:r>
              <a:rPr lang="nl-NL" noProof="0" dirty="0"/>
              <a:t> et </a:t>
            </a:r>
            <a:r>
              <a:rPr lang="nl-NL" noProof="0" dirty="0" err="1"/>
              <a:t>adiantot</a:t>
            </a:r>
            <a:r>
              <a:rPr lang="nl-NL" noProof="0" dirty="0"/>
              <a:t> </a:t>
            </a:r>
            <a:r>
              <a:rPr lang="nl-NL" noProof="0" dirty="0" err="1"/>
              <a:t>Ique</a:t>
            </a:r>
            <a:r>
              <a:rPr lang="nl-NL" noProof="0" dirty="0"/>
              <a:t> </a:t>
            </a:r>
            <a:r>
              <a:rPr lang="nl-NL" noProof="0" dirty="0" err="1"/>
              <a:t>niminti</a:t>
            </a:r>
            <a:r>
              <a:rPr lang="nl-NL" noProof="0" dirty="0"/>
              <a:t> </a:t>
            </a:r>
            <a:r>
              <a:rPr lang="nl-NL" noProof="0" dirty="0" err="1"/>
              <a:t>nonsendaecae</a:t>
            </a:r>
            <a:r>
              <a:rPr lang="nl-NL" noProof="0" dirty="0"/>
              <a:t> </a:t>
            </a:r>
            <a:r>
              <a:rPr lang="nl-NL" noProof="0" dirty="0" err="1"/>
              <a:t>volor</a:t>
            </a:r>
            <a:r>
              <a:rPr lang="nl-NL" noProof="0" dirty="0"/>
              <a:t> a ad et ut </a:t>
            </a:r>
            <a:r>
              <a:rPr lang="nl-NL" noProof="0" dirty="0" err="1"/>
              <a:t>eum</a:t>
            </a:r>
            <a:r>
              <a:rPr lang="nl-NL" noProof="0" dirty="0"/>
              <a:t> se pos mos </a:t>
            </a:r>
            <a:r>
              <a:rPr lang="nl-NL" noProof="0" dirty="0" err="1"/>
              <a:t>sed</a:t>
            </a:r>
            <a:r>
              <a:rPr lang="nl-NL" noProof="0" dirty="0"/>
              <a:t> </a:t>
            </a:r>
            <a:r>
              <a:rPr lang="nl-NL" noProof="0" dirty="0" err="1"/>
              <a:t>ulpa</a:t>
            </a:r>
            <a:r>
              <a:rPr lang="nl-NL" noProof="0" dirty="0"/>
              <a:t> </a:t>
            </a:r>
            <a:r>
              <a:rPr lang="nl-NL" noProof="0" dirty="0" err="1"/>
              <a:t>vitas</a:t>
            </a:r>
            <a:r>
              <a:rPr lang="nl-NL" noProof="0" dirty="0"/>
              <a:t> </a:t>
            </a:r>
            <a:r>
              <a:rPr lang="nl-NL" noProof="0" dirty="0" err="1"/>
              <a:t>aut</a:t>
            </a:r>
            <a:r>
              <a:rPr lang="nl-NL" noProof="0" dirty="0"/>
              <a:t> </a:t>
            </a:r>
            <a:r>
              <a:rPr lang="nl-NL" noProof="0" dirty="0" err="1"/>
              <a:t>quia</a:t>
            </a:r>
            <a:r>
              <a:rPr lang="nl-NL" noProof="0" dirty="0"/>
              <a:t> </a:t>
            </a:r>
            <a:r>
              <a:rPr lang="nl-NL" noProof="0" dirty="0" err="1"/>
              <a:t>doluptio</a:t>
            </a:r>
            <a:r>
              <a:rPr lang="nl-NL" noProof="0" dirty="0"/>
              <a:t> </a:t>
            </a:r>
            <a:r>
              <a:rPr lang="nl-NL" noProof="0" dirty="0" err="1"/>
              <a:t>iduciis</a:t>
            </a:r>
            <a:r>
              <a:rPr lang="nl-NL" noProof="0" dirty="0"/>
              <a:t> </a:t>
            </a:r>
            <a:r>
              <a:rPr lang="nl-NL" noProof="0" dirty="0" err="1"/>
              <a:t>sedis</a:t>
            </a:r>
            <a:r>
              <a:rPr lang="nl-NL" noProof="0" dirty="0"/>
              <a:t> </a:t>
            </a:r>
            <a:r>
              <a:rPr lang="nl-NL" noProof="0" dirty="0" err="1"/>
              <a:t>sitat</a:t>
            </a:r>
            <a:r>
              <a:rPr lang="nl-NL" noProof="0" dirty="0"/>
              <a:t> es </a:t>
            </a:r>
            <a:r>
              <a:rPr lang="nl-NL" noProof="0" dirty="0" err="1"/>
              <a:t>nihition</a:t>
            </a:r>
            <a:r>
              <a:rPr lang="nl-NL" noProof="0" dirty="0"/>
              <a:t> </a:t>
            </a:r>
            <a:r>
              <a:rPr lang="nl-NL" noProof="0" dirty="0" err="1"/>
              <a:t>nonsecturi</a:t>
            </a:r>
            <a:r>
              <a:rPr lang="nl-NL" noProof="0" dirty="0"/>
              <a:t> </a:t>
            </a:r>
            <a:r>
              <a:rPr lang="nl-NL" noProof="0" dirty="0" err="1"/>
              <a:t>officidis</a:t>
            </a:r>
            <a:r>
              <a:rPr lang="nl-NL" noProof="0" dirty="0"/>
              <a:t> ex et que </a:t>
            </a:r>
            <a:r>
              <a:rPr lang="nl-NL" noProof="0" dirty="0" err="1"/>
              <a:t>esecto</a:t>
            </a:r>
            <a:r>
              <a:rPr lang="nl-NL" noProof="0" dirty="0"/>
              <a:t> </a:t>
            </a:r>
            <a:r>
              <a:rPr lang="nl-NL" noProof="0" dirty="0" err="1"/>
              <a:t>dolorumenis</a:t>
            </a:r>
            <a:r>
              <a:rPr lang="nl-NL" noProof="0" dirty="0"/>
              <a:t> </a:t>
            </a:r>
            <a:r>
              <a:rPr lang="nl-NL" noProof="0" dirty="0" err="1"/>
              <a:t>aritat</a:t>
            </a:r>
            <a:r>
              <a:rPr lang="nl-NL" noProof="0" dirty="0"/>
              <a:t> et. </a:t>
            </a:r>
            <a:br>
              <a:rPr lang="nl-NL" noProof="0" dirty="0"/>
            </a:br>
            <a:r>
              <a:rPr lang="nl-NL" noProof="0" dirty="0"/>
              <a:t>&lt;Max. 40 woorden &gt; </a:t>
            </a:r>
          </a:p>
        </p:txBody>
      </p:sp>
      <p:pic>
        <p:nvPicPr>
          <p:cNvPr id="6" name="Afbeelding 2">
            <a:extLst>
              <a:ext uri="{FF2B5EF4-FFF2-40B4-BE49-F238E27FC236}">
                <a16:creationId xmlns:a16="http://schemas.microsoft.com/office/drawing/2014/main" id="{CC06E1F1-D18D-C84D-BE74-D0597BFDA6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232" y="6001200"/>
            <a:ext cx="1712044" cy="679158"/>
          </a:xfrm>
          <a:prstGeom prst="rect">
            <a:avLst/>
          </a:prstGeom>
          <a:ln>
            <a:noFill/>
          </a:ln>
        </p:spPr>
      </p:pic>
    </p:spTree>
    <p:extLst>
      <p:ext uri="{BB962C8B-B14F-4D97-AF65-F5344CB8AC3E}">
        <p14:creationId xmlns:p14="http://schemas.microsoft.com/office/powerpoint/2010/main" val="2102837083"/>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fbeelding links, tekst rechts">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550" y="371475"/>
            <a:ext cx="7561262" cy="5542308"/>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Klik op icoontje om een beeld in te voegen</a:t>
            </a:r>
          </a:p>
        </p:txBody>
      </p:sp>
      <p:sp>
        <p:nvSpPr>
          <p:cNvPr id="8" name="Titel 1">
            <a:extLst>
              <a:ext uri="{FF2B5EF4-FFF2-40B4-BE49-F238E27FC236}">
                <a16:creationId xmlns:a16="http://schemas.microsoft.com/office/drawing/2014/main" id="{219C4ACB-0E7C-2E49-975D-15A9366B7B16}"/>
              </a:ext>
            </a:extLst>
          </p:cNvPr>
          <p:cNvSpPr>
            <a:spLocks noGrp="1"/>
          </p:cNvSpPr>
          <p:nvPr>
            <p:ph type="ctrTitle" hasCustomPrompt="1"/>
          </p:nvPr>
        </p:nvSpPr>
        <p:spPr>
          <a:xfrm>
            <a:off x="8241243" y="371475"/>
            <a:ext cx="3616761" cy="1080000"/>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2300"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nl-NL" noProof="0" dirty="0"/>
              <a:t>Titel</a:t>
            </a:r>
          </a:p>
        </p:txBody>
      </p:sp>
      <p:sp>
        <p:nvSpPr>
          <p:cNvPr id="3" name="Tijdelijke aanduiding voor tekst 2">
            <a:extLst>
              <a:ext uri="{FF2B5EF4-FFF2-40B4-BE49-F238E27FC236}">
                <a16:creationId xmlns:a16="http://schemas.microsoft.com/office/drawing/2014/main" id="{F82AB650-E7FC-9C49-B3D3-F4866960771A}"/>
              </a:ext>
            </a:extLst>
          </p:cNvPr>
          <p:cNvSpPr>
            <a:spLocks noGrp="1"/>
          </p:cNvSpPr>
          <p:nvPr>
            <p:ph type="body" sz="quarter" idx="10" hasCustomPrompt="1"/>
          </p:nvPr>
        </p:nvSpPr>
        <p:spPr>
          <a:xfrm>
            <a:off x="8241242" y="1627632"/>
            <a:ext cx="3617383" cy="4286151"/>
          </a:xfrm>
          <a:prstGeom prst="rect">
            <a:avLst/>
          </a:prstGeom>
        </p:spPr>
        <p:txBody>
          <a:bodyPr bIns="0" anchor="b" anchorCtr="0"/>
          <a:lstStyle>
            <a:lvl1pPr marL="0" marR="0" indent="0" algn="l" defTabSz="914400" rtl="0" eaLnBrk="1" fontAlgn="auto" latinLnBrk="0" hangingPunct="1">
              <a:lnSpc>
                <a:spcPct val="110000"/>
              </a:lnSpc>
              <a:spcBef>
                <a:spcPts val="0"/>
              </a:spcBef>
              <a:spcAft>
                <a:spcPts val="0"/>
              </a:spcAft>
              <a:buClr>
                <a:schemeClr val="tx1"/>
              </a:buClr>
              <a:buSzPct val="80000"/>
              <a:buFont typeface="Arial" panose="020B0604020202020204" pitchFamily="34" charset="0"/>
              <a:buNone/>
              <a:tabLst/>
              <a:defRPr lang="nl-NL" sz="2200" b="0" i="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Pos mos </a:t>
            </a:r>
            <a:r>
              <a:rPr lang="nl-NL" noProof="0" dirty="0" err="1"/>
              <a:t>sed</a:t>
            </a:r>
            <a:r>
              <a:rPr lang="nl-NL" noProof="0" dirty="0"/>
              <a:t> </a:t>
            </a:r>
            <a:r>
              <a:rPr lang="nl-NL" noProof="0" dirty="0" err="1"/>
              <a:t>ulpa</a:t>
            </a:r>
            <a:r>
              <a:rPr lang="nl-NL" noProof="0" dirty="0"/>
              <a:t> </a:t>
            </a:r>
            <a:r>
              <a:rPr lang="nl-NL" noProof="0" dirty="0" err="1"/>
              <a:t>vitas</a:t>
            </a:r>
            <a:br>
              <a:rPr lang="nl-NL" noProof="0" dirty="0"/>
            </a:br>
            <a:r>
              <a:rPr lang="nl-NL" noProof="0" dirty="0" err="1"/>
              <a:t>Volor</a:t>
            </a:r>
            <a:r>
              <a:rPr lang="nl-NL" noProof="0" dirty="0"/>
              <a:t> a ad et ut </a:t>
            </a:r>
            <a:r>
              <a:rPr lang="nl-NL" noProof="0" dirty="0" err="1"/>
              <a:t>eum</a:t>
            </a:r>
            <a:r>
              <a:rPr lang="nl-NL" noProof="0" dirty="0"/>
              <a:t> se pos mos </a:t>
            </a:r>
            <a:r>
              <a:rPr lang="nl-NL" noProof="0" dirty="0" err="1"/>
              <a:t>sed</a:t>
            </a:r>
            <a:r>
              <a:rPr lang="nl-NL" noProof="0" dirty="0"/>
              <a:t> </a:t>
            </a:r>
            <a:r>
              <a:rPr lang="nl-NL" noProof="0" dirty="0" err="1"/>
              <a:t>ulpa</a:t>
            </a:r>
            <a:r>
              <a:rPr lang="nl-NL" noProof="0" dirty="0"/>
              <a:t> </a:t>
            </a:r>
            <a:r>
              <a:rPr lang="nl-NL" noProof="0" dirty="0" err="1"/>
              <a:t>vitas</a:t>
            </a:r>
            <a:r>
              <a:rPr lang="nl-NL" noProof="0" dirty="0"/>
              <a:t> </a:t>
            </a:r>
            <a:r>
              <a:rPr lang="nl-NL" noProof="0" dirty="0" err="1"/>
              <a:t>aut</a:t>
            </a:r>
            <a:r>
              <a:rPr lang="nl-NL" noProof="0" dirty="0"/>
              <a:t> </a:t>
            </a:r>
            <a:r>
              <a:rPr lang="nl-NL" noProof="0" dirty="0" err="1"/>
              <a:t>quia</a:t>
            </a:r>
            <a:r>
              <a:rPr lang="nl-NL" noProof="0" dirty="0"/>
              <a:t> </a:t>
            </a:r>
            <a:r>
              <a:rPr lang="nl-NL" noProof="0" dirty="0" err="1"/>
              <a:t>doluptio</a:t>
            </a:r>
            <a:r>
              <a:rPr lang="nl-NL" noProof="0" dirty="0"/>
              <a:t>. </a:t>
            </a:r>
            <a:r>
              <a:rPr lang="nl-NL" noProof="0" dirty="0" err="1"/>
              <a:t>Molorepudit</a:t>
            </a:r>
            <a:r>
              <a:rPr lang="nl-NL" noProof="0" dirty="0"/>
              <a:t> </a:t>
            </a:r>
            <a:r>
              <a:rPr lang="nl-NL" noProof="0" dirty="0" err="1"/>
              <a:t>ressimus</a:t>
            </a:r>
            <a:r>
              <a:rPr lang="nl-NL" noProof="0" dirty="0"/>
              <a:t> </a:t>
            </a:r>
            <a:r>
              <a:rPr lang="nl-NL" noProof="0" dirty="0" err="1"/>
              <a:t>exeri</a:t>
            </a:r>
            <a:r>
              <a:rPr lang="nl-NL" noProof="0" dirty="0"/>
              <a:t> </a:t>
            </a:r>
            <a:r>
              <a:rPr lang="nl-NL" noProof="0" dirty="0" err="1"/>
              <a:t>nus</a:t>
            </a:r>
            <a:r>
              <a:rPr lang="nl-NL" noProof="0" dirty="0"/>
              <a:t> et </a:t>
            </a:r>
            <a:r>
              <a:rPr lang="nl-NL" noProof="0" dirty="0" err="1"/>
              <a:t>ipienda</a:t>
            </a:r>
            <a:r>
              <a:rPr lang="nl-NL" noProof="0" dirty="0"/>
              <a:t>. Mos </a:t>
            </a:r>
            <a:r>
              <a:rPr lang="nl-NL" noProof="0" dirty="0" err="1"/>
              <a:t>sed</a:t>
            </a:r>
            <a:r>
              <a:rPr lang="nl-NL" noProof="0" dirty="0"/>
              <a:t> </a:t>
            </a:r>
            <a:r>
              <a:rPr lang="nl-NL" noProof="0" dirty="0" err="1"/>
              <a:t>ulpa</a:t>
            </a:r>
            <a:r>
              <a:rPr lang="nl-NL" noProof="0" dirty="0"/>
              <a:t> </a:t>
            </a:r>
            <a:r>
              <a:rPr lang="nl-NL" noProof="0" dirty="0" err="1"/>
              <a:t>vitas</a:t>
            </a:r>
            <a:r>
              <a:rPr lang="nl-NL" noProof="0" dirty="0"/>
              <a:t> </a:t>
            </a:r>
            <a:r>
              <a:rPr lang="nl-NL" noProof="0" dirty="0" err="1"/>
              <a:t>aut</a:t>
            </a:r>
            <a:r>
              <a:rPr lang="nl-NL" noProof="0" dirty="0"/>
              <a:t> </a:t>
            </a:r>
            <a:r>
              <a:rPr lang="nl-NL" noProof="0" dirty="0" err="1"/>
              <a:t>quia</a:t>
            </a:r>
            <a:r>
              <a:rPr lang="nl-NL" noProof="0" dirty="0"/>
              <a:t> </a:t>
            </a:r>
            <a:r>
              <a:rPr lang="nl-NL" noProof="0" dirty="0" err="1"/>
              <a:t>doluptio</a:t>
            </a:r>
            <a:r>
              <a:rPr lang="nl-NL" noProof="0" dirty="0"/>
              <a:t> </a:t>
            </a:r>
            <a:r>
              <a:rPr lang="nl-NL" noProof="0" dirty="0" err="1"/>
              <a:t>iduciis</a:t>
            </a:r>
            <a:r>
              <a:rPr lang="nl-NL" noProof="0" dirty="0"/>
              <a:t> </a:t>
            </a:r>
            <a:r>
              <a:rPr lang="nl-NL" noProof="0" dirty="0" err="1"/>
              <a:t>sedis</a:t>
            </a:r>
            <a:r>
              <a:rPr lang="nl-NL" noProof="0" dirty="0"/>
              <a:t> </a:t>
            </a:r>
            <a:r>
              <a:rPr lang="nl-NL" noProof="0" dirty="0" err="1"/>
              <a:t>sitat</a:t>
            </a:r>
            <a:r>
              <a:rPr lang="nl-NL" noProof="0" dirty="0"/>
              <a:t> es </a:t>
            </a:r>
            <a:r>
              <a:rPr lang="nl-NL" noProof="0" dirty="0" err="1"/>
              <a:t>nihition</a:t>
            </a:r>
            <a:r>
              <a:rPr lang="nl-NL" noProof="0" dirty="0"/>
              <a:t> </a:t>
            </a:r>
            <a:r>
              <a:rPr lang="nl-NL" noProof="0" dirty="0" err="1"/>
              <a:t>nonsecturi</a:t>
            </a:r>
            <a:r>
              <a:rPr lang="nl-NL" noProof="0" dirty="0"/>
              <a:t> </a:t>
            </a:r>
            <a:r>
              <a:rPr lang="nl-NL" noProof="0" dirty="0" err="1"/>
              <a:t>officidis</a:t>
            </a:r>
            <a:r>
              <a:rPr lang="nl-NL" noProof="0" dirty="0"/>
              <a:t> ex et que </a:t>
            </a:r>
            <a:r>
              <a:rPr lang="nl-NL" noProof="0" dirty="0" err="1"/>
              <a:t>esect</a:t>
            </a:r>
            <a:r>
              <a:rPr lang="nl-NL" noProof="0" dirty="0"/>
              <a:t>. </a:t>
            </a:r>
            <a:br>
              <a:rPr lang="nl-NL" noProof="0" dirty="0"/>
            </a:br>
            <a:r>
              <a:rPr lang="nl-NL" noProof="0" dirty="0"/>
              <a:t>&lt;Max. 40 woorden&gt; </a:t>
            </a:r>
          </a:p>
        </p:txBody>
      </p:sp>
      <p:pic>
        <p:nvPicPr>
          <p:cNvPr id="7" name="Afbeelding 2">
            <a:extLst>
              <a:ext uri="{FF2B5EF4-FFF2-40B4-BE49-F238E27FC236}">
                <a16:creationId xmlns:a16="http://schemas.microsoft.com/office/drawing/2014/main" id="{80CEC139-AFBC-7C4D-A54A-61F02C614B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1232" y="6001200"/>
            <a:ext cx="1712044" cy="679158"/>
          </a:xfrm>
          <a:prstGeom prst="rect">
            <a:avLst/>
          </a:prstGeom>
          <a:ln>
            <a:noFill/>
          </a:ln>
        </p:spPr>
      </p:pic>
    </p:spTree>
    <p:extLst>
      <p:ext uri="{BB962C8B-B14F-4D97-AF65-F5344CB8AC3E}">
        <p14:creationId xmlns:p14="http://schemas.microsoft.com/office/powerpoint/2010/main" val="183589837"/>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chermvullende afbeelding">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551" y="368300"/>
            <a:ext cx="11522074" cy="6121400"/>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Klik op icoontje om een beeld in te voegen</a:t>
            </a:r>
          </a:p>
        </p:txBody>
      </p:sp>
    </p:spTree>
    <p:extLst>
      <p:ext uri="{BB962C8B-B14F-4D97-AF65-F5344CB8AC3E}">
        <p14:creationId xmlns:p14="http://schemas.microsoft.com/office/powerpoint/2010/main" val="4226309169"/>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chermvullende afbeelding + bijschrift">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551" y="368300"/>
            <a:ext cx="11522074" cy="5580000"/>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dirty="0"/>
              <a:t>Klik op icoontje om een beeld in te voegen</a:t>
            </a:r>
          </a:p>
        </p:txBody>
      </p:sp>
      <p:sp>
        <p:nvSpPr>
          <p:cNvPr id="4" name="Tijdelijke aanduiding voor tekst 3">
            <a:extLst>
              <a:ext uri="{FF2B5EF4-FFF2-40B4-BE49-F238E27FC236}">
                <a16:creationId xmlns:a16="http://schemas.microsoft.com/office/drawing/2014/main" id="{2644E85E-CA6A-F844-A413-BC9479C4FF28}"/>
              </a:ext>
            </a:extLst>
          </p:cNvPr>
          <p:cNvSpPr>
            <a:spLocks noGrp="1"/>
          </p:cNvSpPr>
          <p:nvPr>
            <p:ph type="body" sz="quarter" idx="19" hasCustomPrompt="1"/>
          </p:nvPr>
        </p:nvSpPr>
        <p:spPr>
          <a:xfrm>
            <a:off x="336550" y="5948300"/>
            <a:ext cx="11522075" cy="541399"/>
          </a:xfrm>
          <a:prstGeom prst="rect">
            <a:avLst/>
          </a:prstGeom>
        </p:spPr>
        <p:txBody>
          <a:bodyPr lIns="0" bIns="0" anchor="b"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1200" b="0" i="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Itasita</a:t>
            </a:r>
            <a:r>
              <a:rPr lang="nl-NL" dirty="0"/>
              <a:t> </a:t>
            </a:r>
            <a:r>
              <a:rPr lang="nl-NL" dirty="0" err="1"/>
              <a:t>sima</a:t>
            </a:r>
            <a:r>
              <a:rPr lang="nl-NL" dirty="0"/>
              <a:t> </a:t>
            </a:r>
            <a:r>
              <a:rPr lang="nl-NL" dirty="0" err="1"/>
              <a:t>dolor</a:t>
            </a:r>
            <a:r>
              <a:rPr lang="nl-NL" dirty="0"/>
              <a:t> min </a:t>
            </a:r>
            <a:r>
              <a:rPr lang="nl-NL" dirty="0" err="1"/>
              <a:t>evellor</a:t>
            </a:r>
            <a:r>
              <a:rPr lang="nl-NL" dirty="0"/>
              <a:t> </a:t>
            </a:r>
            <a:r>
              <a:rPr lang="nl-NL" dirty="0" err="1"/>
              <a:t>ratum</a:t>
            </a:r>
            <a:r>
              <a:rPr lang="nl-NL" dirty="0"/>
              <a:t> </a:t>
            </a:r>
            <a:r>
              <a:rPr lang="nl-NL" dirty="0" err="1"/>
              <a:t>laciis</a:t>
            </a:r>
            <a:r>
              <a:rPr lang="nl-NL" dirty="0"/>
              <a:t> et </a:t>
            </a:r>
            <a:r>
              <a:rPr lang="nl-NL" dirty="0" err="1"/>
              <a:t>quam</a:t>
            </a:r>
            <a:r>
              <a:rPr lang="nl-NL" dirty="0"/>
              <a:t> </a:t>
            </a:r>
            <a:r>
              <a:rPr lang="nl-NL" dirty="0" err="1"/>
              <a:t>voluptat</a:t>
            </a:r>
            <a:r>
              <a:rPr lang="nl-NL" dirty="0"/>
              <a:t> ut </a:t>
            </a:r>
            <a:r>
              <a:rPr lang="nl-NL" dirty="0" err="1"/>
              <a:t>lanis</a:t>
            </a:r>
            <a:r>
              <a:rPr lang="nl-NL" dirty="0"/>
              <a:t> </a:t>
            </a:r>
            <a:r>
              <a:rPr lang="nl-NL" dirty="0" err="1"/>
              <a:t>nit</a:t>
            </a:r>
            <a:r>
              <a:rPr lang="nl-NL" dirty="0"/>
              <a:t>, </a:t>
            </a:r>
            <a:r>
              <a:rPr lang="nl-NL" dirty="0" err="1"/>
              <a:t>eium</a:t>
            </a:r>
            <a:r>
              <a:rPr lang="nl-NL" dirty="0"/>
              <a:t> </a:t>
            </a:r>
            <a:r>
              <a:rPr lang="nl-NL" dirty="0" err="1"/>
              <a:t>quidus</a:t>
            </a:r>
            <a:r>
              <a:rPr lang="nl-NL" dirty="0"/>
              <a:t>, </a:t>
            </a:r>
            <a:r>
              <a:rPr lang="nl-NL" dirty="0" err="1"/>
              <a:t>quas</a:t>
            </a:r>
            <a:r>
              <a:rPr lang="nl-NL" dirty="0"/>
              <a:t> </a:t>
            </a:r>
            <a:r>
              <a:rPr lang="nl-NL" dirty="0" err="1"/>
              <a:t>nobis</a:t>
            </a:r>
            <a:r>
              <a:rPr lang="nl-NL" dirty="0"/>
              <a:t> </a:t>
            </a:r>
            <a:r>
              <a:rPr lang="nl-NL" dirty="0" err="1"/>
              <a:t>inusam</a:t>
            </a:r>
            <a:r>
              <a:rPr lang="nl-NL" dirty="0"/>
              <a:t> </a:t>
            </a:r>
            <a:r>
              <a:rPr lang="nl-NL" dirty="0" err="1"/>
              <a:t>cuptate</a:t>
            </a:r>
            <a:r>
              <a:rPr lang="nl-NL" dirty="0"/>
              <a:t> </a:t>
            </a:r>
            <a:r>
              <a:rPr lang="nl-NL" dirty="0" err="1"/>
              <a:t>mper</a:t>
            </a:r>
            <a:r>
              <a:rPr lang="nl-NL" dirty="0"/>
              <a:t> </a:t>
            </a:r>
            <a:r>
              <a:rPr lang="nl-NL" dirty="0" err="1"/>
              <a:t>nobit</a:t>
            </a:r>
            <a:r>
              <a:rPr lang="nl-NL" dirty="0"/>
              <a:t> hit </a:t>
            </a:r>
            <a:r>
              <a:rPr lang="nl-NL" dirty="0" err="1"/>
              <a:t>eliquam</a:t>
            </a:r>
            <a:r>
              <a:rPr lang="nl-NL" dirty="0"/>
              <a:t> </a:t>
            </a:r>
            <a:r>
              <a:rPr lang="nl-NL" dirty="0" err="1"/>
              <a:t>cori</a:t>
            </a:r>
            <a:r>
              <a:rPr lang="nl-NL" dirty="0"/>
              <a:t> </a:t>
            </a:r>
            <a:r>
              <a:rPr lang="nl-NL" dirty="0" err="1"/>
              <a:t>voloreicid</a:t>
            </a:r>
            <a:r>
              <a:rPr lang="nl-NL" dirty="0"/>
              <a:t> </a:t>
            </a:r>
            <a:r>
              <a:rPr lang="nl-NL" dirty="0" err="1"/>
              <a:t>mil</a:t>
            </a:r>
            <a:r>
              <a:rPr lang="nl-NL" dirty="0"/>
              <a:t> </a:t>
            </a:r>
            <a:r>
              <a:rPr lang="nl-NL" dirty="0" err="1"/>
              <a:t>minihilis</a:t>
            </a:r>
            <a:r>
              <a:rPr lang="nl-NL" dirty="0"/>
              <a:t> </a:t>
            </a:r>
            <a:r>
              <a:rPr lang="nl-NL" dirty="0" err="1"/>
              <a:t>aut</a:t>
            </a:r>
            <a:r>
              <a:rPr lang="nl-NL" dirty="0"/>
              <a:t> </a:t>
            </a:r>
            <a:r>
              <a:rPr lang="nl-NL" dirty="0" err="1"/>
              <a:t>milit</a:t>
            </a:r>
            <a:r>
              <a:rPr lang="nl-NL" dirty="0"/>
              <a:t> es </a:t>
            </a:r>
            <a:r>
              <a:rPr lang="nl-NL" dirty="0" err="1"/>
              <a:t>sum</a:t>
            </a:r>
            <a:r>
              <a:rPr lang="nl-NL" dirty="0"/>
              <a:t> </a:t>
            </a:r>
            <a:r>
              <a:rPr lang="nl-NL" dirty="0" err="1"/>
              <a:t>eicatet</a:t>
            </a:r>
            <a:r>
              <a:rPr lang="nl-NL" dirty="0"/>
              <a:t> ad mi, </a:t>
            </a:r>
            <a:r>
              <a:rPr lang="nl-NL" dirty="0" err="1"/>
              <a:t>unt</a:t>
            </a:r>
            <a:r>
              <a:rPr lang="nl-NL" dirty="0"/>
              <a:t> </a:t>
            </a:r>
            <a:r>
              <a:rPr lang="nl-NL" dirty="0" err="1"/>
              <a:t>qui</a:t>
            </a:r>
            <a:r>
              <a:rPr lang="nl-NL" dirty="0"/>
              <a:t> </a:t>
            </a:r>
            <a:r>
              <a:rPr lang="nl-NL" dirty="0" err="1"/>
              <a:t>dionseq</a:t>
            </a:r>
            <a:r>
              <a:rPr lang="nl-NL" dirty="0"/>
              <a:t> </a:t>
            </a:r>
            <a:r>
              <a:rPr lang="nl-NL" dirty="0" err="1"/>
              <a:t>uatusae</a:t>
            </a:r>
            <a:r>
              <a:rPr lang="nl-NL" dirty="0"/>
              <a:t> </a:t>
            </a:r>
            <a:r>
              <a:rPr lang="nl-NL" dirty="0" err="1"/>
              <a:t>verferf</a:t>
            </a:r>
            <a:r>
              <a:rPr lang="nl-NL" dirty="0"/>
              <a:t> </a:t>
            </a:r>
            <a:r>
              <a:rPr lang="nl-NL" dirty="0" err="1"/>
              <a:t>erumquunt</a:t>
            </a:r>
            <a:r>
              <a:rPr lang="nl-NL" dirty="0"/>
              <a:t>. &lt;Max. 40 woorden&gt; </a:t>
            </a:r>
          </a:p>
        </p:txBody>
      </p:sp>
    </p:spTree>
    <p:extLst>
      <p:ext uri="{BB962C8B-B14F-4D97-AF65-F5344CB8AC3E}">
        <p14:creationId xmlns:p14="http://schemas.microsoft.com/office/powerpoint/2010/main" val="1685997890"/>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8320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18" r:id="rId5"/>
    <p:sldLayoutId id="2147483709" r:id="rId6"/>
    <p:sldLayoutId id="2147483720" r:id="rId7"/>
    <p:sldLayoutId id="2147483711" r:id="rId8"/>
    <p:sldLayoutId id="2147483712" r:id="rId9"/>
    <p:sldLayoutId id="2147483713" r:id="rId10"/>
    <p:sldLayoutId id="2147483714" r:id="rId11"/>
    <p:sldLayoutId id="2147483719" r:id="rId12"/>
    <p:sldLayoutId id="2147483716" r:id="rId13"/>
    <p:sldLayoutId id="2147483717" r:id="rId14"/>
    <p:sldLayoutId id="2147483721" r:id="rId15"/>
  </p:sldLayoutIdLst>
  <p:hf hdr="0" ftr="0"/>
  <p:txStyles>
    <p:titleStyle>
      <a:lvl1pPr algn="l" defTabSz="914400" rtl="0" eaLnBrk="1" latinLnBrk="0" hangingPunct="1">
        <a:spcBef>
          <a:spcPct val="0"/>
        </a:spcBef>
        <a:buNone/>
        <a:defRPr sz="2100" b="0" i="0" kern="1200">
          <a:solidFill>
            <a:schemeClr val="tx1"/>
          </a:solidFill>
          <a:latin typeface="Merriweather Regular" panose="02060503050406030704" pitchFamily="18" charset="77"/>
          <a:ea typeface="+mj-ea"/>
          <a:cs typeface="+mj-cs"/>
        </a:defRPr>
      </a:lvl1pPr>
    </p:titleStyle>
    <p:bodyStyle>
      <a:lvl1pPr marL="0" indent="0" algn="l" defTabSz="914400" rtl="0" eaLnBrk="1" latinLnBrk="0" hangingPunct="1">
        <a:lnSpc>
          <a:spcPct val="110000"/>
        </a:lnSpc>
        <a:spcBef>
          <a:spcPts val="0"/>
        </a:spcBef>
        <a:buFont typeface="Arial" pitchFamily="34" charset="0"/>
        <a:buNone/>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10000"/>
        </a:lnSpc>
        <a:spcBef>
          <a:spcPts val="0"/>
        </a:spcBef>
        <a:buFont typeface="Arial" pitchFamily="34" charset="0"/>
        <a:buNone/>
        <a:defRPr sz="1600" b="1"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810000" indent="-270000" algn="l" defTabSz="914400" rtl="0" eaLnBrk="1" latinLnBrk="0" hangingPunct="1">
        <a:lnSpc>
          <a:spcPct val="110000"/>
        </a:lnSpc>
        <a:spcBef>
          <a:spcPts val="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4.tiff"/><Relationship Id="rId3" Type="http://schemas.openxmlformats.org/officeDocument/2006/relationships/hyperlink" Target="mailto:m.g.r.gilissen@uu.nl" TargetMode="External"/><Relationship Id="rId7" Type="http://schemas.microsoft.com/office/2007/relationships/hdphoto" Target="../media/hdphoto1.wdp"/><Relationship Id="rId12"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tiff"/><Relationship Id="rId5" Type="http://schemas.openxmlformats.org/officeDocument/2006/relationships/image" Target="../media/image7.tiff"/><Relationship Id="rId10" Type="http://schemas.openxmlformats.org/officeDocument/2006/relationships/image" Target="../media/image11.tiff"/><Relationship Id="rId4" Type="http://schemas.openxmlformats.org/officeDocument/2006/relationships/hyperlink" Target="mailto:i.hagemeier@bc-enschede.nl" TargetMode="External"/><Relationship Id="rId9" Type="http://schemas.openxmlformats.org/officeDocument/2006/relationships/image" Target="../media/image10.tiff"/><Relationship Id="rId14" Type="http://schemas.openxmlformats.org/officeDocument/2006/relationships/image" Target="../media/image15.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examenblad.nl/examen/biologie-vwo-2/2019" TargetMode="External"/><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hyperlink" Target="https://www.examenblad.nl/examen/biologie-havo-2/201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mailto:i.hagemeier@bc-enschede.nl" TargetMode="External"/><Relationship Id="rId2" Type="http://schemas.openxmlformats.org/officeDocument/2006/relationships/hyperlink" Target="mailto:m.g.r.gilissen@uu.nl"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m.g.r.gilissen@uu.nl" TargetMode="External"/><Relationship Id="rId1" Type="http://schemas.openxmlformats.org/officeDocument/2006/relationships/slideLayout" Target="../slideLayouts/slideLayout2.xml"/><Relationship Id="rId4" Type="http://schemas.openxmlformats.org/officeDocument/2006/relationships/image" Target="file:////var/folders/rm/vlv726zd4s7gp095007_95v40000gn/T/com.microsoft.Word/WebArchiveCopyPasteTempFiles/by-nc-sa.p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file:////var/folders/rm/vlv726zd4s7gp095007_95v40000gn/T/com.microsoft.Word/WebArchiveCopyPasteTempFiles/by-nc-sa.png" TargetMode="External"/><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biologielessen.nl/index.php/dna-7/673-organisatieniveau-s"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Rechte verbindingslijn 25">
            <a:extLst>
              <a:ext uri="{FF2B5EF4-FFF2-40B4-BE49-F238E27FC236}">
                <a16:creationId xmlns:a16="http://schemas.microsoft.com/office/drawing/2014/main" id="{DA51D6A3-1F9D-B447-A15B-383353BEC66A}"/>
              </a:ext>
            </a:extLst>
          </p:cNvPr>
          <p:cNvCxnSpPr>
            <a:cxnSpLocks/>
          </p:cNvCxnSpPr>
          <p:nvPr/>
        </p:nvCxnSpPr>
        <p:spPr>
          <a:xfrm flipH="1">
            <a:off x="6593797" y="3816022"/>
            <a:ext cx="413252" cy="2317"/>
          </a:xfrm>
          <a:prstGeom prst="line">
            <a:avLst/>
          </a:prstGeom>
          <a:ln>
            <a:solidFill>
              <a:srgbClr val="1D71B9"/>
            </a:solidFill>
          </a:ln>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id="{F82DB421-4D97-8A42-B5DE-3547E4083BC0}"/>
              </a:ext>
            </a:extLst>
          </p:cNvPr>
          <p:cNvSpPr>
            <a:spLocks noGrp="1"/>
          </p:cNvSpPr>
          <p:nvPr>
            <p:ph type="body" sz="quarter" idx="14"/>
          </p:nvPr>
        </p:nvSpPr>
        <p:spPr/>
        <p:txBody>
          <a:bodyPr/>
          <a:lstStyle/>
          <a:p>
            <a:r>
              <a:rPr lang="nl-NL" dirty="0">
                <a:solidFill>
                  <a:schemeClr val="tx1"/>
                </a:solidFill>
              </a:rPr>
              <a:t>FREUDENTHAL instituut</a:t>
            </a:r>
          </a:p>
        </p:txBody>
      </p:sp>
      <p:sp>
        <p:nvSpPr>
          <p:cNvPr id="5" name="Tijdelijke aanduiding voor tekst 4">
            <a:extLst>
              <a:ext uri="{FF2B5EF4-FFF2-40B4-BE49-F238E27FC236}">
                <a16:creationId xmlns:a16="http://schemas.microsoft.com/office/drawing/2014/main" id="{DBD3D1A9-A510-694F-AF76-2F58CECB4532}"/>
              </a:ext>
            </a:extLst>
          </p:cNvPr>
          <p:cNvSpPr>
            <a:spLocks noGrp="1"/>
          </p:cNvSpPr>
          <p:nvPr>
            <p:ph type="body" sz="quarter" idx="15"/>
          </p:nvPr>
        </p:nvSpPr>
        <p:spPr/>
        <p:txBody>
          <a:bodyPr/>
          <a:lstStyle/>
          <a:p>
            <a:r>
              <a:rPr lang="nl-NL" sz="1600" dirty="0"/>
              <a:t>Melde Gilissen &amp; Ineke Hagemeier</a:t>
            </a:r>
          </a:p>
          <a:p>
            <a:endParaRPr lang="nl-NL" sz="1600" dirty="0"/>
          </a:p>
        </p:txBody>
      </p:sp>
      <p:sp>
        <p:nvSpPr>
          <p:cNvPr id="6" name="Tijdelijke aanduiding voor tekst 5">
            <a:extLst>
              <a:ext uri="{FF2B5EF4-FFF2-40B4-BE49-F238E27FC236}">
                <a16:creationId xmlns:a16="http://schemas.microsoft.com/office/drawing/2014/main" id="{436E91BE-8D82-DA40-9496-FA39C844DEF7}"/>
              </a:ext>
            </a:extLst>
          </p:cNvPr>
          <p:cNvSpPr>
            <a:spLocks noGrp="1"/>
          </p:cNvSpPr>
          <p:nvPr>
            <p:ph type="body" sz="quarter" idx="16"/>
          </p:nvPr>
        </p:nvSpPr>
        <p:spPr>
          <a:xfrm>
            <a:off x="4299363" y="6141348"/>
            <a:ext cx="3490325" cy="334705"/>
          </a:xfrm>
        </p:spPr>
        <p:txBody>
          <a:bodyPr/>
          <a:lstStyle/>
          <a:p>
            <a:r>
              <a:rPr lang="nl-NL" sz="1400" dirty="0">
                <a:solidFill>
                  <a:srgbClr val="0000FA"/>
                </a:solidFill>
                <a:hlinkClick r:id="rId3">
                  <a:extLst>
                    <a:ext uri="{A12FA001-AC4F-418D-AE19-62706E023703}">
                      <ahyp:hlinkClr xmlns:ahyp="http://schemas.microsoft.com/office/drawing/2018/hyperlinkcolor" val="tx"/>
                    </a:ext>
                  </a:extLst>
                </a:hlinkClick>
              </a:rPr>
              <a:t>m.g.r.gilissen@uu.nl</a:t>
            </a:r>
            <a:r>
              <a:rPr lang="nl-NL" sz="1400" dirty="0">
                <a:solidFill>
                  <a:srgbClr val="0000FA"/>
                </a:solidFill>
              </a:rPr>
              <a:t> </a:t>
            </a:r>
          </a:p>
          <a:p>
            <a:r>
              <a:rPr lang="nl-NL" sz="1400" dirty="0">
                <a:solidFill>
                  <a:srgbClr val="0000FA"/>
                </a:solidFill>
                <a:hlinkClick r:id="rId4">
                  <a:extLst>
                    <a:ext uri="{A12FA001-AC4F-418D-AE19-62706E023703}">
                      <ahyp:hlinkClr xmlns:ahyp="http://schemas.microsoft.com/office/drawing/2018/hyperlinkcolor" val="tx"/>
                    </a:ext>
                  </a:extLst>
                </a:hlinkClick>
              </a:rPr>
              <a:t>i.hagemeier@bc-enschede.nl</a:t>
            </a:r>
            <a:endParaRPr lang="nl-NL" sz="1400" dirty="0">
              <a:solidFill>
                <a:srgbClr val="0000FA"/>
              </a:solidFill>
            </a:endParaRPr>
          </a:p>
          <a:p>
            <a:endParaRPr lang="nl-NL" sz="1400" dirty="0">
              <a:solidFill>
                <a:srgbClr val="0000FA"/>
              </a:solidFill>
            </a:endParaRPr>
          </a:p>
          <a:p>
            <a:endParaRPr lang="nl-NL" sz="1400" dirty="0">
              <a:solidFill>
                <a:srgbClr val="0000FA"/>
              </a:solidFill>
            </a:endParaRPr>
          </a:p>
          <a:p>
            <a:endParaRPr lang="nl-NL" dirty="0">
              <a:solidFill>
                <a:srgbClr val="0000FA"/>
              </a:solidFill>
            </a:endParaRPr>
          </a:p>
        </p:txBody>
      </p:sp>
      <p:sp>
        <p:nvSpPr>
          <p:cNvPr id="13" name="Titel 1">
            <a:extLst>
              <a:ext uri="{FF2B5EF4-FFF2-40B4-BE49-F238E27FC236}">
                <a16:creationId xmlns:a16="http://schemas.microsoft.com/office/drawing/2014/main" id="{DF4C89E8-E231-5545-B138-34ABD4D4A9CA}"/>
              </a:ext>
            </a:extLst>
          </p:cNvPr>
          <p:cNvSpPr>
            <a:spLocks noGrp="1"/>
          </p:cNvSpPr>
          <p:nvPr>
            <p:ph type="ctrTitle"/>
          </p:nvPr>
        </p:nvSpPr>
        <p:spPr>
          <a:xfrm>
            <a:off x="1525587" y="877031"/>
            <a:ext cx="9144000" cy="2387600"/>
          </a:xfrm>
        </p:spPr>
        <p:txBody>
          <a:bodyPr/>
          <a:lstStyle/>
          <a:p>
            <a:r>
              <a:rPr lang="nl-NL" sz="4800" dirty="0"/>
              <a:t>Met een systeembril naar de zee (leren) kijken</a:t>
            </a:r>
          </a:p>
        </p:txBody>
      </p:sp>
      <p:pic>
        <p:nvPicPr>
          <p:cNvPr id="14" name="Afbeelding 13">
            <a:extLst>
              <a:ext uri="{FF2B5EF4-FFF2-40B4-BE49-F238E27FC236}">
                <a16:creationId xmlns:a16="http://schemas.microsoft.com/office/drawing/2014/main" id="{DCCF2142-D9C1-B24D-9D6D-7E5860389E36}"/>
              </a:ext>
            </a:extLst>
          </p:cNvPr>
          <p:cNvPicPr>
            <a:picLocks noChangeAspect="1"/>
          </p:cNvPicPr>
          <p:nvPr/>
        </p:nvPicPr>
        <p:blipFill>
          <a:blip r:embed="rId5">
            <a:duotone>
              <a:prstClr val="black"/>
              <a:srgbClr val="1C71B8">
                <a:tint val="45000"/>
                <a:satMod val="400000"/>
              </a:srgbClr>
            </a:duotone>
          </a:blip>
          <a:stretch>
            <a:fillRect/>
          </a:stretch>
        </p:blipFill>
        <p:spPr>
          <a:xfrm>
            <a:off x="2545020" y="3024720"/>
            <a:ext cx="7105135" cy="2389102"/>
          </a:xfrm>
          <a:prstGeom prst="rect">
            <a:avLst/>
          </a:prstGeom>
        </p:spPr>
      </p:pic>
      <p:pic>
        <p:nvPicPr>
          <p:cNvPr id="17" name="Afbeelding 16">
            <a:extLst>
              <a:ext uri="{FF2B5EF4-FFF2-40B4-BE49-F238E27FC236}">
                <a16:creationId xmlns:a16="http://schemas.microsoft.com/office/drawing/2014/main" id="{E0E4B8B7-496F-DD47-9586-9F2D3D6EDF61}"/>
              </a:ext>
            </a:extLst>
          </p:cNvPr>
          <p:cNvPicPr>
            <a:picLocks noChangeAspect="1"/>
          </p:cNvPicPr>
          <p:nvPr/>
        </p:nvPicPr>
        <p:blipFill>
          <a:blip r:embed="rId6">
            <a:grayscl/>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3264489" y="3350768"/>
            <a:ext cx="736600" cy="736600"/>
          </a:xfrm>
          <a:prstGeom prst="rect">
            <a:avLst/>
          </a:prstGeom>
        </p:spPr>
      </p:pic>
      <p:cxnSp>
        <p:nvCxnSpPr>
          <p:cNvPr id="18" name="Rechte verbindingslijn met pijl 17">
            <a:extLst>
              <a:ext uri="{FF2B5EF4-FFF2-40B4-BE49-F238E27FC236}">
                <a16:creationId xmlns:a16="http://schemas.microsoft.com/office/drawing/2014/main" id="{EC5B1EDD-378C-A940-8089-20810F3788BD}"/>
              </a:ext>
            </a:extLst>
          </p:cNvPr>
          <p:cNvCxnSpPr>
            <a:cxnSpLocks/>
          </p:cNvCxnSpPr>
          <p:nvPr/>
        </p:nvCxnSpPr>
        <p:spPr>
          <a:xfrm>
            <a:off x="3984907" y="3932943"/>
            <a:ext cx="314456" cy="188971"/>
          </a:xfrm>
          <a:prstGeom prst="straightConnector1">
            <a:avLst/>
          </a:prstGeom>
          <a:ln>
            <a:solidFill>
              <a:srgbClr val="1C71B8"/>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0259CBBC-8B8A-A043-8B8B-21B5BAC328EB}"/>
              </a:ext>
            </a:extLst>
          </p:cNvPr>
          <p:cNvCxnSpPr>
            <a:cxnSpLocks/>
          </p:cNvCxnSpPr>
          <p:nvPr/>
        </p:nvCxnSpPr>
        <p:spPr>
          <a:xfrm>
            <a:off x="6753791" y="4500596"/>
            <a:ext cx="388209" cy="1"/>
          </a:xfrm>
          <a:prstGeom prst="straightConnector1">
            <a:avLst/>
          </a:prstGeom>
          <a:ln>
            <a:solidFill>
              <a:srgbClr val="1C71B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C0FC600A-368B-8648-A842-96E813AC350C}"/>
              </a:ext>
            </a:extLst>
          </p:cNvPr>
          <p:cNvCxnSpPr>
            <a:cxnSpLocks/>
          </p:cNvCxnSpPr>
          <p:nvPr/>
        </p:nvCxnSpPr>
        <p:spPr>
          <a:xfrm flipH="1">
            <a:off x="4984982" y="4500595"/>
            <a:ext cx="441222" cy="0"/>
          </a:xfrm>
          <a:prstGeom prst="line">
            <a:avLst/>
          </a:prstGeom>
          <a:ln>
            <a:solidFill>
              <a:srgbClr val="1D71B9"/>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450F837F-DC65-354C-8981-2E5AAA2DBCE7}"/>
              </a:ext>
            </a:extLst>
          </p:cNvPr>
          <p:cNvCxnSpPr>
            <a:cxnSpLocks/>
          </p:cNvCxnSpPr>
          <p:nvPr/>
        </p:nvCxnSpPr>
        <p:spPr>
          <a:xfrm flipV="1">
            <a:off x="7983917" y="4319105"/>
            <a:ext cx="344491" cy="337967"/>
          </a:xfrm>
          <a:prstGeom prst="straightConnector1">
            <a:avLst/>
          </a:prstGeom>
          <a:ln>
            <a:solidFill>
              <a:srgbClr val="1C71B8"/>
            </a:solidFill>
            <a:tailEnd type="triangle"/>
          </a:ln>
        </p:spPr>
        <p:style>
          <a:lnRef idx="1">
            <a:schemeClr val="accent1"/>
          </a:lnRef>
          <a:fillRef idx="0">
            <a:schemeClr val="accent1"/>
          </a:fillRef>
          <a:effectRef idx="0">
            <a:schemeClr val="accent1"/>
          </a:effectRef>
          <a:fontRef idx="minor">
            <a:schemeClr val="tx1"/>
          </a:fontRef>
        </p:style>
      </p:cxnSp>
      <p:pic>
        <p:nvPicPr>
          <p:cNvPr id="23" name="Afbeelding 22">
            <a:extLst>
              <a:ext uri="{FF2B5EF4-FFF2-40B4-BE49-F238E27FC236}">
                <a16:creationId xmlns:a16="http://schemas.microsoft.com/office/drawing/2014/main" id="{E9ACAEBB-1FCC-FD4C-9B37-83DF077F8804}"/>
              </a:ext>
            </a:extLst>
          </p:cNvPr>
          <p:cNvPicPr>
            <a:picLocks noChangeAspect="1"/>
          </p:cNvPicPr>
          <p:nvPr/>
        </p:nvPicPr>
        <p:blipFill>
          <a:blip r:embed="rId8">
            <a:duotone>
              <a:schemeClr val="accent6">
                <a:shade val="45000"/>
                <a:satMod val="135000"/>
              </a:schemeClr>
              <a:prstClr val="white"/>
            </a:duotone>
          </a:blip>
          <a:stretch>
            <a:fillRect/>
          </a:stretch>
        </p:blipFill>
        <p:spPr>
          <a:xfrm>
            <a:off x="7007050" y="3612122"/>
            <a:ext cx="412435" cy="412435"/>
          </a:xfrm>
          <a:prstGeom prst="rect">
            <a:avLst/>
          </a:prstGeom>
        </p:spPr>
      </p:pic>
      <p:pic>
        <p:nvPicPr>
          <p:cNvPr id="24" name="Afbeelding 23">
            <a:extLst>
              <a:ext uri="{FF2B5EF4-FFF2-40B4-BE49-F238E27FC236}">
                <a16:creationId xmlns:a16="http://schemas.microsoft.com/office/drawing/2014/main" id="{409D0246-8078-B644-8765-46BA8A0BDB6D}"/>
              </a:ext>
            </a:extLst>
          </p:cNvPr>
          <p:cNvPicPr>
            <a:picLocks noChangeAspect="1"/>
          </p:cNvPicPr>
          <p:nvPr/>
        </p:nvPicPr>
        <p:blipFill>
          <a:blip r:embed="rId9">
            <a:duotone>
              <a:schemeClr val="bg2">
                <a:shade val="45000"/>
                <a:satMod val="135000"/>
              </a:schemeClr>
              <a:prstClr val="white"/>
            </a:duotone>
          </a:blip>
          <a:stretch>
            <a:fillRect/>
          </a:stretch>
        </p:blipFill>
        <p:spPr>
          <a:xfrm rot="20100929">
            <a:off x="6997999" y="3443133"/>
            <a:ext cx="754847" cy="756388"/>
          </a:xfrm>
          <a:prstGeom prst="rect">
            <a:avLst/>
          </a:prstGeom>
        </p:spPr>
      </p:pic>
      <p:cxnSp>
        <p:nvCxnSpPr>
          <p:cNvPr id="25" name="Rechte verbindingslijn met pijl 24">
            <a:extLst>
              <a:ext uri="{FF2B5EF4-FFF2-40B4-BE49-F238E27FC236}">
                <a16:creationId xmlns:a16="http://schemas.microsoft.com/office/drawing/2014/main" id="{D8C4D3CB-1701-E642-B4F0-AE4DC7E55327}"/>
              </a:ext>
            </a:extLst>
          </p:cNvPr>
          <p:cNvCxnSpPr>
            <a:cxnSpLocks/>
          </p:cNvCxnSpPr>
          <p:nvPr/>
        </p:nvCxnSpPr>
        <p:spPr>
          <a:xfrm flipH="1">
            <a:off x="7600992" y="3657076"/>
            <a:ext cx="382924" cy="0"/>
          </a:xfrm>
          <a:prstGeom prst="straightConnector1">
            <a:avLst/>
          </a:prstGeom>
          <a:ln>
            <a:solidFill>
              <a:srgbClr val="1C71B8"/>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3D909A91-88B2-214C-B5A8-8BA37AC177C6}"/>
              </a:ext>
            </a:extLst>
          </p:cNvPr>
          <p:cNvCxnSpPr>
            <a:cxnSpLocks/>
          </p:cNvCxnSpPr>
          <p:nvPr/>
        </p:nvCxnSpPr>
        <p:spPr>
          <a:xfrm flipH="1">
            <a:off x="4938494" y="3874225"/>
            <a:ext cx="636008" cy="345046"/>
          </a:xfrm>
          <a:prstGeom prst="straightConnector1">
            <a:avLst/>
          </a:prstGeom>
          <a:ln>
            <a:solidFill>
              <a:srgbClr val="1C71B8"/>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5FB24859-F105-674A-9B22-73565B3AE743}"/>
              </a:ext>
            </a:extLst>
          </p:cNvPr>
          <p:cNvCxnSpPr>
            <a:cxnSpLocks/>
          </p:cNvCxnSpPr>
          <p:nvPr/>
        </p:nvCxnSpPr>
        <p:spPr>
          <a:xfrm flipH="1" flipV="1">
            <a:off x="7292075" y="4124389"/>
            <a:ext cx="127411" cy="363698"/>
          </a:xfrm>
          <a:prstGeom prst="straightConnector1">
            <a:avLst/>
          </a:prstGeom>
          <a:ln>
            <a:solidFill>
              <a:srgbClr val="1C71B8"/>
            </a:solidFill>
            <a:tailEnd type="triangle"/>
          </a:ln>
        </p:spPr>
        <p:style>
          <a:lnRef idx="1">
            <a:schemeClr val="accent1"/>
          </a:lnRef>
          <a:fillRef idx="0">
            <a:schemeClr val="accent1"/>
          </a:fillRef>
          <a:effectRef idx="0">
            <a:schemeClr val="accent1"/>
          </a:effectRef>
          <a:fontRef idx="minor">
            <a:schemeClr val="tx1"/>
          </a:fontRef>
        </p:style>
      </p:cxnSp>
      <p:pic>
        <p:nvPicPr>
          <p:cNvPr id="29" name="Afbeelding 28">
            <a:extLst>
              <a:ext uri="{FF2B5EF4-FFF2-40B4-BE49-F238E27FC236}">
                <a16:creationId xmlns:a16="http://schemas.microsoft.com/office/drawing/2014/main" id="{FF0D7426-8CC7-6643-AE86-D732A8957EBE}"/>
              </a:ext>
            </a:extLst>
          </p:cNvPr>
          <p:cNvPicPr>
            <a:picLocks noChangeAspect="1"/>
          </p:cNvPicPr>
          <p:nvPr/>
        </p:nvPicPr>
        <p:blipFill>
          <a:blip r:embed="rId10">
            <a:duotone>
              <a:schemeClr val="bg2">
                <a:shade val="45000"/>
                <a:satMod val="135000"/>
              </a:schemeClr>
              <a:prstClr val="white"/>
            </a:duotone>
          </a:blip>
          <a:stretch>
            <a:fillRect/>
          </a:stretch>
        </p:blipFill>
        <p:spPr>
          <a:xfrm>
            <a:off x="3511509" y="4396140"/>
            <a:ext cx="401458" cy="401458"/>
          </a:xfrm>
          <a:prstGeom prst="rect">
            <a:avLst/>
          </a:prstGeom>
        </p:spPr>
      </p:pic>
      <p:pic>
        <p:nvPicPr>
          <p:cNvPr id="30" name="Afbeelding 29">
            <a:extLst>
              <a:ext uri="{FF2B5EF4-FFF2-40B4-BE49-F238E27FC236}">
                <a16:creationId xmlns:a16="http://schemas.microsoft.com/office/drawing/2014/main" id="{EA9A54EC-93E8-8D4B-BC67-1F991DC7C63F}"/>
              </a:ext>
            </a:extLst>
          </p:cNvPr>
          <p:cNvPicPr>
            <a:picLocks noChangeAspect="1"/>
          </p:cNvPicPr>
          <p:nvPr/>
        </p:nvPicPr>
        <p:blipFill>
          <a:blip r:embed="rId10">
            <a:duotone>
              <a:schemeClr val="bg2">
                <a:shade val="45000"/>
                <a:satMod val="135000"/>
              </a:schemeClr>
              <a:prstClr val="white"/>
            </a:duotone>
          </a:blip>
          <a:stretch>
            <a:fillRect/>
          </a:stretch>
        </p:blipFill>
        <p:spPr>
          <a:xfrm>
            <a:off x="3817866" y="4652636"/>
            <a:ext cx="320998" cy="320998"/>
          </a:xfrm>
          <a:prstGeom prst="rect">
            <a:avLst/>
          </a:prstGeom>
        </p:spPr>
      </p:pic>
      <p:cxnSp>
        <p:nvCxnSpPr>
          <p:cNvPr id="31" name="Rechte verbindingslijn met pijl 30">
            <a:extLst>
              <a:ext uri="{FF2B5EF4-FFF2-40B4-BE49-F238E27FC236}">
                <a16:creationId xmlns:a16="http://schemas.microsoft.com/office/drawing/2014/main" id="{C9D30EDD-7F45-F546-ADA2-236F5D464D91}"/>
              </a:ext>
            </a:extLst>
          </p:cNvPr>
          <p:cNvCxnSpPr>
            <a:cxnSpLocks/>
          </p:cNvCxnSpPr>
          <p:nvPr/>
        </p:nvCxnSpPr>
        <p:spPr>
          <a:xfrm>
            <a:off x="3978366" y="4593532"/>
            <a:ext cx="399555" cy="0"/>
          </a:xfrm>
          <a:prstGeom prst="straightConnector1">
            <a:avLst/>
          </a:prstGeom>
          <a:ln>
            <a:solidFill>
              <a:srgbClr val="1C71B8"/>
            </a:solidFill>
            <a:tailEnd type="triangle"/>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CED2770D-72D8-6743-B786-AAC5A2A09A1B}"/>
              </a:ext>
            </a:extLst>
          </p:cNvPr>
          <p:cNvPicPr>
            <a:picLocks noChangeAspect="1"/>
          </p:cNvPicPr>
          <p:nvPr/>
        </p:nvPicPr>
        <p:blipFill>
          <a:blip r:embed="rId11"/>
          <a:stretch>
            <a:fillRect/>
          </a:stretch>
        </p:blipFill>
        <p:spPr>
          <a:xfrm>
            <a:off x="9525127" y="3596"/>
            <a:ext cx="2369460" cy="1309227"/>
          </a:xfrm>
          <a:prstGeom prst="rect">
            <a:avLst/>
          </a:prstGeom>
        </p:spPr>
      </p:pic>
      <p:pic>
        <p:nvPicPr>
          <p:cNvPr id="3" name="Afbeelding 2">
            <a:extLst>
              <a:ext uri="{FF2B5EF4-FFF2-40B4-BE49-F238E27FC236}">
                <a16:creationId xmlns:a16="http://schemas.microsoft.com/office/drawing/2014/main" id="{86F24F47-FB48-6A4E-A4BD-41D7A00BA9E6}"/>
              </a:ext>
            </a:extLst>
          </p:cNvPr>
          <p:cNvPicPr>
            <a:picLocks noChangeAspect="1"/>
          </p:cNvPicPr>
          <p:nvPr/>
        </p:nvPicPr>
        <p:blipFill>
          <a:blip r:embed="rId12">
            <a:duotone>
              <a:schemeClr val="bg2">
                <a:shade val="45000"/>
                <a:satMod val="135000"/>
              </a:schemeClr>
              <a:prstClr val="white"/>
            </a:duotone>
          </a:blip>
          <a:stretch>
            <a:fillRect/>
          </a:stretch>
        </p:blipFill>
        <p:spPr>
          <a:xfrm>
            <a:off x="7408168" y="4425151"/>
            <a:ext cx="539239" cy="539239"/>
          </a:xfrm>
          <a:prstGeom prst="rect">
            <a:avLst/>
          </a:prstGeom>
        </p:spPr>
      </p:pic>
      <p:pic>
        <p:nvPicPr>
          <p:cNvPr id="7" name="Afbeelding 6">
            <a:extLst>
              <a:ext uri="{FF2B5EF4-FFF2-40B4-BE49-F238E27FC236}">
                <a16:creationId xmlns:a16="http://schemas.microsoft.com/office/drawing/2014/main" id="{A3F16622-47C4-1E43-8F5A-ACA72CA7FFD9}"/>
              </a:ext>
            </a:extLst>
          </p:cNvPr>
          <p:cNvPicPr>
            <a:picLocks noChangeAspect="1"/>
          </p:cNvPicPr>
          <p:nvPr/>
        </p:nvPicPr>
        <p:blipFill>
          <a:blip r:embed="rId13">
            <a:duotone>
              <a:schemeClr val="bg2">
                <a:shade val="45000"/>
                <a:satMod val="135000"/>
              </a:schemeClr>
              <a:prstClr val="white"/>
            </a:duotone>
          </a:blip>
          <a:stretch>
            <a:fillRect/>
          </a:stretch>
        </p:blipFill>
        <p:spPr>
          <a:xfrm>
            <a:off x="7858371" y="3319110"/>
            <a:ext cx="1063096" cy="1063096"/>
          </a:xfrm>
          <a:prstGeom prst="rect">
            <a:avLst/>
          </a:prstGeom>
        </p:spPr>
      </p:pic>
      <p:pic>
        <p:nvPicPr>
          <p:cNvPr id="8" name="Afbeelding 7">
            <a:extLst>
              <a:ext uri="{FF2B5EF4-FFF2-40B4-BE49-F238E27FC236}">
                <a16:creationId xmlns:a16="http://schemas.microsoft.com/office/drawing/2014/main" id="{98B081A1-13D4-464F-9E68-5A431C79C000}"/>
              </a:ext>
            </a:extLst>
          </p:cNvPr>
          <p:cNvPicPr>
            <a:picLocks noChangeAspect="1"/>
          </p:cNvPicPr>
          <p:nvPr/>
        </p:nvPicPr>
        <p:blipFill>
          <a:blip r:embed="rId14">
            <a:duotone>
              <a:schemeClr val="bg2">
                <a:shade val="45000"/>
                <a:satMod val="135000"/>
              </a:schemeClr>
              <a:prstClr val="white"/>
            </a:duotone>
          </a:blip>
          <a:stretch>
            <a:fillRect/>
          </a:stretch>
        </p:blipFill>
        <p:spPr>
          <a:xfrm>
            <a:off x="4471987" y="4219270"/>
            <a:ext cx="564399" cy="564399"/>
          </a:xfrm>
          <a:prstGeom prst="rect">
            <a:avLst/>
          </a:prstGeom>
        </p:spPr>
      </p:pic>
    </p:spTree>
    <p:extLst>
      <p:ext uri="{BB962C8B-B14F-4D97-AF65-F5344CB8AC3E}">
        <p14:creationId xmlns:p14="http://schemas.microsoft.com/office/powerpoint/2010/main" val="823236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C17D8-D58B-A143-A50C-AE2147F8D850}"/>
              </a:ext>
            </a:extLst>
          </p:cNvPr>
          <p:cNvSpPr>
            <a:spLocks noGrp="1"/>
          </p:cNvSpPr>
          <p:nvPr>
            <p:ph type="ctrTitle"/>
          </p:nvPr>
        </p:nvSpPr>
        <p:spPr>
          <a:xfrm>
            <a:off x="1479798" y="1271477"/>
            <a:ext cx="7559675" cy="1253617"/>
          </a:xfrm>
        </p:spPr>
        <p:txBody>
          <a:bodyPr/>
          <a:lstStyle/>
          <a:p>
            <a:r>
              <a:rPr lang="nl-NL" dirty="0"/>
              <a:t>Een voorbeeld (blz. 3)</a:t>
            </a:r>
          </a:p>
        </p:txBody>
      </p:sp>
      <p:sp>
        <p:nvSpPr>
          <p:cNvPr id="6" name="Tekstvak 5">
            <a:extLst>
              <a:ext uri="{FF2B5EF4-FFF2-40B4-BE49-F238E27FC236}">
                <a16:creationId xmlns:a16="http://schemas.microsoft.com/office/drawing/2014/main" id="{FA3F8797-B137-B74E-B5A8-0D1101548656}"/>
              </a:ext>
            </a:extLst>
          </p:cNvPr>
          <p:cNvSpPr txBox="1"/>
          <p:nvPr/>
        </p:nvSpPr>
        <p:spPr>
          <a:xfrm>
            <a:off x="1479798" y="1898286"/>
            <a:ext cx="9235577" cy="2677656"/>
          </a:xfrm>
          <a:prstGeom prst="rect">
            <a:avLst/>
          </a:prstGeom>
          <a:noFill/>
        </p:spPr>
        <p:txBody>
          <a:bodyPr wrap="square" lIns="0" tIns="0" rIns="0" bIns="0" rtlCol="0">
            <a:spAutoFit/>
          </a:bodyPr>
          <a:lstStyle/>
          <a:p>
            <a:pPr marL="285750" indent="-285750">
              <a:buFont typeface="Arial" panose="020B0604020202020204" pitchFamily="34" charset="0"/>
              <a:buChar char="•"/>
            </a:pPr>
            <a:r>
              <a:rPr lang="nl-NL" sz="2400" dirty="0"/>
              <a:t>Examenvraag HAVO, 2017, tijdvak 1: Duits gras voor de Wadden (blz. 3)</a:t>
            </a:r>
          </a:p>
          <a:p>
            <a:pPr marL="742950" lvl="1" indent="-285750">
              <a:buFont typeface="Arial" panose="020B0604020202020204" pitchFamily="34" charset="0"/>
              <a:buChar char="•"/>
            </a:pPr>
            <a:r>
              <a:rPr lang="nl-NL" dirty="0"/>
              <a:t>“[…] </a:t>
            </a:r>
            <a:r>
              <a:rPr lang="nl-NL" i="1" dirty="0"/>
              <a:t>Zeegras heeft voorkeur voor helder water. Dit water hoeft niet veel voedingsstoffen te bevatten, want zeegras heeft een uitgebreid wortelstelsel. Als het water voedselrijker wordt, is dit ongunstig voor het zeegras omdat het water dan troebeler wordt.”</a:t>
            </a:r>
          </a:p>
          <a:p>
            <a:pPr marL="742950" lvl="1" indent="-285750">
              <a:buFont typeface="Arial" panose="020B0604020202020204" pitchFamily="34" charset="0"/>
              <a:buChar char="•"/>
            </a:pPr>
            <a:endParaRPr lang="nl-NL" sz="2400" dirty="0"/>
          </a:p>
          <a:p>
            <a:pPr marL="285750" indent="-285750">
              <a:buFont typeface="Arial" panose="020B0604020202020204" pitchFamily="34" charset="0"/>
              <a:buChar char="•"/>
            </a:pPr>
            <a:r>
              <a:rPr lang="nl-NL" sz="2400" dirty="0"/>
              <a:t>Aan de hand van de tekst een systeemmodel gemaakt</a:t>
            </a:r>
          </a:p>
          <a:p>
            <a:pPr marL="285750" indent="-285750">
              <a:buFont typeface="Arial" panose="020B0604020202020204" pitchFamily="34" charset="0"/>
              <a:buChar char="•"/>
            </a:pPr>
            <a:r>
              <a:rPr lang="nl-NL" sz="2400" dirty="0"/>
              <a:t>Beantwoorden vragen m.b.v. het systeemmodel</a:t>
            </a:r>
          </a:p>
          <a:p>
            <a:endParaRPr lang="nl-NL" sz="2400" dirty="0"/>
          </a:p>
        </p:txBody>
      </p:sp>
      <p:sp>
        <p:nvSpPr>
          <p:cNvPr id="5" name="Tekstvak 4">
            <a:extLst>
              <a:ext uri="{FF2B5EF4-FFF2-40B4-BE49-F238E27FC236}">
                <a16:creationId xmlns:a16="http://schemas.microsoft.com/office/drawing/2014/main" id="{397F7A34-3CCE-D641-BD9A-07D00EBF5247}"/>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3439684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al 6">
            <a:extLst>
              <a:ext uri="{FF2B5EF4-FFF2-40B4-BE49-F238E27FC236}">
                <a16:creationId xmlns:a16="http://schemas.microsoft.com/office/drawing/2014/main" id="{3572E6F1-07AF-1941-9A5D-E2FED5F149A6}"/>
              </a:ext>
            </a:extLst>
          </p:cNvPr>
          <p:cNvSpPr/>
          <p:nvPr/>
        </p:nvSpPr>
        <p:spPr>
          <a:xfrm>
            <a:off x="1763710" y="828193"/>
            <a:ext cx="8667750" cy="243840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740D9224-9D5D-E445-962D-79BE9B0E0D85}"/>
              </a:ext>
            </a:extLst>
          </p:cNvPr>
          <p:cNvSpPr/>
          <p:nvPr/>
        </p:nvSpPr>
        <p:spPr>
          <a:xfrm>
            <a:off x="2811460" y="4095751"/>
            <a:ext cx="6572251" cy="243840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307CE7AA-F890-B243-8B4D-06638DCBDD5F}"/>
              </a:ext>
            </a:extLst>
          </p:cNvPr>
          <p:cNvSpPr/>
          <p:nvPr/>
        </p:nvSpPr>
        <p:spPr>
          <a:xfrm>
            <a:off x="4564058" y="1113121"/>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mineralen</a:t>
            </a:r>
            <a:endParaRPr lang="nl-NL" sz="1200" dirty="0"/>
          </a:p>
        </p:txBody>
      </p:sp>
      <p:sp>
        <p:nvSpPr>
          <p:cNvPr id="10" name="Ovaal 9">
            <a:extLst>
              <a:ext uri="{FF2B5EF4-FFF2-40B4-BE49-F238E27FC236}">
                <a16:creationId xmlns:a16="http://schemas.microsoft.com/office/drawing/2014/main" id="{9089E5F7-8424-A649-A09E-DA2342E822FB}"/>
              </a:ext>
            </a:extLst>
          </p:cNvPr>
          <p:cNvSpPr/>
          <p:nvPr/>
        </p:nvSpPr>
        <p:spPr>
          <a:xfrm>
            <a:off x="2382835" y="1619165"/>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schimmels</a:t>
            </a:r>
            <a:endParaRPr lang="nl-NL" sz="1200" dirty="0"/>
          </a:p>
        </p:txBody>
      </p:sp>
      <p:sp>
        <p:nvSpPr>
          <p:cNvPr id="11" name="Ovaal 10">
            <a:extLst>
              <a:ext uri="{FF2B5EF4-FFF2-40B4-BE49-F238E27FC236}">
                <a16:creationId xmlns:a16="http://schemas.microsoft.com/office/drawing/2014/main" id="{618E15E8-35EA-6542-B338-4AA59B37CE31}"/>
              </a:ext>
            </a:extLst>
          </p:cNvPr>
          <p:cNvSpPr/>
          <p:nvPr/>
        </p:nvSpPr>
        <p:spPr>
          <a:xfrm>
            <a:off x="4449760" y="2300883"/>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zeegras</a:t>
            </a:r>
            <a:endParaRPr lang="nl-NL" sz="1200" dirty="0"/>
          </a:p>
        </p:txBody>
      </p:sp>
      <p:sp>
        <p:nvSpPr>
          <p:cNvPr id="12" name="Ovaal 11">
            <a:extLst>
              <a:ext uri="{FF2B5EF4-FFF2-40B4-BE49-F238E27FC236}">
                <a16:creationId xmlns:a16="http://schemas.microsoft.com/office/drawing/2014/main" id="{786FE190-7217-4840-B8B4-73F2A30419A6}"/>
              </a:ext>
            </a:extLst>
          </p:cNvPr>
          <p:cNvSpPr/>
          <p:nvPr/>
        </p:nvSpPr>
        <p:spPr>
          <a:xfrm>
            <a:off x="7212008" y="1130442"/>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algen</a:t>
            </a:r>
            <a:endParaRPr lang="nl-NL" sz="1200" dirty="0"/>
          </a:p>
        </p:txBody>
      </p:sp>
      <p:sp>
        <p:nvSpPr>
          <p:cNvPr id="13" name="Ovaal 12">
            <a:extLst>
              <a:ext uri="{FF2B5EF4-FFF2-40B4-BE49-F238E27FC236}">
                <a16:creationId xmlns:a16="http://schemas.microsoft.com/office/drawing/2014/main" id="{DE8BE1CC-2E2B-9249-8947-C33A68D1D6D1}"/>
              </a:ext>
            </a:extLst>
          </p:cNvPr>
          <p:cNvSpPr/>
          <p:nvPr/>
        </p:nvSpPr>
        <p:spPr>
          <a:xfrm>
            <a:off x="6622252" y="2110326"/>
            <a:ext cx="2722562" cy="8565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vissen en andere </a:t>
            </a:r>
            <a:r>
              <a:rPr lang="nl-NL" sz="1600" dirty="0" err="1"/>
              <a:t>heterotrofe</a:t>
            </a:r>
            <a:r>
              <a:rPr lang="nl-NL" sz="1600" dirty="0"/>
              <a:t> dieren</a:t>
            </a:r>
            <a:endParaRPr lang="nl-NL" sz="1200" dirty="0"/>
          </a:p>
        </p:txBody>
      </p:sp>
      <p:sp>
        <p:nvSpPr>
          <p:cNvPr id="14" name="Ovaal 13">
            <a:extLst>
              <a:ext uri="{FF2B5EF4-FFF2-40B4-BE49-F238E27FC236}">
                <a16:creationId xmlns:a16="http://schemas.microsoft.com/office/drawing/2014/main" id="{4E7D77F6-BF9F-834B-A565-FDF979D96F95}"/>
              </a:ext>
            </a:extLst>
          </p:cNvPr>
          <p:cNvSpPr/>
          <p:nvPr/>
        </p:nvSpPr>
        <p:spPr>
          <a:xfrm>
            <a:off x="4106860" y="4482505"/>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wortels</a:t>
            </a:r>
            <a:endParaRPr lang="nl-NL" sz="1200" dirty="0"/>
          </a:p>
        </p:txBody>
      </p:sp>
      <p:sp>
        <p:nvSpPr>
          <p:cNvPr id="15" name="Ovaal 14">
            <a:extLst>
              <a:ext uri="{FF2B5EF4-FFF2-40B4-BE49-F238E27FC236}">
                <a16:creationId xmlns:a16="http://schemas.microsoft.com/office/drawing/2014/main" id="{834F1CEE-B823-1047-9451-A0F7B290E8D0}"/>
              </a:ext>
            </a:extLst>
          </p:cNvPr>
          <p:cNvSpPr/>
          <p:nvPr/>
        </p:nvSpPr>
        <p:spPr>
          <a:xfrm>
            <a:off x="5326060" y="5415119"/>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bladeren</a:t>
            </a:r>
            <a:endParaRPr lang="nl-NL" sz="1200" dirty="0"/>
          </a:p>
        </p:txBody>
      </p:sp>
      <p:sp>
        <p:nvSpPr>
          <p:cNvPr id="16" name="Ovaal 15">
            <a:extLst>
              <a:ext uri="{FF2B5EF4-FFF2-40B4-BE49-F238E27FC236}">
                <a16:creationId xmlns:a16="http://schemas.microsoft.com/office/drawing/2014/main" id="{9B0EB4C7-4A85-FC43-823A-07E82F10E32D}"/>
              </a:ext>
            </a:extLst>
          </p:cNvPr>
          <p:cNvSpPr/>
          <p:nvPr/>
        </p:nvSpPr>
        <p:spPr>
          <a:xfrm>
            <a:off x="6545266" y="4479075"/>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stengels</a:t>
            </a:r>
            <a:endParaRPr lang="nl-NL" sz="1200" dirty="0"/>
          </a:p>
        </p:txBody>
      </p:sp>
      <p:sp>
        <p:nvSpPr>
          <p:cNvPr id="17" name="Tekstvak 16">
            <a:extLst>
              <a:ext uri="{FF2B5EF4-FFF2-40B4-BE49-F238E27FC236}">
                <a16:creationId xmlns:a16="http://schemas.microsoft.com/office/drawing/2014/main" id="{EDAE7BDE-40C9-EE4A-8CED-27C0A139FF4F}"/>
              </a:ext>
            </a:extLst>
          </p:cNvPr>
          <p:cNvSpPr txBox="1"/>
          <p:nvPr/>
        </p:nvSpPr>
        <p:spPr>
          <a:xfrm>
            <a:off x="-810783" y="1029950"/>
            <a:ext cx="2100978" cy="1446550"/>
          </a:xfrm>
          <a:prstGeom prst="rect">
            <a:avLst/>
          </a:prstGeom>
          <a:noFill/>
        </p:spPr>
        <p:txBody>
          <a:bodyPr wrap="square" rtlCol="0">
            <a:spAutoFit/>
          </a:bodyPr>
          <a:lstStyle/>
          <a:p>
            <a:pPr algn="r"/>
            <a:r>
              <a:rPr lang="nl-NL" dirty="0"/>
              <a:t>zonlicht</a:t>
            </a:r>
          </a:p>
          <a:p>
            <a:pPr algn="r"/>
            <a:r>
              <a:rPr lang="nl-NL" dirty="0"/>
              <a:t>H</a:t>
            </a:r>
            <a:r>
              <a:rPr lang="nl-NL" baseline="-25000" dirty="0"/>
              <a:t>2</a:t>
            </a:r>
            <a:r>
              <a:rPr lang="nl-NL" dirty="0"/>
              <a:t>O</a:t>
            </a:r>
          </a:p>
          <a:p>
            <a:pPr algn="r"/>
            <a:r>
              <a:rPr lang="nl-NL" dirty="0"/>
              <a:t>CO</a:t>
            </a:r>
            <a:r>
              <a:rPr lang="nl-NL" baseline="-25000" dirty="0"/>
              <a:t>2</a:t>
            </a:r>
          </a:p>
          <a:p>
            <a:pPr algn="r"/>
            <a:r>
              <a:rPr lang="nl-NL" dirty="0"/>
              <a:t>O</a:t>
            </a:r>
            <a:r>
              <a:rPr lang="nl-NL" baseline="-25000" dirty="0"/>
              <a:t>2</a:t>
            </a:r>
          </a:p>
          <a:p>
            <a:pPr algn="r"/>
            <a:r>
              <a:rPr lang="nl-NL" sz="1600" dirty="0"/>
              <a:t>mineralen</a:t>
            </a:r>
          </a:p>
        </p:txBody>
      </p:sp>
      <p:sp>
        <p:nvSpPr>
          <p:cNvPr id="18" name="Tekstvak 17">
            <a:extLst>
              <a:ext uri="{FF2B5EF4-FFF2-40B4-BE49-F238E27FC236}">
                <a16:creationId xmlns:a16="http://schemas.microsoft.com/office/drawing/2014/main" id="{955FCDBA-341E-2D4B-9BFE-A1F6A8B75C42}"/>
              </a:ext>
            </a:extLst>
          </p:cNvPr>
          <p:cNvSpPr txBox="1"/>
          <p:nvPr/>
        </p:nvSpPr>
        <p:spPr>
          <a:xfrm>
            <a:off x="10851352" y="1351978"/>
            <a:ext cx="992091" cy="1200329"/>
          </a:xfrm>
          <a:prstGeom prst="rect">
            <a:avLst/>
          </a:prstGeom>
          <a:noFill/>
        </p:spPr>
        <p:txBody>
          <a:bodyPr wrap="square" rtlCol="0">
            <a:spAutoFit/>
          </a:bodyPr>
          <a:lstStyle/>
          <a:p>
            <a:r>
              <a:rPr lang="nl-NL" dirty="0"/>
              <a:t>H</a:t>
            </a:r>
            <a:r>
              <a:rPr lang="nl-NL" baseline="-25000" dirty="0"/>
              <a:t>2</a:t>
            </a:r>
            <a:r>
              <a:rPr lang="nl-NL" dirty="0"/>
              <a:t>O</a:t>
            </a:r>
          </a:p>
          <a:p>
            <a:r>
              <a:rPr lang="nl-NL" dirty="0"/>
              <a:t>CO</a:t>
            </a:r>
            <a:r>
              <a:rPr lang="nl-NL" baseline="-25000" dirty="0"/>
              <a:t>2</a:t>
            </a:r>
          </a:p>
          <a:p>
            <a:r>
              <a:rPr lang="nl-NL" dirty="0"/>
              <a:t>O</a:t>
            </a:r>
            <a:r>
              <a:rPr lang="nl-NL" baseline="-25000" dirty="0"/>
              <a:t>2</a:t>
            </a:r>
          </a:p>
          <a:p>
            <a:r>
              <a:rPr lang="nl-NL" dirty="0"/>
              <a:t>warmte</a:t>
            </a:r>
            <a:endParaRPr lang="nl-NL" baseline="-25000" dirty="0"/>
          </a:p>
        </p:txBody>
      </p:sp>
      <p:sp>
        <p:nvSpPr>
          <p:cNvPr id="19" name="Pijl links 18">
            <a:extLst>
              <a:ext uri="{FF2B5EF4-FFF2-40B4-BE49-F238E27FC236}">
                <a16:creationId xmlns:a16="http://schemas.microsoft.com/office/drawing/2014/main" id="{3C5D84E0-5885-9942-AA51-AFBA995D1049}"/>
              </a:ext>
            </a:extLst>
          </p:cNvPr>
          <p:cNvSpPr/>
          <p:nvPr/>
        </p:nvSpPr>
        <p:spPr>
          <a:xfrm>
            <a:off x="1290195" y="1716315"/>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Pijl links 19">
            <a:extLst>
              <a:ext uri="{FF2B5EF4-FFF2-40B4-BE49-F238E27FC236}">
                <a16:creationId xmlns:a16="http://schemas.microsoft.com/office/drawing/2014/main" id="{241EC1A2-FF4C-A048-B691-A3A7FDF88759}"/>
              </a:ext>
            </a:extLst>
          </p:cNvPr>
          <p:cNvSpPr/>
          <p:nvPr/>
        </p:nvSpPr>
        <p:spPr>
          <a:xfrm>
            <a:off x="9764706" y="1705682"/>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Pijl links 20">
            <a:extLst>
              <a:ext uri="{FF2B5EF4-FFF2-40B4-BE49-F238E27FC236}">
                <a16:creationId xmlns:a16="http://schemas.microsoft.com/office/drawing/2014/main" id="{353A47F4-950F-7040-AAD6-9D211FF2F6CF}"/>
              </a:ext>
            </a:extLst>
          </p:cNvPr>
          <p:cNvSpPr/>
          <p:nvPr/>
        </p:nvSpPr>
        <p:spPr>
          <a:xfrm>
            <a:off x="2354260" y="5068491"/>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Pijl links 21">
            <a:extLst>
              <a:ext uri="{FF2B5EF4-FFF2-40B4-BE49-F238E27FC236}">
                <a16:creationId xmlns:a16="http://schemas.microsoft.com/office/drawing/2014/main" id="{B6127616-68D5-9844-A41B-516CCC9C5A1A}"/>
              </a:ext>
            </a:extLst>
          </p:cNvPr>
          <p:cNvSpPr/>
          <p:nvPr/>
        </p:nvSpPr>
        <p:spPr>
          <a:xfrm>
            <a:off x="8918582" y="5059563"/>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 name="Rechte verbindingslijn met pijl 22">
            <a:extLst>
              <a:ext uri="{FF2B5EF4-FFF2-40B4-BE49-F238E27FC236}">
                <a16:creationId xmlns:a16="http://schemas.microsoft.com/office/drawing/2014/main" id="{65D9B340-406D-DE41-8759-ABBCBD0B0631}"/>
              </a:ext>
            </a:extLst>
          </p:cNvPr>
          <p:cNvCxnSpPr>
            <a:cxnSpLocks/>
            <a:stCxn id="10" idx="5"/>
            <a:endCxn id="11" idx="1"/>
          </p:cNvCxnSpPr>
          <p:nvPr/>
        </p:nvCxnSpPr>
        <p:spPr>
          <a:xfrm>
            <a:off x="3699911" y="2187594"/>
            <a:ext cx="975823" cy="210816"/>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6" name="Rechte verbindingslijn met pijl 25">
            <a:extLst>
              <a:ext uri="{FF2B5EF4-FFF2-40B4-BE49-F238E27FC236}">
                <a16:creationId xmlns:a16="http://schemas.microsoft.com/office/drawing/2014/main" id="{C553C540-D43D-5E47-AC64-802B9B91FFFB}"/>
              </a:ext>
            </a:extLst>
          </p:cNvPr>
          <p:cNvCxnSpPr>
            <a:cxnSpLocks/>
            <a:endCxn id="11" idx="0"/>
          </p:cNvCxnSpPr>
          <p:nvPr/>
        </p:nvCxnSpPr>
        <p:spPr>
          <a:xfrm flipH="1">
            <a:off x="5221285" y="1779077"/>
            <a:ext cx="104776" cy="521806"/>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9" name="Rechte verbindingslijn met pijl 28">
            <a:extLst>
              <a:ext uri="{FF2B5EF4-FFF2-40B4-BE49-F238E27FC236}">
                <a16:creationId xmlns:a16="http://schemas.microsoft.com/office/drawing/2014/main" id="{F4E95646-F2C7-3542-A3A9-6267D7627EF8}"/>
              </a:ext>
            </a:extLst>
          </p:cNvPr>
          <p:cNvCxnSpPr>
            <a:cxnSpLocks/>
            <a:stCxn id="12" idx="2"/>
            <a:endCxn id="9" idx="6"/>
          </p:cNvCxnSpPr>
          <p:nvPr/>
        </p:nvCxnSpPr>
        <p:spPr>
          <a:xfrm flipH="1" flipV="1">
            <a:off x="6107108" y="1446099"/>
            <a:ext cx="1104900" cy="17321"/>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32" name="Rechte verbindingslijn met pijl 31">
            <a:extLst>
              <a:ext uri="{FF2B5EF4-FFF2-40B4-BE49-F238E27FC236}">
                <a16:creationId xmlns:a16="http://schemas.microsoft.com/office/drawing/2014/main" id="{D8B1E5D4-E1AF-F74F-BBBD-D5A68A14148B}"/>
              </a:ext>
            </a:extLst>
          </p:cNvPr>
          <p:cNvCxnSpPr>
            <a:cxnSpLocks/>
            <a:stCxn id="11" idx="6"/>
            <a:endCxn id="13" idx="2"/>
          </p:cNvCxnSpPr>
          <p:nvPr/>
        </p:nvCxnSpPr>
        <p:spPr>
          <a:xfrm flipV="1">
            <a:off x="5992810" y="2538583"/>
            <a:ext cx="629442" cy="95278"/>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35" name="Rechte verbindingslijn met pijl 34">
            <a:extLst>
              <a:ext uri="{FF2B5EF4-FFF2-40B4-BE49-F238E27FC236}">
                <a16:creationId xmlns:a16="http://schemas.microsoft.com/office/drawing/2014/main" id="{90487F51-7DFD-214E-96CF-9D32973C85BE}"/>
              </a:ext>
            </a:extLst>
          </p:cNvPr>
          <p:cNvCxnSpPr>
            <a:cxnSpLocks/>
            <a:stCxn id="13" idx="0"/>
            <a:endCxn id="12" idx="4"/>
          </p:cNvCxnSpPr>
          <p:nvPr/>
        </p:nvCxnSpPr>
        <p:spPr>
          <a:xfrm flipV="1">
            <a:off x="7983533" y="1796398"/>
            <a:ext cx="0" cy="313928"/>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pic>
        <p:nvPicPr>
          <p:cNvPr id="38" name="Afbeelding 37">
            <a:extLst>
              <a:ext uri="{FF2B5EF4-FFF2-40B4-BE49-F238E27FC236}">
                <a16:creationId xmlns:a16="http://schemas.microsoft.com/office/drawing/2014/main" id="{6FDA32A4-7FC9-D14F-85BB-23317C7D122E}"/>
              </a:ext>
            </a:extLst>
          </p:cNvPr>
          <p:cNvPicPr>
            <a:picLocks noChangeAspect="1"/>
          </p:cNvPicPr>
          <p:nvPr/>
        </p:nvPicPr>
        <p:blipFill>
          <a:blip r:embed="rId2"/>
          <a:stretch>
            <a:fillRect/>
          </a:stretch>
        </p:blipFill>
        <p:spPr>
          <a:xfrm>
            <a:off x="3976245" y="2122379"/>
            <a:ext cx="433985" cy="511482"/>
          </a:xfrm>
          <a:prstGeom prst="rect">
            <a:avLst/>
          </a:prstGeom>
        </p:spPr>
      </p:pic>
      <p:sp>
        <p:nvSpPr>
          <p:cNvPr id="39" name="Tekstvak 38">
            <a:extLst>
              <a:ext uri="{FF2B5EF4-FFF2-40B4-BE49-F238E27FC236}">
                <a16:creationId xmlns:a16="http://schemas.microsoft.com/office/drawing/2014/main" id="{AB5970B8-E952-6342-86A9-8BDA8EEC8E48}"/>
              </a:ext>
            </a:extLst>
          </p:cNvPr>
          <p:cNvSpPr txBox="1"/>
          <p:nvPr/>
        </p:nvSpPr>
        <p:spPr>
          <a:xfrm>
            <a:off x="1066643" y="4576286"/>
            <a:ext cx="1233782" cy="1477328"/>
          </a:xfrm>
          <a:prstGeom prst="rect">
            <a:avLst/>
          </a:prstGeom>
          <a:noFill/>
        </p:spPr>
        <p:txBody>
          <a:bodyPr wrap="square" rtlCol="0">
            <a:spAutoFit/>
          </a:bodyPr>
          <a:lstStyle/>
          <a:p>
            <a:pPr algn="r"/>
            <a:r>
              <a:rPr lang="nl-NL" dirty="0"/>
              <a:t>zonlicht</a:t>
            </a:r>
          </a:p>
          <a:p>
            <a:pPr algn="r"/>
            <a:r>
              <a:rPr lang="nl-NL" dirty="0"/>
              <a:t>H</a:t>
            </a:r>
            <a:r>
              <a:rPr lang="nl-NL" baseline="-25000" dirty="0"/>
              <a:t>2</a:t>
            </a:r>
            <a:r>
              <a:rPr lang="nl-NL" dirty="0"/>
              <a:t>O</a:t>
            </a:r>
          </a:p>
          <a:p>
            <a:pPr algn="r"/>
            <a:r>
              <a:rPr lang="nl-NL" dirty="0"/>
              <a:t>CO</a:t>
            </a:r>
            <a:r>
              <a:rPr lang="nl-NL" baseline="-25000" dirty="0"/>
              <a:t>2</a:t>
            </a:r>
          </a:p>
          <a:p>
            <a:pPr algn="r"/>
            <a:r>
              <a:rPr lang="nl-NL" dirty="0"/>
              <a:t>O</a:t>
            </a:r>
            <a:r>
              <a:rPr lang="nl-NL" baseline="-25000" dirty="0"/>
              <a:t>2</a:t>
            </a:r>
          </a:p>
          <a:p>
            <a:pPr algn="r"/>
            <a:r>
              <a:rPr lang="nl-NL" dirty="0"/>
              <a:t>mineralen</a:t>
            </a:r>
          </a:p>
        </p:txBody>
      </p:sp>
      <p:sp>
        <p:nvSpPr>
          <p:cNvPr id="40" name="Tekstvak 39">
            <a:extLst>
              <a:ext uri="{FF2B5EF4-FFF2-40B4-BE49-F238E27FC236}">
                <a16:creationId xmlns:a16="http://schemas.microsoft.com/office/drawing/2014/main" id="{B1EE5E3A-F8F6-E64C-ADE5-EFF77F170AFC}"/>
              </a:ext>
            </a:extLst>
          </p:cNvPr>
          <p:cNvSpPr txBox="1"/>
          <p:nvPr/>
        </p:nvSpPr>
        <p:spPr>
          <a:xfrm>
            <a:off x="9935414" y="4595336"/>
            <a:ext cx="992091" cy="1200329"/>
          </a:xfrm>
          <a:prstGeom prst="rect">
            <a:avLst/>
          </a:prstGeom>
          <a:noFill/>
        </p:spPr>
        <p:txBody>
          <a:bodyPr wrap="square" rtlCol="0">
            <a:spAutoFit/>
          </a:bodyPr>
          <a:lstStyle/>
          <a:p>
            <a:r>
              <a:rPr lang="nl-NL" dirty="0"/>
              <a:t>H</a:t>
            </a:r>
            <a:r>
              <a:rPr lang="nl-NL" baseline="-25000" dirty="0"/>
              <a:t>2</a:t>
            </a:r>
            <a:r>
              <a:rPr lang="nl-NL" dirty="0"/>
              <a:t>O</a:t>
            </a:r>
          </a:p>
          <a:p>
            <a:r>
              <a:rPr lang="nl-NL" dirty="0"/>
              <a:t>CO</a:t>
            </a:r>
            <a:r>
              <a:rPr lang="nl-NL" baseline="-25000" dirty="0"/>
              <a:t>2</a:t>
            </a:r>
          </a:p>
          <a:p>
            <a:r>
              <a:rPr lang="nl-NL" dirty="0"/>
              <a:t>O</a:t>
            </a:r>
            <a:r>
              <a:rPr lang="nl-NL" baseline="-25000" dirty="0"/>
              <a:t>2</a:t>
            </a:r>
          </a:p>
          <a:p>
            <a:r>
              <a:rPr lang="nl-NL" dirty="0"/>
              <a:t>warmte</a:t>
            </a:r>
            <a:endParaRPr lang="nl-NL" baseline="-25000" dirty="0"/>
          </a:p>
        </p:txBody>
      </p:sp>
      <p:sp>
        <p:nvSpPr>
          <p:cNvPr id="41" name="Rechthoek 40">
            <a:extLst>
              <a:ext uri="{FF2B5EF4-FFF2-40B4-BE49-F238E27FC236}">
                <a16:creationId xmlns:a16="http://schemas.microsoft.com/office/drawing/2014/main" id="{89B14172-B31F-7040-BD0D-BA59E8A557D5}"/>
              </a:ext>
            </a:extLst>
          </p:cNvPr>
          <p:cNvSpPr/>
          <p:nvPr/>
        </p:nvSpPr>
        <p:spPr>
          <a:xfrm>
            <a:off x="8338035" y="6264241"/>
            <a:ext cx="2513317" cy="369332"/>
          </a:xfrm>
          <a:prstGeom prst="rect">
            <a:avLst/>
          </a:prstGeom>
        </p:spPr>
        <p:txBody>
          <a:bodyPr wrap="none">
            <a:spAutoFit/>
          </a:bodyPr>
          <a:lstStyle/>
          <a:p>
            <a:r>
              <a:rPr lang="nl-NL" u="sng" dirty="0">
                <a:solidFill>
                  <a:srgbClr val="1C71BA"/>
                </a:solidFill>
              </a:rPr>
              <a:t>Zeegras (</a:t>
            </a:r>
            <a:r>
              <a:rPr lang="nl-NL" i="1" u="sng" dirty="0" err="1">
                <a:solidFill>
                  <a:srgbClr val="1C71BA"/>
                </a:solidFill>
              </a:rPr>
              <a:t>Zostera</a:t>
            </a:r>
            <a:r>
              <a:rPr lang="nl-NL" i="1" u="sng" dirty="0">
                <a:solidFill>
                  <a:srgbClr val="1C71BA"/>
                </a:solidFill>
              </a:rPr>
              <a:t> </a:t>
            </a:r>
            <a:r>
              <a:rPr lang="nl-NL" i="1" u="sng" dirty="0" err="1">
                <a:solidFill>
                  <a:srgbClr val="1C71BA"/>
                </a:solidFill>
              </a:rPr>
              <a:t>marina</a:t>
            </a:r>
            <a:r>
              <a:rPr lang="nl-NL" i="1" u="sng" dirty="0">
                <a:solidFill>
                  <a:srgbClr val="1C71BA"/>
                </a:solidFill>
              </a:rPr>
              <a:t>)</a:t>
            </a:r>
            <a:endParaRPr lang="nl-NL" u="sng" dirty="0">
              <a:solidFill>
                <a:srgbClr val="1C71BA"/>
              </a:solidFill>
            </a:endParaRPr>
          </a:p>
        </p:txBody>
      </p:sp>
      <p:sp>
        <p:nvSpPr>
          <p:cNvPr id="42" name="Tekstvak 41">
            <a:extLst>
              <a:ext uri="{FF2B5EF4-FFF2-40B4-BE49-F238E27FC236}">
                <a16:creationId xmlns:a16="http://schemas.microsoft.com/office/drawing/2014/main" id="{C25C9025-FCF8-9F46-8437-F7C7EF81B454}"/>
              </a:ext>
            </a:extLst>
          </p:cNvPr>
          <p:cNvSpPr txBox="1"/>
          <p:nvPr/>
        </p:nvSpPr>
        <p:spPr>
          <a:xfrm>
            <a:off x="8412561" y="3116582"/>
            <a:ext cx="2704290" cy="369332"/>
          </a:xfrm>
          <a:prstGeom prst="rect">
            <a:avLst/>
          </a:prstGeom>
          <a:noFill/>
        </p:spPr>
        <p:txBody>
          <a:bodyPr wrap="square" rtlCol="0">
            <a:spAutoFit/>
          </a:bodyPr>
          <a:lstStyle/>
          <a:p>
            <a:r>
              <a:rPr lang="nl-NL" u="sng" dirty="0">
                <a:solidFill>
                  <a:srgbClr val="1C71BA"/>
                </a:solidFill>
              </a:rPr>
              <a:t>Aquatisch ecosysteem</a:t>
            </a:r>
          </a:p>
        </p:txBody>
      </p:sp>
      <p:cxnSp>
        <p:nvCxnSpPr>
          <p:cNvPr id="44" name="Rechte verbindingslijn 43">
            <a:extLst>
              <a:ext uri="{FF2B5EF4-FFF2-40B4-BE49-F238E27FC236}">
                <a16:creationId xmlns:a16="http://schemas.microsoft.com/office/drawing/2014/main" id="{77B1BD38-C169-8F45-B112-98F06A005D18}"/>
              </a:ext>
            </a:extLst>
          </p:cNvPr>
          <p:cNvCxnSpPr>
            <a:cxnSpLocks/>
            <a:stCxn id="11" idx="2"/>
            <a:endCxn id="8" idx="1"/>
          </p:cNvCxnSpPr>
          <p:nvPr/>
        </p:nvCxnSpPr>
        <p:spPr>
          <a:xfrm flipH="1">
            <a:off x="3773944" y="2633861"/>
            <a:ext cx="675816" cy="1818985"/>
          </a:xfrm>
          <a:prstGeom prst="line">
            <a:avLst/>
          </a:prstGeom>
          <a:ln>
            <a:solidFill>
              <a:srgbClr val="1C71BA"/>
            </a:solidFill>
            <a:prstDash val="dash"/>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F50AEFF9-76F5-3543-8E16-03FE4FB2EF88}"/>
              </a:ext>
            </a:extLst>
          </p:cNvPr>
          <p:cNvCxnSpPr>
            <a:cxnSpLocks/>
            <a:stCxn id="11" idx="6"/>
          </p:cNvCxnSpPr>
          <p:nvPr/>
        </p:nvCxnSpPr>
        <p:spPr>
          <a:xfrm>
            <a:off x="5992810" y="2633861"/>
            <a:ext cx="2552706" cy="1845214"/>
          </a:xfrm>
          <a:prstGeom prst="line">
            <a:avLst/>
          </a:prstGeom>
          <a:ln>
            <a:solidFill>
              <a:srgbClr val="1C71BA"/>
            </a:solidFill>
            <a:prstDash val="dash"/>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8D413D08-F43A-AF42-93AA-CB1D83C5A22E}"/>
              </a:ext>
            </a:extLst>
          </p:cNvPr>
          <p:cNvCxnSpPr>
            <a:cxnSpLocks/>
            <a:stCxn id="16" idx="2"/>
            <a:endCxn id="14" idx="6"/>
          </p:cNvCxnSpPr>
          <p:nvPr/>
        </p:nvCxnSpPr>
        <p:spPr>
          <a:xfrm flipH="1">
            <a:off x="5649910" y="4812053"/>
            <a:ext cx="895356" cy="3430"/>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4" name="Rechte verbindingslijn met pijl 53">
            <a:extLst>
              <a:ext uri="{FF2B5EF4-FFF2-40B4-BE49-F238E27FC236}">
                <a16:creationId xmlns:a16="http://schemas.microsoft.com/office/drawing/2014/main" id="{32E12555-6B23-8841-951A-44D145D3F71C}"/>
              </a:ext>
            </a:extLst>
          </p:cNvPr>
          <p:cNvCxnSpPr>
            <a:cxnSpLocks/>
            <a:stCxn id="16" idx="4"/>
            <a:endCxn id="15" idx="7"/>
          </p:cNvCxnSpPr>
          <p:nvPr/>
        </p:nvCxnSpPr>
        <p:spPr>
          <a:xfrm flipH="1">
            <a:off x="6643136" y="5145031"/>
            <a:ext cx="673655" cy="367615"/>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7" name="Rechte verbindingslijn met pijl 56">
            <a:extLst>
              <a:ext uri="{FF2B5EF4-FFF2-40B4-BE49-F238E27FC236}">
                <a16:creationId xmlns:a16="http://schemas.microsoft.com/office/drawing/2014/main" id="{CDC72545-7523-0343-934C-7158EF120C84}"/>
              </a:ext>
            </a:extLst>
          </p:cNvPr>
          <p:cNvCxnSpPr>
            <a:cxnSpLocks/>
            <a:endCxn id="14" idx="4"/>
          </p:cNvCxnSpPr>
          <p:nvPr/>
        </p:nvCxnSpPr>
        <p:spPr>
          <a:xfrm flipH="1" flipV="1">
            <a:off x="4878385" y="5148461"/>
            <a:ext cx="673654" cy="393899"/>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46" name="Tekstvak 45">
            <a:extLst>
              <a:ext uri="{FF2B5EF4-FFF2-40B4-BE49-F238E27FC236}">
                <a16:creationId xmlns:a16="http://schemas.microsoft.com/office/drawing/2014/main" id="{222256A9-664C-824C-8E02-F5ADF7672410}"/>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901350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al 6">
            <a:extLst>
              <a:ext uri="{FF2B5EF4-FFF2-40B4-BE49-F238E27FC236}">
                <a16:creationId xmlns:a16="http://schemas.microsoft.com/office/drawing/2014/main" id="{3572E6F1-07AF-1941-9A5D-E2FED5F149A6}"/>
              </a:ext>
            </a:extLst>
          </p:cNvPr>
          <p:cNvSpPr/>
          <p:nvPr/>
        </p:nvSpPr>
        <p:spPr>
          <a:xfrm>
            <a:off x="1763710" y="828193"/>
            <a:ext cx="8667750" cy="243840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740D9224-9D5D-E445-962D-79BE9B0E0D85}"/>
              </a:ext>
            </a:extLst>
          </p:cNvPr>
          <p:cNvSpPr/>
          <p:nvPr/>
        </p:nvSpPr>
        <p:spPr>
          <a:xfrm>
            <a:off x="2811460" y="4095751"/>
            <a:ext cx="6572251" cy="243840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307CE7AA-F890-B243-8B4D-06638DCBDD5F}"/>
              </a:ext>
            </a:extLst>
          </p:cNvPr>
          <p:cNvSpPr/>
          <p:nvPr/>
        </p:nvSpPr>
        <p:spPr>
          <a:xfrm>
            <a:off x="4564058" y="1113121"/>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mineralen</a:t>
            </a:r>
            <a:endParaRPr lang="nl-NL" sz="1200" dirty="0"/>
          </a:p>
        </p:txBody>
      </p:sp>
      <p:sp>
        <p:nvSpPr>
          <p:cNvPr id="10" name="Ovaal 9">
            <a:extLst>
              <a:ext uri="{FF2B5EF4-FFF2-40B4-BE49-F238E27FC236}">
                <a16:creationId xmlns:a16="http://schemas.microsoft.com/office/drawing/2014/main" id="{9089E5F7-8424-A649-A09E-DA2342E822FB}"/>
              </a:ext>
            </a:extLst>
          </p:cNvPr>
          <p:cNvSpPr/>
          <p:nvPr/>
        </p:nvSpPr>
        <p:spPr>
          <a:xfrm>
            <a:off x="2382835" y="1619165"/>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schimmels</a:t>
            </a:r>
            <a:endParaRPr lang="nl-NL" sz="1200" dirty="0"/>
          </a:p>
        </p:txBody>
      </p:sp>
      <p:sp>
        <p:nvSpPr>
          <p:cNvPr id="11" name="Ovaal 10">
            <a:extLst>
              <a:ext uri="{FF2B5EF4-FFF2-40B4-BE49-F238E27FC236}">
                <a16:creationId xmlns:a16="http://schemas.microsoft.com/office/drawing/2014/main" id="{618E15E8-35EA-6542-B338-4AA59B37CE31}"/>
              </a:ext>
            </a:extLst>
          </p:cNvPr>
          <p:cNvSpPr/>
          <p:nvPr/>
        </p:nvSpPr>
        <p:spPr>
          <a:xfrm>
            <a:off x="4449760" y="2300883"/>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zeegras</a:t>
            </a:r>
            <a:endParaRPr lang="nl-NL" sz="1200" dirty="0"/>
          </a:p>
        </p:txBody>
      </p:sp>
      <p:sp>
        <p:nvSpPr>
          <p:cNvPr id="12" name="Ovaal 11">
            <a:extLst>
              <a:ext uri="{FF2B5EF4-FFF2-40B4-BE49-F238E27FC236}">
                <a16:creationId xmlns:a16="http://schemas.microsoft.com/office/drawing/2014/main" id="{786FE190-7217-4840-B8B4-73F2A30419A6}"/>
              </a:ext>
            </a:extLst>
          </p:cNvPr>
          <p:cNvSpPr/>
          <p:nvPr/>
        </p:nvSpPr>
        <p:spPr>
          <a:xfrm>
            <a:off x="7212008" y="1130442"/>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algen</a:t>
            </a:r>
            <a:endParaRPr lang="nl-NL" sz="1200" dirty="0"/>
          </a:p>
        </p:txBody>
      </p:sp>
      <p:sp>
        <p:nvSpPr>
          <p:cNvPr id="13" name="Ovaal 12">
            <a:extLst>
              <a:ext uri="{FF2B5EF4-FFF2-40B4-BE49-F238E27FC236}">
                <a16:creationId xmlns:a16="http://schemas.microsoft.com/office/drawing/2014/main" id="{DE8BE1CC-2E2B-9249-8947-C33A68D1D6D1}"/>
              </a:ext>
            </a:extLst>
          </p:cNvPr>
          <p:cNvSpPr/>
          <p:nvPr/>
        </p:nvSpPr>
        <p:spPr>
          <a:xfrm>
            <a:off x="6622252" y="2110326"/>
            <a:ext cx="2722562" cy="8565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vissen en andere </a:t>
            </a:r>
            <a:r>
              <a:rPr lang="nl-NL" sz="1600" dirty="0" err="1"/>
              <a:t>heterotrofe</a:t>
            </a:r>
            <a:r>
              <a:rPr lang="nl-NL" sz="1600" dirty="0"/>
              <a:t> dieren</a:t>
            </a:r>
            <a:endParaRPr lang="nl-NL" sz="1200" dirty="0"/>
          </a:p>
        </p:txBody>
      </p:sp>
      <p:sp>
        <p:nvSpPr>
          <p:cNvPr id="14" name="Ovaal 13">
            <a:extLst>
              <a:ext uri="{FF2B5EF4-FFF2-40B4-BE49-F238E27FC236}">
                <a16:creationId xmlns:a16="http://schemas.microsoft.com/office/drawing/2014/main" id="{4E7D77F6-BF9F-834B-A565-FDF979D96F95}"/>
              </a:ext>
            </a:extLst>
          </p:cNvPr>
          <p:cNvSpPr/>
          <p:nvPr/>
        </p:nvSpPr>
        <p:spPr>
          <a:xfrm>
            <a:off x="4106860" y="4482505"/>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wortels</a:t>
            </a:r>
            <a:endParaRPr lang="nl-NL" sz="1200" dirty="0"/>
          </a:p>
        </p:txBody>
      </p:sp>
      <p:sp>
        <p:nvSpPr>
          <p:cNvPr id="15" name="Ovaal 14">
            <a:extLst>
              <a:ext uri="{FF2B5EF4-FFF2-40B4-BE49-F238E27FC236}">
                <a16:creationId xmlns:a16="http://schemas.microsoft.com/office/drawing/2014/main" id="{834F1CEE-B823-1047-9451-A0F7B290E8D0}"/>
              </a:ext>
            </a:extLst>
          </p:cNvPr>
          <p:cNvSpPr/>
          <p:nvPr/>
        </p:nvSpPr>
        <p:spPr>
          <a:xfrm>
            <a:off x="5326060" y="5415119"/>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bladeren</a:t>
            </a:r>
            <a:endParaRPr lang="nl-NL" sz="1200" dirty="0"/>
          </a:p>
        </p:txBody>
      </p:sp>
      <p:sp>
        <p:nvSpPr>
          <p:cNvPr id="16" name="Ovaal 15">
            <a:extLst>
              <a:ext uri="{FF2B5EF4-FFF2-40B4-BE49-F238E27FC236}">
                <a16:creationId xmlns:a16="http://schemas.microsoft.com/office/drawing/2014/main" id="{9B0EB4C7-4A85-FC43-823A-07E82F10E32D}"/>
              </a:ext>
            </a:extLst>
          </p:cNvPr>
          <p:cNvSpPr/>
          <p:nvPr/>
        </p:nvSpPr>
        <p:spPr>
          <a:xfrm>
            <a:off x="6545266" y="4479075"/>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stengels</a:t>
            </a:r>
            <a:endParaRPr lang="nl-NL" sz="1200" dirty="0"/>
          </a:p>
        </p:txBody>
      </p:sp>
      <p:sp>
        <p:nvSpPr>
          <p:cNvPr id="17" name="Tekstvak 16">
            <a:extLst>
              <a:ext uri="{FF2B5EF4-FFF2-40B4-BE49-F238E27FC236}">
                <a16:creationId xmlns:a16="http://schemas.microsoft.com/office/drawing/2014/main" id="{EDAE7BDE-40C9-EE4A-8CED-27C0A139FF4F}"/>
              </a:ext>
            </a:extLst>
          </p:cNvPr>
          <p:cNvSpPr txBox="1"/>
          <p:nvPr/>
        </p:nvSpPr>
        <p:spPr>
          <a:xfrm>
            <a:off x="-810783" y="1029950"/>
            <a:ext cx="2100978" cy="1446550"/>
          </a:xfrm>
          <a:prstGeom prst="rect">
            <a:avLst/>
          </a:prstGeom>
          <a:noFill/>
        </p:spPr>
        <p:txBody>
          <a:bodyPr wrap="square" rtlCol="0">
            <a:spAutoFit/>
          </a:bodyPr>
          <a:lstStyle/>
          <a:p>
            <a:pPr algn="r"/>
            <a:r>
              <a:rPr lang="nl-NL" dirty="0"/>
              <a:t>zonlicht</a:t>
            </a:r>
          </a:p>
          <a:p>
            <a:pPr algn="r"/>
            <a:r>
              <a:rPr lang="nl-NL" dirty="0"/>
              <a:t>H</a:t>
            </a:r>
            <a:r>
              <a:rPr lang="nl-NL" baseline="-25000" dirty="0"/>
              <a:t>2</a:t>
            </a:r>
            <a:r>
              <a:rPr lang="nl-NL" dirty="0"/>
              <a:t>O</a:t>
            </a:r>
          </a:p>
          <a:p>
            <a:pPr algn="r"/>
            <a:r>
              <a:rPr lang="nl-NL" dirty="0"/>
              <a:t>CO</a:t>
            </a:r>
            <a:r>
              <a:rPr lang="nl-NL" baseline="-25000" dirty="0"/>
              <a:t>2</a:t>
            </a:r>
          </a:p>
          <a:p>
            <a:pPr algn="r"/>
            <a:r>
              <a:rPr lang="nl-NL" dirty="0"/>
              <a:t>O</a:t>
            </a:r>
            <a:r>
              <a:rPr lang="nl-NL" baseline="-25000" dirty="0"/>
              <a:t>2</a:t>
            </a:r>
          </a:p>
          <a:p>
            <a:pPr algn="r"/>
            <a:r>
              <a:rPr lang="nl-NL" sz="1600" dirty="0"/>
              <a:t>mineralen</a:t>
            </a:r>
          </a:p>
        </p:txBody>
      </p:sp>
      <p:sp>
        <p:nvSpPr>
          <p:cNvPr id="18" name="Tekstvak 17">
            <a:extLst>
              <a:ext uri="{FF2B5EF4-FFF2-40B4-BE49-F238E27FC236}">
                <a16:creationId xmlns:a16="http://schemas.microsoft.com/office/drawing/2014/main" id="{955FCDBA-341E-2D4B-9BFE-A1F6A8B75C42}"/>
              </a:ext>
            </a:extLst>
          </p:cNvPr>
          <p:cNvSpPr txBox="1"/>
          <p:nvPr/>
        </p:nvSpPr>
        <p:spPr>
          <a:xfrm>
            <a:off x="10851352" y="1351978"/>
            <a:ext cx="992091" cy="1200329"/>
          </a:xfrm>
          <a:prstGeom prst="rect">
            <a:avLst/>
          </a:prstGeom>
          <a:noFill/>
        </p:spPr>
        <p:txBody>
          <a:bodyPr wrap="square" rtlCol="0">
            <a:spAutoFit/>
          </a:bodyPr>
          <a:lstStyle/>
          <a:p>
            <a:r>
              <a:rPr lang="nl-NL" dirty="0"/>
              <a:t>H</a:t>
            </a:r>
            <a:r>
              <a:rPr lang="nl-NL" baseline="-25000" dirty="0"/>
              <a:t>2</a:t>
            </a:r>
            <a:r>
              <a:rPr lang="nl-NL" dirty="0"/>
              <a:t>O</a:t>
            </a:r>
          </a:p>
          <a:p>
            <a:r>
              <a:rPr lang="nl-NL" dirty="0"/>
              <a:t>CO</a:t>
            </a:r>
            <a:r>
              <a:rPr lang="nl-NL" baseline="-25000" dirty="0"/>
              <a:t>2</a:t>
            </a:r>
          </a:p>
          <a:p>
            <a:r>
              <a:rPr lang="nl-NL" dirty="0"/>
              <a:t>O</a:t>
            </a:r>
            <a:r>
              <a:rPr lang="nl-NL" baseline="-25000" dirty="0"/>
              <a:t>2</a:t>
            </a:r>
          </a:p>
          <a:p>
            <a:r>
              <a:rPr lang="nl-NL" dirty="0"/>
              <a:t>warmte</a:t>
            </a:r>
            <a:endParaRPr lang="nl-NL" baseline="-25000" dirty="0"/>
          </a:p>
        </p:txBody>
      </p:sp>
      <p:sp>
        <p:nvSpPr>
          <p:cNvPr id="19" name="Pijl links 18">
            <a:extLst>
              <a:ext uri="{FF2B5EF4-FFF2-40B4-BE49-F238E27FC236}">
                <a16:creationId xmlns:a16="http://schemas.microsoft.com/office/drawing/2014/main" id="{3C5D84E0-5885-9942-AA51-AFBA995D1049}"/>
              </a:ext>
            </a:extLst>
          </p:cNvPr>
          <p:cNvSpPr/>
          <p:nvPr/>
        </p:nvSpPr>
        <p:spPr>
          <a:xfrm>
            <a:off x="1290195" y="1716315"/>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Pijl links 19">
            <a:extLst>
              <a:ext uri="{FF2B5EF4-FFF2-40B4-BE49-F238E27FC236}">
                <a16:creationId xmlns:a16="http://schemas.microsoft.com/office/drawing/2014/main" id="{241EC1A2-FF4C-A048-B691-A3A7FDF88759}"/>
              </a:ext>
            </a:extLst>
          </p:cNvPr>
          <p:cNvSpPr/>
          <p:nvPr/>
        </p:nvSpPr>
        <p:spPr>
          <a:xfrm>
            <a:off x="9764706" y="1705682"/>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Pijl links 20">
            <a:extLst>
              <a:ext uri="{FF2B5EF4-FFF2-40B4-BE49-F238E27FC236}">
                <a16:creationId xmlns:a16="http://schemas.microsoft.com/office/drawing/2014/main" id="{353A47F4-950F-7040-AAD6-9D211FF2F6CF}"/>
              </a:ext>
            </a:extLst>
          </p:cNvPr>
          <p:cNvSpPr/>
          <p:nvPr/>
        </p:nvSpPr>
        <p:spPr>
          <a:xfrm>
            <a:off x="2354260" y="5068491"/>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Pijl links 21">
            <a:extLst>
              <a:ext uri="{FF2B5EF4-FFF2-40B4-BE49-F238E27FC236}">
                <a16:creationId xmlns:a16="http://schemas.microsoft.com/office/drawing/2014/main" id="{B6127616-68D5-9844-A41B-516CCC9C5A1A}"/>
              </a:ext>
            </a:extLst>
          </p:cNvPr>
          <p:cNvSpPr/>
          <p:nvPr/>
        </p:nvSpPr>
        <p:spPr>
          <a:xfrm>
            <a:off x="8918582" y="5059563"/>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 name="Rechte verbindingslijn met pijl 22">
            <a:extLst>
              <a:ext uri="{FF2B5EF4-FFF2-40B4-BE49-F238E27FC236}">
                <a16:creationId xmlns:a16="http://schemas.microsoft.com/office/drawing/2014/main" id="{65D9B340-406D-DE41-8759-ABBCBD0B0631}"/>
              </a:ext>
            </a:extLst>
          </p:cNvPr>
          <p:cNvCxnSpPr>
            <a:cxnSpLocks/>
            <a:stCxn id="10" idx="5"/>
            <a:endCxn id="11" idx="1"/>
          </p:cNvCxnSpPr>
          <p:nvPr/>
        </p:nvCxnSpPr>
        <p:spPr>
          <a:xfrm>
            <a:off x="3699911" y="2187594"/>
            <a:ext cx="975823" cy="210816"/>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6" name="Rechte verbindingslijn met pijl 25">
            <a:extLst>
              <a:ext uri="{FF2B5EF4-FFF2-40B4-BE49-F238E27FC236}">
                <a16:creationId xmlns:a16="http://schemas.microsoft.com/office/drawing/2014/main" id="{C553C540-D43D-5E47-AC64-802B9B91FFFB}"/>
              </a:ext>
            </a:extLst>
          </p:cNvPr>
          <p:cNvCxnSpPr>
            <a:cxnSpLocks/>
            <a:endCxn id="11" idx="0"/>
          </p:cNvCxnSpPr>
          <p:nvPr/>
        </p:nvCxnSpPr>
        <p:spPr>
          <a:xfrm flipH="1">
            <a:off x="5221285" y="1779077"/>
            <a:ext cx="104776" cy="521806"/>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9" name="Rechte verbindingslijn met pijl 28">
            <a:extLst>
              <a:ext uri="{FF2B5EF4-FFF2-40B4-BE49-F238E27FC236}">
                <a16:creationId xmlns:a16="http://schemas.microsoft.com/office/drawing/2014/main" id="{F4E95646-F2C7-3542-A3A9-6267D7627EF8}"/>
              </a:ext>
            </a:extLst>
          </p:cNvPr>
          <p:cNvCxnSpPr>
            <a:cxnSpLocks/>
            <a:stCxn id="12" idx="2"/>
            <a:endCxn id="9" idx="6"/>
          </p:cNvCxnSpPr>
          <p:nvPr/>
        </p:nvCxnSpPr>
        <p:spPr>
          <a:xfrm flipH="1" flipV="1">
            <a:off x="6107108" y="1446099"/>
            <a:ext cx="1104900" cy="17321"/>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32" name="Rechte verbindingslijn met pijl 31">
            <a:extLst>
              <a:ext uri="{FF2B5EF4-FFF2-40B4-BE49-F238E27FC236}">
                <a16:creationId xmlns:a16="http://schemas.microsoft.com/office/drawing/2014/main" id="{D8B1E5D4-E1AF-F74F-BBBD-D5A68A14148B}"/>
              </a:ext>
            </a:extLst>
          </p:cNvPr>
          <p:cNvCxnSpPr>
            <a:cxnSpLocks/>
            <a:stCxn id="11" idx="6"/>
            <a:endCxn id="13" idx="2"/>
          </p:cNvCxnSpPr>
          <p:nvPr/>
        </p:nvCxnSpPr>
        <p:spPr>
          <a:xfrm flipV="1">
            <a:off x="5992810" y="2538583"/>
            <a:ext cx="629442" cy="95278"/>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35" name="Rechte verbindingslijn met pijl 34">
            <a:extLst>
              <a:ext uri="{FF2B5EF4-FFF2-40B4-BE49-F238E27FC236}">
                <a16:creationId xmlns:a16="http://schemas.microsoft.com/office/drawing/2014/main" id="{90487F51-7DFD-214E-96CF-9D32973C85BE}"/>
              </a:ext>
            </a:extLst>
          </p:cNvPr>
          <p:cNvCxnSpPr>
            <a:cxnSpLocks/>
            <a:stCxn id="13" idx="0"/>
            <a:endCxn id="12" idx="4"/>
          </p:cNvCxnSpPr>
          <p:nvPr/>
        </p:nvCxnSpPr>
        <p:spPr>
          <a:xfrm flipV="1">
            <a:off x="7983533" y="1796398"/>
            <a:ext cx="0" cy="313928"/>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pic>
        <p:nvPicPr>
          <p:cNvPr id="38" name="Afbeelding 37">
            <a:extLst>
              <a:ext uri="{FF2B5EF4-FFF2-40B4-BE49-F238E27FC236}">
                <a16:creationId xmlns:a16="http://schemas.microsoft.com/office/drawing/2014/main" id="{6FDA32A4-7FC9-D14F-85BB-23317C7D122E}"/>
              </a:ext>
            </a:extLst>
          </p:cNvPr>
          <p:cNvPicPr>
            <a:picLocks noChangeAspect="1"/>
          </p:cNvPicPr>
          <p:nvPr/>
        </p:nvPicPr>
        <p:blipFill>
          <a:blip r:embed="rId2"/>
          <a:stretch>
            <a:fillRect/>
          </a:stretch>
        </p:blipFill>
        <p:spPr>
          <a:xfrm>
            <a:off x="3976245" y="2122379"/>
            <a:ext cx="433985" cy="511482"/>
          </a:xfrm>
          <a:prstGeom prst="rect">
            <a:avLst/>
          </a:prstGeom>
        </p:spPr>
      </p:pic>
      <p:sp>
        <p:nvSpPr>
          <p:cNvPr id="39" name="Tekstvak 38">
            <a:extLst>
              <a:ext uri="{FF2B5EF4-FFF2-40B4-BE49-F238E27FC236}">
                <a16:creationId xmlns:a16="http://schemas.microsoft.com/office/drawing/2014/main" id="{AB5970B8-E952-6342-86A9-8BDA8EEC8E48}"/>
              </a:ext>
            </a:extLst>
          </p:cNvPr>
          <p:cNvSpPr txBox="1"/>
          <p:nvPr/>
        </p:nvSpPr>
        <p:spPr>
          <a:xfrm>
            <a:off x="1066643" y="4576286"/>
            <a:ext cx="1233782" cy="1477328"/>
          </a:xfrm>
          <a:prstGeom prst="rect">
            <a:avLst/>
          </a:prstGeom>
          <a:noFill/>
        </p:spPr>
        <p:txBody>
          <a:bodyPr wrap="square" rtlCol="0">
            <a:spAutoFit/>
          </a:bodyPr>
          <a:lstStyle/>
          <a:p>
            <a:pPr algn="r"/>
            <a:r>
              <a:rPr lang="nl-NL" dirty="0"/>
              <a:t>zonlicht</a:t>
            </a:r>
          </a:p>
          <a:p>
            <a:pPr algn="r"/>
            <a:r>
              <a:rPr lang="nl-NL" dirty="0"/>
              <a:t>H</a:t>
            </a:r>
            <a:r>
              <a:rPr lang="nl-NL" baseline="-25000" dirty="0"/>
              <a:t>2</a:t>
            </a:r>
            <a:r>
              <a:rPr lang="nl-NL" dirty="0"/>
              <a:t>O</a:t>
            </a:r>
          </a:p>
          <a:p>
            <a:pPr algn="r"/>
            <a:r>
              <a:rPr lang="nl-NL" dirty="0"/>
              <a:t>CO</a:t>
            </a:r>
            <a:r>
              <a:rPr lang="nl-NL" baseline="-25000" dirty="0"/>
              <a:t>2</a:t>
            </a:r>
          </a:p>
          <a:p>
            <a:pPr algn="r"/>
            <a:r>
              <a:rPr lang="nl-NL" dirty="0"/>
              <a:t>O</a:t>
            </a:r>
            <a:r>
              <a:rPr lang="nl-NL" baseline="-25000" dirty="0"/>
              <a:t>2</a:t>
            </a:r>
          </a:p>
          <a:p>
            <a:pPr algn="r"/>
            <a:r>
              <a:rPr lang="nl-NL" dirty="0"/>
              <a:t>mineralen</a:t>
            </a:r>
          </a:p>
        </p:txBody>
      </p:sp>
      <p:sp>
        <p:nvSpPr>
          <p:cNvPr id="40" name="Tekstvak 39">
            <a:extLst>
              <a:ext uri="{FF2B5EF4-FFF2-40B4-BE49-F238E27FC236}">
                <a16:creationId xmlns:a16="http://schemas.microsoft.com/office/drawing/2014/main" id="{B1EE5E3A-F8F6-E64C-ADE5-EFF77F170AFC}"/>
              </a:ext>
            </a:extLst>
          </p:cNvPr>
          <p:cNvSpPr txBox="1"/>
          <p:nvPr/>
        </p:nvSpPr>
        <p:spPr>
          <a:xfrm>
            <a:off x="9935414" y="4595336"/>
            <a:ext cx="992091" cy="1200329"/>
          </a:xfrm>
          <a:prstGeom prst="rect">
            <a:avLst/>
          </a:prstGeom>
          <a:noFill/>
        </p:spPr>
        <p:txBody>
          <a:bodyPr wrap="square" rtlCol="0">
            <a:spAutoFit/>
          </a:bodyPr>
          <a:lstStyle/>
          <a:p>
            <a:r>
              <a:rPr lang="nl-NL" dirty="0"/>
              <a:t>H</a:t>
            </a:r>
            <a:r>
              <a:rPr lang="nl-NL" baseline="-25000" dirty="0"/>
              <a:t>2</a:t>
            </a:r>
            <a:r>
              <a:rPr lang="nl-NL" dirty="0"/>
              <a:t>O</a:t>
            </a:r>
          </a:p>
          <a:p>
            <a:r>
              <a:rPr lang="nl-NL" dirty="0"/>
              <a:t>CO</a:t>
            </a:r>
            <a:r>
              <a:rPr lang="nl-NL" baseline="-25000" dirty="0"/>
              <a:t>2</a:t>
            </a:r>
          </a:p>
          <a:p>
            <a:r>
              <a:rPr lang="nl-NL" dirty="0"/>
              <a:t>O</a:t>
            </a:r>
            <a:r>
              <a:rPr lang="nl-NL" baseline="-25000" dirty="0"/>
              <a:t>2</a:t>
            </a:r>
          </a:p>
          <a:p>
            <a:r>
              <a:rPr lang="nl-NL" dirty="0"/>
              <a:t>warmte</a:t>
            </a:r>
            <a:endParaRPr lang="nl-NL" baseline="-25000" dirty="0"/>
          </a:p>
        </p:txBody>
      </p:sp>
      <p:sp>
        <p:nvSpPr>
          <p:cNvPr id="41" name="Rechthoek 40">
            <a:extLst>
              <a:ext uri="{FF2B5EF4-FFF2-40B4-BE49-F238E27FC236}">
                <a16:creationId xmlns:a16="http://schemas.microsoft.com/office/drawing/2014/main" id="{89B14172-B31F-7040-BD0D-BA59E8A557D5}"/>
              </a:ext>
            </a:extLst>
          </p:cNvPr>
          <p:cNvSpPr/>
          <p:nvPr/>
        </p:nvSpPr>
        <p:spPr>
          <a:xfrm>
            <a:off x="8338035" y="6264241"/>
            <a:ext cx="2513317" cy="369332"/>
          </a:xfrm>
          <a:prstGeom prst="rect">
            <a:avLst/>
          </a:prstGeom>
        </p:spPr>
        <p:txBody>
          <a:bodyPr wrap="none">
            <a:spAutoFit/>
          </a:bodyPr>
          <a:lstStyle/>
          <a:p>
            <a:r>
              <a:rPr lang="nl-NL" u="sng" dirty="0">
                <a:solidFill>
                  <a:srgbClr val="1C71BA"/>
                </a:solidFill>
              </a:rPr>
              <a:t>Zeegras (</a:t>
            </a:r>
            <a:r>
              <a:rPr lang="nl-NL" i="1" u="sng" dirty="0" err="1">
                <a:solidFill>
                  <a:srgbClr val="1C71BA"/>
                </a:solidFill>
              </a:rPr>
              <a:t>Zostera</a:t>
            </a:r>
            <a:r>
              <a:rPr lang="nl-NL" i="1" u="sng" dirty="0">
                <a:solidFill>
                  <a:srgbClr val="1C71BA"/>
                </a:solidFill>
              </a:rPr>
              <a:t> </a:t>
            </a:r>
            <a:r>
              <a:rPr lang="nl-NL" i="1" u="sng" dirty="0" err="1">
                <a:solidFill>
                  <a:srgbClr val="1C71BA"/>
                </a:solidFill>
              </a:rPr>
              <a:t>marina</a:t>
            </a:r>
            <a:r>
              <a:rPr lang="nl-NL" i="1" u="sng" dirty="0">
                <a:solidFill>
                  <a:srgbClr val="1C71BA"/>
                </a:solidFill>
              </a:rPr>
              <a:t>)</a:t>
            </a:r>
            <a:endParaRPr lang="nl-NL" u="sng" dirty="0">
              <a:solidFill>
                <a:srgbClr val="1C71BA"/>
              </a:solidFill>
            </a:endParaRPr>
          </a:p>
        </p:txBody>
      </p:sp>
      <p:sp>
        <p:nvSpPr>
          <p:cNvPr id="42" name="Tekstvak 41">
            <a:extLst>
              <a:ext uri="{FF2B5EF4-FFF2-40B4-BE49-F238E27FC236}">
                <a16:creationId xmlns:a16="http://schemas.microsoft.com/office/drawing/2014/main" id="{C25C9025-FCF8-9F46-8437-F7C7EF81B454}"/>
              </a:ext>
            </a:extLst>
          </p:cNvPr>
          <p:cNvSpPr txBox="1"/>
          <p:nvPr/>
        </p:nvSpPr>
        <p:spPr>
          <a:xfrm>
            <a:off x="8412561" y="3116582"/>
            <a:ext cx="2704290" cy="369332"/>
          </a:xfrm>
          <a:prstGeom prst="rect">
            <a:avLst/>
          </a:prstGeom>
          <a:noFill/>
        </p:spPr>
        <p:txBody>
          <a:bodyPr wrap="square" rtlCol="0">
            <a:spAutoFit/>
          </a:bodyPr>
          <a:lstStyle/>
          <a:p>
            <a:r>
              <a:rPr lang="nl-NL" u="sng" dirty="0">
                <a:solidFill>
                  <a:srgbClr val="1C71BA"/>
                </a:solidFill>
              </a:rPr>
              <a:t>Aquatisch ecosysteem</a:t>
            </a:r>
          </a:p>
        </p:txBody>
      </p:sp>
      <p:cxnSp>
        <p:nvCxnSpPr>
          <p:cNvPr id="44" name="Rechte verbindingslijn 43">
            <a:extLst>
              <a:ext uri="{FF2B5EF4-FFF2-40B4-BE49-F238E27FC236}">
                <a16:creationId xmlns:a16="http://schemas.microsoft.com/office/drawing/2014/main" id="{77B1BD38-C169-8F45-B112-98F06A005D18}"/>
              </a:ext>
            </a:extLst>
          </p:cNvPr>
          <p:cNvCxnSpPr>
            <a:cxnSpLocks/>
            <a:stCxn id="11" idx="2"/>
            <a:endCxn id="8" idx="1"/>
          </p:cNvCxnSpPr>
          <p:nvPr/>
        </p:nvCxnSpPr>
        <p:spPr>
          <a:xfrm flipH="1">
            <a:off x="3773944" y="2633861"/>
            <a:ext cx="675816" cy="1818985"/>
          </a:xfrm>
          <a:prstGeom prst="line">
            <a:avLst/>
          </a:prstGeom>
          <a:ln>
            <a:solidFill>
              <a:srgbClr val="1C71BA"/>
            </a:solidFill>
            <a:prstDash val="dash"/>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F50AEFF9-76F5-3543-8E16-03FE4FB2EF88}"/>
              </a:ext>
            </a:extLst>
          </p:cNvPr>
          <p:cNvCxnSpPr>
            <a:cxnSpLocks/>
            <a:stCxn id="11" idx="6"/>
          </p:cNvCxnSpPr>
          <p:nvPr/>
        </p:nvCxnSpPr>
        <p:spPr>
          <a:xfrm>
            <a:off x="5992810" y="2633861"/>
            <a:ext cx="2552706" cy="1845214"/>
          </a:xfrm>
          <a:prstGeom prst="line">
            <a:avLst/>
          </a:prstGeom>
          <a:ln>
            <a:solidFill>
              <a:srgbClr val="1C71BA"/>
            </a:solidFill>
            <a:prstDash val="dash"/>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8D413D08-F43A-AF42-93AA-CB1D83C5A22E}"/>
              </a:ext>
            </a:extLst>
          </p:cNvPr>
          <p:cNvCxnSpPr>
            <a:cxnSpLocks/>
            <a:stCxn id="16" idx="2"/>
            <a:endCxn id="14" idx="6"/>
          </p:cNvCxnSpPr>
          <p:nvPr/>
        </p:nvCxnSpPr>
        <p:spPr>
          <a:xfrm flipH="1">
            <a:off x="5649910" y="4812053"/>
            <a:ext cx="895356" cy="3430"/>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4" name="Rechte verbindingslijn met pijl 53">
            <a:extLst>
              <a:ext uri="{FF2B5EF4-FFF2-40B4-BE49-F238E27FC236}">
                <a16:creationId xmlns:a16="http://schemas.microsoft.com/office/drawing/2014/main" id="{32E12555-6B23-8841-951A-44D145D3F71C}"/>
              </a:ext>
            </a:extLst>
          </p:cNvPr>
          <p:cNvCxnSpPr>
            <a:cxnSpLocks/>
            <a:stCxn id="16" idx="4"/>
            <a:endCxn id="15" idx="7"/>
          </p:cNvCxnSpPr>
          <p:nvPr/>
        </p:nvCxnSpPr>
        <p:spPr>
          <a:xfrm flipH="1">
            <a:off x="6643136" y="5145031"/>
            <a:ext cx="673655" cy="367615"/>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7" name="Rechte verbindingslijn met pijl 56">
            <a:extLst>
              <a:ext uri="{FF2B5EF4-FFF2-40B4-BE49-F238E27FC236}">
                <a16:creationId xmlns:a16="http://schemas.microsoft.com/office/drawing/2014/main" id="{CDC72545-7523-0343-934C-7158EF120C84}"/>
              </a:ext>
            </a:extLst>
          </p:cNvPr>
          <p:cNvCxnSpPr>
            <a:cxnSpLocks/>
            <a:endCxn id="14" idx="4"/>
          </p:cNvCxnSpPr>
          <p:nvPr/>
        </p:nvCxnSpPr>
        <p:spPr>
          <a:xfrm flipH="1" flipV="1">
            <a:off x="4878385" y="5148461"/>
            <a:ext cx="673654" cy="393899"/>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pic>
        <p:nvPicPr>
          <p:cNvPr id="60" name="Afbeelding 59">
            <a:extLst>
              <a:ext uri="{FF2B5EF4-FFF2-40B4-BE49-F238E27FC236}">
                <a16:creationId xmlns:a16="http://schemas.microsoft.com/office/drawing/2014/main" id="{4CBBDB52-32E1-8D4B-9980-974E0F532558}"/>
              </a:ext>
            </a:extLst>
          </p:cNvPr>
          <p:cNvPicPr>
            <a:picLocks noChangeAspect="1"/>
          </p:cNvPicPr>
          <p:nvPr/>
        </p:nvPicPr>
        <p:blipFill>
          <a:blip r:embed="rId3"/>
          <a:stretch>
            <a:fillRect/>
          </a:stretch>
        </p:blipFill>
        <p:spPr>
          <a:xfrm>
            <a:off x="8851104" y="206903"/>
            <a:ext cx="1806532" cy="1354899"/>
          </a:xfrm>
          <a:prstGeom prst="rect">
            <a:avLst/>
          </a:prstGeom>
        </p:spPr>
      </p:pic>
      <p:cxnSp>
        <p:nvCxnSpPr>
          <p:cNvPr id="62" name="Rechte verbindingslijn met pijl 61">
            <a:extLst>
              <a:ext uri="{FF2B5EF4-FFF2-40B4-BE49-F238E27FC236}">
                <a16:creationId xmlns:a16="http://schemas.microsoft.com/office/drawing/2014/main" id="{DAF31D39-7211-7D40-B185-420AEAC8F947}"/>
              </a:ext>
            </a:extLst>
          </p:cNvPr>
          <p:cNvCxnSpPr>
            <a:cxnSpLocks/>
            <a:stCxn id="12" idx="7"/>
            <a:endCxn id="60" idx="1"/>
          </p:cNvCxnSpPr>
          <p:nvPr/>
        </p:nvCxnSpPr>
        <p:spPr>
          <a:xfrm flipV="1">
            <a:off x="8529084" y="884353"/>
            <a:ext cx="322020" cy="343616"/>
          </a:xfrm>
          <a:prstGeom prst="straightConnector1">
            <a:avLst/>
          </a:prstGeom>
          <a:ln>
            <a:solidFill>
              <a:srgbClr val="1C71BA"/>
            </a:solidFill>
            <a:tailEnd type="triangle"/>
          </a:ln>
        </p:spPr>
        <p:style>
          <a:lnRef idx="1">
            <a:schemeClr val="accent1"/>
          </a:lnRef>
          <a:fillRef idx="0">
            <a:schemeClr val="accent1"/>
          </a:fillRef>
          <a:effectRef idx="0">
            <a:schemeClr val="accent1"/>
          </a:effectRef>
          <a:fontRef idx="minor">
            <a:schemeClr val="tx1"/>
          </a:fontRef>
        </p:style>
      </p:cxnSp>
      <p:sp>
        <p:nvSpPr>
          <p:cNvPr id="63" name="Tekstvak 62">
            <a:extLst>
              <a:ext uri="{FF2B5EF4-FFF2-40B4-BE49-F238E27FC236}">
                <a16:creationId xmlns:a16="http://schemas.microsoft.com/office/drawing/2014/main" id="{530FE1A9-FCB1-B44D-A84A-4DD8EBAAD54A}"/>
              </a:ext>
            </a:extLst>
          </p:cNvPr>
          <p:cNvSpPr txBox="1"/>
          <p:nvPr/>
        </p:nvSpPr>
        <p:spPr>
          <a:xfrm>
            <a:off x="9136847" y="994720"/>
            <a:ext cx="1446221" cy="369332"/>
          </a:xfrm>
          <a:prstGeom prst="rect">
            <a:avLst/>
          </a:prstGeom>
          <a:noFill/>
        </p:spPr>
        <p:txBody>
          <a:bodyPr wrap="square" rtlCol="0">
            <a:spAutoFit/>
          </a:bodyPr>
          <a:lstStyle/>
          <a:p>
            <a:r>
              <a:rPr lang="nl-NL" b="1" dirty="0">
                <a:solidFill>
                  <a:schemeClr val="bg1"/>
                </a:solidFill>
              </a:rPr>
              <a:t>algenbloei</a:t>
            </a:r>
          </a:p>
        </p:txBody>
      </p:sp>
      <p:sp>
        <p:nvSpPr>
          <p:cNvPr id="2" name="Rechthoek 1">
            <a:extLst>
              <a:ext uri="{FF2B5EF4-FFF2-40B4-BE49-F238E27FC236}">
                <a16:creationId xmlns:a16="http://schemas.microsoft.com/office/drawing/2014/main" id="{82B67513-80EF-3342-9CAD-61D1F749717A}"/>
              </a:ext>
            </a:extLst>
          </p:cNvPr>
          <p:cNvSpPr/>
          <p:nvPr/>
        </p:nvSpPr>
        <p:spPr>
          <a:xfrm>
            <a:off x="0" y="-19051"/>
            <a:ext cx="8667751" cy="533399"/>
          </a:xfrm>
          <a:prstGeom prst="rect">
            <a:avLst/>
          </a:prstGeom>
          <a:solidFill>
            <a:srgbClr val="1D71BA"/>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ts val="1560"/>
              </a:lnSpc>
              <a:spcAft>
                <a:spcPts val="0"/>
              </a:spcAft>
              <a:tabLst>
                <a:tab pos="457200" algn="l"/>
              </a:tabLst>
            </a:pPr>
            <a:r>
              <a:rPr lang="nl-NL"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Waardoor wordt het water troebeler als de concentratie mineralen toeneemt?</a:t>
            </a:r>
            <a:endParaRPr lang="nl-NL"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7" name="Pijl omhoog 36">
            <a:extLst>
              <a:ext uri="{FF2B5EF4-FFF2-40B4-BE49-F238E27FC236}">
                <a16:creationId xmlns:a16="http://schemas.microsoft.com/office/drawing/2014/main" id="{D0575223-9E3B-664A-A817-F2FB676016CD}"/>
              </a:ext>
            </a:extLst>
          </p:cNvPr>
          <p:cNvSpPr/>
          <p:nvPr/>
        </p:nvSpPr>
        <p:spPr>
          <a:xfrm flipH="1">
            <a:off x="1251228" y="2224683"/>
            <a:ext cx="267256"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Pijl omhoog 42">
            <a:extLst>
              <a:ext uri="{FF2B5EF4-FFF2-40B4-BE49-F238E27FC236}">
                <a16:creationId xmlns:a16="http://schemas.microsoft.com/office/drawing/2014/main" id="{38CC4821-244F-8943-8847-0E0255A2B25A}"/>
              </a:ext>
            </a:extLst>
          </p:cNvPr>
          <p:cNvSpPr/>
          <p:nvPr/>
        </p:nvSpPr>
        <p:spPr>
          <a:xfrm flipH="1">
            <a:off x="5748731" y="1157116"/>
            <a:ext cx="267256"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Pijl omhoog 46">
            <a:extLst>
              <a:ext uri="{FF2B5EF4-FFF2-40B4-BE49-F238E27FC236}">
                <a16:creationId xmlns:a16="http://schemas.microsoft.com/office/drawing/2014/main" id="{1FE4F3A4-AF01-444F-A5D7-A8507F60B5A3}"/>
              </a:ext>
            </a:extLst>
          </p:cNvPr>
          <p:cNvSpPr/>
          <p:nvPr/>
        </p:nvSpPr>
        <p:spPr>
          <a:xfrm flipH="1">
            <a:off x="8263331" y="1176166"/>
            <a:ext cx="267256"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Tekstvak 47">
            <a:extLst>
              <a:ext uri="{FF2B5EF4-FFF2-40B4-BE49-F238E27FC236}">
                <a16:creationId xmlns:a16="http://schemas.microsoft.com/office/drawing/2014/main" id="{5BA72B1D-AF62-5C40-BFC1-F8091C45D9A6}"/>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36392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7" grpId="0" animBg="1"/>
      <p:bldP spid="43"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al 6">
            <a:extLst>
              <a:ext uri="{FF2B5EF4-FFF2-40B4-BE49-F238E27FC236}">
                <a16:creationId xmlns:a16="http://schemas.microsoft.com/office/drawing/2014/main" id="{3572E6F1-07AF-1941-9A5D-E2FED5F149A6}"/>
              </a:ext>
            </a:extLst>
          </p:cNvPr>
          <p:cNvSpPr/>
          <p:nvPr/>
        </p:nvSpPr>
        <p:spPr>
          <a:xfrm>
            <a:off x="1763710" y="828193"/>
            <a:ext cx="8667750" cy="243840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740D9224-9D5D-E445-962D-79BE9B0E0D85}"/>
              </a:ext>
            </a:extLst>
          </p:cNvPr>
          <p:cNvSpPr/>
          <p:nvPr/>
        </p:nvSpPr>
        <p:spPr>
          <a:xfrm>
            <a:off x="2811460" y="4095751"/>
            <a:ext cx="6572251" cy="243840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307CE7AA-F890-B243-8B4D-06638DCBDD5F}"/>
              </a:ext>
            </a:extLst>
          </p:cNvPr>
          <p:cNvSpPr/>
          <p:nvPr/>
        </p:nvSpPr>
        <p:spPr>
          <a:xfrm>
            <a:off x="4564058" y="1113121"/>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mineralen</a:t>
            </a:r>
            <a:endParaRPr lang="nl-NL" sz="1200" dirty="0"/>
          </a:p>
        </p:txBody>
      </p:sp>
      <p:sp>
        <p:nvSpPr>
          <p:cNvPr id="10" name="Ovaal 9">
            <a:extLst>
              <a:ext uri="{FF2B5EF4-FFF2-40B4-BE49-F238E27FC236}">
                <a16:creationId xmlns:a16="http://schemas.microsoft.com/office/drawing/2014/main" id="{9089E5F7-8424-A649-A09E-DA2342E822FB}"/>
              </a:ext>
            </a:extLst>
          </p:cNvPr>
          <p:cNvSpPr/>
          <p:nvPr/>
        </p:nvSpPr>
        <p:spPr>
          <a:xfrm>
            <a:off x="2382835" y="1619165"/>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schimmels</a:t>
            </a:r>
            <a:endParaRPr lang="nl-NL" sz="1200" dirty="0"/>
          </a:p>
        </p:txBody>
      </p:sp>
      <p:sp>
        <p:nvSpPr>
          <p:cNvPr id="11" name="Ovaal 10">
            <a:extLst>
              <a:ext uri="{FF2B5EF4-FFF2-40B4-BE49-F238E27FC236}">
                <a16:creationId xmlns:a16="http://schemas.microsoft.com/office/drawing/2014/main" id="{618E15E8-35EA-6542-B338-4AA59B37CE31}"/>
              </a:ext>
            </a:extLst>
          </p:cNvPr>
          <p:cNvSpPr/>
          <p:nvPr/>
        </p:nvSpPr>
        <p:spPr>
          <a:xfrm>
            <a:off x="4449760" y="2300883"/>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zeegras</a:t>
            </a:r>
            <a:endParaRPr lang="nl-NL" sz="1200" dirty="0"/>
          </a:p>
        </p:txBody>
      </p:sp>
      <p:sp>
        <p:nvSpPr>
          <p:cNvPr id="12" name="Ovaal 11">
            <a:extLst>
              <a:ext uri="{FF2B5EF4-FFF2-40B4-BE49-F238E27FC236}">
                <a16:creationId xmlns:a16="http://schemas.microsoft.com/office/drawing/2014/main" id="{786FE190-7217-4840-B8B4-73F2A30419A6}"/>
              </a:ext>
            </a:extLst>
          </p:cNvPr>
          <p:cNvSpPr/>
          <p:nvPr/>
        </p:nvSpPr>
        <p:spPr>
          <a:xfrm>
            <a:off x="7212008" y="1130442"/>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algen</a:t>
            </a:r>
            <a:endParaRPr lang="nl-NL" sz="1200" dirty="0"/>
          </a:p>
        </p:txBody>
      </p:sp>
      <p:sp>
        <p:nvSpPr>
          <p:cNvPr id="13" name="Ovaal 12">
            <a:extLst>
              <a:ext uri="{FF2B5EF4-FFF2-40B4-BE49-F238E27FC236}">
                <a16:creationId xmlns:a16="http://schemas.microsoft.com/office/drawing/2014/main" id="{DE8BE1CC-2E2B-9249-8947-C33A68D1D6D1}"/>
              </a:ext>
            </a:extLst>
          </p:cNvPr>
          <p:cNvSpPr/>
          <p:nvPr/>
        </p:nvSpPr>
        <p:spPr>
          <a:xfrm>
            <a:off x="6622252" y="2110326"/>
            <a:ext cx="2722562" cy="8565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vissen en andere </a:t>
            </a:r>
            <a:r>
              <a:rPr lang="nl-NL" sz="1600" dirty="0" err="1"/>
              <a:t>heterotrofe</a:t>
            </a:r>
            <a:r>
              <a:rPr lang="nl-NL" sz="1600" dirty="0"/>
              <a:t> dieren</a:t>
            </a:r>
            <a:endParaRPr lang="nl-NL" sz="1200" dirty="0"/>
          </a:p>
        </p:txBody>
      </p:sp>
      <p:sp>
        <p:nvSpPr>
          <p:cNvPr id="14" name="Ovaal 13">
            <a:extLst>
              <a:ext uri="{FF2B5EF4-FFF2-40B4-BE49-F238E27FC236}">
                <a16:creationId xmlns:a16="http://schemas.microsoft.com/office/drawing/2014/main" id="{4E7D77F6-BF9F-834B-A565-FDF979D96F95}"/>
              </a:ext>
            </a:extLst>
          </p:cNvPr>
          <p:cNvSpPr/>
          <p:nvPr/>
        </p:nvSpPr>
        <p:spPr>
          <a:xfrm>
            <a:off x="4106860" y="4482505"/>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wortels</a:t>
            </a:r>
            <a:endParaRPr lang="nl-NL" sz="1200" dirty="0"/>
          </a:p>
        </p:txBody>
      </p:sp>
      <p:sp>
        <p:nvSpPr>
          <p:cNvPr id="15" name="Ovaal 14">
            <a:extLst>
              <a:ext uri="{FF2B5EF4-FFF2-40B4-BE49-F238E27FC236}">
                <a16:creationId xmlns:a16="http://schemas.microsoft.com/office/drawing/2014/main" id="{834F1CEE-B823-1047-9451-A0F7B290E8D0}"/>
              </a:ext>
            </a:extLst>
          </p:cNvPr>
          <p:cNvSpPr/>
          <p:nvPr/>
        </p:nvSpPr>
        <p:spPr>
          <a:xfrm>
            <a:off x="5326060" y="5415119"/>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bladeren</a:t>
            </a:r>
            <a:endParaRPr lang="nl-NL" sz="1200" dirty="0"/>
          </a:p>
        </p:txBody>
      </p:sp>
      <p:sp>
        <p:nvSpPr>
          <p:cNvPr id="16" name="Ovaal 15">
            <a:extLst>
              <a:ext uri="{FF2B5EF4-FFF2-40B4-BE49-F238E27FC236}">
                <a16:creationId xmlns:a16="http://schemas.microsoft.com/office/drawing/2014/main" id="{9B0EB4C7-4A85-FC43-823A-07E82F10E32D}"/>
              </a:ext>
            </a:extLst>
          </p:cNvPr>
          <p:cNvSpPr/>
          <p:nvPr/>
        </p:nvSpPr>
        <p:spPr>
          <a:xfrm>
            <a:off x="6545266" y="4479075"/>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stengels</a:t>
            </a:r>
            <a:endParaRPr lang="nl-NL" sz="1200" dirty="0"/>
          </a:p>
        </p:txBody>
      </p:sp>
      <p:sp>
        <p:nvSpPr>
          <p:cNvPr id="17" name="Tekstvak 16">
            <a:extLst>
              <a:ext uri="{FF2B5EF4-FFF2-40B4-BE49-F238E27FC236}">
                <a16:creationId xmlns:a16="http://schemas.microsoft.com/office/drawing/2014/main" id="{EDAE7BDE-40C9-EE4A-8CED-27C0A139FF4F}"/>
              </a:ext>
            </a:extLst>
          </p:cNvPr>
          <p:cNvSpPr txBox="1"/>
          <p:nvPr/>
        </p:nvSpPr>
        <p:spPr>
          <a:xfrm>
            <a:off x="-810783" y="1029950"/>
            <a:ext cx="2100978" cy="1446550"/>
          </a:xfrm>
          <a:prstGeom prst="rect">
            <a:avLst/>
          </a:prstGeom>
          <a:noFill/>
        </p:spPr>
        <p:txBody>
          <a:bodyPr wrap="square" rtlCol="0">
            <a:spAutoFit/>
          </a:bodyPr>
          <a:lstStyle/>
          <a:p>
            <a:pPr algn="r"/>
            <a:r>
              <a:rPr lang="nl-NL" dirty="0"/>
              <a:t>zonlicht</a:t>
            </a:r>
          </a:p>
          <a:p>
            <a:pPr algn="r"/>
            <a:r>
              <a:rPr lang="nl-NL" dirty="0"/>
              <a:t>H</a:t>
            </a:r>
            <a:r>
              <a:rPr lang="nl-NL" baseline="-25000" dirty="0"/>
              <a:t>2</a:t>
            </a:r>
            <a:r>
              <a:rPr lang="nl-NL" dirty="0"/>
              <a:t>O</a:t>
            </a:r>
          </a:p>
          <a:p>
            <a:pPr algn="r"/>
            <a:r>
              <a:rPr lang="nl-NL" dirty="0"/>
              <a:t>CO</a:t>
            </a:r>
            <a:r>
              <a:rPr lang="nl-NL" baseline="-25000" dirty="0"/>
              <a:t>2</a:t>
            </a:r>
          </a:p>
          <a:p>
            <a:pPr algn="r"/>
            <a:r>
              <a:rPr lang="nl-NL" dirty="0"/>
              <a:t>O</a:t>
            </a:r>
            <a:r>
              <a:rPr lang="nl-NL" baseline="-25000" dirty="0"/>
              <a:t>2</a:t>
            </a:r>
          </a:p>
          <a:p>
            <a:pPr algn="r"/>
            <a:r>
              <a:rPr lang="nl-NL" sz="1600" dirty="0"/>
              <a:t>mineralen</a:t>
            </a:r>
          </a:p>
        </p:txBody>
      </p:sp>
      <p:sp>
        <p:nvSpPr>
          <p:cNvPr id="18" name="Tekstvak 17">
            <a:extLst>
              <a:ext uri="{FF2B5EF4-FFF2-40B4-BE49-F238E27FC236}">
                <a16:creationId xmlns:a16="http://schemas.microsoft.com/office/drawing/2014/main" id="{955FCDBA-341E-2D4B-9BFE-A1F6A8B75C42}"/>
              </a:ext>
            </a:extLst>
          </p:cNvPr>
          <p:cNvSpPr txBox="1"/>
          <p:nvPr/>
        </p:nvSpPr>
        <p:spPr>
          <a:xfrm>
            <a:off x="10851352" y="1351978"/>
            <a:ext cx="992091" cy="1200329"/>
          </a:xfrm>
          <a:prstGeom prst="rect">
            <a:avLst/>
          </a:prstGeom>
          <a:noFill/>
        </p:spPr>
        <p:txBody>
          <a:bodyPr wrap="square" rtlCol="0">
            <a:spAutoFit/>
          </a:bodyPr>
          <a:lstStyle/>
          <a:p>
            <a:r>
              <a:rPr lang="nl-NL" dirty="0"/>
              <a:t>H</a:t>
            </a:r>
            <a:r>
              <a:rPr lang="nl-NL" baseline="-25000" dirty="0"/>
              <a:t>2</a:t>
            </a:r>
            <a:r>
              <a:rPr lang="nl-NL" dirty="0"/>
              <a:t>O</a:t>
            </a:r>
          </a:p>
          <a:p>
            <a:r>
              <a:rPr lang="nl-NL" dirty="0"/>
              <a:t>CO</a:t>
            </a:r>
            <a:r>
              <a:rPr lang="nl-NL" baseline="-25000" dirty="0"/>
              <a:t>2</a:t>
            </a:r>
          </a:p>
          <a:p>
            <a:r>
              <a:rPr lang="nl-NL" dirty="0"/>
              <a:t>O</a:t>
            </a:r>
            <a:r>
              <a:rPr lang="nl-NL" baseline="-25000" dirty="0"/>
              <a:t>2</a:t>
            </a:r>
          </a:p>
          <a:p>
            <a:r>
              <a:rPr lang="nl-NL" dirty="0"/>
              <a:t>warmte</a:t>
            </a:r>
            <a:endParaRPr lang="nl-NL" baseline="-25000" dirty="0"/>
          </a:p>
        </p:txBody>
      </p:sp>
      <p:sp>
        <p:nvSpPr>
          <p:cNvPr id="19" name="Pijl links 18">
            <a:extLst>
              <a:ext uri="{FF2B5EF4-FFF2-40B4-BE49-F238E27FC236}">
                <a16:creationId xmlns:a16="http://schemas.microsoft.com/office/drawing/2014/main" id="{3C5D84E0-5885-9942-AA51-AFBA995D1049}"/>
              </a:ext>
            </a:extLst>
          </p:cNvPr>
          <p:cNvSpPr/>
          <p:nvPr/>
        </p:nvSpPr>
        <p:spPr>
          <a:xfrm>
            <a:off x="1290195" y="1716315"/>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Pijl links 19">
            <a:extLst>
              <a:ext uri="{FF2B5EF4-FFF2-40B4-BE49-F238E27FC236}">
                <a16:creationId xmlns:a16="http://schemas.microsoft.com/office/drawing/2014/main" id="{241EC1A2-FF4C-A048-B691-A3A7FDF88759}"/>
              </a:ext>
            </a:extLst>
          </p:cNvPr>
          <p:cNvSpPr/>
          <p:nvPr/>
        </p:nvSpPr>
        <p:spPr>
          <a:xfrm>
            <a:off x="9764706" y="1705682"/>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Pijl links 20">
            <a:extLst>
              <a:ext uri="{FF2B5EF4-FFF2-40B4-BE49-F238E27FC236}">
                <a16:creationId xmlns:a16="http://schemas.microsoft.com/office/drawing/2014/main" id="{353A47F4-950F-7040-AAD6-9D211FF2F6CF}"/>
              </a:ext>
            </a:extLst>
          </p:cNvPr>
          <p:cNvSpPr/>
          <p:nvPr/>
        </p:nvSpPr>
        <p:spPr>
          <a:xfrm>
            <a:off x="2354260" y="5068491"/>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Pijl links 21">
            <a:extLst>
              <a:ext uri="{FF2B5EF4-FFF2-40B4-BE49-F238E27FC236}">
                <a16:creationId xmlns:a16="http://schemas.microsoft.com/office/drawing/2014/main" id="{B6127616-68D5-9844-A41B-516CCC9C5A1A}"/>
              </a:ext>
            </a:extLst>
          </p:cNvPr>
          <p:cNvSpPr/>
          <p:nvPr/>
        </p:nvSpPr>
        <p:spPr>
          <a:xfrm>
            <a:off x="8918582" y="5059563"/>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 name="Rechte verbindingslijn met pijl 22">
            <a:extLst>
              <a:ext uri="{FF2B5EF4-FFF2-40B4-BE49-F238E27FC236}">
                <a16:creationId xmlns:a16="http://schemas.microsoft.com/office/drawing/2014/main" id="{65D9B340-406D-DE41-8759-ABBCBD0B0631}"/>
              </a:ext>
            </a:extLst>
          </p:cNvPr>
          <p:cNvCxnSpPr>
            <a:cxnSpLocks/>
            <a:stCxn id="10" idx="5"/>
            <a:endCxn id="11" idx="1"/>
          </p:cNvCxnSpPr>
          <p:nvPr/>
        </p:nvCxnSpPr>
        <p:spPr>
          <a:xfrm>
            <a:off x="3699911" y="2187594"/>
            <a:ext cx="975823" cy="210816"/>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6" name="Rechte verbindingslijn met pijl 25">
            <a:extLst>
              <a:ext uri="{FF2B5EF4-FFF2-40B4-BE49-F238E27FC236}">
                <a16:creationId xmlns:a16="http://schemas.microsoft.com/office/drawing/2014/main" id="{C553C540-D43D-5E47-AC64-802B9B91FFFB}"/>
              </a:ext>
            </a:extLst>
          </p:cNvPr>
          <p:cNvCxnSpPr>
            <a:cxnSpLocks/>
            <a:endCxn id="11" idx="0"/>
          </p:cNvCxnSpPr>
          <p:nvPr/>
        </p:nvCxnSpPr>
        <p:spPr>
          <a:xfrm flipH="1">
            <a:off x="5221285" y="1779077"/>
            <a:ext cx="104776" cy="521806"/>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9" name="Rechte verbindingslijn met pijl 28">
            <a:extLst>
              <a:ext uri="{FF2B5EF4-FFF2-40B4-BE49-F238E27FC236}">
                <a16:creationId xmlns:a16="http://schemas.microsoft.com/office/drawing/2014/main" id="{F4E95646-F2C7-3542-A3A9-6267D7627EF8}"/>
              </a:ext>
            </a:extLst>
          </p:cNvPr>
          <p:cNvCxnSpPr>
            <a:cxnSpLocks/>
            <a:stCxn id="12" idx="2"/>
            <a:endCxn id="9" idx="6"/>
          </p:cNvCxnSpPr>
          <p:nvPr/>
        </p:nvCxnSpPr>
        <p:spPr>
          <a:xfrm flipH="1" flipV="1">
            <a:off x="6107108" y="1446099"/>
            <a:ext cx="1104900" cy="17321"/>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32" name="Rechte verbindingslijn met pijl 31">
            <a:extLst>
              <a:ext uri="{FF2B5EF4-FFF2-40B4-BE49-F238E27FC236}">
                <a16:creationId xmlns:a16="http://schemas.microsoft.com/office/drawing/2014/main" id="{D8B1E5D4-E1AF-F74F-BBBD-D5A68A14148B}"/>
              </a:ext>
            </a:extLst>
          </p:cNvPr>
          <p:cNvCxnSpPr>
            <a:cxnSpLocks/>
            <a:stCxn id="11" idx="6"/>
            <a:endCxn id="13" idx="2"/>
          </p:cNvCxnSpPr>
          <p:nvPr/>
        </p:nvCxnSpPr>
        <p:spPr>
          <a:xfrm flipV="1">
            <a:off x="5992810" y="2538583"/>
            <a:ext cx="629442" cy="95278"/>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35" name="Rechte verbindingslijn met pijl 34">
            <a:extLst>
              <a:ext uri="{FF2B5EF4-FFF2-40B4-BE49-F238E27FC236}">
                <a16:creationId xmlns:a16="http://schemas.microsoft.com/office/drawing/2014/main" id="{90487F51-7DFD-214E-96CF-9D32973C85BE}"/>
              </a:ext>
            </a:extLst>
          </p:cNvPr>
          <p:cNvCxnSpPr>
            <a:cxnSpLocks/>
            <a:stCxn id="13" idx="0"/>
            <a:endCxn id="12" idx="4"/>
          </p:cNvCxnSpPr>
          <p:nvPr/>
        </p:nvCxnSpPr>
        <p:spPr>
          <a:xfrm flipV="1">
            <a:off x="7983533" y="1796398"/>
            <a:ext cx="0" cy="313928"/>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pic>
        <p:nvPicPr>
          <p:cNvPr id="38" name="Afbeelding 37">
            <a:extLst>
              <a:ext uri="{FF2B5EF4-FFF2-40B4-BE49-F238E27FC236}">
                <a16:creationId xmlns:a16="http://schemas.microsoft.com/office/drawing/2014/main" id="{6FDA32A4-7FC9-D14F-85BB-23317C7D122E}"/>
              </a:ext>
            </a:extLst>
          </p:cNvPr>
          <p:cNvPicPr>
            <a:picLocks noChangeAspect="1"/>
          </p:cNvPicPr>
          <p:nvPr/>
        </p:nvPicPr>
        <p:blipFill>
          <a:blip r:embed="rId2"/>
          <a:stretch>
            <a:fillRect/>
          </a:stretch>
        </p:blipFill>
        <p:spPr>
          <a:xfrm>
            <a:off x="3976245" y="2122379"/>
            <a:ext cx="433985" cy="511482"/>
          </a:xfrm>
          <a:prstGeom prst="rect">
            <a:avLst/>
          </a:prstGeom>
        </p:spPr>
      </p:pic>
      <p:sp>
        <p:nvSpPr>
          <p:cNvPr id="39" name="Tekstvak 38">
            <a:extLst>
              <a:ext uri="{FF2B5EF4-FFF2-40B4-BE49-F238E27FC236}">
                <a16:creationId xmlns:a16="http://schemas.microsoft.com/office/drawing/2014/main" id="{AB5970B8-E952-6342-86A9-8BDA8EEC8E48}"/>
              </a:ext>
            </a:extLst>
          </p:cNvPr>
          <p:cNvSpPr txBox="1"/>
          <p:nvPr/>
        </p:nvSpPr>
        <p:spPr>
          <a:xfrm>
            <a:off x="1066643" y="4576286"/>
            <a:ext cx="1233782" cy="1477328"/>
          </a:xfrm>
          <a:prstGeom prst="rect">
            <a:avLst/>
          </a:prstGeom>
          <a:noFill/>
        </p:spPr>
        <p:txBody>
          <a:bodyPr wrap="square" rtlCol="0">
            <a:spAutoFit/>
          </a:bodyPr>
          <a:lstStyle/>
          <a:p>
            <a:pPr algn="r"/>
            <a:r>
              <a:rPr lang="nl-NL" dirty="0"/>
              <a:t>zonlicht</a:t>
            </a:r>
          </a:p>
          <a:p>
            <a:pPr algn="r"/>
            <a:r>
              <a:rPr lang="nl-NL" dirty="0"/>
              <a:t>H</a:t>
            </a:r>
            <a:r>
              <a:rPr lang="nl-NL" baseline="-25000" dirty="0"/>
              <a:t>2</a:t>
            </a:r>
            <a:r>
              <a:rPr lang="nl-NL" dirty="0"/>
              <a:t>O</a:t>
            </a:r>
          </a:p>
          <a:p>
            <a:pPr algn="r"/>
            <a:r>
              <a:rPr lang="nl-NL" dirty="0"/>
              <a:t>CO</a:t>
            </a:r>
            <a:r>
              <a:rPr lang="nl-NL" baseline="-25000" dirty="0"/>
              <a:t>2</a:t>
            </a:r>
          </a:p>
          <a:p>
            <a:pPr algn="r"/>
            <a:r>
              <a:rPr lang="nl-NL" dirty="0"/>
              <a:t>O</a:t>
            </a:r>
            <a:r>
              <a:rPr lang="nl-NL" baseline="-25000" dirty="0"/>
              <a:t>2</a:t>
            </a:r>
          </a:p>
          <a:p>
            <a:pPr algn="r"/>
            <a:r>
              <a:rPr lang="nl-NL" dirty="0"/>
              <a:t>mineralen</a:t>
            </a:r>
          </a:p>
        </p:txBody>
      </p:sp>
      <p:sp>
        <p:nvSpPr>
          <p:cNvPr id="40" name="Tekstvak 39">
            <a:extLst>
              <a:ext uri="{FF2B5EF4-FFF2-40B4-BE49-F238E27FC236}">
                <a16:creationId xmlns:a16="http://schemas.microsoft.com/office/drawing/2014/main" id="{B1EE5E3A-F8F6-E64C-ADE5-EFF77F170AFC}"/>
              </a:ext>
            </a:extLst>
          </p:cNvPr>
          <p:cNvSpPr txBox="1"/>
          <p:nvPr/>
        </p:nvSpPr>
        <p:spPr>
          <a:xfrm>
            <a:off x="9935414" y="4595336"/>
            <a:ext cx="992091" cy="1200329"/>
          </a:xfrm>
          <a:prstGeom prst="rect">
            <a:avLst/>
          </a:prstGeom>
          <a:noFill/>
        </p:spPr>
        <p:txBody>
          <a:bodyPr wrap="square" rtlCol="0">
            <a:spAutoFit/>
          </a:bodyPr>
          <a:lstStyle/>
          <a:p>
            <a:r>
              <a:rPr lang="nl-NL" dirty="0"/>
              <a:t>H</a:t>
            </a:r>
            <a:r>
              <a:rPr lang="nl-NL" baseline="-25000" dirty="0"/>
              <a:t>2</a:t>
            </a:r>
            <a:r>
              <a:rPr lang="nl-NL" dirty="0"/>
              <a:t>O</a:t>
            </a:r>
          </a:p>
          <a:p>
            <a:r>
              <a:rPr lang="nl-NL" dirty="0"/>
              <a:t>CO</a:t>
            </a:r>
            <a:r>
              <a:rPr lang="nl-NL" baseline="-25000" dirty="0"/>
              <a:t>2</a:t>
            </a:r>
          </a:p>
          <a:p>
            <a:r>
              <a:rPr lang="nl-NL" dirty="0"/>
              <a:t>O</a:t>
            </a:r>
            <a:r>
              <a:rPr lang="nl-NL" baseline="-25000" dirty="0"/>
              <a:t>2</a:t>
            </a:r>
          </a:p>
          <a:p>
            <a:r>
              <a:rPr lang="nl-NL" dirty="0"/>
              <a:t>warmte</a:t>
            </a:r>
            <a:endParaRPr lang="nl-NL" baseline="-25000" dirty="0"/>
          </a:p>
        </p:txBody>
      </p:sp>
      <p:sp>
        <p:nvSpPr>
          <p:cNvPr id="41" name="Rechthoek 40">
            <a:extLst>
              <a:ext uri="{FF2B5EF4-FFF2-40B4-BE49-F238E27FC236}">
                <a16:creationId xmlns:a16="http://schemas.microsoft.com/office/drawing/2014/main" id="{89B14172-B31F-7040-BD0D-BA59E8A557D5}"/>
              </a:ext>
            </a:extLst>
          </p:cNvPr>
          <p:cNvSpPr/>
          <p:nvPr/>
        </p:nvSpPr>
        <p:spPr>
          <a:xfrm>
            <a:off x="8338035" y="6264241"/>
            <a:ext cx="2513317" cy="369332"/>
          </a:xfrm>
          <a:prstGeom prst="rect">
            <a:avLst/>
          </a:prstGeom>
        </p:spPr>
        <p:txBody>
          <a:bodyPr wrap="none">
            <a:spAutoFit/>
          </a:bodyPr>
          <a:lstStyle/>
          <a:p>
            <a:r>
              <a:rPr lang="nl-NL" u="sng" dirty="0">
                <a:solidFill>
                  <a:srgbClr val="1C71BA"/>
                </a:solidFill>
              </a:rPr>
              <a:t>Zeegras (</a:t>
            </a:r>
            <a:r>
              <a:rPr lang="nl-NL" i="1" u="sng" dirty="0" err="1">
                <a:solidFill>
                  <a:srgbClr val="1C71BA"/>
                </a:solidFill>
              </a:rPr>
              <a:t>Zostera</a:t>
            </a:r>
            <a:r>
              <a:rPr lang="nl-NL" i="1" u="sng" dirty="0">
                <a:solidFill>
                  <a:srgbClr val="1C71BA"/>
                </a:solidFill>
              </a:rPr>
              <a:t> </a:t>
            </a:r>
            <a:r>
              <a:rPr lang="nl-NL" i="1" u="sng" dirty="0" err="1">
                <a:solidFill>
                  <a:srgbClr val="1C71BA"/>
                </a:solidFill>
              </a:rPr>
              <a:t>marina</a:t>
            </a:r>
            <a:r>
              <a:rPr lang="nl-NL" i="1" u="sng" dirty="0">
                <a:solidFill>
                  <a:srgbClr val="1C71BA"/>
                </a:solidFill>
              </a:rPr>
              <a:t>)</a:t>
            </a:r>
            <a:endParaRPr lang="nl-NL" u="sng" dirty="0">
              <a:solidFill>
                <a:srgbClr val="1C71BA"/>
              </a:solidFill>
            </a:endParaRPr>
          </a:p>
        </p:txBody>
      </p:sp>
      <p:sp>
        <p:nvSpPr>
          <p:cNvPr id="42" name="Tekstvak 41">
            <a:extLst>
              <a:ext uri="{FF2B5EF4-FFF2-40B4-BE49-F238E27FC236}">
                <a16:creationId xmlns:a16="http://schemas.microsoft.com/office/drawing/2014/main" id="{C25C9025-FCF8-9F46-8437-F7C7EF81B454}"/>
              </a:ext>
            </a:extLst>
          </p:cNvPr>
          <p:cNvSpPr txBox="1"/>
          <p:nvPr/>
        </p:nvSpPr>
        <p:spPr>
          <a:xfrm>
            <a:off x="8412561" y="3116582"/>
            <a:ext cx="2704290" cy="369332"/>
          </a:xfrm>
          <a:prstGeom prst="rect">
            <a:avLst/>
          </a:prstGeom>
          <a:noFill/>
        </p:spPr>
        <p:txBody>
          <a:bodyPr wrap="square" rtlCol="0">
            <a:spAutoFit/>
          </a:bodyPr>
          <a:lstStyle/>
          <a:p>
            <a:r>
              <a:rPr lang="nl-NL" u="sng" dirty="0">
                <a:solidFill>
                  <a:srgbClr val="1C71BA"/>
                </a:solidFill>
              </a:rPr>
              <a:t>Aquatisch ecosysteem</a:t>
            </a:r>
          </a:p>
        </p:txBody>
      </p:sp>
      <p:cxnSp>
        <p:nvCxnSpPr>
          <p:cNvPr id="44" name="Rechte verbindingslijn 43">
            <a:extLst>
              <a:ext uri="{FF2B5EF4-FFF2-40B4-BE49-F238E27FC236}">
                <a16:creationId xmlns:a16="http://schemas.microsoft.com/office/drawing/2014/main" id="{77B1BD38-C169-8F45-B112-98F06A005D18}"/>
              </a:ext>
            </a:extLst>
          </p:cNvPr>
          <p:cNvCxnSpPr>
            <a:cxnSpLocks/>
            <a:stCxn id="11" idx="2"/>
            <a:endCxn id="8" idx="1"/>
          </p:cNvCxnSpPr>
          <p:nvPr/>
        </p:nvCxnSpPr>
        <p:spPr>
          <a:xfrm flipH="1">
            <a:off x="3773944" y="2633861"/>
            <a:ext cx="675816" cy="1818985"/>
          </a:xfrm>
          <a:prstGeom prst="line">
            <a:avLst/>
          </a:prstGeom>
          <a:ln>
            <a:solidFill>
              <a:srgbClr val="1C71BA"/>
            </a:solidFill>
            <a:prstDash val="dash"/>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F50AEFF9-76F5-3543-8E16-03FE4FB2EF88}"/>
              </a:ext>
            </a:extLst>
          </p:cNvPr>
          <p:cNvCxnSpPr>
            <a:cxnSpLocks/>
            <a:stCxn id="11" idx="6"/>
          </p:cNvCxnSpPr>
          <p:nvPr/>
        </p:nvCxnSpPr>
        <p:spPr>
          <a:xfrm>
            <a:off x="5992810" y="2633861"/>
            <a:ext cx="2552706" cy="1845214"/>
          </a:xfrm>
          <a:prstGeom prst="line">
            <a:avLst/>
          </a:prstGeom>
          <a:ln>
            <a:solidFill>
              <a:srgbClr val="1C71BA"/>
            </a:solidFill>
            <a:prstDash val="dash"/>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8D413D08-F43A-AF42-93AA-CB1D83C5A22E}"/>
              </a:ext>
            </a:extLst>
          </p:cNvPr>
          <p:cNvCxnSpPr>
            <a:cxnSpLocks/>
            <a:stCxn id="16" idx="2"/>
            <a:endCxn id="14" idx="6"/>
          </p:cNvCxnSpPr>
          <p:nvPr/>
        </p:nvCxnSpPr>
        <p:spPr>
          <a:xfrm flipH="1">
            <a:off x="5649910" y="4812053"/>
            <a:ext cx="895356" cy="3430"/>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4" name="Rechte verbindingslijn met pijl 53">
            <a:extLst>
              <a:ext uri="{FF2B5EF4-FFF2-40B4-BE49-F238E27FC236}">
                <a16:creationId xmlns:a16="http://schemas.microsoft.com/office/drawing/2014/main" id="{32E12555-6B23-8841-951A-44D145D3F71C}"/>
              </a:ext>
            </a:extLst>
          </p:cNvPr>
          <p:cNvCxnSpPr>
            <a:cxnSpLocks/>
            <a:stCxn id="16" idx="4"/>
            <a:endCxn id="15" idx="7"/>
          </p:cNvCxnSpPr>
          <p:nvPr/>
        </p:nvCxnSpPr>
        <p:spPr>
          <a:xfrm flipH="1">
            <a:off x="6643136" y="5145031"/>
            <a:ext cx="673655" cy="367615"/>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7" name="Rechte verbindingslijn met pijl 56">
            <a:extLst>
              <a:ext uri="{FF2B5EF4-FFF2-40B4-BE49-F238E27FC236}">
                <a16:creationId xmlns:a16="http://schemas.microsoft.com/office/drawing/2014/main" id="{CDC72545-7523-0343-934C-7158EF120C84}"/>
              </a:ext>
            </a:extLst>
          </p:cNvPr>
          <p:cNvCxnSpPr>
            <a:cxnSpLocks/>
            <a:endCxn id="14" idx="4"/>
          </p:cNvCxnSpPr>
          <p:nvPr/>
        </p:nvCxnSpPr>
        <p:spPr>
          <a:xfrm flipH="1" flipV="1">
            <a:off x="4878385" y="5148461"/>
            <a:ext cx="673654" cy="393899"/>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pic>
        <p:nvPicPr>
          <p:cNvPr id="60" name="Afbeelding 59">
            <a:extLst>
              <a:ext uri="{FF2B5EF4-FFF2-40B4-BE49-F238E27FC236}">
                <a16:creationId xmlns:a16="http://schemas.microsoft.com/office/drawing/2014/main" id="{4CBBDB52-32E1-8D4B-9980-974E0F532558}"/>
              </a:ext>
            </a:extLst>
          </p:cNvPr>
          <p:cNvPicPr>
            <a:picLocks noChangeAspect="1"/>
          </p:cNvPicPr>
          <p:nvPr/>
        </p:nvPicPr>
        <p:blipFill>
          <a:blip r:embed="rId3"/>
          <a:stretch>
            <a:fillRect/>
          </a:stretch>
        </p:blipFill>
        <p:spPr>
          <a:xfrm>
            <a:off x="8851104" y="206903"/>
            <a:ext cx="1806532" cy="1354899"/>
          </a:xfrm>
          <a:prstGeom prst="rect">
            <a:avLst/>
          </a:prstGeom>
        </p:spPr>
      </p:pic>
      <p:cxnSp>
        <p:nvCxnSpPr>
          <p:cNvPr id="62" name="Rechte verbindingslijn met pijl 61">
            <a:extLst>
              <a:ext uri="{FF2B5EF4-FFF2-40B4-BE49-F238E27FC236}">
                <a16:creationId xmlns:a16="http://schemas.microsoft.com/office/drawing/2014/main" id="{DAF31D39-7211-7D40-B185-420AEAC8F947}"/>
              </a:ext>
            </a:extLst>
          </p:cNvPr>
          <p:cNvCxnSpPr>
            <a:cxnSpLocks/>
            <a:stCxn id="12" idx="7"/>
            <a:endCxn id="60" idx="1"/>
          </p:cNvCxnSpPr>
          <p:nvPr/>
        </p:nvCxnSpPr>
        <p:spPr>
          <a:xfrm flipV="1">
            <a:off x="8529084" y="884353"/>
            <a:ext cx="322020" cy="343616"/>
          </a:xfrm>
          <a:prstGeom prst="straightConnector1">
            <a:avLst/>
          </a:prstGeom>
          <a:ln>
            <a:solidFill>
              <a:srgbClr val="1C71BA"/>
            </a:solidFill>
            <a:tailEnd type="triangle"/>
          </a:ln>
        </p:spPr>
        <p:style>
          <a:lnRef idx="1">
            <a:schemeClr val="accent1"/>
          </a:lnRef>
          <a:fillRef idx="0">
            <a:schemeClr val="accent1"/>
          </a:fillRef>
          <a:effectRef idx="0">
            <a:schemeClr val="accent1"/>
          </a:effectRef>
          <a:fontRef idx="minor">
            <a:schemeClr val="tx1"/>
          </a:fontRef>
        </p:style>
      </p:cxnSp>
      <p:sp>
        <p:nvSpPr>
          <p:cNvPr id="63" name="Tekstvak 62">
            <a:extLst>
              <a:ext uri="{FF2B5EF4-FFF2-40B4-BE49-F238E27FC236}">
                <a16:creationId xmlns:a16="http://schemas.microsoft.com/office/drawing/2014/main" id="{530FE1A9-FCB1-B44D-A84A-4DD8EBAAD54A}"/>
              </a:ext>
            </a:extLst>
          </p:cNvPr>
          <p:cNvSpPr txBox="1"/>
          <p:nvPr/>
        </p:nvSpPr>
        <p:spPr>
          <a:xfrm>
            <a:off x="9136847" y="994720"/>
            <a:ext cx="1446221" cy="369332"/>
          </a:xfrm>
          <a:prstGeom prst="rect">
            <a:avLst/>
          </a:prstGeom>
          <a:noFill/>
        </p:spPr>
        <p:txBody>
          <a:bodyPr wrap="square" rtlCol="0">
            <a:spAutoFit/>
          </a:bodyPr>
          <a:lstStyle/>
          <a:p>
            <a:r>
              <a:rPr lang="nl-NL" b="1" dirty="0">
                <a:solidFill>
                  <a:schemeClr val="bg1"/>
                </a:solidFill>
              </a:rPr>
              <a:t>algenbloei</a:t>
            </a:r>
          </a:p>
        </p:txBody>
      </p:sp>
      <p:sp>
        <p:nvSpPr>
          <p:cNvPr id="2" name="Rechthoek 1">
            <a:extLst>
              <a:ext uri="{FF2B5EF4-FFF2-40B4-BE49-F238E27FC236}">
                <a16:creationId xmlns:a16="http://schemas.microsoft.com/office/drawing/2014/main" id="{82B67513-80EF-3342-9CAD-61D1F749717A}"/>
              </a:ext>
            </a:extLst>
          </p:cNvPr>
          <p:cNvSpPr/>
          <p:nvPr/>
        </p:nvSpPr>
        <p:spPr>
          <a:xfrm>
            <a:off x="1" y="-19051"/>
            <a:ext cx="5992809" cy="533399"/>
          </a:xfrm>
          <a:prstGeom prst="rect">
            <a:avLst/>
          </a:prstGeom>
          <a:solidFill>
            <a:srgbClr val="1D71BA"/>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r>
              <a:rPr lang="nl-NL" b="1" dirty="0">
                <a:latin typeface="Arial" panose="020B0604020202020204" pitchFamily="34" charset="0"/>
                <a:cs typeface="Arial" panose="020B0604020202020204" pitchFamily="34" charset="0"/>
              </a:rPr>
              <a:t>Waardoor remt troebel water de groei van zeegras?</a:t>
            </a:r>
          </a:p>
        </p:txBody>
      </p:sp>
      <p:sp>
        <p:nvSpPr>
          <p:cNvPr id="37" name="Pijl omhoog 36">
            <a:extLst>
              <a:ext uri="{FF2B5EF4-FFF2-40B4-BE49-F238E27FC236}">
                <a16:creationId xmlns:a16="http://schemas.microsoft.com/office/drawing/2014/main" id="{D0575223-9E3B-664A-A817-F2FB676016CD}"/>
              </a:ext>
            </a:extLst>
          </p:cNvPr>
          <p:cNvSpPr/>
          <p:nvPr/>
        </p:nvSpPr>
        <p:spPr>
          <a:xfrm flipH="1">
            <a:off x="1251228" y="2224683"/>
            <a:ext cx="267256"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Pijl omhoog 42">
            <a:extLst>
              <a:ext uri="{FF2B5EF4-FFF2-40B4-BE49-F238E27FC236}">
                <a16:creationId xmlns:a16="http://schemas.microsoft.com/office/drawing/2014/main" id="{38CC4821-244F-8943-8847-0E0255A2B25A}"/>
              </a:ext>
            </a:extLst>
          </p:cNvPr>
          <p:cNvSpPr/>
          <p:nvPr/>
        </p:nvSpPr>
        <p:spPr>
          <a:xfrm flipH="1">
            <a:off x="5748731" y="1157116"/>
            <a:ext cx="267256"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Pijl omhoog 46">
            <a:extLst>
              <a:ext uri="{FF2B5EF4-FFF2-40B4-BE49-F238E27FC236}">
                <a16:creationId xmlns:a16="http://schemas.microsoft.com/office/drawing/2014/main" id="{1FE4F3A4-AF01-444F-A5D7-A8507F60B5A3}"/>
              </a:ext>
            </a:extLst>
          </p:cNvPr>
          <p:cNvSpPr/>
          <p:nvPr/>
        </p:nvSpPr>
        <p:spPr>
          <a:xfrm flipH="1">
            <a:off x="8263331" y="1176166"/>
            <a:ext cx="267256"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Pijl omhoog 45">
            <a:extLst>
              <a:ext uri="{FF2B5EF4-FFF2-40B4-BE49-F238E27FC236}">
                <a16:creationId xmlns:a16="http://schemas.microsoft.com/office/drawing/2014/main" id="{A862D688-2BD4-9844-8F02-F6776717100D}"/>
              </a:ext>
            </a:extLst>
          </p:cNvPr>
          <p:cNvSpPr/>
          <p:nvPr/>
        </p:nvSpPr>
        <p:spPr>
          <a:xfrm rot="10800000" flipH="1">
            <a:off x="1248811" y="948869"/>
            <a:ext cx="267256"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Pijl omhoog 47">
            <a:extLst>
              <a:ext uri="{FF2B5EF4-FFF2-40B4-BE49-F238E27FC236}">
                <a16:creationId xmlns:a16="http://schemas.microsoft.com/office/drawing/2014/main" id="{52F9C1B1-C537-9844-983E-963E265E25E4}"/>
              </a:ext>
            </a:extLst>
          </p:cNvPr>
          <p:cNvSpPr/>
          <p:nvPr/>
        </p:nvSpPr>
        <p:spPr>
          <a:xfrm rot="10800000" flipH="1">
            <a:off x="2258176" y="4475253"/>
            <a:ext cx="267256"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Pijl omhoog 48">
            <a:extLst>
              <a:ext uri="{FF2B5EF4-FFF2-40B4-BE49-F238E27FC236}">
                <a16:creationId xmlns:a16="http://schemas.microsoft.com/office/drawing/2014/main" id="{1D71DA3D-4785-5740-8D5E-2DE4E8684F84}"/>
              </a:ext>
            </a:extLst>
          </p:cNvPr>
          <p:cNvSpPr/>
          <p:nvPr/>
        </p:nvSpPr>
        <p:spPr>
          <a:xfrm rot="10800000" flipH="1">
            <a:off x="10260006" y="5213930"/>
            <a:ext cx="246862" cy="30840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Pijl omhoog 49">
            <a:extLst>
              <a:ext uri="{FF2B5EF4-FFF2-40B4-BE49-F238E27FC236}">
                <a16:creationId xmlns:a16="http://schemas.microsoft.com/office/drawing/2014/main" id="{4015994C-9DD0-0A43-ADE7-6D6A8DA55DB3}"/>
              </a:ext>
            </a:extLst>
          </p:cNvPr>
          <p:cNvSpPr/>
          <p:nvPr/>
        </p:nvSpPr>
        <p:spPr>
          <a:xfrm rot="10800000" flipH="1">
            <a:off x="5593866" y="2378120"/>
            <a:ext cx="267256"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2" name="Pijl omhoog 51">
            <a:extLst>
              <a:ext uri="{FF2B5EF4-FFF2-40B4-BE49-F238E27FC236}">
                <a16:creationId xmlns:a16="http://schemas.microsoft.com/office/drawing/2014/main" id="{0A934E28-FBD1-BB45-89D4-5B31523BD02F}"/>
              </a:ext>
            </a:extLst>
          </p:cNvPr>
          <p:cNvSpPr/>
          <p:nvPr/>
        </p:nvSpPr>
        <p:spPr>
          <a:xfrm rot="10800000" flipH="1">
            <a:off x="8814902" y="2280785"/>
            <a:ext cx="267256"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5" name="Tekstvak 54">
            <a:extLst>
              <a:ext uri="{FF2B5EF4-FFF2-40B4-BE49-F238E27FC236}">
                <a16:creationId xmlns:a16="http://schemas.microsoft.com/office/drawing/2014/main" id="{8BE79623-F517-9D4A-8A0A-270468DA896F}"/>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21156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C17D8-D58B-A143-A50C-AE2147F8D850}"/>
              </a:ext>
            </a:extLst>
          </p:cNvPr>
          <p:cNvSpPr>
            <a:spLocks noGrp="1"/>
          </p:cNvSpPr>
          <p:nvPr>
            <p:ph type="ctrTitle"/>
          </p:nvPr>
        </p:nvSpPr>
        <p:spPr>
          <a:xfrm>
            <a:off x="1479798" y="1271477"/>
            <a:ext cx="7559675" cy="1253617"/>
          </a:xfrm>
        </p:spPr>
        <p:txBody>
          <a:bodyPr/>
          <a:lstStyle/>
          <a:p>
            <a:r>
              <a:rPr lang="nl-NL" dirty="0"/>
              <a:t>Zelf aan de slag!</a:t>
            </a:r>
          </a:p>
        </p:txBody>
      </p:sp>
      <p:sp>
        <p:nvSpPr>
          <p:cNvPr id="6" name="Tekstvak 5">
            <a:extLst>
              <a:ext uri="{FF2B5EF4-FFF2-40B4-BE49-F238E27FC236}">
                <a16:creationId xmlns:a16="http://schemas.microsoft.com/office/drawing/2014/main" id="{FA3F8797-B137-B74E-B5A8-0D1101548656}"/>
              </a:ext>
            </a:extLst>
          </p:cNvPr>
          <p:cNvSpPr txBox="1"/>
          <p:nvPr/>
        </p:nvSpPr>
        <p:spPr>
          <a:xfrm>
            <a:off x="1479798" y="1898286"/>
            <a:ext cx="9664452" cy="407803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nl-NL" sz="2300" dirty="0"/>
              <a:t>Lees de tekst (blz. 4) en </a:t>
            </a:r>
            <a:r>
              <a:rPr lang="nl-NL" sz="2300" u="sng" dirty="0"/>
              <a:t>maak een systeemmodel </a:t>
            </a:r>
            <a:r>
              <a:rPr lang="nl-NL" sz="2300" dirty="0"/>
              <a:t>aan de hand van de hulpvragen:</a:t>
            </a:r>
          </a:p>
          <a:p>
            <a:pPr marL="742950" lvl="1" indent="-285750">
              <a:buFont typeface="Arial" panose="020B0604020202020204" pitchFamily="34" charset="0"/>
              <a:buChar char="•"/>
            </a:pPr>
            <a:r>
              <a:rPr lang="nl-NL" sz="2300" dirty="0"/>
              <a:t>Wat is de grens van het systeem?</a:t>
            </a:r>
          </a:p>
          <a:p>
            <a:pPr marL="742950" lvl="1" indent="-285750">
              <a:buFont typeface="Arial" panose="020B0604020202020204" pitchFamily="34" charset="0"/>
              <a:buChar char="•"/>
            </a:pPr>
            <a:r>
              <a:rPr lang="nl-NL" sz="2300" dirty="0"/>
              <a:t>Uit welke componenten bestaat het systeem?</a:t>
            </a:r>
          </a:p>
          <a:p>
            <a:pPr marL="742950" lvl="1" indent="-285750">
              <a:buFont typeface="Arial" panose="020B0604020202020204" pitchFamily="34" charset="0"/>
              <a:buChar char="•"/>
            </a:pPr>
            <a:r>
              <a:rPr lang="nl-NL" sz="2300" dirty="0"/>
              <a:t>Wat zijn de relaties tussen de verschillende componenten?</a:t>
            </a:r>
          </a:p>
          <a:p>
            <a:pPr marL="742950" lvl="1" indent="-285750">
              <a:buFont typeface="Arial" panose="020B0604020202020204" pitchFamily="34" charset="0"/>
              <a:buChar char="•"/>
            </a:pPr>
            <a:r>
              <a:rPr lang="nl-NL" sz="2300" dirty="0"/>
              <a:t>Wat gaat het systeem in en uit (energie, informatie, stoffen)?</a:t>
            </a:r>
          </a:p>
          <a:p>
            <a:pPr marL="742950" lvl="1" indent="-285750">
              <a:buFont typeface="Arial" panose="020B0604020202020204" pitchFamily="34" charset="0"/>
              <a:buChar char="•"/>
            </a:pPr>
            <a:r>
              <a:rPr lang="nl-NL" sz="2300" dirty="0"/>
              <a:t>…</a:t>
            </a:r>
          </a:p>
          <a:p>
            <a:endParaRPr lang="nl-NL" sz="1100" dirty="0"/>
          </a:p>
          <a:p>
            <a:pPr marL="285750" indent="-285750">
              <a:buFont typeface="Arial" panose="020B0604020202020204" pitchFamily="34" charset="0"/>
              <a:buChar char="•"/>
            </a:pPr>
            <a:r>
              <a:rPr lang="nl-NL" sz="2300" dirty="0"/>
              <a:t>Beredeneer aan de hand van het systeemmodel wat er gebeurt met de populatie </a:t>
            </a:r>
            <a:r>
              <a:rPr lang="nl-NL" sz="2300" dirty="0" err="1"/>
              <a:t>stellerzeekoeien</a:t>
            </a:r>
            <a:r>
              <a:rPr lang="nl-NL" sz="2300" dirty="0"/>
              <a:t> wanneer er jacht plaatsvindt op zeeotters. De effecten op de verschillende componenten kun je met pijlen en/of met + en - aangeven in het systeemmodel.</a:t>
            </a:r>
          </a:p>
        </p:txBody>
      </p:sp>
      <p:sp>
        <p:nvSpPr>
          <p:cNvPr id="5" name="Tekstvak 4">
            <a:extLst>
              <a:ext uri="{FF2B5EF4-FFF2-40B4-BE49-F238E27FC236}">
                <a16:creationId xmlns:a16="http://schemas.microsoft.com/office/drawing/2014/main" id="{35E48D76-4476-4A42-A9E3-E5F89018BAC7}"/>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2999619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D45A8C1C-C48F-9045-9BA6-83A5FF256CF9}"/>
              </a:ext>
            </a:extLst>
          </p:cNvPr>
          <p:cNvSpPr/>
          <p:nvPr/>
        </p:nvSpPr>
        <p:spPr>
          <a:xfrm>
            <a:off x="1925275" y="567333"/>
            <a:ext cx="8344623" cy="472440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vaal 4">
            <a:extLst>
              <a:ext uri="{FF2B5EF4-FFF2-40B4-BE49-F238E27FC236}">
                <a16:creationId xmlns:a16="http://schemas.microsoft.com/office/drawing/2014/main" id="{CBEB455A-9282-884F-B3FE-90A8CE8A7EF9}"/>
              </a:ext>
            </a:extLst>
          </p:cNvPr>
          <p:cNvSpPr/>
          <p:nvPr/>
        </p:nvSpPr>
        <p:spPr>
          <a:xfrm>
            <a:off x="2514528" y="2777663"/>
            <a:ext cx="1955036"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zeeotters</a:t>
            </a:r>
            <a:endParaRPr lang="nl-NL" sz="1200" dirty="0"/>
          </a:p>
        </p:txBody>
      </p:sp>
      <p:sp>
        <p:nvSpPr>
          <p:cNvPr id="7" name="Ovaal 6">
            <a:extLst>
              <a:ext uri="{FF2B5EF4-FFF2-40B4-BE49-F238E27FC236}">
                <a16:creationId xmlns:a16="http://schemas.microsoft.com/office/drawing/2014/main" id="{52858A78-554A-E34E-A5C9-A62C1C745F9F}"/>
              </a:ext>
            </a:extLst>
          </p:cNvPr>
          <p:cNvSpPr/>
          <p:nvPr/>
        </p:nvSpPr>
        <p:spPr>
          <a:xfrm>
            <a:off x="4165442" y="1592660"/>
            <a:ext cx="2132013"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zee-egels</a:t>
            </a:r>
            <a:endParaRPr lang="nl-NL" sz="1200" dirty="0"/>
          </a:p>
        </p:txBody>
      </p:sp>
      <p:sp>
        <p:nvSpPr>
          <p:cNvPr id="9" name="Ovaal 8">
            <a:extLst>
              <a:ext uri="{FF2B5EF4-FFF2-40B4-BE49-F238E27FC236}">
                <a16:creationId xmlns:a16="http://schemas.microsoft.com/office/drawing/2014/main" id="{979CAB24-43E2-314F-9E57-D98E102AE58A}"/>
              </a:ext>
            </a:extLst>
          </p:cNvPr>
          <p:cNvSpPr/>
          <p:nvPr/>
        </p:nvSpPr>
        <p:spPr>
          <a:xfrm>
            <a:off x="7168197" y="1892499"/>
            <a:ext cx="2476503" cy="1037034"/>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kelpwouden</a:t>
            </a:r>
          </a:p>
          <a:p>
            <a:pPr algn="ctr"/>
            <a:r>
              <a:rPr lang="nl-NL" sz="2400" dirty="0"/>
              <a:t>(bruinwier)</a:t>
            </a:r>
            <a:endParaRPr lang="nl-NL" sz="1200" dirty="0"/>
          </a:p>
        </p:txBody>
      </p:sp>
      <p:sp>
        <p:nvSpPr>
          <p:cNvPr id="10" name="Ovaal 9">
            <a:extLst>
              <a:ext uri="{FF2B5EF4-FFF2-40B4-BE49-F238E27FC236}">
                <a16:creationId xmlns:a16="http://schemas.microsoft.com/office/drawing/2014/main" id="{BC53BF57-31B7-E448-932D-043F6E9BCAC2}"/>
              </a:ext>
            </a:extLst>
          </p:cNvPr>
          <p:cNvSpPr/>
          <p:nvPr/>
        </p:nvSpPr>
        <p:spPr>
          <a:xfrm>
            <a:off x="6358063" y="3853345"/>
            <a:ext cx="2760664"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err="1"/>
              <a:t>stellerzeekoe</a:t>
            </a:r>
            <a:endParaRPr lang="nl-NL" sz="1200" dirty="0"/>
          </a:p>
        </p:txBody>
      </p:sp>
      <p:sp>
        <p:nvSpPr>
          <p:cNvPr id="11" name="Ovaal 10">
            <a:extLst>
              <a:ext uri="{FF2B5EF4-FFF2-40B4-BE49-F238E27FC236}">
                <a16:creationId xmlns:a16="http://schemas.microsoft.com/office/drawing/2014/main" id="{BC9E4B7C-2C11-DD4D-94FE-2FF9D8C0F4FF}"/>
              </a:ext>
            </a:extLst>
          </p:cNvPr>
          <p:cNvSpPr/>
          <p:nvPr/>
        </p:nvSpPr>
        <p:spPr>
          <a:xfrm>
            <a:off x="4628356" y="2822157"/>
            <a:ext cx="2132013" cy="10863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andere zeedieren</a:t>
            </a:r>
            <a:endParaRPr lang="nl-NL" sz="1200" dirty="0"/>
          </a:p>
        </p:txBody>
      </p:sp>
      <p:cxnSp>
        <p:nvCxnSpPr>
          <p:cNvPr id="29" name="Rechte verbindingslijn met pijl 28">
            <a:extLst>
              <a:ext uri="{FF2B5EF4-FFF2-40B4-BE49-F238E27FC236}">
                <a16:creationId xmlns:a16="http://schemas.microsoft.com/office/drawing/2014/main" id="{8C96758E-FC50-3544-A1EB-A7934ACDC612}"/>
              </a:ext>
            </a:extLst>
          </p:cNvPr>
          <p:cNvCxnSpPr>
            <a:stCxn id="7" idx="6"/>
          </p:cNvCxnSpPr>
          <p:nvPr/>
        </p:nvCxnSpPr>
        <p:spPr>
          <a:xfrm>
            <a:off x="6297455" y="1925638"/>
            <a:ext cx="870742" cy="332978"/>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3AB55036-F99B-8B41-B955-10B26182ABD0}"/>
              </a:ext>
            </a:extLst>
          </p:cNvPr>
          <p:cNvCxnSpPr>
            <a:cxnSpLocks/>
            <a:stCxn id="5" idx="0"/>
            <a:endCxn id="7" idx="2"/>
          </p:cNvCxnSpPr>
          <p:nvPr/>
        </p:nvCxnSpPr>
        <p:spPr>
          <a:xfrm flipV="1">
            <a:off x="3492046" y="1925638"/>
            <a:ext cx="673396" cy="852025"/>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D6B8AA34-0B54-C84E-8CD0-09D9DF683621}"/>
              </a:ext>
            </a:extLst>
          </p:cNvPr>
          <p:cNvCxnSpPr>
            <a:cxnSpLocks/>
            <a:stCxn id="9" idx="4"/>
          </p:cNvCxnSpPr>
          <p:nvPr/>
        </p:nvCxnSpPr>
        <p:spPr>
          <a:xfrm>
            <a:off x="8406449" y="2929533"/>
            <a:ext cx="23019" cy="978942"/>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FAB0C4CC-FF24-C74D-90F4-033408D2D000}"/>
              </a:ext>
            </a:extLst>
          </p:cNvPr>
          <p:cNvCxnSpPr>
            <a:cxnSpLocks/>
            <a:stCxn id="11" idx="7"/>
            <a:endCxn id="9" idx="3"/>
          </p:cNvCxnSpPr>
          <p:nvPr/>
        </p:nvCxnSpPr>
        <p:spPr>
          <a:xfrm flipV="1">
            <a:off x="6448143" y="2777663"/>
            <a:ext cx="1082729" cy="203582"/>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Pijl links 39">
            <a:extLst>
              <a:ext uri="{FF2B5EF4-FFF2-40B4-BE49-F238E27FC236}">
                <a16:creationId xmlns:a16="http://schemas.microsoft.com/office/drawing/2014/main" id="{A7E088C1-68EC-EB46-9A65-40FD04AD05CB}"/>
              </a:ext>
            </a:extLst>
          </p:cNvPr>
          <p:cNvSpPr/>
          <p:nvPr/>
        </p:nvSpPr>
        <p:spPr>
          <a:xfrm>
            <a:off x="1307563" y="2805428"/>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Pijl links 41">
            <a:extLst>
              <a:ext uri="{FF2B5EF4-FFF2-40B4-BE49-F238E27FC236}">
                <a16:creationId xmlns:a16="http://schemas.microsoft.com/office/drawing/2014/main" id="{1E6E1C8E-2ABF-564D-B7D0-F5C1F9ED73F1}"/>
              </a:ext>
            </a:extLst>
          </p:cNvPr>
          <p:cNvSpPr/>
          <p:nvPr/>
        </p:nvSpPr>
        <p:spPr>
          <a:xfrm>
            <a:off x="9757016" y="2810256"/>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Tekstvak 42">
            <a:extLst>
              <a:ext uri="{FF2B5EF4-FFF2-40B4-BE49-F238E27FC236}">
                <a16:creationId xmlns:a16="http://schemas.microsoft.com/office/drawing/2014/main" id="{0E2CD662-68D1-AB40-83E2-07BC7619A647}"/>
              </a:ext>
            </a:extLst>
          </p:cNvPr>
          <p:cNvSpPr txBox="1"/>
          <p:nvPr/>
        </p:nvSpPr>
        <p:spPr>
          <a:xfrm>
            <a:off x="285966" y="2695142"/>
            <a:ext cx="1021597" cy="830997"/>
          </a:xfrm>
          <a:prstGeom prst="rect">
            <a:avLst/>
          </a:prstGeom>
          <a:noFill/>
        </p:spPr>
        <p:txBody>
          <a:bodyPr wrap="square" lIns="0" tIns="0" rIns="0" bIns="0" rtlCol="0">
            <a:spAutoFit/>
          </a:bodyPr>
          <a:lstStyle/>
          <a:p>
            <a:pPr algn="ctr"/>
            <a:r>
              <a:rPr lang="nl-NL" dirty="0">
                <a:solidFill>
                  <a:srgbClr val="1D71B9"/>
                </a:solidFill>
              </a:rPr>
              <a:t>O</a:t>
            </a:r>
            <a:r>
              <a:rPr lang="nl-NL" baseline="-25000" dirty="0">
                <a:solidFill>
                  <a:srgbClr val="1D71B9"/>
                </a:solidFill>
              </a:rPr>
              <a:t>2</a:t>
            </a:r>
            <a:r>
              <a:rPr lang="nl-NL" dirty="0">
                <a:solidFill>
                  <a:srgbClr val="1D71B9"/>
                </a:solidFill>
              </a:rPr>
              <a:t>, CO</a:t>
            </a:r>
            <a:r>
              <a:rPr lang="nl-NL" baseline="-25000" dirty="0">
                <a:solidFill>
                  <a:srgbClr val="1D71B9"/>
                </a:solidFill>
              </a:rPr>
              <a:t>2</a:t>
            </a:r>
            <a:r>
              <a:rPr lang="nl-NL" dirty="0">
                <a:solidFill>
                  <a:srgbClr val="1D71B9"/>
                </a:solidFill>
              </a:rPr>
              <a:t>, H</a:t>
            </a:r>
            <a:r>
              <a:rPr lang="nl-NL" baseline="-25000" dirty="0">
                <a:solidFill>
                  <a:srgbClr val="1D71B9"/>
                </a:solidFill>
              </a:rPr>
              <a:t>2</a:t>
            </a:r>
            <a:r>
              <a:rPr lang="nl-NL" dirty="0">
                <a:solidFill>
                  <a:srgbClr val="1D71B9"/>
                </a:solidFill>
              </a:rPr>
              <a:t>O, </a:t>
            </a:r>
          </a:p>
          <a:p>
            <a:pPr algn="ctr"/>
            <a:r>
              <a:rPr lang="nl-NL" dirty="0">
                <a:solidFill>
                  <a:srgbClr val="1D71B9"/>
                </a:solidFill>
              </a:rPr>
              <a:t>licht</a:t>
            </a:r>
          </a:p>
        </p:txBody>
      </p:sp>
      <p:sp>
        <p:nvSpPr>
          <p:cNvPr id="44" name="Tekstvak 43">
            <a:extLst>
              <a:ext uri="{FF2B5EF4-FFF2-40B4-BE49-F238E27FC236}">
                <a16:creationId xmlns:a16="http://schemas.microsoft.com/office/drawing/2014/main" id="{1DF406D5-0E10-D245-BF38-D70221E1D283}"/>
              </a:ext>
            </a:extLst>
          </p:cNvPr>
          <p:cNvSpPr txBox="1"/>
          <p:nvPr/>
        </p:nvSpPr>
        <p:spPr>
          <a:xfrm>
            <a:off x="10600129" y="2731597"/>
            <a:ext cx="1211218" cy="830997"/>
          </a:xfrm>
          <a:prstGeom prst="rect">
            <a:avLst/>
          </a:prstGeom>
          <a:noFill/>
        </p:spPr>
        <p:txBody>
          <a:bodyPr wrap="square" lIns="0" tIns="0" rIns="0" bIns="0" rtlCol="0">
            <a:spAutoFit/>
          </a:bodyPr>
          <a:lstStyle/>
          <a:p>
            <a:pPr algn="ctr"/>
            <a:r>
              <a:rPr lang="nl-NL" dirty="0">
                <a:solidFill>
                  <a:srgbClr val="1D71B9"/>
                </a:solidFill>
              </a:rPr>
              <a:t>O</a:t>
            </a:r>
            <a:r>
              <a:rPr lang="nl-NL" baseline="-25000" dirty="0">
                <a:solidFill>
                  <a:srgbClr val="1D71B9"/>
                </a:solidFill>
              </a:rPr>
              <a:t>2</a:t>
            </a:r>
            <a:r>
              <a:rPr lang="nl-NL" dirty="0">
                <a:solidFill>
                  <a:srgbClr val="1D71B9"/>
                </a:solidFill>
              </a:rPr>
              <a:t>, CO</a:t>
            </a:r>
            <a:r>
              <a:rPr lang="nl-NL" baseline="-25000" dirty="0">
                <a:solidFill>
                  <a:srgbClr val="1D71B9"/>
                </a:solidFill>
              </a:rPr>
              <a:t>2</a:t>
            </a:r>
            <a:r>
              <a:rPr lang="nl-NL" dirty="0">
                <a:solidFill>
                  <a:srgbClr val="1D71B9"/>
                </a:solidFill>
              </a:rPr>
              <a:t>, H</a:t>
            </a:r>
            <a:r>
              <a:rPr lang="nl-NL" baseline="-25000" dirty="0">
                <a:solidFill>
                  <a:srgbClr val="1D71B9"/>
                </a:solidFill>
              </a:rPr>
              <a:t>2</a:t>
            </a:r>
            <a:r>
              <a:rPr lang="nl-NL" dirty="0">
                <a:solidFill>
                  <a:srgbClr val="1D71B9"/>
                </a:solidFill>
              </a:rPr>
              <a:t>O,</a:t>
            </a:r>
          </a:p>
          <a:p>
            <a:pPr algn="ctr"/>
            <a:r>
              <a:rPr lang="nl-NL" dirty="0">
                <a:solidFill>
                  <a:srgbClr val="1D71B9"/>
                </a:solidFill>
              </a:rPr>
              <a:t>warmte</a:t>
            </a:r>
          </a:p>
        </p:txBody>
      </p:sp>
      <p:sp>
        <p:nvSpPr>
          <p:cNvPr id="47" name="Pijl omhoog 46">
            <a:extLst>
              <a:ext uri="{FF2B5EF4-FFF2-40B4-BE49-F238E27FC236}">
                <a16:creationId xmlns:a16="http://schemas.microsoft.com/office/drawing/2014/main" id="{DEB9F9AB-EFD1-A14C-95B8-5F457FF58331}"/>
              </a:ext>
            </a:extLst>
          </p:cNvPr>
          <p:cNvSpPr/>
          <p:nvPr/>
        </p:nvSpPr>
        <p:spPr>
          <a:xfrm rot="10800000">
            <a:off x="4096747" y="2759265"/>
            <a:ext cx="252681" cy="635006"/>
          </a:xfrm>
          <a:prstGeom prst="upArrow">
            <a:avLst/>
          </a:prstGeom>
          <a:solidFill>
            <a:srgbClr val="1D71BA"/>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Pijl omhoog 47">
            <a:extLst>
              <a:ext uri="{FF2B5EF4-FFF2-40B4-BE49-F238E27FC236}">
                <a16:creationId xmlns:a16="http://schemas.microsoft.com/office/drawing/2014/main" id="{98E3AD3B-C0DC-6041-9EF1-926EBCF7CD9F}"/>
              </a:ext>
            </a:extLst>
          </p:cNvPr>
          <p:cNvSpPr/>
          <p:nvPr/>
        </p:nvSpPr>
        <p:spPr>
          <a:xfrm>
            <a:off x="5961699" y="1575518"/>
            <a:ext cx="252681" cy="635006"/>
          </a:xfrm>
          <a:prstGeom prst="upArrow">
            <a:avLst/>
          </a:prstGeom>
          <a:solidFill>
            <a:srgbClr val="1D71BA"/>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Pijl omhoog 49">
            <a:extLst>
              <a:ext uri="{FF2B5EF4-FFF2-40B4-BE49-F238E27FC236}">
                <a16:creationId xmlns:a16="http://schemas.microsoft.com/office/drawing/2014/main" id="{71213AA6-7FE0-6C4F-8338-5EC23217F789}"/>
              </a:ext>
            </a:extLst>
          </p:cNvPr>
          <p:cNvSpPr/>
          <p:nvPr/>
        </p:nvSpPr>
        <p:spPr>
          <a:xfrm rot="10800000">
            <a:off x="9229291" y="2034147"/>
            <a:ext cx="252681" cy="635006"/>
          </a:xfrm>
          <a:prstGeom prst="upArrow">
            <a:avLst/>
          </a:prstGeom>
          <a:solidFill>
            <a:srgbClr val="1D71BA"/>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1" name="Pijl omhoog 50">
            <a:extLst>
              <a:ext uri="{FF2B5EF4-FFF2-40B4-BE49-F238E27FC236}">
                <a16:creationId xmlns:a16="http://schemas.microsoft.com/office/drawing/2014/main" id="{B4E755E1-5254-AE43-BE69-B11893E9BAF3}"/>
              </a:ext>
            </a:extLst>
          </p:cNvPr>
          <p:cNvSpPr/>
          <p:nvPr/>
        </p:nvSpPr>
        <p:spPr>
          <a:xfrm rot="10800000">
            <a:off x="8695891" y="3853345"/>
            <a:ext cx="252681" cy="635006"/>
          </a:xfrm>
          <a:prstGeom prst="upArrow">
            <a:avLst/>
          </a:prstGeom>
          <a:solidFill>
            <a:srgbClr val="1D71BA"/>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2" name="Pijl omhoog 51">
            <a:extLst>
              <a:ext uri="{FF2B5EF4-FFF2-40B4-BE49-F238E27FC236}">
                <a16:creationId xmlns:a16="http://schemas.microsoft.com/office/drawing/2014/main" id="{2513940F-2BC9-8042-9DA0-79E71DD0AA8F}"/>
              </a:ext>
            </a:extLst>
          </p:cNvPr>
          <p:cNvSpPr/>
          <p:nvPr/>
        </p:nvSpPr>
        <p:spPr>
          <a:xfrm rot="10800000">
            <a:off x="6296359" y="3056716"/>
            <a:ext cx="252681" cy="635006"/>
          </a:xfrm>
          <a:prstGeom prst="upArrow">
            <a:avLst/>
          </a:prstGeom>
          <a:solidFill>
            <a:srgbClr val="1D71BA"/>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3" name="Tekstvak 52">
            <a:extLst>
              <a:ext uri="{FF2B5EF4-FFF2-40B4-BE49-F238E27FC236}">
                <a16:creationId xmlns:a16="http://schemas.microsoft.com/office/drawing/2014/main" id="{C388B907-6BE1-1A4F-A2E6-775ECD364C3D}"/>
              </a:ext>
            </a:extLst>
          </p:cNvPr>
          <p:cNvSpPr txBox="1"/>
          <p:nvPr/>
        </p:nvSpPr>
        <p:spPr>
          <a:xfrm>
            <a:off x="8406448" y="4954893"/>
            <a:ext cx="3086100" cy="830997"/>
          </a:xfrm>
          <a:prstGeom prst="rect">
            <a:avLst/>
          </a:prstGeom>
          <a:noFill/>
        </p:spPr>
        <p:txBody>
          <a:bodyPr wrap="square" lIns="0" tIns="0" rIns="0" bIns="0" rtlCol="0">
            <a:spAutoFit/>
          </a:bodyPr>
          <a:lstStyle/>
          <a:p>
            <a:pPr algn="ctr"/>
            <a:r>
              <a:rPr lang="nl-NL" u="sng" dirty="0">
                <a:solidFill>
                  <a:srgbClr val="1D71BA"/>
                </a:solidFill>
              </a:rPr>
              <a:t>Aquatisch ecosysteem Monterey Bay, Californië</a:t>
            </a:r>
          </a:p>
          <a:p>
            <a:endParaRPr lang="nl-NL" dirty="0"/>
          </a:p>
        </p:txBody>
      </p:sp>
      <p:sp>
        <p:nvSpPr>
          <p:cNvPr id="58" name="Tekstvak 57">
            <a:extLst>
              <a:ext uri="{FF2B5EF4-FFF2-40B4-BE49-F238E27FC236}">
                <a16:creationId xmlns:a16="http://schemas.microsoft.com/office/drawing/2014/main" id="{00E118A5-EAB8-6948-9FA2-AEA7C8EBE876}"/>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422861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50" grpId="0" animBg="1"/>
      <p:bldP spid="51" grpId="0" animBg="1"/>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C17D8-D58B-A143-A50C-AE2147F8D850}"/>
              </a:ext>
            </a:extLst>
          </p:cNvPr>
          <p:cNvSpPr>
            <a:spLocks noGrp="1"/>
          </p:cNvSpPr>
          <p:nvPr>
            <p:ph type="ctrTitle"/>
          </p:nvPr>
        </p:nvSpPr>
        <p:spPr>
          <a:xfrm>
            <a:off x="1479798" y="1271477"/>
            <a:ext cx="7559675" cy="1253617"/>
          </a:xfrm>
        </p:spPr>
        <p:txBody>
          <a:bodyPr/>
          <a:lstStyle/>
          <a:p>
            <a:r>
              <a:rPr lang="nl-NL" dirty="0"/>
              <a:t>Zelf aan de slag!</a:t>
            </a:r>
          </a:p>
        </p:txBody>
      </p:sp>
      <p:sp>
        <p:nvSpPr>
          <p:cNvPr id="6" name="Tekstvak 5">
            <a:extLst>
              <a:ext uri="{FF2B5EF4-FFF2-40B4-BE49-F238E27FC236}">
                <a16:creationId xmlns:a16="http://schemas.microsoft.com/office/drawing/2014/main" id="{FA3F8797-B137-B74E-B5A8-0D1101548656}"/>
              </a:ext>
            </a:extLst>
          </p:cNvPr>
          <p:cNvSpPr txBox="1"/>
          <p:nvPr/>
        </p:nvSpPr>
        <p:spPr>
          <a:xfrm>
            <a:off x="1479798" y="1898286"/>
            <a:ext cx="9726084" cy="406265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nl-NL" sz="2400" dirty="0"/>
              <a:t>Examen HAVO, 2017, tijdvak 2: Vissen gedrogeerd door afvalwater (blz. 5)</a:t>
            </a:r>
          </a:p>
          <a:p>
            <a:pPr marL="285750" indent="-285750">
              <a:buFont typeface="Arial" panose="020B0604020202020204" pitchFamily="34" charset="0"/>
              <a:buChar char="•"/>
            </a:pPr>
            <a:r>
              <a:rPr lang="nl-NL" sz="2400" dirty="0"/>
              <a:t>Deels ingevuld systeemmodel</a:t>
            </a:r>
          </a:p>
          <a:p>
            <a:endParaRPr lang="nl-NL" sz="2400" dirty="0"/>
          </a:p>
          <a:p>
            <a:pPr marL="285750" indent="-285750">
              <a:buFont typeface="Arial" panose="020B0604020202020204" pitchFamily="34" charset="0"/>
              <a:buChar char="•"/>
            </a:pPr>
            <a:r>
              <a:rPr lang="nl-NL" sz="2400" dirty="0"/>
              <a:t>Lees de tekst van de examenvraag</a:t>
            </a:r>
          </a:p>
          <a:p>
            <a:pPr marL="285750" indent="-285750">
              <a:buFont typeface="Arial" panose="020B0604020202020204" pitchFamily="34" charset="0"/>
              <a:buChar char="•"/>
            </a:pPr>
            <a:r>
              <a:rPr lang="nl-NL" sz="2400" b="1" dirty="0"/>
              <a:t>Geef de route van Oxazepam van inname van de mens tot de inname van de baars weer in het systeemmodel</a:t>
            </a:r>
          </a:p>
          <a:p>
            <a:pPr marL="285750" indent="-285750">
              <a:buFont typeface="Arial" panose="020B0604020202020204" pitchFamily="34" charset="0"/>
              <a:buChar char="•"/>
            </a:pPr>
            <a:r>
              <a:rPr lang="nl-NL" sz="2400" dirty="0"/>
              <a:t>Iemand heeft een overdosis Oxazepam genomen. De huisarts adviseert veel water te drinken. Welke mechanismen vinden er dan op orgaanniveau (per </a:t>
            </a:r>
            <a:r>
              <a:rPr lang="nl-NL" sz="2400" dirty="0" err="1"/>
              <a:t>niereenheid</a:t>
            </a:r>
            <a:r>
              <a:rPr lang="nl-NL" sz="2400" dirty="0"/>
              <a:t>) plaats?</a:t>
            </a:r>
          </a:p>
          <a:p>
            <a:pPr marL="285750" indent="-285750">
              <a:buFont typeface="Arial" panose="020B0604020202020204" pitchFamily="34" charset="0"/>
              <a:buChar char="•"/>
            </a:pPr>
            <a:endParaRPr lang="nl-NL" sz="2400" dirty="0"/>
          </a:p>
          <a:p>
            <a:pPr lvl="1"/>
            <a:endParaRPr lang="nl-NL" sz="2400" dirty="0"/>
          </a:p>
        </p:txBody>
      </p:sp>
      <p:sp>
        <p:nvSpPr>
          <p:cNvPr id="4" name="Tekstvak 3">
            <a:extLst>
              <a:ext uri="{FF2B5EF4-FFF2-40B4-BE49-F238E27FC236}">
                <a16:creationId xmlns:a16="http://schemas.microsoft.com/office/drawing/2014/main" id="{986FB9D6-7A9D-EB42-A560-F52A8EF85458}"/>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1561662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al 38">
            <a:extLst>
              <a:ext uri="{FF2B5EF4-FFF2-40B4-BE49-F238E27FC236}">
                <a16:creationId xmlns:a16="http://schemas.microsoft.com/office/drawing/2014/main" id="{C71D5703-A323-4E42-BB3A-A0FCA190D3CF}"/>
              </a:ext>
            </a:extLst>
          </p:cNvPr>
          <p:cNvSpPr/>
          <p:nvPr/>
        </p:nvSpPr>
        <p:spPr>
          <a:xfrm>
            <a:off x="3836556" y="486614"/>
            <a:ext cx="6441113" cy="2462878"/>
          </a:xfrm>
          <a:prstGeom prst="ellipse">
            <a:avLst/>
          </a:prstGeom>
          <a:solidFill>
            <a:schemeClr val="accent6">
              <a:lumMod val="20000"/>
              <a:lumOff val="80000"/>
            </a:schemeClr>
          </a:solidFill>
          <a:ln>
            <a:solidFill>
              <a:srgbClr val="1D71B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04628AB4-9308-274A-8D9A-D2F4D6C4BAF6}"/>
              </a:ext>
            </a:extLst>
          </p:cNvPr>
          <p:cNvSpPr/>
          <p:nvPr/>
        </p:nvSpPr>
        <p:spPr>
          <a:xfrm>
            <a:off x="1363662" y="304800"/>
            <a:ext cx="9467850" cy="287655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vaal 4">
            <a:extLst>
              <a:ext uri="{FF2B5EF4-FFF2-40B4-BE49-F238E27FC236}">
                <a16:creationId xmlns:a16="http://schemas.microsoft.com/office/drawing/2014/main" id="{DF9C3B5A-A6BD-D54A-A26B-37CFA6C8D561}"/>
              </a:ext>
            </a:extLst>
          </p:cNvPr>
          <p:cNvSpPr/>
          <p:nvPr/>
        </p:nvSpPr>
        <p:spPr>
          <a:xfrm>
            <a:off x="1368698" y="3429000"/>
            <a:ext cx="4275419" cy="232410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A55CB889-25ED-9144-8261-019A40A2A28D}"/>
              </a:ext>
            </a:extLst>
          </p:cNvPr>
          <p:cNvSpPr/>
          <p:nvPr/>
        </p:nvSpPr>
        <p:spPr>
          <a:xfrm>
            <a:off x="2190749" y="868970"/>
            <a:ext cx="1606708"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visarend</a:t>
            </a:r>
            <a:endParaRPr lang="nl-NL" sz="1200" dirty="0"/>
          </a:p>
        </p:txBody>
      </p:sp>
      <p:sp>
        <p:nvSpPr>
          <p:cNvPr id="10" name="Ovaal 9">
            <a:extLst>
              <a:ext uri="{FF2B5EF4-FFF2-40B4-BE49-F238E27FC236}">
                <a16:creationId xmlns:a16="http://schemas.microsoft.com/office/drawing/2014/main" id="{DDC78E4C-F997-F545-A51D-21114D4CD183}"/>
              </a:ext>
            </a:extLst>
          </p:cNvPr>
          <p:cNvSpPr/>
          <p:nvPr/>
        </p:nvSpPr>
        <p:spPr>
          <a:xfrm>
            <a:off x="4596163" y="877381"/>
            <a:ext cx="1174513"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snoek</a:t>
            </a:r>
            <a:endParaRPr lang="nl-NL" sz="1200" dirty="0"/>
          </a:p>
        </p:txBody>
      </p:sp>
      <p:sp>
        <p:nvSpPr>
          <p:cNvPr id="12" name="Ovaal 11">
            <a:extLst>
              <a:ext uri="{FF2B5EF4-FFF2-40B4-BE49-F238E27FC236}">
                <a16:creationId xmlns:a16="http://schemas.microsoft.com/office/drawing/2014/main" id="{A0B8FA13-1C65-4143-84AB-30E393FFBCF1}"/>
              </a:ext>
            </a:extLst>
          </p:cNvPr>
          <p:cNvSpPr/>
          <p:nvPr/>
        </p:nvSpPr>
        <p:spPr>
          <a:xfrm>
            <a:off x="7995150" y="1771991"/>
            <a:ext cx="2029583" cy="521615"/>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jonge baars</a:t>
            </a:r>
            <a:endParaRPr lang="nl-NL" sz="1200" dirty="0"/>
          </a:p>
        </p:txBody>
      </p:sp>
      <p:sp>
        <p:nvSpPr>
          <p:cNvPr id="13" name="Ovaal 12">
            <a:extLst>
              <a:ext uri="{FF2B5EF4-FFF2-40B4-BE49-F238E27FC236}">
                <a16:creationId xmlns:a16="http://schemas.microsoft.com/office/drawing/2014/main" id="{5AA679BA-F938-1847-A630-576947DDA77A}"/>
              </a:ext>
            </a:extLst>
          </p:cNvPr>
          <p:cNvSpPr/>
          <p:nvPr/>
        </p:nvSpPr>
        <p:spPr>
          <a:xfrm>
            <a:off x="6008024" y="691116"/>
            <a:ext cx="1987126" cy="492645"/>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zoöplankton</a:t>
            </a:r>
            <a:endParaRPr lang="nl-NL" sz="1200" dirty="0"/>
          </a:p>
        </p:txBody>
      </p:sp>
      <p:sp>
        <p:nvSpPr>
          <p:cNvPr id="14" name="Ovaal 13">
            <a:extLst>
              <a:ext uri="{FF2B5EF4-FFF2-40B4-BE49-F238E27FC236}">
                <a16:creationId xmlns:a16="http://schemas.microsoft.com/office/drawing/2014/main" id="{7AD09EBD-6359-8745-9967-E9A5686E9D9E}"/>
              </a:ext>
            </a:extLst>
          </p:cNvPr>
          <p:cNvSpPr/>
          <p:nvPr/>
        </p:nvSpPr>
        <p:spPr>
          <a:xfrm>
            <a:off x="8211101" y="882966"/>
            <a:ext cx="1174513" cy="492674"/>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algen</a:t>
            </a:r>
            <a:endParaRPr lang="nl-NL" sz="1200" dirty="0"/>
          </a:p>
        </p:txBody>
      </p:sp>
      <p:sp>
        <p:nvSpPr>
          <p:cNvPr id="15" name="Ovaal 14">
            <a:extLst>
              <a:ext uri="{FF2B5EF4-FFF2-40B4-BE49-F238E27FC236}">
                <a16:creationId xmlns:a16="http://schemas.microsoft.com/office/drawing/2014/main" id="{658F66F5-28CC-A44A-A5E3-E87B069C9AC2}"/>
              </a:ext>
            </a:extLst>
          </p:cNvPr>
          <p:cNvSpPr/>
          <p:nvPr/>
        </p:nvSpPr>
        <p:spPr>
          <a:xfrm>
            <a:off x="6372129" y="1424121"/>
            <a:ext cx="1174513" cy="38009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alver</a:t>
            </a:r>
            <a:endParaRPr lang="nl-NL" sz="1200" dirty="0"/>
          </a:p>
        </p:txBody>
      </p:sp>
      <p:cxnSp>
        <p:nvCxnSpPr>
          <p:cNvPr id="35" name="Rechte verbindingslijn met pijl 34">
            <a:extLst>
              <a:ext uri="{FF2B5EF4-FFF2-40B4-BE49-F238E27FC236}">
                <a16:creationId xmlns:a16="http://schemas.microsoft.com/office/drawing/2014/main" id="{91B9FA56-6603-DA4D-AA2B-1690E56CF4AE}"/>
              </a:ext>
            </a:extLst>
          </p:cNvPr>
          <p:cNvCxnSpPr>
            <a:cxnSpLocks/>
            <a:stCxn id="8" idx="6"/>
            <a:endCxn id="10" idx="2"/>
          </p:cNvCxnSpPr>
          <p:nvPr/>
        </p:nvCxnSpPr>
        <p:spPr>
          <a:xfrm>
            <a:off x="3797457" y="1201948"/>
            <a:ext cx="798706" cy="8411"/>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id="{ADA228A2-2FEC-FA43-B4BC-806260D4BE17}"/>
              </a:ext>
            </a:extLst>
          </p:cNvPr>
          <p:cNvCxnSpPr>
            <a:cxnSpLocks/>
            <a:stCxn id="57" idx="1"/>
            <a:endCxn id="10" idx="4"/>
          </p:cNvCxnSpPr>
          <p:nvPr/>
        </p:nvCxnSpPr>
        <p:spPr>
          <a:xfrm flipH="1" flipV="1">
            <a:off x="5183420" y="1543337"/>
            <a:ext cx="846218" cy="520268"/>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8CCA3F0F-90B4-1443-94C3-8CE607932E96}"/>
              </a:ext>
            </a:extLst>
          </p:cNvPr>
          <p:cNvCxnSpPr>
            <a:cxnSpLocks/>
            <a:stCxn id="56" idx="2"/>
            <a:endCxn id="5" idx="1"/>
          </p:cNvCxnSpPr>
          <p:nvPr/>
        </p:nvCxnSpPr>
        <p:spPr>
          <a:xfrm flipH="1">
            <a:off x="1994819" y="2262399"/>
            <a:ext cx="375012" cy="1506958"/>
          </a:xfrm>
          <a:prstGeom prst="line">
            <a:avLst/>
          </a:prstGeom>
          <a:ln>
            <a:solidFill>
              <a:srgbClr val="1D71B9"/>
            </a:solidFill>
            <a:prstDash val="sysDash"/>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97B3946B-DE5E-134B-BD0A-FCAC2600CAF1}"/>
              </a:ext>
            </a:extLst>
          </p:cNvPr>
          <p:cNvCxnSpPr>
            <a:cxnSpLocks/>
            <a:endCxn id="5" idx="7"/>
          </p:cNvCxnSpPr>
          <p:nvPr/>
        </p:nvCxnSpPr>
        <p:spPr>
          <a:xfrm>
            <a:off x="3446917" y="2208612"/>
            <a:ext cx="1571079" cy="1560745"/>
          </a:xfrm>
          <a:prstGeom prst="line">
            <a:avLst/>
          </a:prstGeom>
          <a:ln>
            <a:solidFill>
              <a:srgbClr val="1D71B9"/>
            </a:solidFill>
            <a:prstDash val="sysDash"/>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49578902-96D6-F247-9502-52634C036CB1}"/>
              </a:ext>
            </a:extLst>
          </p:cNvPr>
          <p:cNvCxnSpPr>
            <a:cxnSpLocks/>
            <a:stCxn id="57" idx="2"/>
            <a:endCxn id="96" idx="1"/>
          </p:cNvCxnSpPr>
          <p:nvPr/>
        </p:nvCxnSpPr>
        <p:spPr>
          <a:xfrm>
            <a:off x="5735806" y="2299056"/>
            <a:ext cx="3684293" cy="1667140"/>
          </a:xfrm>
          <a:prstGeom prst="line">
            <a:avLst/>
          </a:prstGeom>
          <a:ln>
            <a:solidFill>
              <a:srgbClr val="1D71B9"/>
            </a:solidFill>
            <a:prstDash val="sysDash"/>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8FDC4025-4FEE-D443-B648-1C193D32F4B9}"/>
              </a:ext>
            </a:extLst>
          </p:cNvPr>
          <p:cNvCxnSpPr>
            <a:cxnSpLocks/>
            <a:stCxn id="57" idx="6"/>
            <a:endCxn id="96" idx="7"/>
          </p:cNvCxnSpPr>
          <p:nvPr/>
        </p:nvCxnSpPr>
        <p:spPr>
          <a:xfrm>
            <a:off x="7742214" y="2299056"/>
            <a:ext cx="2835743" cy="1667140"/>
          </a:xfrm>
          <a:prstGeom prst="line">
            <a:avLst/>
          </a:prstGeom>
          <a:ln>
            <a:solidFill>
              <a:srgbClr val="1D71B9"/>
            </a:solidFill>
            <a:prstDash val="sysDash"/>
          </a:ln>
        </p:spPr>
        <p:style>
          <a:lnRef idx="1">
            <a:schemeClr val="accent1"/>
          </a:lnRef>
          <a:fillRef idx="0">
            <a:schemeClr val="accent1"/>
          </a:fillRef>
          <a:effectRef idx="0">
            <a:schemeClr val="accent1"/>
          </a:effectRef>
          <a:fontRef idx="minor">
            <a:schemeClr val="tx1"/>
          </a:fontRef>
        </p:style>
      </p:cxnSp>
      <p:sp>
        <p:nvSpPr>
          <p:cNvPr id="60" name="Pijl links 59">
            <a:extLst>
              <a:ext uri="{FF2B5EF4-FFF2-40B4-BE49-F238E27FC236}">
                <a16:creationId xmlns:a16="http://schemas.microsoft.com/office/drawing/2014/main" id="{DFFAAC3C-DCA6-4841-B259-20216662FF34}"/>
              </a:ext>
            </a:extLst>
          </p:cNvPr>
          <p:cNvSpPr/>
          <p:nvPr/>
        </p:nvSpPr>
        <p:spPr>
          <a:xfrm>
            <a:off x="925086" y="1409109"/>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Pijl links 60">
            <a:extLst>
              <a:ext uri="{FF2B5EF4-FFF2-40B4-BE49-F238E27FC236}">
                <a16:creationId xmlns:a16="http://schemas.microsoft.com/office/drawing/2014/main" id="{2270B24B-2609-8A4D-83AA-40561D516102}"/>
              </a:ext>
            </a:extLst>
          </p:cNvPr>
          <p:cNvSpPr/>
          <p:nvPr/>
        </p:nvSpPr>
        <p:spPr>
          <a:xfrm>
            <a:off x="10374065" y="1496615"/>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Tekstvak 61">
            <a:extLst>
              <a:ext uri="{FF2B5EF4-FFF2-40B4-BE49-F238E27FC236}">
                <a16:creationId xmlns:a16="http://schemas.microsoft.com/office/drawing/2014/main" id="{1C666AAC-4F3E-9044-AD1C-8A72CEBE8D6D}"/>
              </a:ext>
            </a:extLst>
          </p:cNvPr>
          <p:cNvSpPr txBox="1"/>
          <p:nvPr/>
        </p:nvSpPr>
        <p:spPr>
          <a:xfrm>
            <a:off x="247473" y="1178526"/>
            <a:ext cx="538277" cy="1107996"/>
          </a:xfrm>
          <a:prstGeom prst="rect">
            <a:avLst/>
          </a:prstGeom>
          <a:noFill/>
        </p:spPr>
        <p:txBody>
          <a:bodyPr wrap="square" lIns="0" tIns="0" rIns="0" bIns="0" rtlCol="0">
            <a:spAutoFit/>
          </a:bodyPr>
          <a:lstStyle/>
          <a:p>
            <a:pPr algn="ctr"/>
            <a:r>
              <a:rPr lang="nl-NL" dirty="0">
                <a:solidFill>
                  <a:srgbClr val="1D71B9"/>
                </a:solidFill>
              </a:rPr>
              <a:t>O</a:t>
            </a:r>
            <a:r>
              <a:rPr lang="nl-NL" baseline="-25000" dirty="0">
                <a:solidFill>
                  <a:srgbClr val="1D71B9"/>
                </a:solidFill>
              </a:rPr>
              <a:t>2</a:t>
            </a:r>
            <a:r>
              <a:rPr lang="nl-NL" dirty="0">
                <a:solidFill>
                  <a:srgbClr val="1D71B9"/>
                </a:solidFill>
              </a:rPr>
              <a:t>, CO</a:t>
            </a:r>
            <a:r>
              <a:rPr lang="nl-NL" baseline="-25000" dirty="0">
                <a:solidFill>
                  <a:srgbClr val="1D71B9"/>
                </a:solidFill>
              </a:rPr>
              <a:t>2</a:t>
            </a:r>
            <a:r>
              <a:rPr lang="nl-NL" dirty="0">
                <a:solidFill>
                  <a:srgbClr val="1D71B9"/>
                </a:solidFill>
              </a:rPr>
              <a:t>, H</a:t>
            </a:r>
            <a:r>
              <a:rPr lang="nl-NL" baseline="-25000" dirty="0">
                <a:solidFill>
                  <a:srgbClr val="1D71B9"/>
                </a:solidFill>
              </a:rPr>
              <a:t>2</a:t>
            </a:r>
            <a:r>
              <a:rPr lang="nl-NL" dirty="0">
                <a:solidFill>
                  <a:srgbClr val="1D71B9"/>
                </a:solidFill>
              </a:rPr>
              <a:t>O, </a:t>
            </a:r>
          </a:p>
          <a:p>
            <a:pPr algn="ctr"/>
            <a:r>
              <a:rPr lang="nl-NL" dirty="0">
                <a:solidFill>
                  <a:srgbClr val="1D71B9"/>
                </a:solidFill>
              </a:rPr>
              <a:t>licht</a:t>
            </a:r>
          </a:p>
        </p:txBody>
      </p:sp>
      <p:sp>
        <p:nvSpPr>
          <p:cNvPr id="63" name="Tekstvak 62">
            <a:extLst>
              <a:ext uri="{FF2B5EF4-FFF2-40B4-BE49-F238E27FC236}">
                <a16:creationId xmlns:a16="http://schemas.microsoft.com/office/drawing/2014/main" id="{41CB01AD-EF20-AC49-B94C-888B31D99EC4}"/>
              </a:ext>
            </a:extLst>
          </p:cNvPr>
          <p:cNvSpPr txBox="1"/>
          <p:nvPr/>
        </p:nvSpPr>
        <p:spPr>
          <a:xfrm>
            <a:off x="11316319" y="1263315"/>
            <a:ext cx="767891" cy="1107996"/>
          </a:xfrm>
          <a:prstGeom prst="rect">
            <a:avLst/>
          </a:prstGeom>
          <a:noFill/>
        </p:spPr>
        <p:txBody>
          <a:bodyPr wrap="square" lIns="0" tIns="0" rIns="0" bIns="0" rtlCol="0">
            <a:spAutoFit/>
          </a:bodyPr>
          <a:lstStyle/>
          <a:p>
            <a:pPr algn="ctr"/>
            <a:r>
              <a:rPr lang="nl-NL" dirty="0">
                <a:solidFill>
                  <a:srgbClr val="1D71B9"/>
                </a:solidFill>
              </a:rPr>
              <a:t>O</a:t>
            </a:r>
            <a:r>
              <a:rPr lang="nl-NL" baseline="-25000" dirty="0">
                <a:solidFill>
                  <a:srgbClr val="1D71B9"/>
                </a:solidFill>
              </a:rPr>
              <a:t>2</a:t>
            </a:r>
            <a:r>
              <a:rPr lang="nl-NL" dirty="0">
                <a:solidFill>
                  <a:srgbClr val="1D71B9"/>
                </a:solidFill>
              </a:rPr>
              <a:t>,</a:t>
            </a:r>
          </a:p>
          <a:p>
            <a:pPr algn="ctr"/>
            <a:r>
              <a:rPr lang="nl-NL" dirty="0">
                <a:solidFill>
                  <a:srgbClr val="1D71B9"/>
                </a:solidFill>
              </a:rPr>
              <a:t>CO</a:t>
            </a:r>
            <a:r>
              <a:rPr lang="nl-NL" baseline="-25000" dirty="0">
                <a:solidFill>
                  <a:srgbClr val="1D71B9"/>
                </a:solidFill>
              </a:rPr>
              <a:t>2</a:t>
            </a:r>
            <a:r>
              <a:rPr lang="nl-NL" dirty="0">
                <a:solidFill>
                  <a:srgbClr val="1D71B9"/>
                </a:solidFill>
              </a:rPr>
              <a:t>, H</a:t>
            </a:r>
            <a:r>
              <a:rPr lang="nl-NL" baseline="-25000" dirty="0">
                <a:solidFill>
                  <a:srgbClr val="1D71B9"/>
                </a:solidFill>
              </a:rPr>
              <a:t>2</a:t>
            </a:r>
            <a:r>
              <a:rPr lang="nl-NL" dirty="0">
                <a:solidFill>
                  <a:srgbClr val="1D71B9"/>
                </a:solidFill>
              </a:rPr>
              <a:t>O,</a:t>
            </a:r>
          </a:p>
          <a:p>
            <a:pPr algn="ctr"/>
            <a:r>
              <a:rPr lang="nl-NL" dirty="0">
                <a:solidFill>
                  <a:srgbClr val="1D71B9"/>
                </a:solidFill>
              </a:rPr>
              <a:t>warmte</a:t>
            </a:r>
          </a:p>
        </p:txBody>
      </p:sp>
      <p:sp>
        <p:nvSpPr>
          <p:cNvPr id="84" name="Pijl links 83">
            <a:extLst>
              <a:ext uri="{FF2B5EF4-FFF2-40B4-BE49-F238E27FC236}">
                <a16:creationId xmlns:a16="http://schemas.microsoft.com/office/drawing/2014/main" id="{C82CF5A6-4896-464A-914F-20DEF7112231}"/>
              </a:ext>
            </a:extLst>
          </p:cNvPr>
          <p:cNvSpPr/>
          <p:nvPr/>
        </p:nvSpPr>
        <p:spPr>
          <a:xfrm>
            <a:off x="1095282" y="4296218"/>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Tekstvak 87">
            <a:extLst>
              <a:ext uri="{FF2B5EF4-FFF2-40B4-BE49-F238E27FC236}">
                <a16:creationId xmlns:a16="http://schemas.microsoft.com/office/drawing/2014/main" id="{E3D0BF89-D32D-8249-934B-BC11ABD99AF2}"/>
              </a:ext>
            </a:extLst>
          </p:cNvPr>
          <p:cNvSpPr txBox="1"/>
          <p:nvPr/>
        </p:nvSpPr>
        <p:spPr>
          <a:xfrm>
            <a:off x="-17847" y="4398197"/>
            <a:ext cx="1107887" cy="276999"/>
          </a:xfrm>
          <a:prstGeom prst="rect">
            <a:avLst/>
          </a:prstGeom>
          <a:noFill/>
        </p:spPr>
        <p:txBody>
          <a:bodyPr wrap="square" lIns="0" tIns="0" rIns="0" bIns="0" rtlCol="0">
            <a:spAutoFit/>
          </a:bodyPr>
          <a:lstStyle/>
          <a:p>
            <a:pPr algn="ctr"/>
            <a:r>
              <a:rPr lang="nl-NL" dirty="0">
                <a:solidFill>
                  <a:srgbClr val="1D71B9"/>
                </a:solidFill>
              </a:rPr>
              <a:t>oxazepam</a:t>
            </a:r>
          </a:p>
        </p:txBody>
      </p:sp>
      <p:sp>
        <p:nvSpPr>
          <p:cNvPr id="89" name="Pijl links 88">
            <a:extLst>
              <a:ext uri="{FF2B5EF4-FFF2-40B4-BE49-F238E27FC236}">
                <a16:creationId xmlns:a16="http://schemas.microsoft.com/office/drawing/2014/main" id="{C0B0AF56-0780-7042-8B1E-37D9DAE3D353}"/>
              </a:ext>
            </a:extLst>
          </p:cNvPr>
          <p:cNvSpPr/>
          <p:nvPr/>
        </p:nvSpPr>
        <p:spPr>
          <a:xfrm>
            <a:off x="5307034" y="4276724"/>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Pijl links 91">
            <a:extLst>
              <a:ext uri="{FF2B5EF4-FFF2-40B4-BE49-F238E27FC236}">
                <a16:creationId xmlns:a16="http://schemas.microsoft.com/office/drawing/2014/main" id="{A63B3810-5437-B34F-A773-D0E57112FB92}"/>
              </a:ext>
            </a:extLst>
          </p:cNvPr>
          <p:cNvSpPr/>
          <p:nvPr/>
        </p:nvSpPr>
        <p:spPr>
          <a:xfrm>
            <a:off x="8916541" y="4255527"/>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Pijl links 92">
            <a:extLst>
              <a:ext uri="{FF2B5EF4-FFF2-40B4-BE49-F238E27FC236}">
                <a16:creationId xmlns:a16="http://schemas.microsoft.com/office/drawing/2014/main" id="{15345910-06B5-6D46-9EFB-4D2FF5BC5EBE}"/>
              </a:ext>
            </a:extLst>
          </p:cNvPr>
          <p:cNvSpPr/>
          <p:nvPr/>
        </p:nvSpPr>
        <p:spPr>
          <a:xfrm>
            <a:off x="10512101" y="4285659"/>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Ovaal 95">
            <a:extLst>
              <a:ext uri="{FF2B5EF4-FFF2-40B4-BE49-F238E27FC236}">
                <a16:creationId xmlns:a16="http://schemas.microsoft.com/office/drawing/2014/main" id="{F0D3F3F1-61A7-4242-86A4-FEFC9F8C80E9}"/>
              </a:ext>
            </a:extLst>
          </p:cNvPr>
          <p:cNvSpPr/>
          <p:nvPr/>
        </p:nvSpPr>
        <p:spPr>
          <a:xfrm>
            <a:off x="9180299" y="3747905"/>
            <a:ext cx="1637458" cy="1490586"/>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9" name="Tekstvak 98">
            <a:extLst>
              <a:ext uri="{FF2B5EF4-FFF2-40B4-BE49-F238E27FC236}">
                <a16:creationId xmlns:a16="http://schemas.microsoft.com/office/drawing/2014/main" id="{8724EB17-34C3-9947-A129-747220633560}"/>
              </a:ext>
            </a:extLst>
          </p:cNvPr>
          <p:cNvSpPr txBox="1"/>
          <p:nvPr/>
        </p:nvSpPr>
        <p:spPr>
          <a:xfrm>
            <a:off x="4804421" y="5622630"/>
            <a:ext cx="1326239" cy="276999"/>
          </a:xfrm>
          <a:prstGeom prst="rect">
            <a:avLst/>
          </a:prstGeom>
          <a:noFill/>
        </p:spPr>
        <p:txBody>
          <a:bodyPr wrap="square" lIns="0" tIns="0" rIns="0" bIns="0" rtlCol="0">
            <a:spAutoFit/>
          </a:bodyPr>
          <a:lstStyle/>
          <a:p>
            <a:r>
              <a:rPr lang="nl-NL" u="sng" dirty="0">
                <a:solidFill>
                  <a:srgbClr val="1D71B9"/>
                </a:solidFill>
              </a:rPr>
              <a:t>mens</a:t>
            </a:r>
          </a:p>
        </p:txBody>
      </p:sp>
      <p:sp>
        <p:nvSpPr>
          <p:cNvPr id="100" name="Tekstvak 99">
            <a:extLst>
              <a:ext uri="{FF2B5EF4-FFF2-40B4-BE49-F238E27FC236}">
                <a16:creationId xmlns:a16="http://schemas.microsoft.com/office/drawing/2014/main" id="{6E80F86F-522E-414B-B0A7-DD5E68B342F8}"/>
              </a:ext>
            </a:extLst>
          </p:cNvPr>
          <p:cNvSpPr txBox="1"/>
          <p:nvPr/>
        </p:nvSpPr>
        <p:spPr>
          <a:xfrm>
            <a:off x="10277016" y="5315195"/>
            <a:ext cx="1637457" cy="276999"/>
          </a:xfrm>
          <a:prstGeom prst="rect">
            <a:avLst/>
          </a:prstGeom>
          <a:noFill/>
        </p:spPr>
        <p:txBody>
          <a:bodyPr wrap="square" lIns="0" tIns="0" rIns="0" bIns="0" rtlCol="0">
            <a:spAutoFit/>
          </a:bodyPr>
          <a:lstStyle/>
          <a:p>
            <a:r>
              <a:rPr lang="nl-NL" u="sng" dirty="0">
                <a:solidFill>
                  <a:srgbClr val="1D71B9"/>
                </a:solidFill>
              </a:rPr>
              <a:t>volwassen baars</a:t>
            </a:r>
            <a:endParaRPr lang="nl-NL" dirty="0">
              <a:solidFill>
                <a:srgbClr val="1D71B9"/>
              </a:solidFill>
            </a:endParaRPr>
          </a:p>
        </p:txBody>
      </p:sp>
      <p:sp>
        <p:nvSpPr>
          <p:cNvPr id="101" name="Tekstvak 100">
            <a:extLst>
              <a:ext uri="{FF2B5EF4-FFF2-40B4-BE49-F238E27FC236}">
                <a16:creationId xmlns:a16="http://schemas.microsoft.com/office/drawing/2014/main" id="{1F4997CB-6175-BD4D-9249-92FA38A8FAA6}"/>
              </a:ext>
            </a:extLst>
          </p:cNvPr>
          <p:cNvSpPr txBox="1"/>
          <p:nvPr/>
        </p:nvSpPr>
        <p:spPr>
          <a:xfrm>
            <a:off x="10024733" y="2654919"/>
            <a:ext cx="1326239" cy="276999"/>
          </a:xfrm>
          <a:prstGeom prst="rect">
            <a:avLst/>
          </a:prstGeom>
          <a:noFill/>
        </p:spPr>
        <p:txBody>
          <a:bodyPr wrap="square" lIns="0" tIns="0" rIns="0" bIns="0" rtlCol="0">
            <a:spAutoFit/>
          </a:bodyPr>
          <a:lstStyle/>
          <a:p>
            <a:r>
              <a:rPr lang="nl-NL" dirty="0">
                <a:solidFill>
                  <a:srgbClr val="1D71B9"/>
                </a:solidFill>
              </a:rPr>
              <a:t>ecosysteem</a:t>
            </a:r>
          </a:p>
        </p:txBody>
      </p:sp>
      <p:sp>
        <p:nvSpPr>
          <p:cNvPr id="108" name="Rechthoek 107">
            <a:extLst>
              <a:ext uri="{FF2B5EF4-FFF2-40B4-BE49-F238E27FC236}">
                <a16:creationId xmlns:a16="http://schemas.microsoft.com/office/drawing/2014/main" id="{C2CB3FED-1D74-E247-B968-C0C1E583C258}"/>
              </a:ext>
            </a:extLst>
          </p:cNvPr>
          <p:cNvSpPr/>
          <p:nvPr/>
        </p:nvSpPr>
        <p:spPr>
          <a:xfrm>
            <a:off x="11095745" y="4173651"/>
            <a:ext cx="1149738" cy="646331"/>
          </a:xfrm>
          <a:prstGeom prst="rect">
            <a:avLst/>
          </a:prstGeom>
        </p:spPr>
        <p:txBody>
          <a:bodyPr wrap="none">
            <a:spAutoFit/>
          </a:bodyPr>
          <a:lstStyle/>
          <a:p>
            <a:pPr algn="ctr"/>
            <a:r>
              <a:rPr lang="nl-NL" dirty="0">
                <a:solidFill>
                  <a:srgbClr val="1D71B9"/>
                </a:solidFill>
              </a:rPr>
              <a:t>roekeloos </a:t>
            </a:r>
          </a:p>
          <a:p>
            <a:pPr algn="ctr"/>
            <a:r>
              <a:rPr lang="nl-NL" dirty="0">
                <a:solidFill>
                  <a:srgbClr val="1D71B9"/>
                </a:solidFill>
              </a:rPr>
              <a:t>gedrag </a:t>
            </a:r>
            <a:endParaRPr lang="nl-NL" dirty="0"/>
          </a:p>
        </p:txBody>
      </p:sp>
      <p:cxnSp>
        <p:nvCxnSpPr>
          <p:cNvPr id="165" name="Rechte verbindingslijn met pijl 164">
            <a:extLst>
              <a:ext uri="{FF2B5EF4-FFF2-40B4-BE49-F238E27FC236}">
                <a16:creationId xmlns:a16="http://schemas.microsoft.com/office/drawing/2014/main" id="{06F0782F-88F2-6A4B-9849-AF41E81FE2F0}"/>
              </a:ext>
            </a:extLst>
          </p:cNvPr>
          <p:cNvCxnSpPr>
            <a:cxnSpLocks/>
            <a:stCxn id="57" idx="6"/>
            <a:endCxn id="12" idx="2"/>
          </p:cNvCxnSpPr>
          <p:nvPr/>
        </p:nvCxnSpPr>
        <p:spPr>
          <a:xfrm flipV="1">
            <a:off x="7742214" y="2032799"/>
            <a:ext cx="252936" cy="266257"/>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0" name="Rechte verbindingslijn met pijl 169">
            <a:extLst>
              <a:ext uri="{FF2B5EF4-FFF2-40B4-BE49-F238E27FC236}">
                <a16:creationId xmlns:a16="http://schemas.microsoft.com/office/drawing/2014/main" id="{02866B9F-4297-2544-B933-375FEE578C3D}"/>
              </a:ext>
            </a:extLst>
          </p:cNvPr>
          <p:cNvCxnSpPr>
            <a:cxnSpLocks/>
            <a:stCxn id="13" idx="5"/>
            <a:endCxn id="12" idx="1"/>
          </p:cNvCxnSpPr>
          <p:nvPr/>
        </p:nvCxnSpPr>
        <p:spPr>
          <a:xfrm>
            <a:off x="7704142" y="1111615"/>
            <a:ext cx="588234" cy="736765"/>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3" name="Rechte verbindingslijn met pijl 172">
            <a:extLst>
              <a:ext uri="{FF2B5EF4-FFF2-40B4-BE49-F238E27FC236}">
                <a16:creationId xmlns:a16="http://schemas.microsoft.com/office/drawing/2014/main" id="{9D5A7FB1-48C2-3D46-8B5C-3E6770218B15}"/>
              </a:ext>
            </a:extLst>
          </p:cNvPr>
          <p:cNvCxnSpPr>
            <a:cxnSpLocks/>
            <a:stCxn id="13" idx="6"/>
            <a:endCxn id="14" idx="2"/>
          </p:cNvCxnSpPr>
          <p:nvPr/>
        </p:nvCxnSpPr>
        <p:spPr>
          <a:xfrm>
            <a:off x="7995150" y="937439"/>
            <a:ext cx="215951" cy="191864"/>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8" name="Rechte verbindingslijn met pijl 177">
            <a:extLst>
              <a:ext uri="{FF2B5EF4-FFF2-40B4-BE49-F238E27FC236}">
                <a16:creationId xmlns:a16="http://schemas.microsoft.com/office/drawing/2014/main" id="{A262BEEC-6AAA-4C47-894B-BA25E6857173}"/>
              </a:ext>
            </a:extLst>
          </p:cNvPr>
          <p:cNvCxnSpPr>
            <a:cxnSpLocks/>
            <a:stCxn id="13" idx="4"/>
            <a:endCxn id="15" idx="0"/>
          </p:cNvCxnSpPr>
          <p:nvPr/>
        </p:nvCxnSpPr>
        <p:spPr>
          <a:xfrm flipH="1">
            <a:off x="6959386" y="1183761"/>
            <a:ext cx="42201" cy="240360"/>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1" name="Rechte verbindingslijn met pijl 180">
            <a:extLst>
              <a:ext uri="{FF2B5EF4-FFF2-40B4-BE49-F238E27FC236}">
                <a16:creationId xmlns:a16="http://schemas.microsoft.com/office/drawing/2014/main" id="{8F8F7B52-FC61-5A4C-9A41-3A85A819C10A}"/>
              </a:ext>
            </a:extLst>
          </p:cNvPr>
          <p:cNvCxnSpPr>
            <a:cxnSpLocks/>
            <a:stCxn id="15" idx="4"/>
            <a:endCxn id="57" idx="0"/>
          </p:cNvCxnSpPr>
          <p:nvPr/>
        </p:nvCxnSpPr>
        <p:spPr>
          <a:xfrm flipH="1">
            <a:off x="6739010" y="1804217"/>
            <a:ext cx="220376" cy="161861"/>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3" name="Ovaal 202">
            <a:extLst>
              <a:ext uri="{FF2B5EF4-FFF2-40B4-BE49-F238E27FC236}">
                <a16:creationId xmlns:a16="http://schemas.microsoft.com/office/drawing/2014/main" id="{00D9F771-397A-3149-A88E-20C51DE1B83D}"/>
              </a:ext>
            </a:extLst>
          </p:cNvPr>
          <p:cNvSpPr/>
          <p:nvPr/>
        </p:nvSpPr>
        <p:spPr>
          <a:xfrm>
            <a:off x="9402962" y="4026612"/>
            <a:ext cx="518865" cy="3784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204" name="Ovaal 203">
            <a:extLst>
              <a:ext uri="{FF2B5EF4-FFF2-40B4-BE49-F238E27FC236}">
                <a16:creationId xmlns:a16="http://schemas.microsoft.com/office/drawing/2014/main" id="{869EDAD2-7995-BA4D-924D-0C133180559C}"/>
              </a:ext>
            </a:extLst>
          </p:cNvPr>
          <p:cNvSpPr/>
          <p:nvPr/>
        </p:nvSpPr>
        <p:spPr>
          <a:xfrm>
            <a:off x="9733803" y="4692589"/>
            <a:ext cx="518865" cy="3784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205" name="Ovaal 204">
            <a:extLst>
              <a:ext uri="{FF2B5EF4-FFF2-40B4-BE49-F238E27FC236}">
                <a16:creationId xmlns:a16="http://schemas.microsoft.com/office/drawing/2014/main" id="{15A1227A-9EA7-5E4E-BCA8-206D85DDA41A}"/>
              </a:ext>
            </a:extLst>
          </p:cNvPr>
          <p:cNvSpPr/>
          <p:nvPr/>
        </p:nvSpPr>
        <p:spPr>
          <a:xfrm>
            <a:off x="10142002" y="4028220"/>
            <a:ext cx="518865" cy="3784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p>
        </p:txBody>
      </p:sp>
      <p:cxnSp>
        <p:nvCxnSpPr>
          <p:cNvPr id="206" name="Rechte verbindingslijn met pijl 205">
            <a:extLst>
              <a:ext uri="{FF2B5EF4-FFF2-40B4-BE49-F238E27FC236}">
                <a16:creationId xmlns:a16="http://schemas.microsoft.com/office/drawing/2014/main" id="{C683A0FB-DE82-B143-A8AF-72C2525DB35B}"/>
              </a:ext>
            </a:extLst>
          </p:cNvPr>
          <p:cNvCxnSpPr>
            <a:cxnSpLocks/>
            <a:stCxn id="205" idx="2"/>
            <a:endCxn id="203" idx="6"/>
          </p:cNvCxnSpPr>
          <p:nvPr/>
        </p:nvCxnSpPr>
        <p:spPr>
          <a:xfrm flipH="1" flipV="1">
            <a:off x="9921827" y="4215819"/>
            <a:ext cx="220175" cy="1608"/>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9" name="Rechte verbindingslijn met pijl 208">
            <a:extLst>
              <a:ext uri="{FF2B5EF4-FFF2-40B4-BE49-F238E27FC236}">
                <a16:creationId xmlns:a16="http://schemas.microsoft.com/office/drawing/2014/main" id="{3F9EB212-D930-D94D-9764-CCE254170E39}"/>
              </a:ext>
            </a:extLst>
          </p:cNvPr>
          <p:cNvCxnSpPr>
            <a:cxnSpLocks/>
            <a:stCxn id="204" idx="0"/>
            <a:endCxn id="203" idx="4"/>
          </p:cNvCxnSpPr>
          <p:nvPr/>
        </p:nvCxnSpPr>
        <p:spPr>
          <a:xfrm flipH="1" flipV="1">
            <a:off x="9662395" y="4405025"/>
            <a:ext cx="330841" cy="287564"/>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2" name="Rechte verbindingslijn met pijl 211">
            <a:extLst>
              <a:ext uri="{FF2B5EF4-FFF2-40B4-BE49-F238E27FC236}">
                <a16:creationId xmlns:a16="http://schemas.microsoft.com/office/drawing/2014/main" id="{B9DCA3EC-2DCD-2B4C-80B3-33182B2C52C1}"/>
              </a:ext>
            </a:extLst>
          </p:cNvPr>
          <p:cNvCxnSpPr>
            <a:cxnSpLocks/>
            <a:stCxn id="204" idx="0"/>
            <a:endCxn id="205" idx="4"/>
          </p:cNvCxnSpPr>
          <p:nvPr/>
        </p:nvCxnSpPr>
        <p:spPr>
          <a:xfrm flipV="1">
            <a:off x="9993236" y="4406633"/>
            <a:ext cx="408199" cy="285956"/>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0" name="Tekstvak 219">
            <a:extLst>
              <a:ext uri="{FF2B5EF4-FFF2-40B4-BE49-F238E27FC236}">
                <a16:creationId xmlns:a16="http://schemas.microsoft.com/office/drawing/2014/main" id="{0F202C39-6A8E-B542-ABFD-A304AD22FA4B}"/>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
        <p:nvSpPr>
          <p:cNvPr id="56" name="Ovaal 55">
            <a:extLst>
              <a:ext uri="{FF2B5EF4-FFF2-40B4-BE49-F238E27FC236}">
                <a16:creationId xmlns:a16="http://schemas.microsoft.com/office/drawing/2014/main" id="{873251B3-A02B-A34F-B523-DD2D3252928B}"/>
              </a:ext>
            </a:extLst>
          </p:cNvPr>
          <p:cNvSpPr/>
          <p:nvPr/>
        </p:nvSpPr>
        <p:spPr>
          <a:xfrm>
            <a:off x="2369831" y="1929421"/>
            <a:ext cx="1077086"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mens</a:t>
            </a:r>
            <a:endParaRPr lang="nl-NL" sz="1200" dirty="0"/>
          </a:p>
        </p:txBody>
      </p:sp>
      <p:sp>
        <p:nvSpPr>
          <p:cNvPr id="57" name="Ovaal 56">
            <a:extLst>
              <a:ext uri="{FF2B5EF4-FFF2-40B4-BE49-F238E27FC236}">
                <a16:creationId xmlns:a16="http://schemas.microsoft.com/office/drawing/2014/main" id="{C70ABBF3-3DEB-F648-95F2-7917042ECE09}"/>
              </a:ext>
            </a:extLst>
          </p:cNvPr>
          <p:cNvSpPr/>
          <p:nvPr/>
        </p:nvSpPr>
        <p:spPr>
          <a:xfrm>
            <a:off x="5735806" y="1966078"/>
            <a:ext cx="2006408"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volwassen baars</a:t>
            </a:r>
            <a:endParaRPr lang="nl-NL" sz="1200" dirty="0"/>
          </a:p>
        </p:txBody>
      </p:sp>
      <p:cxnSp>
        <p:nvCxnSpPr>
          <p:cNvPr id="58" name="Rechte verbindingslijn met pijl 57">
            <a:extLst>
              <a:ext uri="{FF2B5EF4-FFF2-40B4-BE49-F238E27FC236}">
                <a16:creationId xmlns:a16="http://schemas.microsoft.com/office/drawing/2014/main" id="{EBE9CC14-B250-4A42-A44D-750D4B65F37B}"/>
              </a:ext>
            </a:extLst>
          </p:cNvPr>
          <p:cNvCxnSpPr>
            <a:cxnSpLocks/>
            <a:stCxn id="56" idx="6"/>
            <a:endCxn id="57" idx="2"/>
          </p:cNvCxnSpPr>
          <p:nvPr/>
        </p:nvCxnSpPr>
        <p:spPr>
          <a:xfrm>
            <a:off x="3446917" y="2262399"/>
            <a:ext cx="2288889" cy="36657"/>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893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al 38">
            <a:extLst>
              <a:ext uri="{FF2B5EF4-FFF2-40B4-BE49-F238E27FC236}">
                <a16:creationId xmlns:a16="http://schemas.microsoft.com/office/drawing/2014/main" id="{C71D5703-A323-4E42-BB3A-A0FCA190D3CF}"/>
              </a:ext>
            </a:extLst>
          </p:cNvPr>
          <p:cNvSpPr/>
          <p:nvPr/>
        </p:nvSpPr>
        <p:spPr>
          <a:xfrm>
            <a:off x="3836556" y="486614"/>
            <a:ext cx="6441113" cy="2462878"/>
          </a:xfrm>
          <a:prstGeom prst="ellipse">
            <a:avLst/>
          </a:prstGeom>
          <a:solidFill>
            <a:schemeClr val="accent6">
              <a:lumMod val="20000"/>
              <a:lumOff val="80000"/>
            </a:schemeClr>
          </a:solidFill>
          <a:ln>
            <a:solidFill>
              <a:srgbClr val="1D71B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04628AB4-9308-274A-8D9A-D2F4D6C4BAF6}"/>
              </a:ext>
            </a:extLst>
          </p:cNvPr>
          <p:cNvSpPr/>
          <p:nvPr/>
        </p:nvSpPr>
        <p:spPr>
          <a:xfrm>
            <a:off x="1363662" y="304800"/>
            <a:ext cx="9467850" cy="287655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vaal 4">
            <a:extLst>
              <a:ext uri="{FF2B5EF4-FFF2-40B4-BE49-F238E27FC236}">
                <a16:creationId xmlns:a16="http://schemas.microsoft.com/office/drawing/2014/main" id="{DF9C3B5A-A6BD-D54A-A26B-37CFA6C8D561}"/>
              </a:ext>
            </a:extLst>
          </p:cNvPr>
          <p:cNvSpPr/>
          <p:nvPr/>
        </p:nvSpPr>
        <p:spPr>
          <a:xfrm>
            <a:off x="1368698" y="3429000"/>
            <a:ext cx="4275419" cy="232410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A55CB889-25ED-9144-8261-019A40A2A28D}"/>
              </a:ext>
            </a:extLst>
          </p:cNvPr>
          <p:cNvSpPr/>
          <p:nvPr/>
        </p:nvSpPr>
        <p:spPr>
          <a:xfrm>
            <a:off x="2190749" y="868970"/>
            <a:ext cx="1606708"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visarend</a:t>
            </a:r>
            <a:endParaRPr lang="nl-NL" sz="1200" dirty="0"/>
          </a:p>
        </p:txBody>
      </p:sp>
      <p:sp>
        <p:nvSpPr>
          <p:cNvPr id="10" name="Ovaal 9">
            <a:extLst>
              <a:ext uri="{FF2B5EF4-FFF2-40B4-BE49-F238E27FC236}">
                <a16:creationId xmlns:a16="http://schemas.microsoft.com/office/drawing/2014/main" id="{DDC78E4C-F997-F545-A51D-21114D4CD183}"/>
              </a:ext>
            </a:extLst>
          </p:cNvPr>
          <p:cNvSpPr/>
          <p:nvPr/>
        </p:nvSpPr>
        <p:spPr>
          <a:xfrm>
            <a:off x="4596163" y="877381"/>
            <a:ext cx="1174513"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snoek</a:t>
            </a:r>
            <a:endParaRPr lang="nl-NL" sz="1200" dirty="0"/>
          </a:p>
        </p:txBody>
      </p:sp>
      <p:sp>
        <p:nvSpPr>
          <p:cNvPr id="12" name="Ovaal 11">
            <a:extLst>
              <a:ext uri="{FF2B5EF4-FFF2-40B4-BE49-F238E27FC236}">
                <a16:creationId xmlns:a16="http://schemas.microsoft.com/office/drawing/2014/main" id="{A0B8FA13-1C65-4143-84AB-30E393FFBCF1}"/>
              </a:ext>
            </a:extLst>
          </p:cNvPr>
          <p:cNvSpPr/>
          <p:nvPr/>
        </p:nvSpPr>
        <p:spPr>
          <a:xfrm>
            <a:off x="7995150" y="1771991"/>
            <a:ext cx="2029583" cy="521615"/>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jonge baars</a:t>
            </a:r>
            <a:endParaRPr lang="nl-NL" sz="1200" dirty="0"/>
          </a:p>
        </p:txBody>
      </p:sp>
      <p:sp>
        <p:nvSpPr>
          <p:cNvPr id="13" name="Ovaal 12">
            <a:extLst>
              <a:ext uri="{FF2B5EF4-FFF2-40B4-BE49-F238E27FC236}">
                <a16:creationId xmlns:a16="http://schemas.microsoft.com/office/drawing/2014/main" id="{5AA679BA-F938-1847-A630-576947DDA77A}"/>
              </a:ext>
            </a:extLst>
          </p:cNvPr>
          <p:cNvSpPr/>
          <p:nvPr/>
        </p:nvSpPr>
        <p:spPr>
          <a:xfrm>
            <a:off x="6008024" y="691116"/>
            <a:ext cx="1987126" cy="492645"/>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zoöplankton</a:t>
            </a:r>
            <a:endParaRPr lang="nl-NL" sz="1200" dirty="0"/>
          </a:p>
        </p:txBody>
      </p:sp>
      <p:sp>
        <p:nvSpPr>
          <p:cNvPr id="14" name="Ovaal 13">
            <a:extLst>
              <a:ext uri="{FF2B5EF4-FFF2-40B4-BE49-F238E27FC236}">
                <a16:creationId xmlns:a16="http://schemas.microsoft.com/office/drawing/2014/main" id="{7AD09EBD-6359-8745-9967-E9A5686E9D9E}"/>
              </a:ext>
            </a:extLst>
          </p:cNvPr>
          <p:cNvSpPr/>
          <p:nvPr/>
        </p:nvSpPr>
        <p:spPr>
          <a:xfrm>
            <a:off x="8211101" y="882966"/>
            <a:ext cx="1174513" cy="492674"/>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algen</a:t>
            </a:r>
            <a:endParaRPr lang="nl-NL" sz="1200" dirty="0"/>
          </a:p>
        </p:txBody>
      </p:sp>
      <p:sp>
        <p:nvSpPr>
          <p:cNvPr id="15" name="Ovaal 14">
            <a:extLst>
              <a:ext uri="{FF2B5EF4-FFF2-40B4-BE49-F238E27FC236}">
                <a16:creationId xmlns:a16="http://schemas.microsoft.com/office/drawing/2014/main" id="{658F66F5-28CC-A44A-A5E3-E87B069C9AC2}"/>
              </a:ext>
            </a:extLst>
          </p:cNvPr>
          <p:cNvSpPr/>
          <p:nvPr/>
        </p:nvSpPr>
        <p:spPr>
          <a:xfrm>
            <a:off x="6372129" y="1424121"/>
            <a:ext cx="1174513" cy="38009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alver</a:t>
            </a:r>
            <a:endParaRPr lang="nl-NL" sz="1200" dirty="0"/>
          </a:p>
        </p:txBody>
      </p:sp>
      <p:cxnSp>
        <p:nvCxnSpPr>
          <p:cNvPr id="35" name="Rechte verbindingslijn met pijl 34">
            <a:extLst>
              <a:ext uri="{FF2B5EF4-FFF2-40B4-BE49-F238E27FC236}">
                <a16:creationId xmlns:a16="http://schemas.microsoft.com/office/drawing/2014/main" id="{91B9FA56-6603-DA4D-AA2B-1690E56CF4AE}"/>
              </a:ext>
            </a:extLst>
          </p:cNvPr>
          <p:cNvCxnSpPr>
            <a:cxnSpLocks/>
            <a:stCxn id="8" idx="6"/>
            <a:endCxn id="10" idx="2"/>
          </p:cNvCxnSpPr>
          <p:nvPr/>
        </p:nvCxnSpPr>
        <p:spPr>
          <a:xfrm>
            <a:off x="3797457" y="1201948"/>
            <a:ext cx="798706" cy="8411"/>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id="{ADA228A2-2FEC-FA43-B4BC-806260D4BE17}"/>
              </a:ext>
            </a:extLst>
          </p:cNvPr>
          <p:cNvCxnSpPr>
            <a:cxnSpLocks/>
            <a:stCxn id="57" idx="1"/>
            <a:endCxn id="10" idx="4"/>
          </p:cNvCxnSpPr>
          <p:nvPr/>
        </p:nvCxnSpPr>
        <p:spPr>
          <a:xfrm flipH="1" flipV="1">
            <a:off x="5183420" y="1543337"/>
            <a:ext cx="846218" cy="520268"/>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8CCA3F0F-90B4-1443-94C3-8CE607932E96}"/>
              </a:ext>
            </a:extLst>
          </p:cNvPr>
          <p:cNvCxnSpPr>
            <a:cxnSpLocks/>
            <a:stCxn id="56" idx="2"/>
            <a:endCxn id="5" idx="1"/>
          </p:cNvCxnSpPr>
          <p:nvPr/>
        </p:nvCxnSpPr>
        <p:spPr>
          <a:xfrm flipH="1">
            <a:off x="1994819" y="2262399"/>
            <a:ext cx="375012" cy="1506958"/>
          </a:xfrm>
          <a:prstGeom prst="line">
            <a:avLst/>
          </a:prstGeom>
          <a:ln>
            <a:solidFill>
              <a:srgbClr val="1D71B9"/>
            </a:solidFill>
            <a:prstDash val="sysDash"/>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97B3946B-DE5E-134B-BD0A-FCAC2600CAF1}"/>
              </a:ext>
            </a:extLst>
          </p:cNvPr>
          <p:cNvCxnSpPr>
            <a:cxnSpLocks/>
            <a:endCxn id="5" idx="7"/>
          </p:cNvCxnSpPr>
          <p:nvPr/>
        </p:nvCxnSpPr>
        <p:spPr>
          <a:xfrm>
            <a:off x="3446917" y="2208612"/>
            <a:ext cx="1571079" cy="1560745"/>
          </a:xfrm>
          <a:prstGeom prst="line">
            <a:avLst/>
          </a:prstGeom>
          <a:ln>
            <a:solidFill>
              <a:srgbClr val="1D71B9"/>
            </a:solidFill>
            <a:prstDash val="sysDash"/>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49578902-96D6-F247-9502-52634C036CB1}"/>
              </a:ext>
            </a:extLst>
          </p:cNvPr>
          <p:cNvCxnSpPr>
            <a:cxnSpLocks/>
            <a:stCxn id="57" idx="2"/>
            <a:endCxn id="96" idx="1"/>
          </p:cNvCxnSpPr>
          <p:nvPr/>
        </p:nvCxnSpPr>
        <p:spPr>
          <a:xfrm>
            <a:off x="5735806" y="2299056"/>
            <a:ext cx="3684293" cy="1667140"/>
          </a:xfrm>
          <a:prstGeom prst="line">
            <a:avLst/>
          </a:prstGeom>
          <a:ln>
            <a:solidFill>
              <a:srgbClr val="1D71B9"/>
            </a:solidFill>
            <a:prstDash val="sysDash"/>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8FDC4025-4FEE-D443-B648-1C193D32F4B9}"/>
              </a:ext>
            </a:extLst>
          </p:cNvPr>
          <p:cNvCxnSpPr>
            <a:cxnSpLocks/>
            <a:stCxn id="57" idx="6"/>
            <a:endCxn id="96" idx="7"/>
          </p:cNvCxnSpPr>
          <p:nvPr/>
        </p:nvCxnSpPr>
        <p:spPr>
          <a:xfrm>
            <a:off x="7742214" y="2299056"/>
            <a:ext cx="2835743" cy="1667140"/>
          </a:xfrm>
          <a:prstGeom prst="line">
            <a:avLst/>
          </a:prstGeom>
          <a:ln>
            <a:solidFill>
              <a:srgbClr val="1D71B9"/>
            </a:solidFill>
            <a:prstDash val="sysDash"/>
          </a:ln>
        </p:spPr>
        <p:style>
          <a:lnRef idx="1">
            <a:schemeClr val="accent1"/>
          </a:lnRef>
          <a:fillRef idx="0">
            <a:schemeClr val="accent1"/>
          </a:fillRef>
          <a:effectRef idx="0">
            <a:schemeClr val="accent1"/>
          </a:effectRef>
          <a:fontRef idx="minor">
            <a:schemeClr val="tx1"/>
          </a:fontRef>
        </p:style>
      </p:cxnSp>
      <p:sp>
        <p:nvSpPr>
          <p:cNvPr id="60" name="Pijl links 59">
            <a:extLst>
              <a:ext uri="{FF2B5EF4-FFF2-40B4-BE49-F238E27FC236}">
                <a16:creationId xmlns:a16="http://schemas.microsoft.com/office/drawing/2014/main" id="{DFFAAC3C-DCA6-4841-B259-20216662FF34}"/>
              </a:ext>
            </a:extLst>
          </p:cNvPr>
          <p:cNvSpPr/>
          <p:nvPr/>
        </p:nvSpPr>
        <p:spPr>
          <a:xfrm>
            <a:off x="925086" y="1409109"/>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Pijl links 60">
            <a:extLst>
              <a:ext uri="{FF2B5EF4-FFF2-40B4-BE49-F238E27FC236}">
                <a16:creationId xmlns:a16="http://schemas.microsoft.com/office/drawing/2014/main" id="{2270B24B-2609-8A4D-83AA-40561D516102}"/>
              </a:ext>
            </a:extLst>
          </p:cNvPr>
          <p:cNvSpPr/>
          <p:nvPr/>
        </p:nvSpPr>
        <p:spPr>
          <a:xfrm>
            <a:off x="10374065" y="1496615"/>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Tekstvak 61">
            <a:extLst>
              <a:ext uri="{FF2B5EF4-FFF2-40B4-BE49-F238E27FC236}">
                <a16:creationId xmlns:a16="http://schemas.microsoft.com/office/drawing/2014/main" id="{1C666AAC-4F3E-9044-AD1C-8A72CEBE8D6D}"/>
              </a:ext>
            </a:extLst>
          </p:cNvPr>
          <p:cNvSpPr txBox="1"/>
          <p:nvPr/>
        </p:nvSpPr>
        <p:spPr>
          <a:xfrm>
            <a:off x="247473" y="1178526"/>
            <a:ext cx="538277" cy="1107996"/>
          </a:xfrm>
          <a:prstGeom prst="rect">
            <a:avLst/>
          </a:prstGeom>
          <a:noFill/>
        </p:spPr>
        <p:txBody>
          <a:bodyPr wrap="square" lIns="0" tIns="0" rIns="0" bIns="0" rtlCol="0">
            <a:spAutoFit/>
          </a:bodyPr>
          <a:lstStyle/>
          <a:p>
            <a:pPr algn="ctr"/>
            <a:r>
              <a:rPr lang="nl-NL" dirty="0">
                <a:solidFill>
                  <a:srgbClr val="1D71B9"/>
                </a:solidFill>
              </a:rPr>
              <a:t>O</a:t>
            </a:r>
            <a:r>
              <a:rPr lang="nl-NL" baseline="-25000" dirty="0">
                <a:solidFill>
                  <a:srgbClr val="1D71B9"/>
                </a:solidFill>
              </a:rPr>
              <a:t>2</a:t>
            </a:r>
            <a:r>
              <a:rPr lang="nl-NL" dirty="0">
                <a:solidFill>
                  <a:srgbClr val="1D71B9"/>
                </a:solidFill>
              </a:rPr>
              <a:t>, CO</a:t>
            </a:r>
            <a:r>
              <a:rPr lang="nl-NL" baseline="-25000" dirty="0">
                <a:solidFill>
                  <a:srgbClr val="1D71B9"/>
                </a:solidFill>
              </a:rPr>
              <a:t>2</a:t>
            </a:r>
            <a:r>
              <a:rPr lang="nl-NL" dirty="0">
                <a:solidFill>
                  <a:srgbClr val="1D71B9"/>
                </a:solidFill>
              </a:rPr>
              <a:t>, H</a:t>
            </a:r>
            <a:r>
              <a:rPr lang="nl-NL" baseline="-25000" dirty="0">
                <a:solidFill>
                  <a:srgbClr val="1D71B9"/>
                </a:solidFill>
              </a:rPr>
              <a:t>2</a:t>
            </a:r>
            <a:r>
              <a:rPr lang="nl-NL" dirty="0">
                <a:solidFill>
                  <a:srgbClr val="1D71B9"/>
                </a:solidFill>
              </a:rPr>
              <a:t>O, </a:t>
            </a:r>
          </a:p>
          <a:p>
            <a:pPr algn="ctr"/>
            <a:r>
              <a:rPr lang="nl-NL" dirty="0">
                <a:solidFill>
                  <a:srgbClr val="1D71B9"/>
                </a:solidFill>
              </a:rPr>
              <a:t>licht</a:t>
            </a:r>
          </a:p>
        </p:txBody>
      </p:sp>
      <p:sp>
        <p:nvSpPr>
          <p:cNvPr id="63" name="Tekstvak 62">
            <a:extLst>
              <a:ext uri="{FF2B5EF4-FFF2-40B4-BE49-F238E27FC236}">
                <a16:creationId xmlns:a16="http://schemas.microsoft.com/office/drawing/2014/main" id="{41CB01AD-EF20-AC49-B94C-888B31D99EC4}"/>
              </a:ext>
            </a:extLst>
          </p:cNvPr>
          <p:cNvSpPr txBox="1"/>
          <p:nvPr/>
        </p:nvSpPr>
        <p:spPr>
          <a:xfrm>
            <a:off x="11316319" y="1263315"/>
            <a:ext cx="767891" cy="1107996"/>
          </a:xfrm>
          <a:prstGeom prst="rect">
            <a:avLst/>
          </a:prstGeom>
          <a:noFill/>
        </p:spPr>
        <p:txBody>
          <a:bodyPr wrap="square" lIns="0" tIns="0" rIns="0" bIns="0" rtlCol="0">
            <a:spAutoFit/>
          </a:bodyPr>
          <a:lstStyle/>
          <a:p>
            <a:pPr algn="ctr"/>
            <a:r>
              <a:rPr lang="nl-NL" dirty="0">
                <a:solidFill>
                  <a:srgbClr val="1D71B9"/>
                </a:solidFill>
              </a:rPr>
              <a:t>O</a:t>
            </a:r>
            <a:r>
              <a:rPr lang="nl-NL" baseline="-25000" dirty="0">
                <a:solidFill>
                  <a:srgbClr val="1D71B9"/>
                </a:solidFill>
              </a:rPr>
              <a:t>2</a:t>
            </a:r>
            <a:r>
              <a:rPr lang="nl-NL" dirty="0">
                <a:solidFill>
                  <a:srgbClr val="1D71B9"/>
                </a:solidFill>
              </a:rPr>
              <a:t>,</a:t>
            </a:r>
          </a:p>
          <a:p>
            <a:pPr algn="ctr"/>
            <a:r>
              <a:rPr lang="nl-NL" dirty="0">
                <a:solidFill>
                  <a:srgbClr val="1D71B9"/>
                </a:solidFill>
              </a:rPr>
              <a:t>CO</a:t>
            </a:r>
            <a:r>
              <a:rPr lang="nl-NL" baseline="-25000" dirty="0">
                <a:solidFill>
                  <a:srgbClr val="1D71B9"/>
                </a:solidFill>
              </a:rPr>
              <a:t>2</a:t>
            </a:r>
            <a:r>
              <a:rPr lang="nl-NL" dirty="0">
                <a:solidFill>
                  <a:srgbClr val="1D71B9"/>
                </a:solidFill>
              </a:rPr>
              <a:t>, H</a:t>
            </a:r>
            <a:r>
              <a:rPr lang="nl-NL" baseline="-25000" dirty="0">
                <a:solidFill>
                  <a:srgbClr val="1D71B9"/>
                </a:solidFill>
              </a:rPr>
              <a:t>2</a:t>
            </a:r>
            <a:r>
              <a:rPr lang="nl-NL" dirty="0">
                <a:solidFill>
                  <a:srgbClr val="1D71B9"/>
                </a:solidFill>
              </a:rPr>
              <a:t>O,</a:t>
            </a:r>
          </a:p>
          <a:p>
            <a:pPr algn="ctr"/>
            <a:r>
              <a:rPr lang="nl-NL" dirty="0">
                <a:solidFill>
                  <a:srgbClr val="1D71B9"/>
                </a:solidFill>
              </a:rPr>
              <a:t>warmte</a:t>
            </a:r>
          </a:p>
        </p:txBody>
      </p:sp>
      <p:sp>
        <p:nvSpPr>
          <p:cNvPr id="64" name="Ovaal 63">
            <a:extLst>
              <a:ext uri="{FF2B5EF4-FFF2-40B4-BE49-F238E27FC236}">
                <a16:creationId xmlns:a16="http://schemas.microsoft.com/office/drawing/2014/main" id="{8E4BE3CB-47DF-1049-BF9B-E678DF315CB4}"/>
              </a:ext>
            </a:extLst>
          </p:cNvPr>
          <p:cNvSpPr/>
          <p:nvPr/>
        </p:nvSpPr>
        <p:spPr>
          <a:xfrm>
            <a:off x="1816315" y="4360915"/>
            <a:ext cx="1326825"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darmen</a:t>
            </a:r>
            <a:endParaRPr lang="nl-NL" sz="1200" dirty="0"/>
          </a:p>
        </p:txBody>
      </p:sp>
      <p:sp>
        <p:nvSpPr>
          <p:cNvPr id="65" name="Ovaal 64">
            <a:extLst>
              <a:ext uri="{FF2B5EF4-FFF2-40B4-BE49-F238E27FC236}">
                <a16:creationId xmlns:a16="http://schemas.microsoft.com/office/drawing/2014/main" id="{5FE40D82-149F-094E-87A6-A151ABFDD589}"/>
              </a:ext>
            </a:extLst>
          </p:cNvPr>
          <p:cNvSpPr/>
          <p:nvPr/>
        </p:nvSpPr>
        <p:spPr>
          <a:xfrm>
            <a:off x="2910876" y="3743722"/>
            <a:ext cx="1077086"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bloed</a:t>
            </a:r>
            <a:endParaRPr lang="nl-NL" sz="1200" dirty="0"/>
          </a:p>
        </p:txBody>
      </p:sp>
      <p:sp>
        <p:nvSpPr>
          <p:cNvPr id="66" name="Ovaal 65">
            <a:extLst>
              <a:ext uri="{FF2B5EF4-FFF2-40B4-BE49-F238E27FC236}">
                <a16:creationId xmlns:a16="http://schemas.microsoft.com/office/drawing/2014/main" id="{87DCDD27-3A7B-784C-8485-D7CCBDA6C83F}"/>
              </a:ext>
            </a:extLst>
          </p:cNvPr>
          <p:cNvSpPr/>
          <p:nvPr/>
        </p:nvSpPr>
        <p:spPr>
          <a:xfrm>
            <a:off x="4153716" y="3743722"/>
            <a:ext cx="96782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lever</a:t>
            </a:r>
            <a:endParaRPr lang="nl-NL" sz="1200" dirty="0"/>
          </a:p>
        </p:txBody>
      </p:sp>
      <p:sp>
        <p:nvSpPr>
          <p:cNvPr id="67" name="Ovaal 66">
            <a:extLst>
              <a:ext uri="{FF2B5EF4-FFF2-40B4-BE49-F238E27FC236}">
                <a16:creationId xmlns:a16="http://schemas.microsoft.com/office/drawing/2014/main" id="{AB57D895-53BE-B34B-A830-16AD843020BE}"/>
              </a:ext>
            </a:extLst>
          </p:cNvPr>
          <p:cNvSpPr/>
          <p:nvPr/>
        </p:nvSpPr>
        <p:spPr>
          <a:xfrm>
            <a:off x="4003701" y="4522522"/>
            <a:ext cx="1159487"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nieren</a:t>
            </a:r>
            <a:endParaRPr lang="nl-NL" sz="1200" dirty="0"/>
          </a:p>
        </p:txBody>
      </p:sp>
      <p:cxnSp>
        <p:nvCxnSpPr>
          <p:cNvPr id="68" name="Rechte verbindingslijn met pijl 67">
            <a:extLst>
              <a:ext uri="{FF2B5EF4-FFF2-40B4-BE49-F238E27FC236}">
                <a16:creationId xmlns:a16="http://schemas.microsoft.com/office/drawing/2014/main" id="{ACBE130D-F044-9146-9087-674DD9F1F9BA}"/>
              </a:ext>
            </a:extLst>
          </p:cNvPr>
          <p:cNvCxnSpPr>
            <a:cxnSpLocks/>
            <a:stCxn id="64" idx="7"/>
            <a:endCxn id="65" idx="3"/>
          </p:cNvCxnSpPr>
          <p:nvPr/>
        </p:nvCxnSpPr>
        <p:spPr>
          <a:xfrm flipV="1">
            <a:off x="2948831" y="4312151"/>
            <a:ext cx="119781" cy="146291"/>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Rechte verbindingslijn met pijl 70">
            <a:extLst>
              <a:ext uri="{FF2B5EF4-FFF2-40B4-BE49-F238E27FC236}">
                <a16:creationId xmlns:a16="http://schemas.microsoft.com/office/drawing/2014/main" id="{164995F1-C56F-8648-A8EE-65F2BD1475EB}"/>
              </a:ext>
            </a:extLst>
          </p:cNvPr>
          <p:cNvCxnSpPr>
            <a:cxnSpLocks/>
            <a:stCxn id="65" idx="6"/>
            <a:endCxn id="66" idx="2"/>
          </p:cNvCxnSpPr>
          <p:nvPr/>
        </p:nvCxnSpPr>
        <p:spPr>
          <a:xfrm>
            <a:off x="3987962" y="4076700"/>
            <a:ext cx="165754" cy="0"/>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Rechte verbindingslijn met pijl 73">
            <a:extLst>
              <a:ext uri="{FF2B5EF4-FFF2-40B4-BE49-F238E27FC236}">
                <a16:creationId xmlns:a16="http://schemas.microsoft.com/office/drawing/2014/main" id="{70F7605F-1032-5A4D-82A3-89A19EA9DCDC}"/>
              </a:ext>
            </a:extLst>
          </p:cNvPr>
          <p:cNvCxnSpPr>
            <a:cxnSpLocks/>
            <a:stCxn id="65" idx="5"/>
            <a:endCxn id="67" idx="1"/>
          </p:cNvCxnSpPr>
          <p:nvPr/>
        </p:nvCxnSpPr>
        <p:spPr>
          <a:xfrm>
            <a:off x="3830226" y="4312151"/>
            <a:ext cx="343278" cy="307898"/>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0" name="Ovaal 79">
            <a:extLst>
              <a:ext uri="{FF2B5EF4-FFF2-40B4-BE49-F238E27FC236}">
                <a16:creationId xmlns:a16="http://schemas.microsoft.com/office/drawing/2014/main" id="{FC12D694-0B02-DD40-8E97-4711F0324D7E}"/>
              </a:ext>
            </a:extLst>
          </p:cNvPr>
          <p:cNvSpPr/>
          <p:nvPr/>
        </p:nvSpPr>
        <p:spPr>
          <a:xfrm>
            <a:off x="2672817" y="4978107"/>
            <a:ext cx="1542583"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hersenen</a:t>
            </a:r>
            <a:endParaRPr lang="nl-NL" sz="1200" dirty="0"/>
          </a:p>
        </p:txBody>
      </p:sp>
      <p:cxnSp>
        <p:nvCxnSpPr>
          <p:cNvPr id="81" name="Rechte verbindingslijn met pijl 80">
            <a:extLst>
              <a:ext uri="{FF2B5EF4-FFF2-40B4-BE49-F238E27FC236}">
                <a16:creationId xmlns:a16="http://schemas.microsoft.com/office/drawing/2014/main" id="{5099F53F-D926-0A4F-886C-2381C42C52B6}"/>
              </a:ext>
            </a:extLst>
          </p:cNvPr>
          <p:cNvCxnSpPr>
            <a:cxnSpLocks/>
            <a:stCxn id="65" idx="4"/>
            <a:endCxn id="80" idx="0"/>
          </p:cNvCxnSpPr>
          <p:nvPr/>
        </p:nvCxnSpPr>
        <p:spPr>
          <a:xfrm flipH="1">
            <a:off x="3444109" y="4409678"/>
            <a:ext cx="5310" cy="568429"/>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Pijl links 83">
            <a:extLst>
              <a:ext uri="{FF2B5EF4-FFF2-40B4-BE49-F238E27FC236}">
                <a16:creationId xmlns:a16="http://schemas.microsoft.com/office/drawing/2014/main" id="{C82CF5A6-4896-464A-914F-20DEF7112231}"/>
              </a:ext>
            </a:extLst>
          </p:cNvPr>
          <p:cNvSpPr/>
          <p:nvPr/>
        </p:nvSpPr>
        <p:spPr>
          <a:xfrm>
            <a:off x="1095282" y="4296218"/>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Tekstvak 87">
            <a:extLst>
              <a:ext uri="{FF2B5EF4-FFF2-40B4-BE49-F238E27FC236}">
                <a16:creationId xmlns:a16="http://schemas.microsoft.com/office/drawing/2014/main" id="{E3D0BF89-D32D-8249-934B-BC11ABD99AF2}"/>
              </a:ext>
            </a:extLst>
          </p:cNvPr>
          <p:cNvSpPr txBox="1"/>
          <p:nvPr/>
        </p:nvSpPr>
        <p:spPr>
          <a:xfrm>
            <a:off x="-17847" y="4398197"/>
            <a:ext cx="1107887" cy="276999"/>
          </a:xfrm>
          <a:prstGeom prst="rect">
            <a:avLst/>
          </a:prstGeom>
          <a:noFill/>
        </p:spPr>
        <p:txBody>
          <a:bodyPr wrap="square" lIns="0" tIns="0" rIns="0" bIns="0" rtlCol="0">
            <a:spAutoFit/>
          </a:bodyPr>
          <a:lstStyle/>
          <a:p>
            <a:pPr algn="ctr"/>
            <a:r>
              <a:rPr lang="nl-NL" dirty="0">
                <a:solidFill>
                  <a:srgbClr val="1D71B9"/>
                </a:solidFill>
              </a:rPr>
              <a:t>oxazepam</a:t>
            </a:r>
          </a:p>
        </p:txBody>
      </p:sp>
      <p:sp>
        <p:nvSpPr>
          <p:cNvPr id="89" name="Pijl links 88">
            <a:extLst>
              <a:ext uri="{FF2B5EF4-FFF2-40B4-BE49-F238E27FC236}">
                <a16:creationId xmlns:a16="http://schemas.microsoft.com/office/drawing/2014/main" id="{C0B0AF56-0780-7042-8B1E-37D9DAE3D353}"/>
              </a:ext>
            </a:extLst>
          </p:cNvPr>
          <p:cNvSpPr/>
          <p:nvPr/>
        </p:nvSpPr>
        <p:spPr>
          <a:xfrm>
            <a:off x="5307034" y="4276724"/>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Pijl links 91">
            <a:extLst>
              <a:ext uri="{FF2B5EF4-FFF2-40B4-BE49-F238E27FC236}">
                <a16:creationId xmlns:a16="http://schemas.microsoft.com/office/drawing/2014/main" id="{A63B3810-5437-B34F-A773-D0E57112FB92}"/>
              </a:ext>
            </a:extLst>
          </p:cNvPr>
          <p:cNvSpPr/>
          <p:nvPr/>
        </p:nvSpPr>
        <p:spPr>
          <a:xfrm>
            <a:off x="8916541" y="4255527"/>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Pijl links 92">
            <a:extLst>
              <a:ext uri="{FF2B5EF4-FFF2-40B4-BE49-F238E27FC236}">
                <a16:creationId xmlns:a16="http://schemas.microsoft.com/office/drawing/2014/main" id="{15345910-06B5-6D46-9EFB-4D2FF5BC5EBE}"/>
              </a:ext>
            </a:extLst>
          </p:cNvPr>
          <p:cNvSpPr/>
          <p:nvPr/>
        </p:nvSpPr>
        <p:spPr>
          <a:xfrm>
            <a:off x="10512101" y="4285659"/>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Ovaal 95">
            <a:extLst>
              <a:ext uri="{FF2B5EF4-FFF2-40B4-BE49-F238E27FC236}">
                <a16:creationId xmlns:a16="http://schemas.microsoft.com/office/drawing/2014/main" id="{F0D3F3F1-61A7-4242-86A4-FEFC9F8C80E9}"/>
              </a:ext>
            </a:extLst>
          </p:cNvPr>
          <p:cNvSpPr/>
          <p:nvPr/>
        </p:nvSpPr>
        <p:spPr>
          <a:xfrm>
            <a:off x="9180299" y="3747905"/>
            <a:ext cx="1637458" cy="1490586"/>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9" name="Tekstvak 98">
            <a:extLst>
              <a:ext uri="{FF2B5EF4-FFF2-40B4-BE49-F238E27FC236}">
                <a16:creationId xmlns:a16="http://schemas.microsoft.com/office/drawing/2014/main" id="{8724EB17-34C3-9947-A129-747220633560}"/>
              </a:ext>
            </a:extLst>
          </p:cNvPr>
          <p:cNvSpPr txBox="1"/>
          <p:nvPr/>
        </p:nvSpPr>
        <p:spPr>
          <a:xfrm>
            <a:off x="4804421" y="5622630"/>
            <a:ext cx="1326239" cy="276999"/>
          </a:xfrm>
          <a:prstGeom prst="rect">
            <a:avLst/>
          </a:prstGeom>
          <a:noFill/>
        </p:spPr>
        <p:txBody>
          <a:bodyPr wrap="square" lIns="0" tIns="0" rIns="0" bIns="0" rtlCol="0">
            <a:spAutoFit/>
          </a:bodyPr>
          <a:lstStyle/>
          <a:p>
            <a:r>
              <a:rPr lang="nl-NL" u="sng" dirty="0">
                <a:solidFill>
                  <a:srgbClr val="1D71B9"/>
                </a:solidFill>
              </a:rPr>
              <a:t>mens</a:t>
            </a:r>
          </a:p>
        </p:txBody>
      </p:sp>
      <p:sp>
        <p:nvSpPr>
          <p:cNvPr id="100" name="Tekstvak 99">
            <a:extLst>
              <a:ext uri="{FF2B5EF4-FFF2-40B4-BE49-F238E27FC236}">
                <a16:creationId xmlns:a16="http://schemas.microsoft.com/office/drawing/2014/main" id="{6E80F86F-522E-414B-B0A7-DD5E68B342F8}"/>
              </a:ext>
            </a:extLst>
          </p:cNvPr>
          <p:cNvSpPr txBox="1"/>
          <p:nvPr/>
        </p:nvSpPr>
        <p:spPr>
          <a:xfrm>
            <a:off x="10277016" y="5315195"/>
            <a:ext cx="1637457" cy="276999"/>
          </a:xfrm>
          <a:prstGeom prst="rect">
            <a:avLst/>
          </a:prstGeom>
          <a:noFill/>
        </p:spPr>
        <p:txBody>
          <a:bodyPr wrap="square" lIns="0" tIns="0" rIns="0" bIns="0" rtlCol="0">
            <a:spAutoFit/>
          </a:bodyPr>
          <a:lstStyle/>
          <a:p>
            <a:r>
              <a:rPr lang="nl-NL" u="sng" dirty="0">
                <a:solidFill>
                  <a:srgbClr val="1D71B9"/>
                </a:solidFill>
              </a:rPr>
              <a:t>volwassen baars</a:t>
            </a:r>
            <a:endParaRPr lang="nl-NL" dirty="0">
              <a:solidFill>
                <a:srgbClr val="1D71B9"/>
              </a:solidFill>
            </a:endParaRPr>
          </a:p>
        </p:txBody>
      </p:sp>
      <p:sp>
        <p:nvSpPr>
          <p:cNvPr id="101" name="Tekstvak 100">
            <a:extLst>
              <a:ext uri="{FF2B5EF4-FFF2-40B4-BE49-F238E27FC236}">
                <a16:creationId xmlns:a16="http://schemas.microsoft.com/office/drawing/2014/main" id="{1F4997CB-6175-BD4D-9249-92FA38A8FAA6}"/>
              </a:ext>
            </a:extLst>
          </p:cNvPr>
          <p:cNvSpPr txBox="1"/>
          <p:nvPr/>
        </p:nvSpPr>
        <p:spPr>
          <a:xfrm>
            <a:off x="10024733" y="2654919"/>
            <a:ext cx="1326239" cy="276999"/>
          </a:xfrm>
          <a:prstGeom prst="rect">
            <a:avLst/>
          </a:prstGeom>
          <a:noFill/>
        </p:spPr>
        <p:txBody>
          <a:bodyPr wrap="square" lIns="0" tIns="0" rIns="0" bIns="0" rtlCol="0">
            <a:spAutoFit/>
          </a:bodyPr>
          <a:lstStyle/>
          <a:p>
            <a:r>
              <a:rPr lang="nl-NL" dirty="0">
                <a:solidFill>
                  <a:srgbClr val="1D71B9"/>
                </a:solidFill>
              </a:rPr>
              <a:t>ecosysteem</a:t>
            </a:r>
          </a:p>
        </p:txBody>
      </p:sp>
      <p:sp>
        <p:nvSpPr>
          <p:cNvPr id="102" name="Tekstvak 101">
            <a:extLst>
              <a:ext uri="{FF2B5EF4-FFF2-40B4-BE49-F238E27FC236}">
                <a16:creationId xmlns:a16="http://schemas.microsoft.com/office/drawing/2014/main" id="{27F96289-B27B-EF40-AE44-43D7485D52DE}"/>
              </a:ext>
            </a:extLst>
          </p:cNvPr>
          <p:cNvSpPr txBox="1"/>
          <p:nvPr/>
        </p:nvSpPr>
        <p:spPr>
          <a:xfrm>
            <a:off x="5760140" y="4096640"/>
            <a:ext cx="1522724" cy="1384995"/>
          </a:xfrm>
          <a:prstGeom prst="rect">
            <a:avLst/>
          </a:prstGeom>
          <a:noFill/>
        </p:spPr>
        <p:txBody>
          <a:bodyPr wrap="square" lIns="0" tIns="0" rIns="0" bIns="0" rtlCol="0">
            <a:spAutoFit/>
          </a:bodyPr>
          <a:lstStyle/>
          <a:p>
            <a:pPr algn="ctr"/>
            <a:r>
              <a:rPr lang="nl-NL" dirty="0">
                <a:solidFill>
                  <a:srgbClr val="1D71B9"/>
                </a:solidFill>
              </a:rPr>
              <a:t>urine met</a:t>
            </a:r>
          </a:p>
          <a:p>
            <a:pPr algn="ctr"/>
            <a:r>
              <a:rPr lang="nl-NL" dirty="0">
                <a:solidFill>
                  <a:srgbClr val="1D71B9"/>
                </a:solidFill>
              </a:rPr>
              <a:t>oxazepam</a:t>
            </a:r>
          </a:p>
          <a:p>
            <a:pPr algn="ctr"/>
            <a:r>
              <a:rPr lang="nl-NL" dirty="0">
                <a:solidFill>
                  <a:srgbClr val="1D71B9"/>
                </a:solidFill>
              </a:rPr>
              <a:t>(niet-werkzaam + werkzaam)</a:t>
            </a:r>
          </a:p>
          <a:p>
            <a:pPr algn="ctr"/>
            <a:endParaRPr lang="nl-NL" dirty="0">
              <a:solidFill>
                <a:srgbClr val="1D71B9"/>
              </a:solidFill>
            </a:endParaRPr>
          </a:p>
        </p:txBody>
      </p:sp>
      <p:sp>
        <p:nvSpPr>
          <p:cNvPr id="108" name="Rechthoek 107">
            <a:extLst>
              <a:ext uri="{FF2B5EF4-FFF2-40B4-BE49-F238E27FC236}">
                <a16:creationId xmlns:a16="http://schemas.microsoft.com/office/drawing/2014/main" id="{C2CB3FED-1D74-E247-B968-C0C1E583C258}"/>
              </a:ext>
            </a:extLst>
          </p:cNvPr>
          <p:cNvSpPr/>
          <p:nvPr/>
        </p:nvSpPr>
        <p:spPr>
          <a:xfrm>
            <a:off x="11095745" y="4173651"/>
            <a:ext cx="1149738" cy="646331"/>
          </a:xfrm>
          <a:prstGeom prst="rect">
            <a:avLst/>
          </a:prstGeom>
        </p:spPr>
        <p:txBody>
          <a:bodyPr wrap="none">
            <a:spAutoFit/>
          </a:bodyPr>
          <a:lstStyle/>
          <a:p>
            <a:pPr algn="ctr"/>
            <a:r>
              <a:rPr lang="nl-NL" dirty="0">
                <a:solidFill>
                  <a:srgbClr val="1D71B9"/>
                </a:solidFill>
              </a:rPr>
              <a:t>roekeloos </a:t>
            </a:r>
          </a:p>
          <a:p>
            <a:pPr algn="ctr"/>
            <a:r>
              <a:rPr lang="nl-NL" dirty="0">
                <a:solidFill>
                  <a:srgbClr val="1D71B9"/>
                </a:solidFill>
              </a:rPr>
              <a:t>gedrag </a:t>
            </a:r>
            <a:endParaRPr lang="nl-NL" dirty="0"/>
          </a:p>
        </p:txBody>
      </p:sp>
      <p:sp>
        <p:nvSpPr>
          <p:cNvPr id="109" name="Tekstvak 108">
            <a:extLst>
              <a:ext uri="{FF2B5EF4-FFF2-40B4-BE49-F238E27FC236}">
                <a16:creationId xmlns:a16="http://schemas.microsoft.com/office/drawing/2014/main" id="{42E2A820-C117-0D4A-9C25-165FC4AFEE59}"/>
              </a:ext>
            </a:extLst>
          </p:cNvPr>
          <p:cNvSpPr txBox="1"/>
          <p:nvPr/>
        </p:nvSpPr>
        <p:spPr>
          <a:xfrm>
            <a:off x="7356915" y="3962875"/>
            <a:ext cx="1522724" cy="1107996"/>
          </a:xfrm>
          <a:prstGeom prst="rect">
            <a:avLst/>
          </a:prstGeom>
          <a:noFill/>
        </p:spPr>
        <p:txBody>
          <a:bodyPr wrap="square" lIns="0" tIns="0" rIns="0" bIns="0" rtlCol="0">
            <a:spAutoFit/>
          </a:bodyPr>
          <a:lstStyle/>
          <a:p>
            <a:pPr algn="ctr"/>
            <a:r>
              <a:rPr lang="nl-NL" dirty="0">
                <a:solidFill>
                  <a:srgbClr val="1D71B9"/>
                </a:solidFill>
              </a:rPr>
              <a:t>oxazepam</a:t>
            </a:r>
          </a:p>
          <a:p>
            <a:pPr algn="ctr"/>
            <a:r>
              <a:rPr lang="nl-NL" dirty="0">
                <a:solidFill>
                  <a:srgbClr val="1D71B9"/>
                </a:solidFill>
              </a:rPr>
              <a:t>(niet-werkzaam + werkzaam)</a:t>
            </a:r>
          </a:p>
          <a:p>
            <a:pPr algn="ctr"/>
            <a:r>
              <a:rPr lang="nl-NL" dirty="0">
                <a:solidFill>
                  <a:srgbClr val="1D71B9"/>
                </a:solidFill>
              </a:rPr>
              <a:t>H</a:t>
            </a:r>
            <a:r>
              <a:rPr lang="nl-NL" baseline="-25000" dirty="0">
                <a:solidFill>
                  <a:srgbClr val="1D71B9"/>
                </a:solidFill>
              </a:rPr>
              <a:t>2</a:t>
            </a:r>
            <a:r>
              <a:rPr lang="nl-NL" dirty="0">
                <a:solidFill>
                  <a:srgbClr val="1D71B9"/>
                </a:solidFill>
              </a:rPr>
              <a:t>O</a:t>
            </a:r>
          </a:p>
        </p:txBody>
      </p:sp>
      <p:cxnSp>
        <p:nvCxnSpPr>
          <p:cNvPr id="165" name="Rechte verbindingslijn met pijl 164">
            <a:extLst>
              <a:ext uri="{FF2B5EF4-FFF2-40B4-BE49-F238E27FC236}">
                <a16:creationId xmlns:a16="http://schemas.microsoft.com/office/drawing/2014/main" id="{06F0782F-88F2-6A4B-9849-AF41E81FE2F0}"/>
              </a:ext>
            </a:extLst>
          </p:cNvPr>
          <p:cNvCxnSpPr>
            <a:cxnSpLocks/>
            <a:stCxn id="57" idx="6"/>
            <a:endCxn id="12" idx="2"/>
          </p:cNvCxnSpPr>
          <p:nvPr/>
        </p:nvCxnSpPr>
        <p:spPr>
          <a:xfrm flipV="1">
            <a:off x="7742214" y="2032799"/>
            <a:ext cx="252936" cy="266257"/>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0" name="Rechte verbindingslijn met pijl 169">
            <a:extLst>
              <a:ext uri="{FF2B5EF4-FFF2-40B4-BE49-F238E27FC236}">
                <a16:creationId xmlns:a16="http://schemas.microsoft.com/office/drawing/2014/main" id="{02866B9F-4297-2544-B933-375FEE578C3D}"/>
              </a:ext>
            </a:extLst>
          </p:cNvPr>
          <p:cNvCxnSpPr>
            <a:cxnSpLocks/>
            <a:stCxn id="13" idx="5"/>
            <a:endCxn id="12" idx="1"/>
          </p:cNvCxnSpPr>
          <p:nvPr/>
        </p:nvCxnSpPr>
        <p:spPr>
          <a:xfrm>
            <a:off x="7704142" y="1111615"/>
            <a:ext cx="588234" cy="736765"/>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3" name="Rechte verbindingslijn met pijl 172">
            <a:extLst>
              <a:ext uri="{FF2B5EF4-FFF2-40B4-BE49-F238E27FC236}">
                <a16:creationId xmlns:a16="http://schemas.microsoft.com/office/drawing/2014/main" id="{9D5A7FB1-48C2-3D46-8B5C-3E6770218B15}"/>
              </a:ext>
            </a:extLst>
          </p:cNvPr>
          <p:cNvCxnSpPr>
            <a:cxnSpLocks/>
            <a:stCxn id="13" idx="6"/>
            <a:endCxn id="14" idx="2"/>
          </p:cNvCxnSpPr>
          <p:nvPr/>
        </p:nvCxnSpPr>
        <p:spPr>
          <a:xfrm>
            <a:off x="7995150" y="937439"/>
            <a:ext cx="215951" cy="191864"/>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8" name="Rechte verbindingslijn met pijl 177">
            <a:extLst>
              <a:ext uri="{FF2B5EF4-FFF2-40B4-BE49-F238E27FC236}">
                <a16:creationId xmlns:a16="http://schemas.microsoft.com/office/drawing/2014/main" id="{A262BEEC-6AAA-4C47-894B-BA25E6857173}"/>
              </a:ext>
            </a:extLst>
          </p:cNvPr>
          <p:cNvCxnSpPr>
            <a:cxnSpLocks/>
            <a:stCxn id="13" idx="4"/>
            <a:endCxn id="15" idx="0"/>
          </p:cNvCxnSpPr>
          <p:nvPr/>
        </p:nvCxnSpPr>
        <p:spPr>
          <a:xfrm flipH="1">
            <a:off x="6959386" y="1183761"/>
            <a:ext cx="42201" cy="240360"/>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1" name="Rechte verbindingslijn met pijl 180">
            <a:extLst>
              <a:ext uri="{FF2B5EF4-FFF2-40B4-BE49-F238E27FC236}">
                <a16:creationId xmlns:a16="http://schemas.microsoft.com/office/drawing/2014/main" id="{8F8F7B52-FC61-5A4C-9A41-3A85A819C10A}"/>
              </a:ext>
            </a:extLst>
          </p:cNvPr>
          <p:cNvCxnSpPr>
            <a:cxnSpLocks/>
            <a:stCxn id="15" idx="4"/>
            <a:endCxn id="57" idx="0"/>
          </p:cNvCxnSpPr>
          <p:nvPr/>
        </p:nvCxnSpPr>
        <p:spPr>
          <a:xfrm flipH="1">
            <a:off x="6739010" y="1804217"/>
            <a:ext cx="220376" cy="161861"/>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3" name="Ovaal 202">
            <a:extLst>
              <a:ext uri="{FF2B5EF4-FFF2-40B4-BE49-F238E27FC236}">
                <a16:creationId xmlns:a16="http://schemas.microsoft.com/office/drawing/2014/main" id="{00D9F771-397A-3149-A88E-20C51DE1B83D}"/>
              </a:ext>
            </a:extLst>
          </p:cNvPr>
          <p:cNvSpPr/>
          <p:nvPr/>
        </p:nvSpPr>
        <p:spPr>
          <a:xfrm>
            <a:off x="9402962" y="4026612"/>
            <a:ext cx="518865" cy="3784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204" name="Ovaal 203">
            <a:extLst>
              <a:ext uri="{FF2B5EF4-FFF2-40B4-BE49-F238E27FC236}">
                <a16:creationId xmlns:a16="http://schemas.microsoft.com/office/drawing/2014/main" id="{869EDAD2-7995-BA4D-924D-0C133180559C}"/>
              </a:ext>
            </a:extLst>
          </p:cNvPr>
          <p:cNvSpPr/>
          <p:nvPr/>
        </p:nvSpPr>
        <p:spPr>
          <a:xfrm>
            <a:off x="9733803" y="4692589"/>
            <a:ext cx="518865" cy="3784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205" name="Ovaal 204">
            <a:extLst>
              <a:ext uri="{FF2B5EF4-FFF2-40B4-BE49-F238E27FC236}">
                <a16:creationId xmlns:a16="http://schemas.microsoft.com/office/drawing/2014/main" id="{15A1227A-9EA7-5E4E-BCA8-206D85DDA41A}"/>
              </a:ext>
            </a:extLst>
          </p:cNvPr>
          <p:cNvSpPr/>
          <p:nvPr/>
        </p:nvSpPr>
        <p:spPr>
          <a:xfrm>
            <a:off x="10142002" y="4028220"/>
            <a:ext cx="518865" cy="3784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p>
        </p:txBody>
      </p:sp>
      <p:cxnSp>
        <p:nvCxnSpPr>
          <p:cNvPr id="206" name="Rechte verbindingslijn met pijl 205">
            <a:extLst>
              <a:ext uri="{FF2B5EF4-FFF2-40B4-BE49-F238E27FC236}">
                <a16:creationId xmlns:a16="http://schemas.microsoft.com/office/drawing/2014/main" id="{C683A0FB-DE82-B143-A8AF-72C2525DB35B}"/>
              </a:ext>
            </a:extLst>
          </p:cNvPr>
          <p:cNvCxnSpPr>
            <a:cxnSpLocks/>
            <a:stCxn id="205" idx="2"/>
            <a:endCxn id="203" idx="6"/>
          </p:cNvCxnSpPr>
          <p:nvPr/>
        </p:nvCxnSpPr>
        <p:spPr>
          <a:xfrm flipH="1" flipV="1">
            <a:off x="9921827" y="4215819"/>
            <a:ext cx="220175" cy="1608"/>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9" name="Rechte verbindingslijn met pijl 208">
            <a:extLst>
              <a:ext uri="{FF2B5EF4-FFF2-40B4-BE49-F238E27FC236}">
                <a16:creationId xmlns:a16="http://schemas.microsoft.com/office/drawing/2014/main" id="{3F9EB212-D930-D94D-9764-CCE254170E39}"/>
              </a:ext>
            </a:extLst>
          </p:cNvPr>
          <p:cNvCxnSpPr>
            <a:cxnSpLocks/>
            <a:stCxn id="204" idx="0"/>
            <a:endCxn id="203" idx="4"/>
          </p:cNvCxnSpPr>
          <p:nvPr/>
        </p:nvCxnSpPr>
        <p:spPr>
          <a:xfrm flipH="1" flipV="1">
            <a:off x="9662395" y="4405025"/>
            <a:ext cx="330841" cy="287564"/>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2" name="Rechte verbindingslijn met pijl 211">
            <a:extLst>
              <a:ext uri="{FF2B5EF4-FFF2-40B4-BE49-F238E27FC236}">
                <a16:creationId xmlns:a16="http://schemas.microsoft.com/office/drawing/2014/main" id="{B9DCA3EC-2DCD-2B4C-80B3-33182B2C52C1}"/>
              </a:ext>
            </a:extLst>
          </p:cNvPr>
          <p:cNvCxnSpPr>
            <a:cxnSpLocks/>
            <a:stCxn id="204" idx="0"/>
            <a:endCxn id="205" idx="4"/>
          </p:cNvCxnSpPr>
          <p:nvPr/>
        </p:nvCxnSpPr>
        <p:spPr>
          <a:xfrm flipV="1">
            <a:off x="9993236" y="4406633"/>
            <a:ext cx="408199" cy="285956"/>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0" name="Tekstvak 219">
            <a:extLst>
              <a:ext uri="{FF2B5EF4-FFF2-40B4-BE49-F238E27FC236}">
                <a16:creationId xmlns:a16="http://schemas.microsoft.com/office/drawing/2014/main" id="{0F202C39-6A8E-B542-ABFD-A304AD22FA4B}"/>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
        <p:nvSpPr>
          <p:cNvPr id="56" name="Ovaal 55">
            <a:extLst>
              <a:ext uri="{FF2B5EF4-FFF2-40B4-BE49-F238E27FC236}">
                <a16:creationId xmlns:a16="http://schemas.microsoft.com/office/drawing/2014/main" id="{873251B3-A02B-A34F-B523-DD2D3252928B}"/>
              </a:ext>
            </a:extLst>
          </p:cNvPr>
          <p:cNvSpPr/>
          <p:nvPr/>
        </p:nvSpPr>
        <p:spPr>
          <a:xfrm>
            <a:off x="2369831" y="1929421"/>
            <a:ext cx="1077086"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mens</a:t>
            </a:r>
            <a:endParaRPr lang="nl-NL" sz="1200" dirty="0"/>
          </a:p>
        </p:txBody>
      </p:sp>
      <p:sp>
        <p:nvSpPr>
          <p:cNvPr id="57" name="Ovaal 56">
            <a:extLst>
              <a:ext uri="{FF2B5EF4-FFF2-40B4-BE49-F238E27FC236}">
                <a16:creationId xmlns:a16="http://schemas.microsoft.com/office/drawing/2014/main" id="{C70ABBF3-3DEB-F648-95F2-7917042ECE09}"/>
              </a:ext>
            </a:extLst>
          </p:cNvPr>
          <p:cNvSpPr/>
          <p:nvPr/>
        </p:nvSpPr>
        <p:spPr>
          <a:xfrm>
            <a:off x="5735806" y="1966078"/>
            <a:ext cx="2006408"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volwassen baars</a:t>
            </a:r>
            <a:endParaRPr lang="nl-NL" sz="1200" dirty="0"/>
          </a:p>
        </p:txBody>
      </p:sp>
      <p:cxnSp>
        <p:nvCxnSpPr>
          <p:cNvPr id="58" name="Rechte verbindingslijn met pijl 57">
            <a:extLst>
              <a:ext uri="{FF2B5EF4-FFF2-40B4-BE49-F238E27FC236}">
                <a16:creationId xmlns:a16="http://schemas.microsoft.com/office/drawing/2014/main" id="{EBE9CC14-B250-4A42-A44D-750D4B65F37B}"/>
              </a:ext>
            </a:extLst>
          </p:cNvPr>
          <p:cNvCxnSpPr>
            <a:cxnSpLocks/>
            <a:stCxn id="56" idx="6"/>
            <a:endCxn id="57" idx="2"/>
          </p:cNvCxnSpPr>
          <p:nvPr/>
        </p:nvCxnSpPr>
        <p:spPr>
          <a:xfrm>
            <a:off x="3446917" y="2262399"/>
            <a:ext cx="2288889" cy="36657"/>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657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C17D8-D58B-A143-A50C-AE2147F8D850}"/>
              </a:ext>
            </a:extLst>
          </p:cNvPr>
          <p:cNvSpPr>
            <a:spLocks noGrp="1"/>
          </p:cNvSpPr>
          <p:nvPr>
            <p:ph type="ctrTitle"/>
          </p:nvPr>
        </p:nvSpPr>
        <p:spPr>
          <a:xfrm>
            <a:off x="1479798" y="1271477"/>
            <a:ext cx="7559675" cy="1253617"/>
          </a:xfrm>
        </p:spPr>
        <p:txBody>
          <a:bodyPr/>
          <a:lstStyle/>
          <a:p>
            <a:r>
              <a:rPr lang="nl-NL" dirty="0"/>
              <a:t>Zelf aan de slag!</a:t>
            </a:r>
          </a:p>
        </p:txBody>
      </p:sp>
      <p:sp>
        <p:nvSpPr>
          <p:cNvPr id="6" name="Tekstvak 5">
            <a:extLst>
              <a:ext uri="{FF2B5EF4-FFF2-40B4-BE49-F238E27FC236}">
                <a16:creationId xmlns:a16="http://schemas.microsoft.com/office/drawing/2014/main" id="{FA3F8797-B137-B74E-B5A8-0D1101548656}"/>
              </a:ext>
            </a:extLst>
          </p:cNvPr>
          <p:cNvSpPr txBox="1"/>
          <p:nvPr/>
        </p:nvSpPr>
        <p:spPr>
          <a:xfrm>
            <a:off x="1479798" y="1898286"/>
            <a:ext cx="9708155" cy="406265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nl-NL" sz="2400" dirty="0"/>
              <a:t>Examen HAVO, 2017, tijdvak 2: Vissen gedrogeerd door afvalwater (blz. 5)</a:t>
            </a:r>
          </a:p>
          <a:p>
            <a:pPr marL="285750" indent="-285750">
              <a:buFont typeface="Arial" panose="020B0604020202020204" pitchFamily="34" charset="0"/>
              <a:buChar char="•"/>
            </a:pPr>
            <a:r>
              <a:rPr lang="nl-NL" sz="2400" dirty="0"/>
              <a:t>Deels ingevuld systeemmodel</a:t>
            </a:r>
          </a:p>
          <a:p>
            <a:endParaRPr lang="nl-NL" sz="2400" dirty="0"/>
          </a:p>
          <a:p>
            <a:pPr marL="285750" indent="-285750">
              <a:buFont typeface="Arial" panose="020B0604020202020204" pitchFamily="34" charset="0"/>
              <a:buChar char="•"/>
            </a:pPr>
            <a:r>
              <a:rPr lang="nl-NL" sz="2400" dirty="0"/>
              <a:t>Lees de tekst van de examenvraag</a:t>
            </a:r>
          </a:p>
          <a:p>
            <a:pPr marL="285750" indent="-285750">
              <a:buFont typeface="Arial" panose="020B0604020202020204" pitchFamily="34" charset="0"/>
              <a:buChar char="•"/>
            </a:pPr>
            <a:r>
              <a:rPr lang="nl-NL" sz="2400" dirty="0"/>
              <a:t>Geef de route van Oxazepam van inname van de mens tot de inname van de baars weer in het systeemmodel</a:t>
            </a:r>
          </a:p>
          <a:p>
            <a:pPr marL="285750" indent="-285750">
              <a:buFont typeface="Arial" panose="020B0604020202020204" pitchFamily="34" charset="0"/>
              <a:buChar char="•"/>
            </a:pPr>
            <a:r>
              <a:rPr lang="nl-NL" sz="2400" b="1" dirty="0"/>
              <a:t>Iemand heeft een overdosis Oxazepam genomen. De huisarts adviseert veel water te drinken. Welke mechanismen vinden er dan op orgaanniveau (per </a:t>
            </a:r>
            <a:r>
              <a:rPr lang="nl-NL" sz="2400" b="1" dirty="0" err="1"/>
              <a:t>niereenheid</a:t>
            </a:r>
            <a:r>
              <a:rPr lang="nl-NL" sz="2400" b="1" dirty="0"/>
              <a:t>) plaats?</a:t>
            </a:r>
          </a:p>
          <a:p>
            <a:pPr marL="285750" indent="-285750">
              <a:buFont typeface="Arial" panose="020B0604020202020204" pitchFamily="34" charset="0"/>
              <a:buChar char="•"/>
            </a:pPr>
            <a:endParaRPr lang="nl-NL" sz="2400" dirty="0"/>
          </a:p>
          <a:p>
            <a:pPr lvl="1"/>
            <a:endParaRPr lang="nl-NL" sz="2400" dirty="0"/>
          </a:p>
        </p:txBody>
      </p:sp>
      <p:sp>
        <p:nvSpPr>
          <p:cNvPr id="4" name="Tekstvak 3">
            <a:extLst>
              <a:ext uri="{FF2B5EF4-FFF2-40B4-BE49-F238E27FC236}">
                <a16:creationId xmlns:a16="http://schemas.microsoft.com/office/drawing/2014/main" id="{E43A34D6-A5F6-8440-9189-DA1EF127DD5E}"/>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3327724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C03BE-4F2A-014A-AC7B-8187E81BBD01}"/>
              </a:ext>
            </a:extLst>
          </p:cNvPr>
          <p:cNvSpPr>
            <a:spLocks noGrp="1"/>
          </p:cNvSpPr>
          <p:nvPr>
            <p:ph type="ctrTitle"/>
          </p:nvPr>
        </p:nvSpPr>
        <p:spPr>
          <a:xfrm>
            <a:off x="336551" y="371475"/>
            <a:ext cx="11521454" cy="1080000"/>
          </a:xfrm>
        </p:spPr>
        <p:txBody>
          <a:bodyPr/>
          <a:lstStyle/>
          <a:p>
            <a:pPr algn="ctr"/>
            <a:r>
              <a:rPr lang="nl-NL" dirty="0"/>
              <a:t>Het vak biologie is heel divers</a:t>
            </a:r>
          </a:p>
        </p:txBody>
      </p:sp>
      <p:pic>
        <p:nvPicPr>
          <p:cNvPr id="3" name="Afbeelding 2">
            <a:extLst>
              <a:ext uri="{FF2B5EF4-FFF2-40B4-BE49-F238E27FC236}">
                <a16:creationId xmlns:a16="http://schemas.microsoft.com/office/drawing/2014/main" id="{959CB56C-FF14-E043-8FFC-649A23DB1532}"/>
              </a:ext>
            </a:extLst>
          </p:cNvPr>
          <p:cNvPicPr>
            <a:picLocks noChangeAspect="1"/>
          </p:cNvPicPr>
          <p:nvPr/>
        </p:nvPicPr>
        <p:blipFill>
          <a:blip r:embed="rId2"/>
          <a:stretch>
            <a:fillRect/>
          </a:stretch>
        </p:blipFill>
        <p:spPr>
          <a:xfrm>
            <a:off x="2033587" y="1143000"/>
            <a:ext cx="8128000" cy="4572000"/>
          </a:xfrm>
          <a:prstGeom prst="rect">
            <a:avLst/>
          </a:prstGeom>
        </p:spPr>
      </p:pic>
      <p:sp>
        <p:nvSpPr>
          <p:cNvPr id="4" name="Tekstvak 3">
            <a:extLst>
              <a:ext uri="{FF2B5EF4-FFF2-40B4-BE49-F238E27FC236}">
                <a16:creationId xmlns:a16="http://schemas.microsoft.com/office/drawing/2014/main" id="{219ABA69-CCD8-5546-9EF1-70A94CAC4CF9}"/>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1811403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3715C39C-BEE7-3D47-AC75-AD8B28F81D0A}"/>
              </a:ext>
            </a:extLst>
          </p:cNvPr>
          <p:cNvSpPr/>
          <p:nvPr/>
        </p:nvSpPr>
        <p:spPr>
          <a:xfrm>
            <a:off x="3401586" y="342900"/>
            <a:ext cx="4547581" cy="232410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vaal 4">
            <a:extLst>
              <a:ext uri="{FF2B5EF4-FFF2-40B4-BE49-F238E27FC236}">
                <a16:creationId xmlns:a16="http://schemas.microsoft.com/office/drawing/2014/main" id="{C3955CDC-D19D-BF4A-ACF0-94C608BED49D}"/>
              </a:ext>
            </a:extLst>
          </p:cNvPr>
          <p:cNvSpPr/>
          <p:nvPr/>
        </p:nvSpPr>
        <p:spPr>
          <a:xfrm>
            <a:off x="3736604" y="932859"/>
            <a:ext cx="1300126"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darmen</a:t>
            </a:r>
            <a:endParaRPr lang="nl-NL" sz="1200" dirty="0"/>
          </a:p>
        </p:txBody>
      </p:sp>
      <p:sp>
        <p:nvSpPr>
          <p:cNvPr id="6" name="Ovaal 5">
            <a:extLst>
              <a:ext uri="{FF2B5EF4-FFF2-40B4-BE49-F238E27FC236}">
                <a16:creationId xmlns:a16="http://schemas.microsoft.com/office/drawing/2014/main" id="{DA3F7D57-03A9-4E41-951F-0EB3653350B4}"/>
              </a:ext>
            </a:extLst>
          </p:cNvPr>
          <p:cNvSpPr/>
          <p:nvPr/>
        </p:nvSpPr>
        <p:spPr>
          <a:xfrm>
            <a:off x="5082576" y="409972"/>
            <a:ext cx="1077086"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bloed</a:t>
            </a:r>
            <a:endParaRPr lang="nl-NL" sz="1200" dirty="0"/>
          </a:p>
        </p:txBody>
      </p:sp>
      <p:sp>
        <p:nvSpPr>
          <p:cNvPr id="7" name="Ovaal 6">
            <a:extLst>
              <a:ext uri="{FF2B5EF4-FFF2-40B4-BE49-F238E27FC236}">
                <a16:creationId xmlns:a16="http://schemas.microsoft.com/office/drawing/2014/main" id="{B79C2031-97E9-DB4F-B64A-BC198A58BEF1}"/>
              </a:ext>
            </a:extLst>
          </p:cNvPr>
          <p:cNvSpPr/>
          <p:nvPr/>
        </p:nvSpPr>
        <p:spPr>
          <a:xfrm>
            <a:off x="6458766" y="657622"/>
            <a:ext cx="1077086"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lever</a:t>
            </a:r>
            <a:endParaRPr lang="nl-NL" sz="1200" dirty="0"/>
          </a:p>
        </p:txBody>
      </p:sp>
      <p:sp>
        <p:nvSpPr>
          <p:cNvPr id="8" name="Ovaal 7">
            <a:extLst>
              <a:ext uri="{FF2B5EF4-FFF2-40B4-BE49-F238E27FC236}">
                <a16:creationId xmlns:a16="http://schemas.microsoft.com/office/drawing/2014/main" id="{35666C51-5A97-AA44-94FA-75FB076A57FE}"/>
              </a:ext>
            </a:extLst>
          </p:cNvPr>
          <p:cNvSpPr/>
          <p:nvPr/>
        </p:nvSpPr>
        <p:spPr>
          <a:xfrm>
            <a:off x="6289701" y="1626922"/>
            <a:ext cx="1319195"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nieren</a:t>
            </a:r>
            <a:endParaRPr lang="nl-NL" sz="1200" dirty="0"/>
          </a:p>
        </p:txBody>
      </p:sp>
      <p:cxnSp>
        <p:nvCxnSpPr>
          <p:cNvPr id="9" name="Rechte verbindingslijn met pijl 8">
            <a:extLst>
              <a:ext uri="{FF2B5EF4-FFF2-40B4-BE49-F238E27FC236}">
                <a16:creationId xmlns:a16="http://schemas.microsoft.com/office/drawing/2014/main" id="{A61CC586-A0D9-3848-8B29-5C3E9532EF63}"/>
              </a:ext>
            </a:extLst>
          </p:cNvPr>
          <p:cNvCxnSpPr>
            <a:cxnSpLocks/>
            <a:stCxn id="5" idx="7"/>
            <a:endCxn id="6" idx="3"/>
          </p:cNvCxnSpPr>
          <p:nvPr/>
        </p:nvCxnSpPr>
        <p:spPr>
          <a:xfrm flipV="1">
            <a:off x="4846331" y="978401"/>
            <a:ext cx="393981" cy="51985"/>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78115D3-E340-B34B-8621-62F18D364C9D}"/>
              </a:ext>
            </a:extLst>
          </p:cNvPr>
          <p:cNvCxnSpPr>
            <a:cxnSpLocks/>
            <a:stCxn id="6" idx="6"/>
            <a:endCxn id="7" idx="1"/>
          </p:cNvCxnSpPr>
          <p:nvPr/>
        </p:nvCxnSpPr>
        <p:spPr>
          <a:xfrm>
            <a:off x="6159662" y="742950"/>
            <a:ext cx="456840" cy="12199"/>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34EC2B6F-BB1B-434C-8F05-03D29C94010F}"/>
              </a:ext>
            </a:extLst>
          </p:cNvPr>
          <p:cNvCxnSpPr>
            <a:cxnSpLocks/>
            <a:stCxn id="6" idx="5"/>
            <a:endCxn id="8" idx="1"/>
          </p:cNvCxnSpPr>
          <p:nvPr/>
        </p:nvCxnSpPr>
        <p:spPr>
          <a:xfrm>
            <a:off x="6001926" y="978401"/>
            <a:ext cx="480967" cy="746048"/>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4E4A2DE-53E7-ED4C-A75B-6AA144638831}"/>
              </a:ext>
            </a:extLst>
          </p:cNvPr>
          <p:cNvCxnSpPr>
            <a:cxnSpLocks/>
            <a:stCxn id="6" idx="4"/>
            <a:endCxn id="12" idx="7"/>
          </p:cNvCxnSpPr>
          <p:nvPr/>
        </p:nvCxnSpPr>
        <p:spPr>
          <a:xfrm flipH="1">
            <a:off x="5364934" y="1075928"/>
            <a:ext cx="256185" cy="665974"/>
          </a:xfrm>
          <a:prstGeom prst="straightConnector1">
            <a:avLst/>
          </a:prstGeom>
          <a:ln>
            <a:solidFill>
              <a:srgbClr val="1C71B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Pijl links 13">
            <a:extLst>
              <a:ext uri="{FF2B5EF4-FFF2-40B4-BE49-F238E27FC236}">
                <a16:creationId xmlns:a16="http://schemas.microsoft.com/office/drawing/2014/main" id="{C7722EE4-8E05-0A4D-9892-D3A1AFCB635C}"/>
              </a:ext>
            </a:extLst>
          </p:cNvPr>
          <p:cNvSpPr/>
          <p:nvPr/>
        </p:nvSpPr>
        <p:spPr>
          <a:xfrm>
            <a:off x="3078987" y="1190624"/>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68D0472F-F9B3-AE4D-BEB3-B60E2BD506BB}"/>
              </a:ext>
            </a:extLst>
          </p:cNvPr>
          <p:cNvSpPr txBox="1"/>
          <p:nvPr/>
        </p:nvSpPr>
        <p:spPr>
          <a:xfrm>
            <a:off x="1907265" y="1021584"/>
            <a:ext cx="1107887" cy="1107996"/>
          </a:xfrm>
          <a:prstGeom prst="rect">
            <a:avLst/>
          </a:prstGeom>
          <a:noFill/>
        </p:spPr>
        <p:txBody>
          <a:bodyPr wrap="square" lIns="0" tIns="0" rIns="0" bIns="0" rtlCol="0">
            <a:spAutoFit/>
          </a:bodyPr>
          <a:lstStyle/>
          <a:p>
            <a:pPr algn="ctr"/>
            <a:r>
              <a:rPr lang="nl-NL" dirty="0">
                <a:solidFill>
                  <a:srgbClr val="1D71B9"/>
                </a:solidFill>
              </a:rPr>
              <a:t>overdosis</a:t>
            </a:r>
          </a:p>
          <a:p>
            <a:pPr algn="ctr"/>
            <a:r>
              <a:rPr lang="nl-NL" dirty="0">
                <a:solidFill>
                  <a:srgbClr val="1D71B9"/>
                </a:solidFill>
              </a:rPr>
              <a:t>oxazepam</a:t>
            </a:r>
          </a:p>
          <a:p>
            <a:pPr algn="ctr"/>
            <a:endParaRPr lang="nl-NL" dirty="0">
              <a:solidFill>
                <a:srgbClr val="1D71B9"/>
              </a:solidFill>
            </a:endParaRPr>
          </a:p>
          <a:p>
            <a:pPr algn="ctr"/>
            <a:r>
              <a:rPr lang="nl-NL" dirty="0">
                <a:solidFill>
                  <a:srgbClr val="1D71B9"/>
                </a:solidFill>
              </a:rPr>
              <a:t>water</a:t>
            </a:r>
          </a:p>
        </p:txBody>
      </p:sp>
      <p:sp>
        <p:nvSpPr>
          <p:cNvPr id="16" name="Pijl links 15">
            <a:extLst>
              <a:ext uri="{FF2B5EF4-FFF2-40B4-BE49-F238E27FC236}">
                <a16:creationId xmlns:a16="http://schemas.microsoft.com/office/drawing/2014/main" id="{4F3F288A-ED1C-7347-A145-6704CC9D2C97}"/>
              </a:ext>
            </a:extLst>
          </p:cNvPr>
          <p:cNvSpPr/>
          <p:nvPr/>
        </p:nvSpPr>
        <p:spPr>
          <a:xfrm>
            <a:off x="7612084" y="1190624"/>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Tekstvak 16">
            <a:extLst>
              <a:ext uri="{FF2B5EF4-FFF2-40B4-BE49-F238E27FC236}">
                <a16:creationId xmlns:a16="http://schemas.microsoft.com/office/drawing/2014/main" id="{F1622EEC-D31C-E24F-A942-5BA064145504}"/>
              </a:ext>
            </a:extLst>
          </p:cNvPr>
          <p:cNvSpPr txBox="1"/>
          <p:nvPr/>
        </p:nvSpPr>
        <p:spPr>
          <a:xfrm>
            <a:off x="7436917" y="2292878"/>
            <a:ext cx="1326239" cy="276999"/>
          </a:xfrm>
          <a:prstGeom prst="rect">
            <a:avLst/>
          </a:prstGeom>
          <a:noFill/>
        </p:spPr>
        <p:txBody>
          <a:bodyPr wrap="square" lIns="0" tIns="0" rIns="0" bIns="0" rtlCol="0">
            <a:spAutoFit/>
          </a:bodyPr>
          <a:lstStyle/>
          <a:p>
            <a:r>
              <a:rPr lang="nl-NL" dirty="0">
                <a:solidFill>
                  <a:srgbClr val="1D71B9"/>
                </a:solidFill>
              </a:rPr>
              <a:t>mens</a:t>
            </a:r>
          </a:p>
        </p:txBody>
      </p:sp>
      <p:sp>
        <p:nvSpPr>
          <p:cNvPr id="18" name="Tekstvak 17">
            <a:extLst>
              <a:ext uri="{FF2B5EF4-FFF2-40B4-BE49-F238E27FC236}">
                <a16:creationId xmlns:a16="http://schemas.microsoft.com/office/drawing/2014/main" id="{A0D9BF25-4042-AA41-B667-F7EF38C6AE48}"/>
              </a:ext>
            </a:extLst>
          </p:cNvPr>
          <p:cNvSpPr txBox="1"/>
          <p:nvPr/>
        </p:nvSpPr>
        <p:spPr>
          <a:xfrm>
            <a:off x="8297532" y="990600"/>
            <a:ext cx="1522724" cy="1384995"/>
          </a:xfrm>
          <a:prstGeom prst="rect">
            <a:avLst/>
          </a:prstGeom>
          <a:noFill/>
        </p:spPr>
        <p:txBody>
          <a:bodyPr wrap="square" lIns="0" tIns="0" rIns="0" bIns="0" rtlCol="0">
            <a:spAutoFit/>
          </a:bodyPr>
          <a:lstStyle/>
          <a:p>
            <a:pPr algn="ctr"/>
            <a:r>
              <a:rPr lang="nl-NL" dirty="0">
                <a:solidFill>
                  <a:srgbClr val="1D71B9"/>
                </a:solidFill>
              </a:rPr>
              <a:t>urine met</a:t>
            </a:r>
          </a:p>
          <a:p>
            <a:pPr algn="ctr"/>
            <a:r>
              <a:rPr lang="nl-NL" dirty="0">
                <a:solidFill>
                  <a:srgbClr val="1D71B9"/>
                </a:solidFill>
              </a:rPr>
              <a:t>oxazepam</a:t>
            </a:r>
          </a:p>
          <a:p>
            <a:pPr algn="ctr"/>
            <a:r>
              <a:rPr lang="nl-NL" dirty="0">
                <a:solidFill>
                  <a:srgbClr val="1D71B9"/>
                </a:solidFill>
              </a:rPr>
              <a:t>(niet-werkzaam + werkzaam)</a:t>
            </a:r>
          </a:p>
          <a:p>
            <a:pPr algn="ctr"/>
            <a:endParaRPr lang="nl-NL" dirty="0">
              <a:solidFill>
                <a:srgbClr val="1D71B9"/>
              </a:solidFill>
            </a:endParaRPr>
          </a:p>
        </p:txBody>
      </p:sp>
      <p:sp>
        <p:nvSpPr>
          <p:cNvPr id="19" name="Ovaal 18">
            <a:extLst>
              <a:ext uri="{FF2B5EF4-FFF2-40B4-BE49-F238E27FC236}">
                <a16:creationId xmlns:a16="http://schemas.microsoft.com/office/drawing/2014/main" id="{6A24BD23-28A9-B446-A847-4F7F2B4B762B}"/>
              </a:ext>
            </a:extLst>
          </p:cNvPr>
          <p:cNvSpPr/>
          <p:nvPr/>
        </p:nvSpPr>
        <p:spPr>
          <a:xfrm>
            <a:off x="1869611" y="3223918"/>
            <a:ext cx="8341189" cy="2814931"/>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20" name="Rechte verbindingslijn 19">
            <a:extLst>
              <a:ext uri="{FF2B5EF4-FFF2-40B4-BE49-F238E27FC236}">
                <a16:creationId xmlns:a16="http://schemas.microsoft.com/office/drawing/2014/main" id="{0C48DD0B-95C3-514E-8D7E-BCF883762C51}"/>
              </a:ext>
            </a:extLst>
          </p:cNvPr>
          <p:cNvCxnSpPr>
            <a:cxnSpLocks/>
            <a:stCxn id="8" idx="2"/>
            <a:endCxn id="19" idx="1"/>
          </p:cNvCxnSpPr>
          <p:nvPr/>
        </p:nvCxnSpPr>
        <p:spPr>
          <a:xfrm flipH="1">
            <a:off x="3091150" y="1959900"/>
            <a:ext cx="3198551" cy="1676255"/>
          </a:xfrm>
          <a:prstGeom prst="line">
            <a:avLst/>
          </a:prstGeom>
          <a:ln>
            <a:solidFill>
              <a:srgbClr val="1D71B9"/>
            </a:solidFill>
            <a:prstDash val="sysDash"/>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8C0E88D8-4E4A-4C4F-82C2-138DAD55D9E7}"/>
              </a:ext>
            </a:extLst>
          </p:cNvPr>
          <p:cNvCxnSpPr>
            <a:cxnSpLocks/>
            <a:stCxn id="8" idx="6"/>
            <a:endCxn id="19" idx="7"/>
          </p:cNvCxnSpPr>
          <p:nvPr/>
        </p:nvCxnSpPr>
        <p:spPr>
          <a:xfrm>
            <a:off x="7608896" y="1959900"/>
            <a:ext cx="1380365" cy="1676255"/>
          </a:xfrm>
          <a:prstGeom prst="line">
            <a:avLst/>
          </a:prstGeom>
          <a:ln>
            <a:solidFill>
              <a:srgbClr val="1D71B9"/>
            </a:solidFill>
            <a:prstDash val="sysDash"/>
          </a:ln>
        </p:spPr>
        <p:style>
          <a:lnRef idx="1">
            <a:schemeClr val="accent1"/>
          </a:lnRef>
          <a:fillRef idx="0">
            <a:schemeClr val="accent1"/>
          </a:fillRef>
          <a:effectRef idx="0">
            <a:schemeClr val="accent1"/>
          </a:effectRef>
          <a:fontRef idx="minor">
            <a:schemeClr val="tx1"/>
          </a:fontRef>
        </p:style>
      </p:cxnSp>
      <p:sp>
        <p:nvSpPr>
          <p:cNvPr id="12" name="Ovaal 11">
            <a:extLst>
              <a:ext uri="{FF2B5EF4-FFF2-40B4-BE49-F238E27FC236}">
                <a16:creationId xmlns:a16="http://schemas.microsoft.com/office/drawing/2014/main" id="{9B4A99A6-54A0-834C-B351-A6CD0A01F5C7}"/>
              </a:ext>
            </a:extLst>
          </p:cNvPr>
          <p:cNvSpPr/>
          <p:nvPr/>
        </p:nvSpPr>
        <p:spPr>
          <a:xfrm>
            <a:off x="4043658" y="1644375"/>
            <a:ext cx="1547971"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hersenen</a:t>
            </a:r>
            <a:endParaRPr lang="nl-NL" sz="1200" dirty="0"/>
          </a:p>
        </p:txBody>
      </p:sp>
      <p:sp>
        <p:nvSpPr>
          <p:cNvPr id="27" name="Ovaal 26">
            <a:extLst>
              <a:ext uri="{FF2B5EF4-FFF2-40B4-BE49-F238E27FC236}">
                <a16:creationId xmlns:a16="http://schemas.microsoft.com/office/drawing/2014/main" id="{D49F0DB0-3897-C14C-B613-3C7E226FADAB}"/>
              </a:ext>
            </a:extLst>
          </p:cNvPr>
          <p:cNvSpPr/>
          <p:nvPr/>
        </p:nvSpPr>
        <p:spPr>
          <a:xfrm>
            <a:off x="3933727" y="3361936"/>
            <a:ext cx="1918258" cy="874420"/>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kapsel van </a:t>
            </a:r>
            <a:r>
              <a:rPr lang="nl-NL" dirty="0" err="1"/>
              <a:t>Bowman</a:t>
            </a:r>
            <a:r>
              <a:rPr lang="nl-NL" dirty="0"/>
              <a:t>:</a:t>
            </a:r>
          </a:p>
          <a:p>
            <a:pPr algn="ctr"/>
            <a:r>
              <a:rPr lang="nl-NL" sz="1600" u="sng" dirty="0"/>
              <a:t>voorurine</a:t>
            </a:r>
            <a:endParaRPr lang="nl-NL" sz="1200" u="sng" dirty="0"/>
          </a:p>
        </p:txBody>
      </p:sp>
      <p:sp>
        <p:nvSpPr>
          <p:cNvPr id="28" name="Ovaal 27">
            <a:extLst>
              <a:ext uri="{FF2B5EF4-FFF2-40B4-BE49-F238E27FC236}">
                <a16:creationId xmlns:a16="http://schemas.microsoft.com/office/drawing/2014/main" id="{D74D281C-047B-174F-A802-7644D4B6F1AC}"/>
              </a:ext>
            </a:extLst>
          </p:cNvPr>
          <p:cNvSpPr/>
          <p:nvPr/>
        </p:nvSpPr>
        <p:spPr>
          <a:xfrm>
            <a:off x="2516096" y="4429016"/>
            <a:ext cx="1918258" cy="9423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a:t>
            </a:r>
            <a:r>
              <a:rPr lang="nl-NL" baseline="30000" dirty="0"/>
              <a:t>e</a:t>
            </a:r>
            <a:r>
              <a:rPr lang="nl-NL" dirty="0"/>
              <a:t> gekronkelde deel</a:t>
            </a:r>
            <a:endParaRPr lang="nl-NL" sz="1200" dirty="0"/>
          </a:p>
        </p:txBody>
      </p:sp>
      <p:sp>
        <p:nvSpPr>
          <p:cNvPr id="29" name="Ovaal 28">
            <a:extLst>
              <a:ext uri="{FF2B5EF4-FFF2-40B4-BE49-F238E27FC236}">
                <a16:creationId xmlns:a16="http://schemas.microsoft.com/office/drawing/2014/main" id="{C9B1A210-D6DC-EF4A-A460-0AB48014E064}"/>
              </a:ext>
            </a:extLst>
          </p:cNvPr>
          <p:cNvSpPr/>
          <p:nvPr/>
        </p:nvSpPr>
        <p:spPr>
          <a:xfrm>
            <a:off x="5016092" y="4983848"/>
            <a:ext cx="1918258" cy="874420"/>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Lis van </a:t>
            </a:r>
            <a:r>
              <a:rPr lang="nl-NL" dirty="0" err="1"/>
              <a:t>Henle</a:t>
            </a:r>
            <a:endParaRPr lang="nl-NL" sz="1200" dirty="0"/>
          </a:p>
        </p:txBody>
      </p:sp>
      <p:sp>
        <p:nvSpPr>
          <p:cNvPr id="30" name="Ovaal 29">
            <a:extLst>
              <a:ext uri="{FF2B5EF4-FFF2-40B4-BE49-F238E27FC236}">
                <a16:creationId xmlns:a16="http://schemas.microsoft.com/office/drawing/2014/main" id="{CF308D03-FBB9-974B-A145-46268AB91668}"/>
              </a:ext>
            </a:extLst>
          </p:cNvPr>
          <p:cNvSpPr/>
          <p:nvPr/>
        </p:nvSpPr>
        <p:spPr>
          <a:xfrm>
            <a:off x="7535852" y="4519854"/>
            <a:ext cx="1918258" cy="1147521"/>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a:t>
            </a:r>
            <a:r>
              <a:rPr lang="nl-NL" baseline="30000" dirty="0"/>
              <a:t>e</a:t>
            </a:r>
            <a:r>
              <a:rPr lang="nl-NL" dirty="0"/>
              <a:t> gekronkelde deel: </a:t>
            </a:r>
            <a:r>
              <a:rPr lang="nl-NL" u="sng" dirty="0"/>
              <a:t>resorptie</a:t>
            </a:r>
          </a:p>
        </p:txBody>
      </p:sp>
      <p:sp>
        <p:nvSpPr>
          <p:cNvPr id="31" name="Pijl links 30">
            <a:extLst>
              <a:ext uri="{FF2B5EF4-FFF2-40B4-BE49-F238E27FC236}">
                <a16:creationId xmlns:a16="http://schemas.microsoft.com/office/drawing/2014/main" id="{7782F218-B435-4340-9F4B-2C5725ECFDBC}"/>
              </a:ext>
            </a:extLst>
          </p:cNvPr>
          <p:cNvSpPr/>
          <p:nvPr/>
        </p:nvSpPr>
        <p:spPr>
          <a:xfrm>
            <a:off x="1664964" y="4258027"/>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Pijl links 35">
            <a:extLst>
              <a:ext uri="{FF2B5EF4-FFF2-40B4-BE49-F238E27FC236}">
                <a16:creationId xmlns:a16="http://schemas.microsoft.com/office/drawing/2014/main" id="{AB1856B8-B1C9-4F46-BF9B-547E0A08957A}"/>
              </a:ext>
            </a:extLst>
          </p:cNvPr>
          <p:cNvSpPr/>
          <p:nvPr/>
        </p:nvSpPr>
        <p:spPr>
          <a:xfrm>
            <a:off x="9898400" y="4384923"/>
            <a:ext cx="638821"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9F203BF2-6F90-1C40-A040-B7D238D9F548}"/>
              </a:ext>
            </a:extLst>
          </p:cNvPr>
          <p:cNvSpPr txBox="1"/>
          <p:nvPr/>
        </p:nvSpPr>
        <p:spPr>
          <a:xfrm>
            <a:off x="8813527" y="5757704"/>
            <a:ext cx="1918258" cy="553998"/>
          </a:xfrm>
          <a:prstGeom prst="rect">
            <a:avLst/>
          </a:prstGeom>
          <a:noFill/>
        </p:spPr>
        <p:txBody>
          <a:bodyPr wrap="square" lIns="0" tIns="0" rIns="0" bIns="0" rtlCol="0">
            <a:spAutoFit/>
          </a:bodyPr>
          <a:lstStyle/>
          <a:p>
            <a:pPr algn="ctr"/>
            <a:r>
              <a:rPr lang="nl-NL" dirty="0" err="1">
                <a:solidFill>
                  <a:srgbClr val="1D71B9"/>
                </a:solidFill>
              </a:rPr>
              <a:t>niereenheid</a:t>
            </a:r>
            <a:r>
              <a:rPr lang="nl-NL" dirty="0">
                <a:solidFill>
                  <a:srgbClr val="1D71B9"/>
                </a:solidFill>
              </a:rPr>
              <a:t> (</a:t>
            </a:r>
            <a:r>
              <a:rPr lang="nl-NL" dirty="0" err="1">
                <a:solidFill>
                  <a:srgbClr val="1D71B9"/>
                </a:solidFill>
              </a:rPr>
              <a:t>nefron</a:t>
            </a:r>
            <a:r>
              <a:rPr lang="nl-NL" dirty="0">
                <a:solidFill>
                  <a:srgbClr val="1D71B9"/>
                </a:solidFill>
              </a:rPr>
              <a:t>)</a:t>
            </a:r>
          </a:p>
        </p:txBody>
      </p:sp>
      <p:sp>
        <p:nvSpPr>
          <p:cNvPr id="38" name="Tekstvak 37">
            <a:extLst>
              <a:ext uri="{FF2B5EF4-FFF2-40B4-BE49-F238E27FC236}">
                <a16:creationId xmlns:a16="http://schemas.microsoft.com/office/drawing/2014/main" id="{0D1C59FF-F65E-4C4E-B86F-E66D34B87021}"/>
              </a:ext>
            </a:extLst>
          </p:cNvPr>
          <p:cNvSpPr txBox="1"/>
          <p:nvPr/>
        </p:nvSpPr>
        <p:spPr>
          <a:xfrm>
            <a:off x="530553" y="3818712"/>
            <a:ext cx="1107887" cy="2169825"/>
          </a:xfrm>
          <a:prstGeom prst="rect">
            <a:avLst/>
          </a:prstGeom>
          <a:noFill/>
        </p:spPr>
        <p:txBody>
          <a:bodyPr wrap="square" lIns="0" tIns="0" rIns="0" bIns="0" rtlCol="0">
            <a:spAutoFit/>
          </a:bodyPr>
          <a:lstStyle/>
          <a:p>
            <a:pPr algn="ctr"/>
            <a:r>
              <a:rPr lang="nl-NL" dirty="0">
                <a:solidFill>
                  <a:srgbClr val="1D71B9"/>
                </a:solidFill>
              </a:rPr>
              <a:t>oxazepam</a:t>
            </a:r>
          </a:p>
          <a:p>
            <a:pPr algn="ctr"/>
            <a:endParaRPr lang="nl-NL" sz="500" dirty="0">
              <a:solidFill>
                <a:srgbClr val="1D71B9"/>
              </a:solidFill>
            </a:endParaRPr>
          </a:p>
          <a:p>
            <a:pPr algn="ctr"/>
            <a:r>
              <a:rPr lang="nl-NL" dirty="0">
                <a:solidFill>
                  <a:srgbClr val="1D71B9"/>
                </a:solidFill>
              </a:rPr>
              <a:t>ADH</a:t>
            </a:r>
          </a:p>
          <a:p>
            <a:pPr algn="ctr"/>
            <a:endParaRPr lang="nl-NL" sz="500" dirty="0">
              <a:solidFill>
                <a:srgbClr val="1D71B9"/>
              </a:solidFill>
            </a:endParaRPr>
          </a:p>
          <a:p>
            <a:pPr algn="ctr"/>
            <a:r>
              <a:rPr lang="nl-NL" dirty="0">
                <a:solidFill>
                  <a:srgbClr val="1D71B9"/>
                </a:solidFill>
              </a:rPr>
              <a:t>water</a:t>
            </a:r>
          </a:p>
          <a:p>
            <a:pPr algn="ctr"/>
            <a:endParaRPr lang="nl-NL" sz="500" dirty="0">
              <a:solidFill>
                <a:srgbClr val="1D71B9"/>
              </a:solidFill>
            </a:endParaRPr>
          </a:p>
          <a:p>
            <a:pPr algn="ctr"/>
            <a:r>
              <a:rPr lang="nl-NL" dirty="0">
                <a:solidFill>
                  <a:srgbClr val="1D71B9"/>
                </a:solidFill>
              </a:rPr>
              <a:t>glucose</a:t>
            </a:r>
          </a:p>
          <a:p>
            <a:pPr algn="ctr"/>
            <a:r>
              <a:rPr lang="nl-NL" dirty="0">
                <a:solidFill>
                  <a:srgbClr val="1D71B9"/>
                </a:solidFill>
              </a:rPr>
              <a:t>ureum</a:t>
            </a:r>
          </a:p>
          <a:p>
            <a:pPr algn="ctr"/>
            <a:r>
              <a:rPr lang="nl-NL" dirty="0" err="1">
                <a:solidFill>
                  <a:srgbClr val="1D71B9"/>
                </a:solidFill>
              </a:rPr>
              <a:t>NaCl</a:t>
            </a:r>
            <a:endParaRPr lang="nl-NL" dirty="0">
              <a:solidFill>
                <a:srgbClr val="1D71B9"/>
              </a:solidFill>
            </a:endParaRPr>
          </a:p>
          <a:p>
            <a:pPr algn="ctr"/>
            <a:r>
              <a:rPr lang="nl-NL" dirty="0">
                <a:solidFill>
                  <a:srgbClr val="1D71B9"/>
                </a:solidFill>
              </a:rPr>
              <a:t>aminozuren</a:t>
            </a:r>
          </a:p>
        </p:txBody>
      </p:sp>
      <p:sp>
        <p:nvSpPr>
          <p:cNvPr id="39" name="Tekstvak 38">
            <a:extLst>
              <a:ext uri="{FF2B5EF4-FFF2-40B4-BE49-F238E27FC236}">
                <a16:creationId xmlns:a16="http://schemas.microsoft.com/office/drawing/2014/main" id="{BD363DC2-374A-144E-9A50-E103F488EDC6}"/>
              </a:ext>
            </a:extLst>
          </p:cNvPr>
          <p:cNvSpPr txBox="1"/>
          <p:nvPr/>
        </p:nvSpPr>
        <p:spPr>
          <a:xfrm>
            <a:off x="10289571" y="4500769"/>
            <a:ext cx="1107887" cy="276999"/>
          </a:xfrm>
          <a:prstGeom prst="rect">
            <a:avLst/>
          </a:prstGeom>
          <a:noFill/>
        </p:spPr>
        <p:txBody>
          <a:bodyPr wrap="square" lIns="0" tIns="0" rIns="0" bIns="0" rtlCol="0">
            <a:spAutoFit/>
          </a:bodyPr>
          <a:lstStyle/>
          <a:p>
            <a:pPr algn="ctr"/>
            <a:r>
              <a:rPr lang="nl-NL" dirty="0">
                <a:solidFill>
                  <a:srgbClr val="1D71B9"/>
                </a:solidFill>
              </a:rPr>
              <a:t>urine</a:t>
            </a:r>
          </a:p>
        </p:txBody>
      </p:sp>
      <p:cxnSp>
        <p:nvCxnSpPr>
          <p:cNvPr id="47" name="Rechte verbindingslijn met pijl 46">
            <a:extLst>
              <a:ext uri="{FF2B5EF4-FFF2-40B4-BE49-F238E27FC236}">
                <a16:creationId xmlns:a16="http://schemas.microsoft.com/office/drawing/2014/main" id="{342D2151-B2F8-5A41-AC7B-FDAC0303CF8A}"/>
              </a:ext>
            </a:extLst>
          </p:cNvPr>
          <p:cNvCxnSpPr>
            <a:cxnSpLocks/>
            <a:stCxn id="27" idx="3"/>
            <a:endCxn id="28" idx="7"/>
          </p:cNvCxnSpPr>
          <p:nvPr/>
        </p:nvCxnSpPr>
        <p:spPr>
          <a:xfrm flipH="1">
            <a:off x="4153432" y="4108300"/>
            <a:ext cx="61217" cy="458715"/>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9B8AA3BF-9DD2-8248-AF90-D9080543D234}"/>
              </a:ext>
            </a:extLst>
          </p:cNvPr>
          <p:cNvCxnSpPr>
            <a:cxnSpLocks/>
            <a:stCxn id="28" idx="6"/>
            <a:endCxn id="29" idx="2"/>
          </p:cNvCxnSpPr>
          <p:nvPr/>
        </p:nvCxnSpPr>
        <p:spPr>
          <a:xfrm>
            <a:off x="4434354" y="4900173"/>
            <a:ext cx="581738" cy="520885"/>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EF6EAA81-10B6-8D4B-A1A7-C98BCC1080A2}"/>
              </a:ext>
            </a:extLst>
          </p:cNvPr>
          <p:cNvCxnSpPr>
            <a:cxnSpLocks/>
            <a:stCxn id="29" idx="6"/>
            <a:endCxn id="30" idx="3"/>
          </p:cNvCxnSpPr>
          <p:nvPr/>
        </p:nvCxnSpPr>
        <p:spPr>
          <a:xfrm>
            <a:off x="6934350" y="5421058"/>
            <a:ext cx="882424" cy="78266"/>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sp>
        <p:nvSpPr>
          <p:cNvPr id="59" name="Ovaal 58">
            <a:extLst>
              <a:ext uri="{FF2B5EF4-FFF2-40B4-BE49-F238E27FC236}">
                <a16:creationId xmlns:a16="http://schemas.microsoft.com/office/drawing/2014/main" id="{6892CA9F-1981-6C4C-9B86-C4F3232D4449}"/>
              </a:ext>
            </a:extLst>
          </p:cNvPr>
          <p:cNvSpPr/>
          <p:nvPr/>
        </p:nvSpPr>
        <p:spPr>
          <a:xfrm>
            <a:off x="5578209" y="4014693"/>
            <a:ext cx="1918258" cy="691859"/>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bloedvaten</a:t>
            </a:r>
            <a:endParaRPr lang="nl-NL" sz="1200" dirty="0"/>
          </a:p>
        </p:txBody>
      </p:sp>
      <p:cxnSp>
        <p:nvCxnSpPr>
          <p:cNvPr id="61" name="Rechte verbindingslijn met pijl 60">
            <a:extLst>
              <a:ext uri="{FF2B5EF4-FFF2-40B4-BE49-F238E27FC236}">
                <a16:creationId xmlns:a16="http://schemas.microsoft.com/office/drawing/2014/main" id="{07DD5C1F-2848-C14C-855F-006C20700C0A}"/>
              </a:ext>
            </a:extLst>
          </p:cNvPr>
          <p:cNvCxnSpPr>
            <a:stCxn id="27" idx="4"/>
            <a:endCxn id="59" idx="2"/>
          </p:cNvCxnSpPr>
          <p:nvPr/>
        </p:nvCxnSpPr>
        <p:spPr>
          <a:xfrm>
            <a:off x="4892856" y="4236356"/>
            <a:ext cx="685353" cy="124267"/>
          </a:xfrm>
          <a:prstGeom prst="straightConnector1">
            <a:avLst/>
          </a:prstGeom>
          <a:ln>
            <a:solidFill>
              <a:srgbClr val="1D71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Rechte verbindingslijn met pijl 61">
            <a:extLst>
              <a:ext uri="{FF2B5EF4-FFF2-40B4-BE49-F238E27FC236}">
                <a16:creationId xmlns:a16="http://schemas.microsoft.com/office/drawing/2014/main" id="{1AA5DBC7-608F-5644-9F8F-44F247992760}"/>
              </a:ext>
            </a:extLst>
          </p:cNvPr>
          <p:cNvCxnSpPr>
            <a:cxnSpLocks/>
            <a:endCxn id="59" idx="3"/>
          </p:cNvCxnSpPr>
          <p:nvPr/>
        </p:nvCxnSpPr>
        <p:spPr>
          <a:xfrm flipV="1">
            <a:off x="4413292" y="4605232"/>
            <a:ext cx="1445839" cy="172538"/>
          </a:xfrm>
          <a:prstGeom prst="straightConnector1">
            <a:avLst/>
          </a:prstGeom>
          <a:ln>
            <a:solidFill>
              <a:srgbClr val="1D71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Rechte verbindingslijn met pijl 64">
            <a:extLst>
              <a:ext uri="{FF2B5EF4-FFF2-40B4-BE49-F238E27FC236}">
                <a16:creationId xmlns:a16="http://schemas.microsoft.com/office/drawing/2014/main" id="{C70B7CA3-863E-2A4F-AFBC-278264C90323}"/>
              </a:ext>
            </a:extLst>
          </p:cNvPr>
          <p:cNvCxnSpPr>
            <a:cxnSpLocks/>
            <a:endCxn id="29" idx="0"/>
          </p:cNvCxnSpPr>
          <p:nvPr/>
        </p:nvCxnSpPr>
        <p:spPr>
          <a:xfrm flipH="1">
            <a:off x="5975221" y="4691501"/>
            <a:ext cx="293750" cy="292347"/>
          </a:xfrm>
          <a:prstGeom prst="straightConnector1">
            <a:avLst/>
          </a:prstGeom>
          <a:ln>
            <a:solidFill>
              <a:srgbClr val="1D71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E58031DC-CE98-6E48-B037-F85E9F04384B}"/>
              </a:ext>
            </a:extLst>
          </p:cNvPr>
          <p:cNvCxnSpPr>
            <a:cxnSpLocks/>
            <a:stCxn id="59" idx="6"/>
            <a:endCxn id="30" idx="1"/>
          </p:cNvCxnSpPr>
          <p:nvPr/>
        </p:nvCxnSpPr>
        <p:spPr>
          <a:xfrm>
            <a:off x="7496467" y="4360623"/>
            <a:ext cx="320307" cy="327282"/>
          </a:xfrm>
          <a:prstGeom prst="straightConnector1">
            <a:avLst/>
          </a:prstGeom>
          <a:ln>
            <a:solidFill>
              <a:srgbClr val="1D71B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Ovaal 70">
            <a:extLst>
              <a:ext uri="{FF2B5EF4-FFF2-40B4-BE49-F238E27FC236}">
                <a16:creationId xmlns:a16="http://schemas.microsoft.com/office/drawing/2014/main" id="{E41B522B-0F58-4444-BD20-62CA73C29171}"/>
              </a:ext>
            </a:extLst>
          </p:cNvPr>
          <p:cNvSpPr/>
          <p:nvPr/>
        </p:nvSpPr>
        <p:spPr>
          <a:xfrm>
            <a:off x="7436917" y="3799146"/>
            <a:ext cx="2091958" cy="46399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verzamelbuis</a:t>
            </a:r>
          </a:p>
        </p:txBody>
      </p:sp>
      <p:cxnSp>
        <p:nvCxnSpPr>
          <p:cNvPr id="72" name="Rechte verbindingslijn met pijl 71">
            <a:extLst>
              <a:ext uri="{FF2B5EF4-FFF2-40B4-BE49-F238E27FC236}">
                <a16:creationId xmlns:a16="http://schemas.microsoft.com/office/drawing/2014/main" id="{4E210971-5E34-0743-82DC-F11C3AB3F4FF}"/>
              </a:ext>
            </a:extLst>
          </p:cNvPr>
          <p:cNvCxnSpPr>
            <a:cxnSpLocks/>
            <a:stCxn id="30" idx="0"/>
            <a:endCxn id="71" idx="4"/>
          </p:cNvCxnSpPr>
          <p:nvPr/>
        </p:nvCxnSpPr>
        <p:spPr>
          <a:xfrm flipH="1" flipV="1">
            <a:off x="8482896" y="4263139"/>
            <a:ext cx="12085" cy="256715"/>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sp>
        <p:nvSpPr>
          <p:cNvPr id="75" name="Pijl omhoog 74">
            <a:extLst>
              <a:ext uri="{FF2B5EF4-FFF2-40B4-BE49-F238E27FC236}">
                <a16:creationId xmlns:a16="http://schemas.microsoft.com/office/drawing/2014/main" id="{6C5EA0E7-AE06-AC4F-9B9C-B15F5402F442}"/>
              </a:ext>
            </a:extLst>
          </p:cNvPr>
          <p:cNvSpPr/>
          <p:nvPr/>
        </p:nvSpPr>
        <p:spPr>
          <a:xfrm>
            <a:off x="2760676" y="1786293"/>
            <a:ext cx="190930" cy="334314"/>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Pijl omhoog 75">
            <a:extLst>
              <a:ext uri="{FF2B5EF4-FFF2-40B4-BE49-F238E27FC236}">
                <a16:creationId xmlns:a16="http://schemas.microsoft.com/office/drawing/2014/main" id="{84FA3E2F-CD37-FF44-A9E1-CBE6550513E2}"/>
              </a:ext>
            </a:extLst>
          </p:cNvPr>
          <p:cNvSpPr/>
          <p:nvPr/>
        </p:nvSpPr>
        <p:spPr>
          <a:xfrm>
            <a:off x="1370352" y="4509107"/>
            <a:ext cx="190930" cy="334314"/>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Pijl omhoog 76">
            <a:extLst>
              <a:ext uri="{FF2B5EF4-FFF2-40B4-BE49-F238E27FC236}">
                <a16:creationId xmlns:a16="http://schemas.microsoft.com/office/drawing/2014/main" id="{64E7946C-7E3D-1248-A500-79F9BA3FC939}"/>
              </a:ext>
            </a:extLst>
          </p:cNvPr>
          <p:cNvSpPr/>
          <p:nvPr/>
        </p:nvSpPr>
        <p:spPr>
          <a:xfrm rot="10800000">
            <a:off x="1352873" y="4088709"/>
            <a:ext cx="190930" cy="334314"/>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Pijl omhoog 77">
            <a:extLst>
              <a:ext uri="{FF2B5EF4-FFF2-40B4-BE49-F238E27FC236}">
                <a16:creationId xmlns:a16="http://schemas.microsoft.com/office/drawing/2014/main" id="{25BFE10B-C7EA-3B4A-9F34-012B2D56201A}"/>
              </a:ext>
            </a:extLst>
          </p:cNvPr>
          <p:cNvSpPr/>
          <p:nvPr/>
        </p:nvSpPr>
        <p:spPr>
          <a:xfrm>
            <a:off x="5464939" y="3536891"/>
            <a:ext cx="192740"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Pijl omhoog 80">
            <a:extLst>
              <a:ext uri="{FF2B5EF4-FFF2-40B4-BE49-F238E27FC236}">
                <a16:creationId xmlns:a16="http://schemas.microsoft.com/office/drawing/2014/main" id="{7E3D54CF-8882-B346-B5CE-6471BDD32E9C}"/>
              </a:ext>
            </a:extLst>
          </p:cNvPr>
          <p:cNvSpPr/>
          <p:nvPr/>
        </p:nvSpPr>
        <p:spPr>
          <a:xfrm>
            <a:off x="9179689" y="3841691"/>
            <a:ext cx="192740"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5" name="Pijl omhoog 84">
            <a:extLst>
              <a:ext uri="{FF2B5EF4-FFF2-40B4-BE49-F238E27FC236}">
                <a16:creationId xmlns:a16="http://schemas.microsoft.com/office/drawing/2014/main" id="{706815D3-8A04-3840-880D-13133505D089}"/>
              </a:ext>
            </a:extLst>
          </p:cNvPr>
          <p:cNvSpPr/>
          <p:nvPr/>
        </p:nvSpPr>
        <p:spPr>
          <a:xfrm rot="10800000">
            <a:off x="9160639" y="4889441"/>
            <a:ext cx="192740"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Pijl omhoog 85">
            <a:extLst>
              <a:ext uri="{FF2B5EF4-FFF2-40B4-BE49-F238E27FC236}">
                <a16:creationId xmlns:a16="http://schemas.microsoft.com/office/drawing/2014/main" id="{7A672D43-4073-5F41-BEDF-0C2BDDD821F7}"/>
              </a:ext>
            </a:extLst>
          </p:cNvPr>
          <p:cNvSpPr/>
          <p:nvPr/>
        </p:nvSpPr>
        <p:spPr>
          <a:xfrm>
            <a:off x="11141839" y="4394141"/>
            <a:ext cx="192740"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Pijl omhoog 91">
            <a:extLst>
              <a:ext uri="{FF2B5EF4-FFF2-40B4-BE49-F238E27FC236}">
                <a16:creationId xmlns:a16="http://schemas.microsoft.com/office/drawing/2014/main" id="{1E58A691-29DD-454C-8B91-B77190C161BE}"/>
              </a:ext>
            </a:extLst>
          </p:cNvPr>
          <p:cNvSpPr/>
          <p:nvPr/>
        </p:nvSpPr>
        <p:spPr>
          <a:xfrm>
            <a:off x="5903089" y="469841"/>
            <a:ext cx="192740" cy="468140"/>
          </a:xfrm>
          <a:prstGeom prst="upArrow">
            <a:avLst/>
          </a:prstGeom>
          <a:solidFill>
            <a:srgbClr val="FFC000"/>
          </a:solidFill>
          <a:ln>
            <a:solidFill>
              <a:srgbClr val="1C7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Tekstvak 92">
            <a:extLst>
              <a:ext uri="{FF2B5EF4-FFF2-40B4-BE49-F238E27FC236}">
                <a16:creationId xmlns:a16="http://schemas.microsoft.com/office/drawing/2014/main" id="{2E1CFBAE-486B-BF4D-9BA0-E5DAD3529174}"/>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6605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81" grpId="0" animBg="1"/>
      <p:bldP spid="85" grpId="0" animBg="1"/>
      <p:bldP spid="86" grpId="0" animBg="1"/>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C17D8-D58B-A143-A50C-AE2147F8D850}"/>
              </a:ext>
            </a:extLst>
          </p:cNvPr>
          <p:cNvSpPr>
            <a:spLocks noGrp="1"/>
          </p:cNvSpPr>
          <p:nvPr>
            <p:ph type="ctrTitle"/>
          </p:nvPr>
        </p:nvSpPr>
        <p:spPr>
          <a:xfrm>
            <a:off x="2317750" y="1196975"/>
            <a:ext cx="8331200" cy="1253617"/>
          </a:xfrm>
        </p:spPr>
        <p:txBody>
          <a:bodyPr/>
          <a:lstStyle/>
          <a:p>
            <a:r>
              <a:rPr lang="nl-NL" dirty="0"/>
              <a:t>Systeemdenken implementeren in je eigen lessen</a:t>
            </a:r>
          </a:p>
        </p:txBody>
      </p:sp>
      <p:pic>
        <p:nvPicPr>
          <p:cNvPr id="18" name="Afbeelding 17" descr="Science-Classroom-icon.png">
            <a:extLst>
              <a:ext uri="{FF2B5EF4-FFF2-40B4-BE49-F238E27FC236}">
                <a16:creationId xmlns:a16="http://schemas.microsoft.com/office/drawing/2014/main" id="{61CCE51F-FCC8-284E-8D25-D8287789E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982" y="2102652"/>
            <a:ext cx="3977210" cy="3977210"/>
          </a:xfrm>
          <a:prstGeom prst="rect">
            <a:avLst/>
          </a:prstGeom>
        </p:spPr>
      </p:pic>
      <p:sp>
        <p:nvSpPr>
          <p:cNvPr id="19" name="Tekstvak 18">
            <a:extLst>
              <a:ext uri="{FF2B5EF4-FFF2-40B4-BE49-F238E27FC236}">
                <a16:creationId xmlns:a16="http://schemas.microsoft.com/office/drawing/2014/main" id="{3B05308D-1AD8-0C4B-B598-1D64808ACDEF}"/>
              </a:ext>
            </a:extLst>
          </p:cNvPr>
          <p:cNvSpPr txBox="1"/>
          <p:nvPr/>
        </p:nvSpPr>
        <p:spPr>
          <a:xfrm>
            <a:off x="5734050" y="2386756"/>
            <a:ext cx="1828800" cy="307777"/>
          </a:xfrm>
          <a:prstGeom prst="rect">
            <a:avLst/>
          </a:prstGeom>
          <a:noFill/>
        </p:spPr>
        <p:txBody>
          <a:bodyPr wrap="square" lIns="0" tIns="0" rIns="0" bIns="0" rtlCol="0">
            <a:spAutoFit/>
          </a:bodyPr>
          <a:lstStyle/>
          <a:p>
            <a:pPr algn="ctr"/>
            <a:r>
              <a:rPr lang="nl-NL" sz="2000" b="1" dirty="0"/>
              <a:t>Systeemdenken</a:t>
            </a:r>
          </a:p>
        </p:txBody>
      </p:sp>
      <p:sp>
        <p:nvSpPr>
          <p:cNvPr id="6" name="Tekstvak 5">
            <a:extLst>
              <a:ext uri="{FF2B5EF4-FFF2-40B4-BE49-F238E27FC236}">
                <a16:creationId xmlns:a16="http://schemas.microsoft.com/office/drawing/2014/main" id="{D49308D1-D9D6-B44B-8551-39ED728859C9}"/>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410143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C17D8-D58B-A143-A50C-AE2147F8D850}"/>
              </a:ext>
            </a:extLst>
          </p:cNvPr>
          <p:cNvSpPr>
            <a:spLocks noGrp="1"/>
          </p:cNvSpPr>
          <p:nvPr>
            <p:ph type="ctrTitle"/>
          </p:nvPr>
        </p:nvSpPr>
        <p:spPr>
          <a:xfrm>
            <a:off x="1479798" y="1271477"/>
            <a:ext cx="7559675" cy="1253617"/>
          </a:xfrm>
        </p:spPr>
        <p:txBody>
          <a:bodyPr/>
          <a:lstStyle/>
          <a:p>
            <a:r>
              <a:rPr lang="nl-NL" dirty="0"/>
              <a:t>Een paar ideeën</a:t>
            </a:r>
          </a:p>
        </p:txBody>
      </p:sp>
      <p:sp>
        <p:nvSpPr>
          <p:cNvPr id="6" name="Tekstvak 5">
            <a:extLst>
              <a:ext uri="{FF2B5EF4-FFF2-40B4-BE49-F238E27FC236}">
                <a16:creationId xmlns:a16="http://schemas.microsoft.com/office/drawing/2014/main" id="{FA3F8797-B137-B74E-B5A8-0D1101548656}"/>
              </a:ext>
            </a:extLst>
          </p:cNvPr>
          <p:cNvSpPr txBox="1"/>
          <p:nvPr/>
        </p:nvSpPr>
        <p:spPr>
          <a:xfrm>
            <a:off x="1479798" y="1898286"/>
            <a:ext cx="9708155" cy="4739759"/>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nl-NL" sz="2200" dirty="0"/>
              <a:t>Stof aanbieden/uitleggen in de vorm van een (deels ingevuld) systeemmodel</a:t>
            </a:r>
          </a:p>
          <a:p>
            <a:pPr marL="285750" indent="-285750">
              <a:lnSpc>
                <a:spcPct val="150000"/>
              </a:lnSpc>
              <a:buFont typeface="Arial" panose="020B0604020202020204" pitchFamily="34" charset="0"/>
              <a:buChar char="•"/>
            </a:pPr>
            <a:r>
              <a:rPr lang="nl-NL" sz="2200" dirty="0"/>
              <a:t>Starten met een complex probleem (concreet beginnen voor lln)</a:t>
            </a:r>
          </a:p>
          <a:p>
            <a:pPr marL="285750" indent="-285750">
              <a:lnSpc>
                <a:spcPct val="150000"/>
              </a:lnSpc>
              <a:buFont typeface="Arial" panose="020B0604020202020204" pitchFamily="34" charset="0"/>
              <a:buChar char="•"/>
            </a:pPr>
            <a:r>
              <a:rPr lang="nl-NL" sz="2200" dirty="0"/>
              <a:t>Starten vanuit een </a:t>
            </a:r>
            <a:r>
              <a:rPr lang="nl-NL" sz="2200" dirty="0" err="1"/>
              <a:t>emergente</a:t>
            </a:r>
            <a:r>
              <a:rPr lang="nl-NL" sz="2200" dirty="0"/>
              <a:t> eigenschap en lln laten uitzoeken hoe deze tot stand komt</a:t>
            </a:r>
          </a:p>
          <a:p>
            <a:pPr marL="285750" indent="-285750">
              <a:lnSpc>
                <a:spcPct val="150000"/>
              </a:lnSpc>
              <a:buFont typeface="Arial" panose="020B0604020202020204" pitchFamily="34" charset="0"/>
              <a:buChar char="•"/>
            </a:pPr>
            <a:r>
              <a:rPr lang="nl-NL" sz="2200" dirty="0">
                <a:sym typeface="Wingdings" pitchFamily="2" charset="2"/>
              </a:rPr>
              <a:t>Aandacht voor 1 specifiek systeemkenmerk</a:t>
            </a:r>
          </a:p>
          <a:p>
            <a:pPr marL="742950" lvl="1" indent="-285750">
              <a:lnSpc>
                <a:spcPct val="150000"/>
              </a:lnSpc>
              <a:buFont typeface="Arial" panose="020B0604020202020204" pitchFamily="34" charset="0"/>
              <a:buChar char="•"/>
            </a:pPr>
            <a:r>
              <a:rPr lang="nl-NL" sz="2200" dirty="0">
                <a:sym typeface="Wingdings" pitchFamily="2" charset="2"/>
              </a:rPr>
              <a:t>Feedbackloops in de biologie: waar komen we ze tegen?</a:t>
            </a:r>
          </a:p>
          <a:p>
            <a:pPr marL="742950" lvl="1" indent="-285750">
              <a:lnSpc>
                <a:spcPct val="150000"/>
              </a:lnSpc>
              <a:buFont typeface="Arial" panose="020B0604020202020204" pitchFamily="34" charset="0"/>
              <a:buChar char="•"/>
            </a:pPr>
            <a:r>
              <a:rPr lang="nl-NL" sz="2200" dirty="0">
                <a:sym typeface="Wingdings" pitchFamily="2" charset="2"/>
              </a:rPr>
              <a:t>Dynamiek binnen de biologie</a:t>
            </a:r>
          </a:p>
          <a:p>
            <a:pPr marL="285750" indent="-285750">
              <a:lnSpc>
                <a:spcPct val="150000"/>
              </a:lnSpc>
              <a:buFont typeface="Arial" panose="020B0604020202020204" pitchFamily="34" charset="0"/>
              <a:buChar char="•"/>
            </a:pPr>
            <a:r>
              <a:rPr lang="nl-NL" sz="2200" dirty="0"/>
              <a:t>Een systeem in de klas uitbeelden</a:t>
            </a:r>
            <a:endParaRPr lang="nl-NL" sz="2200" dirty="0">
              <a:sym typeface="Wingdings" pitchFamily="2" charset="2"/>
            </a:endParaRPr>
          </a:p>
          <a:p>
            <a:pPr marL="285750" indent="-285750">
              <a:buFont typeface="Arial" panose="020B0604020202020204" pitchFamily="34" charset="0"/>
              <a:buChar char="•"/>
            </a:pPr>
            <a:endParaRPr lang="nl-NL" sz="2200" dirty="0"/>
          </a:p>
          <a:p>
            <a:pPr lvl="1"/>
            <a:endParaRPr lang="nl-NL" sz="2200" dirty="0"/>
          </a:p>
        </p:txBody>
      </p:sp>
      <p:sp>
        <p:nvSpPr>
          <p:cNvPr id="4" name="Tekstvak 3">
            <a:extLst>
              <a:ext uri="{FF2B5EF4-FFF2-40B4-BE49-F238E27FC236}">
                <a16:creationId xmlns:a16="http://schemas.microsoft.com/office/drawing/2014/main" id="{E43A34D6-A5F6-8440-9189-DA1EF127DD5E}"/>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3012902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2B6A262-2751-AC4A-A44E-A65B0EA4CCAD}"/>
              </a:ext>
            </a:extLst>
          </p:cNvPr>
          <p:cNvPicPr>
            <a:picLocks noChangeAspect="1"/>
          </p:cNvPicPr>
          <p:nvPr/>
        </p:nvPicPr>
        <p:blipFill>
          <a:blip r:embed="rId2"/>
          <a:stretch>
            <a:fillRect/>
          </a:stretch>
        </p:blipFill>
        <p:spPr>
          <a:xfrm>
            <a:off x="0" y="0"/>
            <a:ext cx="12195175" cy="4883873"/>
          </a:xfrm>
          <a:prstGeom prst="rect">
            <a:avLst/>
          </a:prstGeom>
        </p:spPr>
      </p:pic>
      <p:sp>
        <p:nvSpPr>
          <p:cNvPr id="4" name="Tekstvak 3">
            <a:extLst>
              <a:ext uri="{FF2B5EF4-FFF2-40B4-BE49-F238E27FC236}">
                <a16:creationId xmlns:a16="http://schemas.microsoft.com/office/drawing/2014/main" id="{4BA65DD6-F286-FE43-A2EB-DA3B2B864C37}"/>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988564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 name="Rechte verbindingslijn met pijl 137">
            <a:extLst>
              <a:ext uri="{FF2B5EF4-FFF2-40B4-BE49-F238E27FC236}">
                <a16:creationId xmlns:a16="http://schemas.microsoft.com/office/drawing/2014/main" id="{439D36D3-4526-154E-81FB-33402B4D843B}"/>
              </a:ext>
            </a:extLst>
          </p:cNvPr>
          <p:cNvCxnSpPr>
            <a:cxnSpLocks/>
            <a:stCxn id="48" idx="6"/>
          </p:cNvCxnSpPr>
          <p:nvPr/>
        </p:nvCxnSpPr>
        <p:spPr>
          <a:xfrm flipV="1">
            <a:off x="7380557" y="4941072"/>
            <a:ext cx="3234385" cy="158358"/>
          </a:xfrm>
          <a:prstGeom prst="straightConnector1">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86" name="Rechte verbindingslijn met pijl 85">
            <a:extLst>
              <a:ext uri="{FF2B5EF4-FFF2-40B4-BE49-F238E27FC236}">
                <a16:creationId xmlns:a16="http://schemas.microsoft.com/office/drawing/2014/main" id="{9C2CBF4B-8F00-6F45-86A1-36F3CBDFB937}"/>
              </a:ext>
            </a:extLst>
          </p:cNvPr>
          <p:cNvCxnSpPr>
            <a:cxnSpLocks/>
            <a:stCxn id="48" idx="7"/>
            <a:endCxn id="118" idx="3"/>
          </p:cNvCxnSpPr>
          <p:nvPr/>
        </p:nvCxnSpPr>
        <p:spPr>
          <a:xfrm flipV="1">
            <a:off x="7268079" y="4565222"/>
            <a:ext cx="784861" cy="355422"/>
          </a:xfrm>
          <a:prstGeom prst="straightConnector1">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D1A5EB3D-8D16-C145-94D5-8EAF32F39894}"/>
              </a:ext>
            </a:extLst>
          </p:cNvPr>
          <p:cNvSpPr>
            <a:spLocks noGrp="1"/>
          </p:cNvSpPr>
          <p:nvPr>
            <p:ph type="title"/>
          </p:nvPr>
        </p:nvSpPr>
        <p:spPr>
          <a:xfrm>
            <a:off x="839787" y="38939"/>
            <a:ext cx="10515600" cy="398963"/>
          </a:xfrm>
        </p:spPr>
        <p:txBody>
          <a:bodyPr>
            <a:normAutofit fontScale="90000"/>
          </a:bodyPr>
          <a:lstStyle/>
          <a:p>
            <a:pPr algn="ctr"/>
            <a:r>
              <a:rPr lang="nl-NL" sz="2400" b="1" dirty="0">
                <a:solidFill>
                  <a:srgbClr val="4472C4"/>
                </a:solidFill>
              </a:rPr>
              <a:t>Verteringssysteem</a:t>
            </a:r>
          </a:p>
        </p:txBody>
      </p:sp>
      <p:sp>
        <p:nvSpPr>
          <p:cNvPr id="4" name="Ovaal 3">
            <a:extLst>
              <a:ext uri="{FF2B5EF4-FFF2-40B4-BE49-F238E27FC236}">
                <a16:creationId xmlns:a16="http://schemas.microsoft.com/office/drawing/2014/main" id="{AA65D5F7-7DB3-8940-BE5F-18D8AC61CCF2}"/>
              </a:ext>
            </a:extLst>
          </p:cNvPr>
          <p:cNvSpPr/>
          <p:nvPr/>
        </p:nvSpPr>
        <p:spPr>
          <a:xfrm>
            <a:off x="1964216" y="594220"/>
            <a:ext cx="8167817" cy="1959570"/>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Pijl links 5">
            <a:extLst>
              <a:ext uri="{FF2B5EF4-FFF2-40B4-BE49-F238E27FC236}">
                <a16:creationId xmlns:a16="http://schemas.microsoft.com/office/drawing/2014/main" id="{8DD26CA3-EB24-FC43-A8A1-0844A387EC46}"/>
              </a:ext>
            </a:extLst>
          </p:cNvPr>
          <p:cNvSpPr/>
          <p:nvPr/>
        </p:nvSpPr>
        <p:spPr>
          <a:xfrm>
            <a:off x="1593034" y="914404"/>
            <a:ext cx="1040911" cy="1027134"/>
          </a:xfrm>
          <a:prstGeom prst="rightArrow">
            <a:avLst/>
          </a:prstGeom>
          <a:solidFill>
            <a:srgbClr val="1D71B9"/>
          </a:solidFill>
          <a:ln>
            <a:solidFill>
              <a:srgbClr val="1C71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4CA2B60F-25EE-0946-93B4-B926A1905487}"/>
              </a:ext>
            </a:extLst>
          </p:cNvPr>
          <p:cNvSpPr/>
          <p:nvPr/>
        </p:nvSpPr>
        <p:spPr>
          <a:xfrm>
            <a:off x="2790940" y="1224827"/>
            <a:ext cx="1196547" cy="505684"/>
          </a:xfrm>
          <a:prstGeom prst="ellipse">
            <a:avLst/>
          </a:prstGeom>
          <a:solidFill>
            <a:srgbClr val="95C11F"/>
          </a:solid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solidFill>
                  <a:srgbClr val="4472C4"/>
                </a:solidFill>
              </a:rPr>
              <a:t>mond en slokdarm</a:t>
            </a:r>
          </a:p>
        </p:txBody>
      </p:sp>
      <p:sp>
        <p:nvSpPr>
          <p:cNvPr id="9" name="Ovaal 8">
            <a:extLst>
              <a:ext uri="{FF2B5EF4-FFF2-40B4-BE49-F238E27FC236}">
                <a16:creationId xmlns:a16="http://schemas.microsoft.com/office/drawing/2014/main" id="{F9DF0789-ABD8-AD4C-9201-26DD3EC1B034}"/>
              </a:ext>
            </a:extLst>
          </p:cNvPr>
          <p:cNvSpPr/>
          <p:nvPr/>
        </p:nvSpPr>
        <p:spPr>
          <a:xfrm>
            <a:off x="4204349" y="1224647"/>
            <a:ext cx="745661" cy="505684"/>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maag</a:t>
            </a:r>
            <a:endParaRPr lang="nl-NL" dirty="0">
              <a:solidFill>
                <a:srgbClr val="4472C4"/>
              </a:solidFill>
            </a:endParaRPr>
          </a:p>
        </p:txBody>
      </p:sp>
      <p:sp>
        <p:nvSpPr>
          <p:cNvPr id="21" name="Tekstvak 20">
            <a:extLst>
              <a:ext uri="{FF2B5EF4-FFF2-40B4-BE49-F238E27FC236}">
                <a16:creationId xmlns:a16="http://schemas.microsoft.com/office/drawing/2014/main" id="{2C54FC60-97DA-7B4A-BD6F-6857B9B64B0C}"/>
              </a:ext>
            </a:extLst>
          </p:cNvPr>
          <p:cNvSpPr txBox="1"/>
          <p:nvPr/>
        </p:nvSpPr>
        <p:spPr>
          <a:xfrm>
            <a:off x="-44601" y="1224648"/>
            <a:ext cx="1724675" cy="646331"/>
          </a:xfrm>
          <a:prstGeom prst="rect">
            <a:avLst/>
          </a:prstGeom>
          <a:noFill/>
        </p:spPr>
        <p:txBody>
          <a:bodyPr wrap="square" rtlCol="0">
            <a:spAutoFit/>
          </a:bodyPr>
          <a:lstStyle/>
          <a:p>
            <a:pPr algn="ctr"/>
            <a:r>
              <a:rPr lang="nl-NL" sz="1300" i="1" dirty="0">
                <a:solidFill>
                  <a:srgbClr val="4472C4"/>
                </a:solidFill>
              </a:rPr>
              <a:t>voedingsmiddelen</a:t>
            </a:r>
          </a:p>
          <a:p>
            <a:pPr algn="ctr"/>
            <a:endParaRPr lang="nl-NL" sz="500" i="1" dirty="0">
              <a:solidFill>
                <a:srgbClr val="4472C4"/>
              </a:solidFill>
            </a:endParaRPr>
          </a:p>
          <a:p>
            <a:pPr algn="ctr"/>
            <a:r>
              <a:rPr lang="nl-NL" sz="1300" i="1" dirty="0">
                <a:solidFill>
                  <a:srgbClr val="4472C4"/>
                </a:solidFill>
              </a:rPr>
              <a:t>spijsverteringssappen</a:t>
            </a:r>
          </a:p>
          <a:p>
            <a:pPr algn="ctr"/>
            <a:endParaRPr lang="nl-NL" sz="500" i="1" dirty="0">
              <a:solidFill>
                <a:srgbClr val="4472C4"/>
              </a:solidFill>
            </a:endParaRPr>
          </a:p>
        </p:txBody>
      </p:sp>
      <p:sp>
        <p:nvSpPr>
          <p:cNvPr id="31" name="Rechthoek 30">
            <a:extLst>
              <a:ext uri="{FF2B5EF4-FFF2-40B4-BE49-F238E27FC236}">
                <a16:creationId xmlns:a16="http://schemas.microsoft.com/office/drawing/2014/main" id="{FAF11801-1904-424A-A8EA-772F05E221EE}"/>
              </a:ext>
            </a:extLst>
          </p:cNvPr>
          <p:cNvSpPr/>
          <p:nvPr/>
        </p:nvSpPr>
        <p:spPr>
          <a:xfrm>
            <a:off x="8280579" y="1031977"/>
            <a:ext cx="6096000" cy="846386"/>
          </a:xfrm>
          <a:prstGeom prst="rect">
            <a:avLst/>
          </a:prstGeom>
        </p:spPr>
        <p:txBody>
          <a:bodyPr>
            <a:spAutoFit/>
          </a:bodyPr>
          <a:lstStyle/>
          <a:p>
            <a:pPr algn="ctr"/>
            <a:r>
              <a:rPr lang="nl-NL" sz="1300" i="1" dirty="0">
                <a:solidFill>
                  <a:srgbClr val="4472C4"/>
                </a:solidFill>
              </a:rPr>
              <a:t>verteerde delen</a:t>
            </a:r>
          </a:p>
          <a:p>
            <a:pPr algn="ctr"/>
            <a:endParaRPr lang="nl-NL" sz="500" i="1" dirty="0">
              <a:solidFill>
                <a:srgbClr val="4472C4"/>
              </a:solidFill>
            </a:endParaRPr>
          </a:p>
          <a:p>
            <a:pPr algn="ctr"/>
            <a:r>
              <a:rPr lang="nl-NL" sz="1300" i="1" dirty="0">
                <a:solidFill>
                  <a:srgbClr val="4472C4"/>
                </a:solidFill>
              </a:rPr>
              <a:t>onverteerde delen</a:t>
            </a:r>
          </a:p>
          <a:p>
            <a:pPr algn="ctr"/>
            <a:endParaRPr lang="nl-NL" sz="500" i="1" dirty="0">
              <a:solidFill>
                <a:srgbClr val="4472C4"/>
              </a:solidFill>
            </a:endParaRPr>
          </a:p>
          <a:p>
            <a:pPr algn="ctr"/>
            <a:r>
              <a:rPr lang="nl-NL" sz="1300" i="1" dirty="0">
                <a:solidFill>
                  <a:srgbClr val="4472C4"/>
                </a:solidFill>
              </a:rPr>
              <a:t>water</a:t>
            </a:r>
          </a:p>
        </p:txBody>
      </p:sp>
      <p:sp>
        <p:nvSpPr>
          <p:cNvPr id="33" name="Ovaal 32">
            <a:extLst>
              <a:ext uri="{FF2B5EF4-FFF2-40B4-BE49-F238E27FC236}">
                <a16:creationId xmlns:a16="http://schemas.microsoft.com/office/drawing/2014/main" id="{3E1B9892-7349-7E40-9FBD-FE1B110DD1A9}"/>
              </a:ext>
            </a:extLst>
          </p:cNvPr>
          <p:cNvSpPr/>
          <p:nvPr/>
        </p:nvSpPr>
        <p:spPr>
          <a:xfrm>
            <a:off x="5147482" y="1224647"/>
            <a:ext cx="831956" cy="505684"/>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dunne darm</a:t>
            </a:r>
            <a:endParaRPr lang="nl-NL" dirty="0">
              <a:solidFill>
                <a:srgbClr val="4472C4"/>
              </a:solidFill>
            </a:endParaRPr>
          </a:p>
        </p:txBody>
      </p:sp>
      <p:sp>
        <p:nvSpPr>
          <p:cNvPr id="34" name="Ovaal 33">
            <a:extLst>
              <a:ext uri="{FF2B5EF4-FFF2-40B4-BE49-F238E27FC236}">
                <a16:creationId xmlns:a16="http://schemas.microsoft.com/office/drawing/2014/main" id="{BF634B6C-6A9E-E04A-8ADB-671DC68B144A}"/>
              </a:ext>
            </a:extLst>
          </p:cNvPr>
          <p:cNvSpPr/>
          <p:nvPr/>
        </p:nvSpPr>
        <p:spPr>
          <a:xfrm>
            <a:off x="6277772" y="1224647"/>
            <a:ext cx="831956" cy="505684"/>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dikke darm</a:t>
            </a:r>
            <a:endParaRPr lang="nl-NL" dirty="0">
              <a:solidFill>
                <a:srgbClr val="4472C4"/>
              </a:solidFill>
            </a:endParaRPr>
          </a:p>
        </p:txBody>
      </p:sp>
      <p:sp>
        <p:nvSpPr>
          <p:cNvPr id="35" name="Ovaal 34">
            <a:extLst>
              <a:ext uri="{FF2B5EF4-FFF2-40B4-BE49-F238E27FC236}">
                <a16:creationId xmlns:a16="http://schemas.microsoft.com/office/drawing/2014/main" id="{7D23E91A-EE57-9342-ABB8-6ADC9ED64015}"/>
              </a:ext>
            </a:extLst>
          </p:cNvPr>
          <p:cNvSpPr/>
          <p:nvPr/>
        </p:nvSpPr>
        <p:spPr>
          <a:xfrm>
            <a:off x="7277858" y="1214217"/>
            <a:ext cx="831956" cy="505684"/>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endeldarm</a:t>
            </a:r>
            <a:endParaRPr lang="nl-NL" dirty="0">
              <a:solidFill>
                <a:srgbClr val="4472C4"/>
              </a:solidFill>
            </a:endParaRPr>
          </a:p>
        </p:txBody>
      </p:sp>
      <p:sp>
        <p:nvSpPr>
          <p:cNvPr id="36" name="Ovaal 35">
            <a:extLst>
              <a:ext uri="{FF2B5EF4-FFF2-40B4-BE49-F238E27FC236}">
                <a16:creationId xmlns:a16="http://schemas.microsoft.com/office/drawing/2014/main" id="{65C58F1B-3B2D-514E-8119-87D16C694108}"/>
              </a:ext>
            </a:extLst>
          </p:cNvPr>
          <p:cNvSpPr/>
          <p:nvPr/>
        </p:nvSpPr>
        <p:spPr>
          <a:xfrm>
            <a:off x="8307287" y="1218921"/>
            <a:ext cx="831956" cy="505684"/>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anus</a:t>
            </a:r>
            <a:endParaRPr lang="nl-NL" dirty="0">
              <a:solidFill>
                <a:srgbClr val="4472C4"/>
              </a:solidFill>
            </a:endParaRPr>
          </a:p>
        </p:txBody>
      </p:sp>
      <p:sp>
        <p:nvSpPr>
          <p:cNvPr id="37" name="Pijl links 36">
            <a:extLst>
              <a:ext uri="{FF2B5EF4-FFF2-40B4-BE49-F238E27FC236}">
                <a16:creationId xmlns:a16="http://schemas.microsoft.com/office/drawing/2014/main" id="{B793A620-A379-9C4E-935D-AB6F5A6ACE1D}"/>
              </a:ext>
            </a:extLst>
          </p:cNvPr>
          <p:cNvSpPr/>
          <p:nvPr/>
        </p:nvSpPr>
        <p:spPr>
          <a:xfrm>
            <a:off x="9495501" y="911849"/>
            <a:ext cx="1040911" cy="1027134"/>
          </a:xfrm>
          <a:prstGeom prst="rightArrow">
            <a:avLst/>
          </a:prstGeom>
          <a:solidFill>
            <a:srgbClr val="1D71B9"/>
          </a:solidFill>
          <a:ln>
            <a:solidFill>
              <a:srgbClr val="1C71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39" name="Rechte verbindingslijn met pijl 38">
            <a:extLst>
              <a:ext uri="{FF2B5EF4-FFF2-40B4-BE49-F238E27FC236}">
                <a16:creationId xmlns:a16="http://schemas.microsoft.com/office/drawing/2014/main" id="{6479E34E-7D54-3D4B-8956-7DDEA01AB2E3}"/>
              </a:ext>
            </a:extLst>
          </p:cNvPr>
          <p:cNvCxnSpPr>
            <a:stCxn id="8" idx="6"/>
            <a:endCxn id="9" idx="2"/>
          </p:cNvCxnSpPr>
          <p:nvPr/>
        </p:nvCxnSpPr>
        <p:spPr>
          <a:xfrm flipV="1">
            <a:off x="3987486" y="1477489"/>
            <a:ext cx="216862" cy="18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B05C7CA9-CBAE-E74D-B8FC-C0D360AA4DE4}"/>
              </a:ext>
            </a:extLst>
          </p:cNvPr>
          <p:cNvCxnSpPr>
            <a:cxnSpLocks/>
            <a:stCxn id="9" idx="6"/>
            <a:endCxn id="33" idx="2"/>
          </p:cNvCxnSpPr>
          <p:nvPr/>
        </p:nvCxnSpPr>
        <p:spPr>
          <a:xfrm>
            <a:off x="4950010" y="1477489"/>
            <a:ext cx="197473"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a:extLst>
              <a:ext uri="{FF2B5EF4-FFF2-40B4-BE49-F238E27FC236}">
                <a16:creationId xmlns:a16="http://schemas.microsoft.com/office/drawing/2014/main" id="{96268478-A5DE-FE4D-91E1-C35175D0D246}"/>
              </a:ext>
            </a:extLst>
          </p:cNvPr>
          <p:cNvCxnSpPr>
            <a:cxnSpLocks/>
            <a:stCxn id="33" idx="6"/>
            <a:endCxn id="34" idx="2"/>
          </p:cNvCxnSpPr>
          <p:nvPr/>
        </p:nvCxnSpPr>
        <p:spPr>
          <a:xfrm>
            <a:off x="5979438" y="1477489"/>
            <a:ext cx="298334"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Rechte verbindingslijn met pijl 45">
            <a:extLst>
              <a:ext uri="{FF2B5EF4-FFF2-40B4-BE49-F238E27FC236}">
                <a16:creationId xmlns:a16="http://schemas.microsoft.com/office/drawing/2014/main" id="{436BFC78-E530-8B42-B8D4-01705A77C72E}"/>
              </a:ext>
            </a:extLst>
          </p:cNvPr>
          <p:cNvCxnSpPr>
            <a:cxnSpLocks/>
            <a:stCxn id="34" idx="6"/>
            <a:endCxn id="35" idx="2"/>
          </p:cNvCxnSpPr>
          <p:nvPr/>
        </p:nvCxnSpPr>
        <p:spPr>
          <a:xfrm flipV="1">
            <a:off x="7109728" y="1467059"/>
            <a:ext cx="168130" cy="1043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AE3364F2-4112-6E4A-B9C0-E1EDC47CC522}"/>
              </a:ext>
            </a:extLst>
          </p:cNvPr>
          <p:cNvCxnSpPr>
            <a:cxnSpLocks/>
            <a:stCxn id="35" idx="6"/>
            <a:endCxn id="36" idx="2"/>
          </p:cNvCxnSpPr>
          <p:nvPr/>
        </p:nvCxnSpPr>
        <p:spPr>
          <a:xfrm>
            <a:off x="8109815" y="1467059"/>
            <a:ext cx="197473" cy="4704"/>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10C4AF00-6109-BB48-9D0A-ACF8492269FE}"/>
              </a:ext>
            </a:extLst>
          </p:cNvPr>
          <p:cNvCxnSpPr>
            <a:cxnSpLocks/>
          </p:cNvCxnSpPr>
          <p:nvPr/>
        </p:nvCxnSpPr>
        <p:spPr>
          <a:xfrm>
            <a:off x="1452390" y="1358092"/>
            <a:ext cx="1383096" cy="8927"/>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bogen verbindingslijn 55">
            <a:extLst>
              <a:ext uri="{FF2B5EF4-FFF2-40B4-BE49-F238E27FC236}">
                <a16:creationId xmlns:a16="http://schemas.microsoft.com/office/drawing/2014/main" id="{A8840E57-17B0-2647-989D-1399D131AE4C}"/>
              </a:ext>
            </a:extLst>
          </p:cNvPr>
          <p:cNvCxnSpPr>
            <a:cxnSpLocks/>
            <a:endCxn id="8" idx="4"/>
          </p:cNvCxnSpPr>
          <p:nvPr/>
        </p:nvCxnSpPr>
        <p:spPr>
          <a:xfrm rot="5400000" flipH="1" flipV="1">
            <a:off x="2058614" y="440172"/>
            <a:ext cx="40259" cy="2620939"/>
          </a:xfrm>
          <a:prstGeom prst="bentConnector3">
            <a:avLst>
              <a:gd name="adj1" fmla="val -567823"/>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bogen verbindingslijn 57">
            <a:extLst>
              <a:ext uri="{FF2B5EF4-FFF2-40B4-BE49-F238E27FC236}">
                <a16:creationId xmlns:a16="http://schemas.microsoft.com/office/drawing/2014/main" id="{E170DAFF-C46A-7844-979D-F04599DD0FDB}"/>
              </a:ext>
            </a:extLst>
          </p:cNvPr>
          <p:cNvCxnSpPr>
            <a:cxnSpLocks/>
            <a:endCxn id="9" idx="4"/>
          </p:cNvCxnSpPr>
          <p:nvPr/>
        </p:nvCxnSpPr>
        <p:spPr>
          <a:xfrm rot="5400000" flipH="1" flipV="1">
            <a:off x="2652507" y="-153902"/>
            <a:ext cx="40439" cy="3808905"/>
          </a:xfrm>
          <a:prstGeom prst="bentConnector3">
            <a:avLst>
              <a:gd name="adj1" fmla="val -565296"/>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bogen verbindingslijn 59">
            <a:extLst>
              <a:ext uri="{FF2B5EF4-FFF2-40B4-BE49-F238E27FC236}">
                <a16:creationId xmlns:a16="http://schemas.microsoft.com/office/drawing/2014/main" id="{3EEB9F96-AA61-2242-B495-650292BC0E59}"/>
              </a:ext>
            </a:extLst>
          </p:cNvPr>
          <p:cNvCxnSpPr>
            <a:cxnSpLocks/>
            <a:endCxn id="33" idx="4"/>
          </p:cNvCxnSpPr>
          <p:nvPr/>
        </p:nvCxnSpPr>
        <p:spPr>
          <a:xfrm rot="5400000" flipH="1" flipV="1">
            <a:off x="3145648" y="-647042"/>
            <a:ext cx="40439" cy="4795186"/>
          </a:xfrm>
          <a:prstGeom prst="bentConnector3">
            <a:avLst>
              <a:gd name="adj1" fmla="val -565296"/>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bogen verbindingslijn 61">
            <a:extLst>
              <a:ext uri="{FF2B5EF4-FFF2-40B4-BE49-F238E27FC236}">
                <a16:creationId xmlns:a16="http://schemas.microsoft.com/office/drawing/2014/main" id="{22949C07-584F-364C-89EA-F818E31BB50C}"/>
              </a:ext>
            </a:extLst>
          </p:cNvPr>
          <p:cNvCxnSpPr>
            <a:cxnSpLocks/>
            <a:stCxn id="34" idx="4"/>
          </p:cNvCxnSpPr>
          <p:nvPr/>
        </p:nvCxnSpPr>
        <p:spPr>
          <a:xfrm rot="16200000" flipH="1">
            <a:off x="8909748" y="-485667"/>
            <a:ext cx="130804" cy="4562800"/>
          </a:xfrm>
          <a:prstGeom prst="bentConnector3">
            <a:avLst>
              <a:gd name="adj1" fmla="val 274765"/>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65" name="Rechte verbindingslijn met pijl 64">
            <a:extLst>
              <a:ext uri="{FF2B5EF4-FFF2-40B4-BE49-F238E27FC236}">
                <a16:creationId xmlns:a16="http://schemas.microsoft.com/office/drawing/2014/main" id="{6CB46C69-C68A-C64B-ACBF-1692A5BF7EC4}"/>
              </a:ext>
            </a:extLst>
          </p:cNvPr>
          <p:cNvCxnSpPr>
            <a:cxnSpLocks/>
            <a:stCxn id="36" idx="6"/>
          </p:cNvCxnSpPr>
          <p:nvPr/>
        </p:nvCxnSpPr>
        <p:spPr>
          <a:xfrm flipV="1">
            <a:off x="9139244" y="1419521"/>
            <a:ext cx="1484109" cy="52242"/>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bogen verbindingslijn 68">
            <a:extLst>
              <a:ext uri="{FF2B5EF4-FFF2-40B4-BE49-F238E27FC236}">
                <a16:creationId xmlns:a16="http://schemas.microsoft.com/office/drawing/2014/main" id="{98FFCF05-9F22-1B44-898D-4C78B60BE9F0}"/>
              </a:ext>
            </a:extLst>
          </p:cNvPr>
          <p:cNvCxnSpPr>
            <a:cxnSpLocks/>
            <a:stCxn id="8" idx="0"/>
          </p:cNvCxnSpPr>
          <p:nvPr/>
        </p:nvCxnSpPr>
        <p:spPr>
          <a:xfrm rot="5400000" flipH="1" flipV="1">
            <a:off x="7217842" y="-2813880"/>
            <a:ext cx="210078" cy="7867337"/>
          </a:xfrm>
          <a:prstGeom prst="bentConnector3">
            <a:avLst>
              <a:gd name="adj1" fmla="val 208817"/>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bogen verbindingslijn 70">
            <a:extLst>
              <a:ext uri="{FF2B5EF4-FFF2-40B4-BE49-F238E27FC236}">
                <a16:creationId xmlns:a16="http://schemas.microsoft.com/office/drawing/2014/main" id="{064840A3-CE80-1246-82A2-A7F26CDBA30C}"/>
              </a:ext>
            </a:extLst>
          </p:cNvPr>
          <p:cNvCxnSpPr>
            <a:cxnSpLocks/>
            <a:stCxn id="33" idx="0"/>
          </p:cNvCxnSpPr>
          <p:nvPr/>
        </p:nvCxnSpPr>
        <p:spPr>
          <a:xfrm rot="5400000" flipH="1" flipV="1">
            <a:off x="8305056" y="-1726847"/>
            <a:ext cx="209898" cy="5693090"/>
          </a:xfrm>
          <a:prstGeom prst="bentConnector3">
            <a:avLst>
              <a:gd name="adj1" fmla="val 208910"/>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2327518E-6D84-E248-84CC-F09AC001D75C}"/>
              </a:ext>
            </a:extLst>
          </p:cNvPr>
          <p:cNvSpPr txBox="1"/>
          <p:nvPr/>
        </p:nvSpPr>
        <p:spPr>
          <a:xfrm>
            <a:off x="3041409" y="1972787"/>
            <a:ext cx="1177447" cy="276999"/>
          </a:xfrm>
          <a:prstGeom prst="rect">
            <a:avLst/>
          </a:prstGeom>
          <a:noFill/>
        </p:spPr>
        <p:txBody>
          <a:bodyPr wrap="square" rtlCol="0">
            <a:spAutoFit/>
          </a:bodyPr>
          <a:lstStyle/>
          <a:p>
            <a:r>
              <a:rPr lang="nl-NL" sz="1200" i="1" dirty="0">
                <a:solidFill>
                  <a:srgbClr val="4472C4"/>
                </a:solidFill>
              </a:rPr>
              <a:t>speeksel</a:t>
            </a:r>
          </a:p>
        </p:txBody>
      </p:sp>
      <p:sp>
        <p:nvSpPr>
          <p:cNvPr id="28" name="Tekstvak 27">
            <a:extLst>
              <a:ext uri="{FF2B5EF4-FFF2-40B4-BE49-F238E27FC236}">
                <a16:creationId xmlns:a16="http://schemas.microsoft.com/office/drawing/2014/main" id="{EAF11341-A84A-A04A-B083-C236300D3A9C}"/>
              </a:ext>
            </a:extLst>
          </p:cNvPr>
          <p:cNvSpPr txBox="1"/>
          <p:nvPr/>
        </p:nvSpPr>
        <p:spPr>
          <a:xfrm>
            <a:off x="4166384" y="1999275"/>
            <a:ext cx="1177447" cy="276999"/>
          </a:xfrm>
          <a:prstGeom prst="rect">
            <a:avLst/>
          </a:prstGeom>
          <a:noFill/>
        </p:spPr>
        <p:txBody>
          <a:bodyPr wrap="square" rtlCol="0">
            <a:spAutoFit/>
          </a:bodyPr>
          <a:lstStyle/>
          <a:p>
            <a:r>
              <a:rPr lang="nl-NL" sz="1200" i="1" dirty="0">
                <a:solidFill>
                  <a:srgbClr val="4472C4"/>
                </a:solidFill>
              </a:rPr>
              <a:t>maagsap</a:t>
            </a:r>
          </a:p>
        </p:txBody>
      </p:sp>
      <p:sp>
        <p:nvSpPr>
          <p:cNvPr id="29" name="Tekstvak 28">
            <a:extLst>
              <a:ext uri="{FF2B5EF4-FFF2-40B4-BE49-F238E27FC236}">
                <a16:creationId xmlns:a16="http://schemas.microsoft.com/office/drawing/2014/main" id="{32525FCE-DE82-8849-8597-38AD5E15C35A}"/>
              </a:ext>
            </a:extLst>
          </p:cNvPr>
          <p:cNvSpPr txBox="1"/>
          <p:nvPr/>
        </p:nvSpPr>
        <p:spPr>
          <a:xfrm>
            <a:off x="5147483" y="1999275"/>
            <a:ext cx="1177447" cy="646331"/>
          </a:xfrm>
          <a:prstGeom prst="rect">
            <a:avLst/>
          </a:prstGeom>
          <a:noFill/>
        </p:spPr>
        <p:txBody>
          <a:bodyPr wrap="square" rtlCol="0">
            <a:spAutoFit/>
          </a:bodyPr>
          <a:lstStyle/>
          <a:p>
            <a:r>
              <a:rPr lang="nl-NL" sz="1200" i="1" dirty="0">
                <a:solidFill>
                  <a:srgbClr val="4472C4"/>
                </a:solidFill>
              </a:rPr>
              <a:t>darmsap + gal</a:t>
            </a:r>
          </a:p>
          <a:p>
            <a:r>
              <a:rPr lang="nl-NL" sz="1200" i="1" dirty="0">
                <a:solidFill>
                  <a:srgbClr val="4472C4"/>
                </a:solidFill>
              </a:rPr>
              <a:t>+ alvleessap</a:t>
            </a:r>
          </a:p>
          <a:p>
            <a:endParaRPr lang="nl-NL" sz="1200" i="1" dirty="0">
              <a:solidFill>
                <a:srgbClr val="4472C4"/>
              </a:solidFill>
            </a:endParaRPr>
          </a:p>
        </p:txBody>
      </p:sp>
      <p:sp>
        <p:nvSpPr>
          <p:cNvPr id="32" name="Ovaal 31">
            <a:extLst>
              <a:ext uri="{FF2B5EF4-FFF2-40B4-BE49-F238E27FC236}">
                <a16:creationId xmlns:a16="http://schemas.microsoft.com/office/drawing/2014/main" id="{DDE3151F-88D5-354F-80CF-65FDCEE091F7}"/>
              </a:ext>
            </a:extLst>
          </p:cNvPr>
          <p:cNvSpPr/>
          <p:nvPr/>
        </p:nvSpPr>
        <p:spPr>
          <a:xfrm>
            <a:off x="2391757" y="3415333"/>
            <a:ext cx="7866345" cy="2323008"/>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solidFill>
                <a:srgbClr val="4472C4"/>
              </a:solidFill>
            </a:endParaRPr>
          </a:p>
        </p:txBody>
      </p:sp>
      <p:sp>
        <p:nvSpPr>
          <p:cNvPr id="38" name="Pijl links 37">
            <a:extLst>
              <a:ext uri="{FF2B5EF4-FFF2-40B4-BE49-F238E27FC236}">
                <a16:creationId xmlns:a16="http://schemas.microsoft.com/office/drawing/2014/main" id="{4FA78C0F-CBBE-0C47-AC67-3767ECA17AC6}"/>
              </a:ext>
            </a:extLst>
          </p:cNvPr>
          <p:cNvSpPr/>
          <p:nvPr/>
        </p:nvSpPr>
        <p:spPr>
          <a:xfrm>
            <a:off x="2078743" y="4117823"/>
            <a:ext cx="1040911" cy="689983"/>
          </a:xfrm>
          <a:prstGeom prst="rightArrow">
            <a:avLst/>
          </a:prstGeom>
          <a:solidFill>
            <a:srgbClr val="1D71B9"/>
          </a:solidFill>
          <a:ln>
            <a:solidFill>
              <a:srgbClr val="1C71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Ovaal 41">
            <a:extLst>
              <a:ext uri="{FF2B5EF4-FFF2-40B4-BE49-F238E27FC236}">
                <a16:creationId xmlns:a16="http://schemas.microsoft.com/office/drawing/2014/main" id="{5FF5BB4C-062B-7441-ACAB-8A8DB4BC7FBD}"/>
              </a:ext>
            </a:extLst>
          </p:cNvPr>
          <p:cNvSpPr/>
          <p:nvPr/>
        </p:nvSpPr>
        <p:spPr>
          <a:xfrm>
            <a:off x="3732711" y="4197596"/>
            <a:ext cx="1249645" cy="505684"/>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tanden en kiezen</a:t>
            </a:r>
            <a:endParaRPr lang="nl-NL" dirty="0">
              <a:solidFill>
                <a:srgbClr val="4472C4"/>
              </a:solidFill>
            </a:endParaRPr>
          </a:p>
        </p:txBody>
      </p:sp>
      <p:sp>
        <p:nvSpPr>
          <p:cNvPr id="45" name="Ovaal 44">
            <a:extLst>
              <a:ext uri="{FF2B5EF4-FFF2-40B4-BE49-F238E27FC236}">
                <a16:creationId xmlns:a16="http://schemas.microsoft.com/office/drawing/2014/main" id="{6280A1CF-200F-E045-ACEA-35ED6E4E7A32}"/>
              </a:ext>
            </a:extLst>
          </p:cNvPr>
          <p:cNvSpPr/>
          <p:nvPr/>
        </p:nvSpPr>
        <p:spPr>
          <a:xfrm>
            <a:off x="5928093" y="3607743"/>
            <a:ext cx="1040912" cy="689982"/>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speeksel</a:t>
            </a:r>
          </a:p>
          <a:p>
            <a:pPr algn="ctr"/>
            <a:r>
              <a:rPr lang="nl-NL" sz="1200" dirty="0">
                <a:solidFill>
                  <a:srgbClr val="4472C4"/>
                </a:solidFill>
              </a:rPr>
              <a:t>met </a:t>
            </a:r>
            <a:r>
              <a:rPr lang="nl-NL" sz="1200" b="1" dirty="0">
                <a:solidFill>
                  <a:srgbClr val="4472C4"/>
                </a:solidFill>
              </a:rPr>
              <a:t>amylase</a:t>
            </a:r>
            <a:endParaRPr lang="nl-NL" b="1" dirty="0">
              <a:solidFill>
                <a:srgbClr val="4472C4"/>
              </a:solidFill>
            </a:endParaRPr>
          </a:p>
        </p:txBody>
      </p:sp>
      <p:sp>
        <p:nvSpPr>
          <p:cNvPr id="47" name="Ovaal 46">
            <a:extLst>
              <a:ext uri="{FF2B5EF4-FFF2-40B4-BE49-F238E27FC236}">
                <a16:creationId xmlns:a16="http://schemas.microsoft.com/office/drawing/2014/main" id="{2C384E82-B49D-8643-B208-81C0D3564248}"/>
              </a:ext>
            </a:extLst>
          </p:cNvPr>
          <p:cNvSpPr/>
          <p:nvPr/>
        </p:nvSpPr>
        <p:spPr>
          <a:xfrm>
            <a:off x="4862487" y="4746128"/>
            <a:ext cx="762190" cy="505684"/>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tong</a:t>
            </a:r>
            <a:endParaRPr lang="nl-NL" dirty="0">
              <a:solidFill>
                <a:srgbClr val="4472C4"/>
              </a:solidFill>
            </a:endParaRPr>
          </a:p>
        </p:txBody>
      </p:sp>
      <p:sp>
        <p:nvSpPr>
          <p:cNvPr id="48" name="Ovaal 47">
            <a:extLst>
              <a:ext uri="{FF2B5EF4-FFF2-40B4-BE49-F238E27FC236}">
                <a16:creationId xmlns:a16="http://schemas.microsoft.com/office/drawing/2014/main" id="{49F09FC6-F96C-D146-819F-BCE40350BEDA}"/>
              </a:ext>
            </a:extLst>
          </p:cNvPr>
          <p:cNvSpPr/>
          <p:nvPr/>
        </p:nvSpPr>
        <p:spPr>
          <a:xfrm>
            <a:off x="6612510" y="4846588"/>
            <a:ext cx="768047" cy="505684"/>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huig</a:t>
            </a:r>
            <a:endParaRPr lang="nl-NL" dirty="0">
              <a:solidFill>
                <a:srgbClr val="4472C4"/>
              </a:solidFill>
            </a:endParaRPr>
          </a:p>
        </p:txBody>
      </p:sp>
      <p:sp>
        <p:nvSpPr>
          <p:cNvPr id="50" name="Ovaal 49">
            <a:extLst>
              <a:ext uri="{FF2B5EF4-FFF2-40B4-BE49-F238E27FC236}">
                <a16:creationId xmlns:a16="http://schemas.microsoft.com/office/drawing/2014/main" id="{BEDC8C8F-BB9C-6E4E-903E-86E35045695A}"/>
              </a:ext>
            </a:extLst>
          </p:cNvPr>
          <p:cNvSpPr/>
          <p:nvPr/>
        </p:nvSpPr>
        <p:spPr>
          <a:xfrm>
            <a:off x="6495563" y="4314500"/>
            <a:ext cx="1040911" cy="505684"/>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strot</a:t>
            </a:r>
          </a:p>
          <a:p>
            <a:pPr algn="ctr"/>
            <a:r>
              <a:rPr lang="nl-NL" sz="1200" dirty="0">
                <a:solidFill>
                  <a:srgbClr val="4472C4"/>
                </a:solidFill>
              </a:rPr>
              <a:t>klepje</a:t>
            </a:r>
            <a:endParaRPr lang="nl-NL" dirty="0">
              <a:solidFill>
                <a:srgbClr val="4472C4"/>
              </a:solidFill>
            </a:endParaRPr>
          </a:p>
        </p:txBody>
      </p:sp>
      <p:cxnSp>
        <p:nvCxnSpPr>
          <p:cNvPr id="10" name="Rechte verbindingslijn 9">
            <a:extLst>
              <a:ext uri="{FF2B5EF4-FFF2-40B4-BE49-F238E27FC236}">
                <a16:creationId xmlns:a16="http://schemas.microsoft.com/office/drawing/2014/main" id="{0793C514-9222-E447-A4A3-203840788498}"/>
              </a:ext>
            </a:extLst>
          </p:cNvPr>
          <p:cNvCxnSpPr>
            <a:cxnSpLocks/>
            <a:stCxn id="8" idx="2"/>
            <a:endCxn id="32" idx="1"/>
          </p:cNvCxnSpPr>
          <p:nvPr/>
        </p:nvCxnSpPr>
        <p:spPr>
          <a:xfrm>
            <a:off x="2790940" y="1477670"/>
            <a:ext cx="752817" cy="2277861"/>
          </a:xfrm>
          <a:prstGeom prst="line">
            <a:avLst/>
          </a:prstGeom>
          <a:ln>
            <a:solidFill>
              <a:srgbClr val="1D71BA"/>
            </a:solidFill>
            <a:prstDash val="dash"/>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6664E26B-6918-274E-9C20-E72B8EE1B2C9}"/>
              </a:ext>
            </a:extLst>
          </p:cNvPr>
          <p:cNvCxnSpPr>
            <a:cxnSpLocks/>
            <a:stCxn id="8" idx="6"/>
            <a:endCxn id="32" idx="7"/>
          </p:cNvCxnSpPr>
          <p:nvPr/>
        </p:nvCxnSpPr>
        <p:spPr>
          <a:xfrm>
            <a:off x="3987487" y="1477670"/>
            <a:ext cx="5118615" cy="2277861"/>
          </a:xfrm>
          <a:prstGeom prst="line">
            <a:avLst/>
          </a:prstGeom>
          <a:ln>
            <a:solidFill>
              <a:srgbClr val="1D71BA"/>
            </a:solidFill>
            <a:prstDash val="dash"/>
          </a:ln>
        </p:spPr>
        <p:style>
          <a:lnRef idx="1">
            <a:schemeClr val="accent1"/>
          </a:lnRef>
          <a:fillRef idx="0">
            <a:schemeClr val="accent1"/>
          </a:fillRef>
          <a:effectRef idx="0">
            <a:schemeClr val="accent1"/>
          </a:effectRef>
          <a:fontRef idx="minor">
            <a:schemeClr val="tx1"/>
          </a:fontRef>
        </p:style>
      </p:cxnSp>
      <p:sp>
        <p:nvSpPr>
          <p:cNvPr id="13" name="Rechthoek 12">
            <a:extLst>
              <a:ext uri="{FF2B5EF4-FFF2-40B4-BE49-F238E27FC236}">
                <a16:creationId xmlns:a16="http://schemas.microsoft.com/office/drawing/2014/main" id="{0D2974A7-D5F5-F543-9D1F-6FB25688D669}"/>
              </a:ext>
            </a:extLst>
          </p:cNvPr>
          <p:cNvSpPr/>
          <p:nvPr/>
        </p:nvSpPr>
        <p:spPr>
          <a:xfrm>
            <a:off x="254041" y="4144097"/>
            <a:ext cx="1765740" cy="738664"/>
          </a:xfrm>
          <a:prstGeom prst="rect">
            <a:avLst/>
          </a:prstGeom>
        </p:spPr>
        <p:txBody>
          <a:bodyPr wrap="none">
            <a:spAutoFit/>
          </a:bodyPr>
          <a:lstStyle/>
          <a:p>
            <a:pPr algn="ctr"/>
            <a:r>
              <a:rPr lang="nl-NL" sz="1400" i="1" dirty="0">
                <a:solidFill>
                  <a:srgbClr val="4472C4"/>
                </a:solidFill>
              </a:rPr>
              <a:t>speeksel met amylase</a:t>
            </a:r>
          </a:p>
          <a:p>
            <a:pPr algn="ctr"/>
            <a:r>
              <a:rPr lang="nl-NL" sz="1400" i="1" dirty="0">
                <a:solidFill>
                  <a:srgbClr val="4472C4"/>
                </a:solidFill>
              </a:rPr>
              <a:t>voedingsmiddelen</a:t>
            </a:r>
          </a:p>
          <a:p>
            <a:pPr algn="ctr"/>
            <a:endParaRPr lang="nl-NL" sz="1400" dirty="0"/>
          </a:p>
        </p:txBody>
      </p:sp>
      <p:cxnSp>
        <p:nvCxnSpPr>
          <p:cNvPr id="17" name="Rechte verbindingslijn met pijl 16">
            <a:extLst>
              <a:ext uri="{FF2B5EF4-FFF2-40B4-BE49-F238E27FC236}">
                <a16:creationId xmlns:a16="http://schemas.microsoft.com/office/drawing/2014/main" id="{A3B1C9C9-B40F-AE4F-8EA6-AF1837B9CA78}"/>
              </a:ext>
            </a:extLst>
          </p:cNvPr>
          <p:cNvCxnSpPr>
            <a:cxnSpLocks/>
            <a:endCxn id="42" idx="2"/>
          </p:cNvCxnSpPr>
          <p:nvPr/>
        </p:nvCxnSpPr>
        <p:spPr>
          <a:xfrm flipV="1">
            <a:off x="1837326" y="4450438"/>
            <a:ext cx="1895384" cy="43608"/>
          </a:xfrm>
          <a:prstGeom prst="straightConnector1">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CC9685AC-6AF3-4F48-BF26-A7714C12C73F}"/>
              </a:ext>
            </a:extLst>
          </p:cNvPr>
          <p:cNvSpPr txBox="1"/>
          <p:nvPr/>
        </p:nvSpPr>
        <p:spPr>
          <a:xfrm>
            <a:off x="2880049" y="3942980"/>
            <a:ext cx="1531861" cy="400110"/>
          </a:xfrm>
          <a:prstGeom prst="rect">
            <a:avLst/>
          </a:prstGeom>
          <a:noFill/>
        </p:spPr>
        <p:txBody>
          <a:bodyPr wrap="square" rtlCol="0">
            <a:spAutoFit/>
          </a:bodyPr>
          <a:lstStyle/>
          <a:p>
            <a:r>
              <a:rPr lang="nl-NL" sz="1000" dirty="0">
                <a:solidFill>
                  <a:srgbClr val="4472C4"/>
                </a:solidFill>
              </a:rPr>
              <a:t>worden in kleine stukjes gebroken door</a:t>
            </a:r>
          </a:p>
        </p:txBody>
      </p:sp>
      <p:sp>
        <p:nvSpPr>
          <p:cNvPr id="19" name="Tekstvak 18">
            <a:extLst>
              <a:ext uri="{FF2B5EF4-FFF2-40B4-BE49-F238E27FC236}">
                <a16:creationId xmlns:a16="http://schemas.microsoft.com/office/drawing/2014/main" id="{2F867A46-668B-7E42-B87E-B63A34A42AB4}"/>
              </a:ext>
            </a:extLst>
          </p:cNvPr>
          <p:cNvSpPr txBox="1"/>
          <p:nvPr/>
        </p:nvSpPr>
        <p:spPr>
          <a:xfrm>
            <a:off x="4497346" y="3903462"/>
            <a:ext cx="1295417" cy="246221"/>
          </a:xfrm>
          <a:prstGeom prst="rect">
            <a:avLst/>
          </a:prstGeom>
          <a:noFill/>
        </p:spPr>
        <p:txBody>
          <a:bodyPr wrap="square" rtlCol="0">
            <a:spAutoFit/>
          </a:bodyPr>
          <a:lstStyle/>
          <a:p>
            <a:r>
              <a:rPr lang="nl-NL" sz="1000" dirty="0">
                <a:solidFill>
                  <a:srgbClr val="4472C4"/>
                </a:solidFill>
              </a:rPr>
              <a:t>wordt vermengd met</a:t>
            </a:r>
          </a:p>
        </p:txBody>
      </p:sp>
      <p:cxnSp>
        <p:nvCxnSpPr>
          <p:cNvPr id="22" name="Rechte verbindingslijn met pijl 21">
            <a:extLst>
              <a:ext uri="{FF2B5EF4-FFF2-40B4-BE49-F238E27FC236}">
                <a16:creationId xmlns:a16="http://schemas.microsoft.com/office/drawing/2014/main" id="{33DC8196-1478-024C-AA43-5406A7926481}"/>
              </a:ext>
            </a:extLst>
          </p:cNvPr>
          <p:cNvCxnSpPr>
            <a:cxnSpLocks/>
            <a:stCxn id="42" idx="6"/>
            <a:endCxn id="45" idx="2"/>
          </p:cNvCxnSpPr>
          <p:nvPr/>
        </p:nvCxnSpPr>
        <p:spPr>
          <a:xfrm flipV="1">
            <a:off x="4982355" y="3952734"/>
            <a:ext cx="945738" cy="497704"/>
          </a:xfrm>
          <a:prstGeom prst="straightConnector1">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55" name="Rechte verbindingslijn met pijl 54">
            <a:extLst>
              <a:ext uri="{FF2B5EF4-FFF2-40B4-BE49-F238E27FC236}">
                <a16:creationId xmlns:a16="http://schemas.microsoft.com/office/drawing/2014/main" id="{D6DB85B5-71FA-174B-97EE-3C60EABA1AB0}"/>
              </a:ext>
            </a:extLst>
          </p:cNvPr>
          <p:cNvCxnSpPr>
            <a:cxnSpLocks/>
            <a:endCxn id="47" idx="1"/>
          </p:cNvCxnSpPr>
          <p:nvPr/>
        </p:nvCxnSpPr>
        <p:spPr>
          <a:xfrm>
            <a:off x="1881599" y="4555938"/>
            <a:ext cx="3092509" cy="264247"/>
          </a:xfrm>
          <a:prstGeom prst="straightConnector1">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sp>
        <p:nvSpPr>
          <p:cNvPr id="59" name="Tekstvak 58">
            <a:extLst>
              <a:ext uri="{FF2B5EF4-FFF2-40B4-BE49-F238E27FC236}">
                <a16:creationId xmlns:a16="http://schemas.microsoft.com/office/drawing/2014/main" id="{3A02C4BD-0A3B-414B-BA73-D26A50E81335}"/>
              </a:ext>
            </a:extLst>
          </p:cNvPr>
          <p:cNvSpPr txBox="1"/>
          <p:nvPr/>
        </p:nvSpPr>
        <p:spPr>
          <a:xfrm>
            <a:off x="3361697" y="4842757"/>
            <a:ext cx="1531861" cy="246221"/>
          </a:xfrm>
          <a:prstGeom prst="rect">
            <a:avLst/>
          </a:prstGeom>
          <a:noFill/>
        </p:spPr>
        <p:txBody>
          <a:bodyPr wrap="square" rtlCol="0">
            <a:spAutoFit/>
          </a:bodyPr>
          <a:lstStyle/>
          <a:p>
            <a:r>
              <a:rPr lang="nl-NL" sz="1000" dirty="0">
                <a:solidFill>
                  <a:srgbClr val="4472C4"/>
                </a:solidFill>
              </a:rPr>
              <a:t>worden geproefd door de</a:t>
            </a:r>
          </a:p>
        </p:txBody>
      </p:sp>
      <p:sp>
        <p:nvSpPr>
          <p:cNvPr id="61" name="Rechthoek 60">
            <a:extLst>
              <a:ext uri="{FF2B5EF4-FFF2-40B4-BE49-F238E27FC236}">
                <a16:creationId xmlns:a16="http://schemas.microsoft.com/office/drawing/2014/main" id="{77136320-C103-6547-82F4-39EA84C2DF86}"/>
              </a:ext>
            </a:extLst>
          </p:cNvPr>
          <p:cNvSpPr/>
          <p:nvPr/>
        </p:nvSpPr>
        <p:spPr>
          <a:xfrm>
            <a:off x="8280579" y="3815851"/>
            <a:ext cx="6096000" cy="1169551"/>
          </a:xfrm>
          <a:prstGeom prst="rect">
            <a:avLst/>
          </a:prstGeom>
        </p:spPr>
        <p:txBody>
          <a:bodyPr>
            <a:spAutoFit/>
          </a:bodyPr>
          <a:lstStyle/>
          <a:p>
            <a:pPr algn="ctr"/>
            <a:r>
              <a:rPr lang="nl-NL" sz="1300" b="1" i="1" dirty="0">
                <a:solidFill>
                  <a:srgbClr val="4472C4"/>
                </a:solidFill>
              </a:rPr>
              <a:t>deels verteerde </a:t>
            </a:r>
          </a:p>
          <a:p>
            <a:pPr algn="ctr"/>
            <a:r>
              <a:rPr lang="nl-NL" sz="1300" b="1" i="1" dirty="0">
                <a:solidFill>
                  <a:srgbClr val="4472C4"/>
                </a:solidFill>
              </a:rPr>
              <a:t>stoffen </a:t>
            </a:r>
            <a:r>
              <a:rPr lang="nl-NL" sz="1300" i="1" dirty="0">
                <a:solidFill>
                  <a:srgbClr val="4472C4"/>
                </a:solidFill>
              </a:rPr>
              <a:t>(dextrine, </a:t>
            </a:r>
          </a:p>
          <a:p>
            <a:pPr algn="ctr"/>
            <a:r>
              <a:rPr lang="nl-NL" sz="1300" i="1" dirty="0">
                <a:solidFill>
                  <a:srgbClr val="4472C4"/>
                </a:solidFill>
              </a:rPr>
              <a:t>maltose, glucose, </a:t>
            </a:r>
          </a:p>
          <a:p>
            <a:pPr algn="ctr"/>
            <a:r>
              <a:rPr lang="nl-NL" sz="1300" i="1" dirty="0">
                <a:solidFill>
                  <a:srgbClr val="4472C4"/>
                </a:solidFill>
              </a:rPr>
              <a:t>oligosachariden)</a:t>
            </a:r>
          </a:p>
          <a:p>
            <a:pPr algn="ctr"/>
            <a:endParaRPr lang="nl-NL" sz="500" i="1" dirty="0">
              <a:solidFill>
                <a:srgbClr val="4472C4"/>
              </a:solidFill>
            </a:endParaRPr>
          </a:p>
          <a:p>
            <a:pPr algn="ctr"/>
            <a:r>
              <a:rPr lang="nl-NL" sz="1300" i="1" dirty="0">
                <a:solidFill>
                  <a:srgbClr val="4472C4"/>
                </a:solidFill>
              </a:rPr>
              <a:t>vochtige voedselbrij</a:t>
            </a:r>
          </a:p>
        </p:txBody>
      </p:sp>
      <p:cxnSp>
        <p:nvCxnSpPr>
          <p:cNvPr id="63" name="Rechte verbindingslijn met pijl 62">
            <a:extLst>
              <a:ext uri="{FF2B5EF4-FFF2-40B4-BE49-F238E27FC236}">
                <a16:creationId xmlns:a16="http://schemas.microsoft.com/office/drawing/2014/main" id="{32F1523E-89C8-B04E-A033-A59015181B3D}"/>
              </a:ext>
            </a:extLst>
          </p:cNvPr>
          <p:cNvCxnSpPr>
            <a:cxnSpLocks/>
            <a:stCxn id="47" idx="5"/>
            <a:endCxn id="48" idx="3"/>
          </p:cNvCxnSpPr>
          <p:nvPr/>
        </p:nvCxnSpPr>
        <p:spPr>
          <a:xfrm>
            <a:off x="5513057" y="5177756"/>
            <a:ext cx="1211930" cy="100460"/>
          </a:xfrm>
          <a:prstGeom prst="straightConnector1">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sp>
        <p:nvSpPr>
          <p:cNvPr id="66" name="Tekstvak 65">
            <a:extLst>
              <a:ext uri="{FF2B5EF4-FFF2-40B4-BE49-F238E27FC236}">
                <a16:creationId xmlns:a16="http://schemas.microsoft.com/office/drawing/2014/main" id="{964267B7-ACD3-A24C-ACE0-41108ED20575}"/>
              </a:ext>
            </a:extLst>
          </p:cNvPr>
          <p:cNvSpPr txBox="1"/>
          <p:nvPr/>
        </p:nvSpPr>
        <p:spPr>
          <a:xfrm>
            <a:off x="5371290" y="5248543"/>
            <a:ext cx="1531861" cy="400110"/>
          </a:xfrm>
          <a:prstGeom prst="rect">
            <a:avLst/>
          </a:prstGeom>
          <a:noFill/>
        </p:spPr>
        <p:txBody>
          <a:bodyPr wrap="square" rtlCol="0">
            <a:spAutoFit/>
          </a:bodyPr>
          <a:lstStyle/>
          <a:p>
            <a:pPr algn="ctr"/>
            <a:r>
              <a:rPr lang="nl-NL" sz="1000" dirty="0">
                <a:solidFill>
                  <a:srgbClr val="4472C4"/>
                </a:solidFill>
              </a:rPr>
              <a:t>duwt voedsel </a:t>
            </a:r>
          </a:p>
          <a:p>
            <a:pPr algn="ctr"/>
            <a:r>
              <a:rPr lang="nl-NL" sz="1000" dirty="0">
                <a:solidFill>
                  <a:srgbClr val="4472C4"/>
                </a:solidFill>
              </a:rPr>
              <a:t>tegen de</a:t>
            </a:r>
          </a:p>
        </p:txBody>
      </p:sp>
      <p:cxnSp>
        <p:nvCxnSpPr>
          <p:cNvPr id="70" name="Rechte verbindingslijn met pijl 69">
            <a:extLst>
              <a:ext uri="{FF2B5EF4-FFF2-40B4-BE49-F238E27FC236}">
                <a16:creationId xmlns:a16="http://schemas.microsoft.com/office/drawing/2014/main" id="{DD77DBC8-90B8-B24A-A396-EDD5194A881E}"/>
              </a:ext>
            </a:extLst>
          </p:cNvPr>
          <p:cNvCxnSpPr>
            <a:cxnSpLocks/>
            <a:stCxn id="47" idx="7"/>
            <a:endCxn id="50" idx="3"/>
          </p:cNvCxnSpPr>
          <p:nvPr/>
        </p:nvCxnSpPr>
        <p:spPr>
          <a:xfrm flipV="1">
            <a:off x="5513058" y="4746128"/>
            <a:ext cx="1134943" cy="74056"/>
          </a:xfrm>
          <a:prstGeom prst="straightConnector1">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79" name="Gebogen verbindingslijn 78">
            <a:extLst>
              <a:ext uri="{FF2B5EF4-FFF2-40B4-BE49-F238E27FC236}">
                <a16:creationId xmlns:a16="http://schemas.microsoft.com/office/drawing/2014/main" id="{FD66DAB2-A6FF-5A48-A809-DBFC3FFC6FB5}"/>
              </a:ext>
            </a:extLst>
          </p:cNvPr>
          <p:cNvCxnSpPr>
            <a:cxnSpLocks/>
            <a:endCxn id="45" idx="0"/>
          </p:cNvCxnSpPr>
          <p:nvPr/>
        </p:nvCxnSpPr>
        <p:spPr>
          <a:xfrm rot="5400000" flipH="1" flipV="1">
            <a:off x="3581961" y="1102219"/>
            <a:ext cx="361065" cy="5372114"/>
          </a:xfrm>
          <a:prstGeom prst="bentConnector3">
            <a:avLst>
              <a:gd name="adj1" fmla="val 211882"/>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sp>
        <p:nvSpPr>
          <p:cNvPr id="89" name="Rechthoekige toelichting 88">
            <a:extLst>
              <a:ext uri="{FF2B5EF4-FFF2-40B4-BE49-F238E27FC236}">
                <a16:creationId xmlns:a16="http://schemas.microsoft.com/office/drawing/2014/main" id="{ADBC1BB6-E72A-474D-A93C-297B190FF2F5}"/>
              </a:ext>
            </a:extLst>
          </p:cNvPr>
          <p:cNvSpPr/>
          <p:nvPr/>
        </p:nvSpPr>
        <p:spPr>
          <a:xfrm>
            <a:off x="280060" y="4976083"/>
            <a:ext cx="1557267" cy="1081183"/>
          </a:xfrm>
          <a:prstGeom prst="wedgeRectCallout">
            <a:avLst>
              <a:gd name="adj1" fmla="val -2203"/>
              <a:gd name="adj2" fmla="val -71373"/>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nl-NL" sz="1100" b="1" i="1" dirty="0">
                <a:solidFill>
                  <a:srgbClr val="4472C4"/>
                </a:solidFill>
              </a:rPr>
              <a:t>Koolhydraten</a:t>
            </a:r>
          </a:p>
          <a:p>
            <a:pPr marL="342900" indent="-342900">
              <a:buFont typeface="+mj-lt"/>
              <a:buAutoNum type="arabicPeriod"/>
            </a:pPr>
            <a:r>
              <a:rPr lang="nl-NL" sz="1100" i="1" dirty="0">
                <a:solidFill>
                  <a:srgbClr val="4472C4"/>
                </a:solidFill>
              </a:rPr>
              <a:t>Eiwitten</a:t>
            </a:r>
          </a:p>
          <a:p>
            <a:pPr marL="342900" indent="-342900">
              <a:buFont typeface="+mj-lt"/>
              <a:buAutoNum type="arabicPeriod"/>
            </a:pPr>
            <a:r>
              <a:rPr lang="nl-NL" sz="1100" i="1" dirty="0">
                <a:solidFill>
                  <a:srgbClr val="4472C4"/>
                </a:solidFill>
              </a:rPr>
              <a:t>Vetten</a:t>
            </a:r>
          </a:p>
          <a:p>
            <a:pPr marL="342900" indent="-342900">
              <a:buFont typeface="+mj-lt"/>
              <a:buAutoNum type="arabicPeriod"/>
            </a:pPr>
            <a:r>
              <a:rPr lang="nl-NL" sz="1100" i="1" dirty="0">
                <a:solidFill>
                  <a:srgbClr val="4472C4"/>
                </a:solidFill>
              </a:rPr>
              <a:t>Vitaminen</a:t>
            </a:r>
          </a:p>
          <a:p>
            <a:pPr marL="342900" indent="-342900">
              <a:buFont typeface="+mj-lt"/>
              <a:buAutoNum type="arabicPeriod"/>
            </a:pPr>
            <a:r>
              <a:rPr lang="nl-NL" sz="1100" i="1" dirty="0">
                <a:solidFill>
                  <a:srgbClr val="4472C4"/>
                </a:solidFill>
              </a:rPr>
              <a:t>Mineralen</a:t>
            </a:r>
          </a:p>
          <a:p>
            <a:pPr marL="342900" indent="-342900">
              <a:buFont typeface="+mj-lt"/>
              <a:buAutoNum type="arabicPeriod"/>
            </a:pPr>
            <a:r>
              <a:rPr lang="nl-NL" sz="1100" i="1" dirty="0">
                <a:solidFill>
                  <a:srgbClr val="4472C4"/>
                </a:solidFill>
              </a:rPr>
              <a:t>Water</a:t>
            </a:r>
          </a:p>
        </p:txBody>
      </p:sp>
      <p:sp>
        <p:nvSpPr>
          <p:cNvPr id="102" name="Pijl links 101">
            <a:extLst>
              <a:ext uri="{FF2B5EF4-FFF2-40B4-BE49-F238E27FC236}">
                <a16:creationId xmlns:a16="http://schemas.microsoft.com/office/drawing/2014/main" id="{7C744ED6-29B8-724E-BF2D-0F0CF700440E}"/>
              </a:ext>
            </a:extLst>
          </p:cNvPr>
          <p:cNvSpPr/>
          <p:nvPr/>
        </p:nvSpPr>
        <p:spPr>
          <a:xfrm>
            <a:off x="9652833" y="3878685"/>
            <a:ext cx="1040911" cy="1027134"/>
          </a:xfrm>
          <a:prstGeom prst="rightArrow">
            <a:avLst/>
          </a:prstGeom>
          <a:solidFill>
            <a:srgbClr val="1D71B9"/>
          </a:solidFill>
          <a:ln>
            <a:solidFill>
              <a:srgbClr val="1C71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04" name="Rechte verbindingslijn met pijl 103">
            <a:extLst>
              <a:ext uri="{FF2B5EF4-FFF2-40B4-BE49-F238E27FC236}">
                <a16:creationId xmlns:a16="http://schemas.microsoft.com/office/drawing/2014/main" id="{380B6F36-4D89-A040-A23A-8E9C0CDEE9AD}"/>
              </a:ext>
            </a:extLst>
          </p:cNvPr>
          <p:cNvCxnSpPr>
            <a:cxnSpLocks/>
            <a:stCxn id="45" idx="6"/>
            <a:endCxn id="118" idx="1"/>
          </p:cNvCxnSpPr>
          <p:nvPr/>
        </p:nvCxnSpPr>
        <p:spPr>
          <a:xfrm>
            <a:off x="6969005" y="3952734"/>
            <a:ext cx="1083934" cy="254916"/>
          </a:xfrm>
          <a:prstGeom prst="straightConnector1">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sp>
        <p:nvSpPr>
          <p:cNvPr id="111" name="Titel 1">
            <a:extLst>
              <a:ext uri="{FF2B5EF4-FFF2-40B4-BE49-F238E27FC236}">
                <a16:creationId xmlns:a16="http://schemas.microsoft.com/office/drawing/2014/main" id="{B1C15414-5BE4-2349-950D-2107BBC8C708}"/>
              </a:ext>
            </a:extLst>
          </p:cNvPr>
          <p:cNvSpPr txBox="1">
            <a:spLocks/>
          </p:cNvSpPr>
          <p:nvPr/>
        </p:nvSpPr>
        <p:spPr>
          <a:xfrm>
            <a:off x="3924040" y="2370853"/>
            <a:ext cx="10515600" cy="3989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600" b="1" dirty="0">
                <a:solidFill>
                  <a:srgbClr val="4472C4"/>
                </a:solidFill>
              </a:rPr>
              <a:t>Organisme</a:t>
            </a:r>
            <a:endParaRPr lang="nl-NL" sz="2400" b="1" dirty="0">
              <a:solidFill>
                <a:srgbClr val="4472C4"/>
              </a:solidFill>
            </a:endParaRPr>
          </a:p>
        </p:txBody>
      </p:sp>
      <p:sp>
        <p:nvSpPr>
          <p:cNvPr id="112" name="Titel 1">
            <a:extLst>
              <a:ext uri="{FF2B5EF4-FFF2-40B4-BE49-F238E27FC236}">
                <a16:creationId xmlns:a16="http://schemas.microsoft.com/office/drawing/2014/main" id="{B2DFE727-7984-764F-84C2-69E3D19DE16B}"/>
              </a:ext>
            </a:extLst>
          </p:cNvPr>
          <p:cNvSpPr txBox="1">
            <a:spLocks/>
          </p:cNvSpPr>
          <p:nvPr/>
        </p:nvSpPr>
        <p:spPr>
          <a:xfrm>
            <a:off x="4326431" y="5555192"/>
            <a:ext cx="10515600" cy="3989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600" b="1" dirty="0">
                <a:solidFill>
                  <a:srgbClr val="4472C4"/>
                </a:solidFill>
              </a:rPr>
              <a:t>Mond en slokdarm</a:t>
            </a:r>
            <a:endParaRPr lang="nl-NL" sz="2400" b="1" dirty="0">
              <a:solidFill>
                <a:srgbClr val="4472C4"/>
              </a:solidFill>
            </a:endParaRPr>
          </a:p>
        </p:txBody>
      </p:sp>
      <p:sp>
        <p:nvSpPr>
          <p:cNvPr id="118" name="Ovaal 117">
            <a:extLst>
              <a:ext uri="{FF2B5EF4-FFF2-40B4-BE49-F238E27FC236}">
                <a16:creationId xmlns:a16="http://schemas.microsoft.com/office/drawing/2014/main" id="{F3C9CA43-0F1C-1C4C-875B-3F83516705A7}"/>
              </a:ext>
            </a:extLst>
          </p:cNvPr>
          <p:cNvSpPr/>
          <p:nvPr/>
        </p:nvSpPr>
        <p:spPr>
          <a:xfrm>
            <a:off x="7811250" y="4133594"/>
            <a:ext cx="1650358" cy="505684"/>
          </a:xfrm>
          <a:prstGeom prst="ellipse">
            <a:avLst/>
          </a:prstGeom>
          <a:noFill/>
          <a:ln w="57150">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472C4"/>
                </a:solidFill>
              </a:rPr>
              <a:t>maagkringspier</a:t>
            </a:r>
          </a:p>
          <a:p>
            <a:pPr algn="ctr"/>
            <a:r>
              <a:rPr lang="nl-NL" sz="1200" dirty="0">
                <a:solidFill>
                  <a:srgbClr val="4472C4"/>
                </a:solidFill>
              </a:rPr>
              <a:t>opent</a:t>
            </a:r>
            <a:endParaRPr lang="nl-NL" dirty="0">
              <a:solidFill>
                <a:srgbClr val="4472C4"/>
              </a:solidFill>
            </a:endParaRPr>
          </a:p>
        </p:txBody>
      </p:sp>
      <p:cxnSp>
        <p:nvCxnSpPr>
          <p:cNvPr id="121" name="Rechte verbindingslijn met pijl 120">
            <a:extLst>
              <a:ext uri="{FF2B5EF4-FFF2-40B4-BE49-F238E27FC236}">
                <a16:creationId xmlns:a16="http://schemas.microsoft.com/office/drawing/2014/main" id="{5D14775B-E115-8A4F-AAB3-58ABA56C0682}"/>
              </a:ext>
            </a:extLst>
          </p:cNvPr>
          <p:cNvCxnSpPr>
            <a:cxnSpLocks/>
            <a:stCxn id="118" idx="5"/>
          </p:cNvCxnSpPr>
          <p:nvPr/>
        </p:nvCxnSpPr>
        <p:spPr>
          <a:xfrm>
            <a:off x="9219920" y="4565223"/>
            <a:ext cx="1275951" cy="241889"/>
          </a:xfrm>
          <a:prstGeom prst="straightConnector1">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Rechte verbindingslijn met pijl 125">
            <a:extLst>
              <a:ext uri="{FF2B5EF4-FFF2-40B4-BE49-F238E27FC236}">
                <a16:creationId xmlns:a16="http://schemas.microsoft.com/office/drawing/2014/main" id="{6D25E5F5-BACD-C14E-BC22-C7E7B8D6946C}"/>
              </a:ext>
            </a:extLst>
          </p:cNvPr>
          <p:cNvCxnSpPr>
            <a:stCxn id="118" idx="7"/>
          </p:cNvCxnSpPr>
          <p:nvPr/>
        </p:nvCxnSpPr>
        <p:spPr>
          <a:xfrm flipV="1">
            <a:off x="9219920" y="4079614"/>
            <a:ext cx="1354753" cy="128036"/>
          </a:xfrm>
          <a:prstGeom prst="straightConnector1">
            <a:avLst/>
          </a:prstGeom>
          <a:ln>
            <a:solidFill>
              <a:srgbClr val="1D71BA"/>
            </a:solidFill>
            <a:tailEnd type="triangle"/>
          </a:ln>
        </p:spPr>
        <p:style>
          <a:lnRef idx="1">
            <a:schemeClr val="accent1"/>
          </a:lnRef>
          <a:fillRef idx="0">
            <a:schemeClr val="accent1"/>
          </a:fillRef>
          <a:effectRef idx="0">
            <a:schemeClr val="accent1"/>
          </a:effectRef>
          <a:fontRef idx="minor">
            <a:schemeClr val="tx1"/>
          </a:fontRef>
        </p:style>
      </p:cxnSp>
      <p:sp>
        <p:nvSpPr>
          <p:cNvPr id="136" name="Rechthoek 135">
            <a:extLst>
              <a:ext uri="{FF2B5EF4-FFF2-40B4-BE49-F238E27FC236}">
                <a16:creationId xmlns:a16="http://schemas.microsoft.com/office/drawing/2014/main" id="{FA19897E-8DAE-3A40-8D63-596F45D640E3}"/>
              </a:ext>
            </a:extLst>
          </p:cNvPr>
          <p:cNvSpPr/>
          <p:nvPr/>
        </p:nvSpPr>
        <p:spPr>
          <a:xfrm>
            <a:off x="7939046" y="4757247"/>
            <a:ext cx="1439011" cy="507831"/>
          </a:xfrm>
          <a:prstGeom prst="rect">
            <a:avLst/>
          </a:prstGeom>
          <a:solidFill>
            <a:schemeClr val="bg1"/>
          </a:solidFill>
        </p:spPr>
        <p:txBody>
          <a:bodyPr wrap="square">
            <a:spAutoFit/>
          </a:bodyPr>
          <a:lstStyle/>
          <a:p>
            <a:pPr algn="ctr"/>
            <a:r>
              <a:rPr lang="nl-NL" sz="900" dirty="0">
                <a:solidFill>
                  <a:srgbClr val="4472C4"/>
                </a:solidFill>
              </a:rPr>
              <a:t>kan er voor zorgen dat </a:t>
            </a:r>
          </a:p>
          <a:p>
            <a:pPr algn="ctr"/>
            <a:r>
              <a:rPr lang="nl-NL" sz="900" dirty="0">
                <a:solidFill>
                  <a:srgbClr val="4472C4"/>
                </a:solidFill>
              </a:rPr>
              <a:t>de voedselbrij weer via </a:t>
            </a:r>
          </a:p>
          <a:p>
            <a:pPr algn="ctr"/>
            <a:r>
              <a:rPr lang="nl-NL" sz="900" dirty="0">
                <a:solidFill>
                  <a:srgbClr val="4472C4"/>
                </a:solidFill>
              </a:rPr>
              <a:t>de mond naar buiten komt</a:t>
            </a:r>
          </a:p>
        </p:txBody>
      </p:sp>
      <p:pic>
        <p:nvPicPr>
          <p:cNvPr id="7" name="Afbeelding 6">
            <a:extLst>
              <a:ext uri="{FF2B5EF4-FFF2-40B4-BE49-F238E27FC236}">
                <a16:creationId xmlns:a16="http://schemas.microsoft.com/office/drawing/2014/main" id="{936049F6-3792-B64F-AE71-8E45500D1109}"/>
              </a:ext>
            </a:extLst>
          </p:cNvPr>
          <p:cNvPicPr>
            <a:picLocks noChangeAspect="1"/>
          </p:cNvPicPr>
          <p:nvPr/>
        </p:nvPicPr>
        <p:blipFill>
          <a:blip r:embed="rId2"/>
          <a:stretch>
            <a:fillRect/>
          </a:stretch>
        </p:blipFill>
        <p:spPr>
          <a:xfrm>
            <a:off x="136636" y="6150588"/>
            <a:ext cx="1879600" cy="635000"/>
          </a:xfrm>
          <a:prstGeom prst="rect">
            <a:avLst/>
          </a:prstGeom>
        </p:spPr>
      </p:pic>
    </p:spTree>
    <p:extLst>
      <p:ext uri="{BB962C8B-B14F-4D97-AF65-F5344CB8AC3E}">
        <p14:creationId xmlns:p14="http://schemas.microsoft.com/office/powerpoint/2010/main" val="7072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EE9A677-AA9F-7F47-AFC4-553D6F7E68E5}"/>
              </a:ext>
            </a:extLst>
          </p:cNvPr>
          <p:cNvPicPr>
            <a:picLocks noChangeAspect="1"/>
          </p:cNvPicPr>
          <p:nvPr/>
        </p:nvPicPr>
        <p:blipFill>
          <a:blip r:embed="rId3"/>
          <a:stretch>
            <a:fillRect/>
          </a:stretch>
        </p:blipFill>
        <p:spPr>
          <a:xfrm>
            <a:off x="677862" y="267917"/>
            <a:ext cx="10839450" cy="5961272"/>
          </a:xfrm>
          <a:prstGeom prst="rect">
            <a:avLst/>
          </a:prstGeom>
        </p:spPr>
      </p:pic>
      <p:sp>
        <p:nvSpPr>
          <p:cNvPr id="4" name="Tekstvak 3">
            <a:extLst>
              <a:ext uri="{FF2B5EF4-FFF2-40B4-BE49-F238E27FC236}">
                <a16:creationId xmlns:a16="http://schemas.microsoft.com/office/drawing/2014/main" id="{784E9A08-F602-E84C-A250-5D7066FC943B}"/>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1681215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336B688-8868-C240-9638-4F6BAAB7970A}"/>
              </a:ext>
            </a:extLst>
          </p:cNvPr>
          <p:cNvPicPr>
            <a:picLocks noChangeAspect="1"/>
          </p:cNvPicPr>
          <p:nvPr/>
        </p:nvPicPr>
        <p:blipFill rotWithShape="1">
          <a:blip r:embed="rId2"/>
          <a:srcRect b="4859"/>
          <a:stretch/>
        </p:blipFill>
        <p:spPr>
          <a:xfrm>
            <a:off x="0" y="194042"/>
            <a:ext cx="12195175" cy="5901797"/>
          </a:xfrm>
          <a:prstGeom prst="rect">
            <a:avLst/>
          </a:prstGeom>
        </p:spPr>
      </p:pic>
      <p:sp>
        <p:nvSpPr>
          <p:cNvPr id="4" name="Tekstvak 3">
            <a:extLst>
              <a:ext uri="{FF2B5EF4-FFF2-40B4-BE49-F238E27FC236}">
                <a16:creationId xmlns:a16="http://schemas.microsoft.com/office/drawing/2014/main" id="{B1585ED9-7EE6-8542-8561-6F2400CC208F}"/>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2180008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A37E60C-E23C-0340-936A-9C787E96BBE9}"/>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
        <p:nvSpPr>
          <p:cNvPr id="6" name="Ovaal 5">
            <a:extLst>
              <a:ext uri="{FF2B5EF4-FFF2-40B4-BE49-F238E27FC236}">
                <a16:creationId xmlns:a16="http://schemas.microsoft.com/office/drawing/2014/main" id="{5C599B1A-17D3-164F-8E6A-5490550AB9FD}"/>
              </a:ext>
            </a:extLst>
          </p:cNvPr>
          <p:cNvSpPr/>
          <p:nvPr/>
        </p:nvSpPr>
        <p:spPr>
          <a:xfrm>
            <a:off x="2955195" y="393522"/>
            <a:ext cx="6589584" cy="1824768"/>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7" name="Ovaal 6">
            <a:extLst>
              <a:ext uri="{FF2B5EF4-FFF2-40B4-BE49-F238E27FC236}">
                <a16:creationId xmlns:a16="http://schemas.microsoft.com/office/drawing/2014/main" id="{41EFD825-6BFF-5143-AF2C-4CB3BB41C19B}"/>
              </a:ext>
            </a:extLst>
          </p:cNvPr>
          <p:cNvSpPr/>
          <p:nvPr/>
        </p:nvSpPr>
        <p:spPr>
          <a:xfrm>
            <a:off x="4740680" y="1199255"/>
            <a:ext cx="703197" cy="37168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neus</a:t>
            </a:r>
          </a:p>
        </p:txBody>
      </p:sp>
      <p:sp>
        <p:nvSpPr>
          <p:cNvPr id="8" name="Ovaal 7">
            <a:extLst>
              <a:ext uri="{FF2B5EF4-FFF2-40B4-BE49-F238E27FC236}">
                <a16:creationId xmlns:a16="http://schemas.microsoft.com/office/drawing/2014/main" id="{3F012AF5-4ED8-5241-958D-67B773060009}"/>
              </a:ext>
            </a:extLst>
          </p:cNvPr>
          <p:cNvSpPr/>
          <p:nvPr/>
        </p:nvSpPr>
        <p:spPr>
          <a:xfrm>
            <a:off x="5057111" y="457720"/>
            <a:ext cx="773533" cy="31003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oren </a:t>
            </a:r>
          </a:p>
        </p:txBody>
      </p:sp>
      <p:sp>
        <p:nvSpPr>
          <p:cNvPr id="9" name="Ovaal 8">
            <a:extLst>
              <a:ext uri="{FF2B5EF4-FFF2-40B4-BE49-F238E27FC236}">
                <a16:creationId xmlns:a16="http://schemas.microsoft.com/office/drawing/2014/main" id="{0EF6C509-E403-6A4A-B4C6-066CB95F7F1E}"/>
              </a:ext>
            </a:extLst>
          </p:cNvPr>
          <p:cNvSpPr/>
          <p:nvPr/>
        </p:nvSpPr>
        <p:spPr>
          <a:xfrm>
            <a:off x="5652811" y="1644083"/>
            <a:ext cx="1043306" cy="327861"/>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ogen</a:t>
            </a:r>
          </a:p>
        </p:txBody>
      </p:sp>
      <p:sp>
        <p:nvSpPr>
          <p:cNvPr id="10" name="Pijl links 9">
            <a:extLst>
              <a:ext uri="{FF2B5EF4-FFF2-40B4-BE49-F238E27FC236}">
                <a16:creationId xmlns:a16="http://schemas.microsoft.com/office/drawing/2014/main" id="{57461FF2-6736-C24E-82E4-857ACE388B8D}"/>
              </a:ext>
            </a:extLst>
          </p:cNvPr>
          <p:cNvSpPr/>
          <p:nvPr/>
        </p:nvSpPr>
        <p:spPr>
          <a:xfrm>
            <a:off x="2460024" y="1010820"/>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1" name="Pijl links 10">
            <a:extLst>
              <a:ext uri="{FF2B5EF4-FFF2-40B4-BE49-F238E27FC236}">
                <a16:creationId xmlns:a16="http://schemas.microsoft.com/office/drawing/2014/main" id="{D2F8A8F8-21A6-1549-A155-4C2ECD202730}"/>
              </a:ext>
            </a:extLst>
          </p:cNvPr>
          <p:cNvSpPr/>
          <p:nvPr/>
        </p:nvSpPr>
        <p:spPr>
          <a:xfrm>
            <a:off x="8991705" y="975452"/>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cxnSp>
        <p:nvCxnSpPr>
          <p:cNvPr id="13" name="Rechte verbindingslijn 12">
            <a:extLst>
              <a:ext uri="{FF2B5EF4-FFF2-40B4-BE49-F238E27FC236}">
                <a16:creationId xmlns:a16="http://schemas.microsoft.com/office/drawing/2014/main" id="{0B496B53-869D-7F4A-9ECA-A34A636D780F}"/>
              </a:ext>
            </a:extLst>
          </p:cNvPr>
          <p:cNvCxnSpPr>
            <a:cxnSpLocks/>
            <a:stCxn id="9" idx="2"/>
            <a:endCxn id="19" idx="1"/>
          </p:cNvCxnSpPr>
          <p:nvPr/>
        </p:nvCxnSpPr>
        <p:spPr>
          <a:xfrm flipH="1">
            <a:off x="3906127" y="1808014"/>
            <a:ext cx="1746684" cy="945377"/>
          </a:xfrm>
          <a:prstGeom prst="line">
            <a:avLst/>
          </a:prstGeom>
          <a:ln>
            <a:solidFill>
              <a:srgbClr val="1D71B9"/>
            </a:solidFill>
            <a:prstDash val="dash"/>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182CECBB-A27B-D64D-98A6-01EFE16D9DE3}"/>
              </a:ext>
            </a:extLst>
          </p:cNvPr>
          <p:cNvCxnSpPr>
            <a:cxnSpLocks/>
            <a:stCxn id="9" idx="6"/>
            <a:endCxn id="19" idx="7"/>
          </p:cNvCxnSpPr>
          <p:nvPr/>
        </p:nvCxnSpPr>
        <p:spPr>
          <a:xfrm>
            <a:off x="6696117" y="1808014"/>
            <a:ext cx="1869550" cy="945377"/>
          </a:xfrm>
          <a:prstGeom prst="line">
            <a:avLst/>
          </a:prstGeom>
          <a:ln>
            <a:solidFill>
              <a:srgbClr val="1D71B9"/>
            </a:solidFill>
            <a:prstDash val="dash"/>
          </a:ln>
        </p:spPr>
        <p:style>
          <a:lnRef idx="2">
            <a:schemeClr val="accent1"/>
          </a:lnRef>
          <a:fillRef idx="0">
            <a:schemeClr val="accent1"/>
          </a:fillRef>
          <a:effectRef idx="1">
            <a:schemeClr val="accent1"/>
          </a:effectRef>
          <a:fontRef idx="minor">
            <a:schemeClr val="tx1"/>
          </a:fontRef>
        </p:style>
      </p:cxnSp>
      <p:sp>
        <p:nvSpPr>
          <p:cNvPr id="15" name="Rechthoek 14">
            <a:extLst>
              <a:ext uri="{FF2B5EF4-FFF2-40B4-BE49-F238E27FC236}">
                <a16:creationId xmlns:a16="http://schemas.microsoft.com/office/drawing/2014/main" id="{99F78F27-9C98-B74A-87E9-E780671DC3B3}"/>
              </a:ext>
            </a:extLst>
          </p:cNvPr>
          <p:cNvSpPr/>
          <p:nvPr/>
        </p:nvSpPr>
        <p:spPr>
          <a:xfrm>
            <a:off x="525296" y="898810"/>
            <a:ext cx="1977914" cy="646074"/>
          </a:xfrm>
          <a:prstGeom prst="rect">
            <a:avLst/>
          </a:prstGeom>
        </p:spPr>
        <p:txBody>
          <a:bodyPr wrap="none">
            <a:spAutoFit/>
          </a:bodyPr>
          <a:lstStyle/>
          <a:p>
            <a:pPr algn="ctr"/>
            <a:r>
              <a:rPr lang="nl-NL" sz="1799" dirty="0">
                <a:solidFill>
                  <a:srgbClr val="1D71B9"/>
                </a:solidFill>
              </a:rPr>
              <a:t>prikkels</a:t>
            </a:r>
          </a:p>
          <a:p>
            <a:pPr algn="ctr"/>
            <a:r>
              <a:rPr lang="nl-NL" sz="1799" i="1" dirty="0">
                <a:solidFill>
                  <a:srgbClr val="1D71B9"/>
                </a:solidFill>
              </a:rPr>
              <a:t>O</a:t>
            </a:r>
            <a:r>
              <a:rPr lang="nl-NL" sz="1799" i="1" baseline="-25000" dirty="0">
                <a:solidFill>
                  <a:srgbClr val="1D71B9"/>
                </a:solidFill>
              </a:rPr>
              <a:t>2, </a:t>
            </a:r>
            <a:r>
              <a:rPr lang="nl-NL" sz="1799" i="1" dirty="0">
                <a:solidFill>
                  <a:srgbClr val="1D71B9"/>
                </a:solidFill>
              </a:rPr>
              <a:t>voedingsstoffen</a:t>
            </a:r>
          </a:p>
        </p:txBody>
      </p:sp>
      <p:sp>
        <p:nvSpPr>
          <p:cNvPr id="16" name="Rechthoek 15">
            <a:extLst>
              <a:ext uri="{FF2B5EF4-FFF2-40B4-BE49-F238E27FC236}">
                <a16:creationId xmlns:a16="http://schemas.microsoft.com/office/drawing/2014/main" id="{F8BD9496-3A37-0049-B1AA-1D4076C29DB1}"/>
              </a:ext>
            </a:extLst>
          </p:cNvPr>
          <p:cNvSpPr/>
          <p:nvPr/>
        </p:nvSpPr>
        <p:spPr>
          <a:xfrm>
            <a:off x="9922798" y="857555"/>
            <a:ext cx="1747081" cy="646074"/>
          </a:xfrm>
          <a:prstGeom prst="rect">
            <a:avLst/>
          </a:prstGeom>
        </p:spPr>
        <p:txBody>
          <a:bodyPr wrap="none">
            <a:spAutoFit/>
          </a:bodyPr>
          <a:lstStyle/>
          <a:p>
            <a:pPr algn="ctr"/>
            <a:r>
              <a:rPr lang="nl-NL" sz="1799" dirty="0">
                <a:solidFill>
                  <a:srgbClr val="1D71B9"/>
                </a:solidFill>
              </a:rPr>
              <a:t>gedrag</a:t>
            </a:r>
          </a:p>
          <a:p>
            <a:pPr algn="ctr"/>
            <a:r>
              <a:rPr lang="nl-NL" sz="1799" i="1" dirty="0">
                <a:solidFill>
                  <a:srgbClr val="1D71B9"/>
                </a:solidFill>
              </a:rPr>
              <a:t>CO</a:t>
            </a:r>
            <a:r>
              <a:rPr lang="nl-NL" sz="1799" i="1" baseline="-25000" dirty="0">
                <a:solidFill>
                  <a:srgbClr val="1D71B9"/>
                </a:solidFill>
              </a:rPr>
              <a:t>2</a:t>
            </a:r>
            <a:r>
              <a:rPr lang="nl-NL" sz="1799" i="1" dirty="0">
                <a:solidFill>
                  <a:srgbClr val="1D71B9"/>
                </a:solidFill>
              </a:rPr>
              <a:t>, afvalstoffen</a:t>
            </a:r>
          </a:p>
        </p:txBody>
      </p:sp>
      <p:sp>
        <p:nvSpPr>
          <p:cNvPr id="17" name="Rechthoek 16">
            <a:extLst>
              <a:ext uri="{FF2B5EF4-FFF2-40B4-BE49-F238E27FC236}">
                <a16:creationId xmlns:a16="http://schemas.microsoft.com/office/drawing/2014/main" id="{1FF2F34E-D4C6-634F-ADB5-19B0171403D0}"/>
              </a:ext>
            </a:extLst>
          </p:cNvPr>
          <p:cNvSpPr/>
          <p:nvPr/>
        </p:nvSpPr>
        <p:spPr>
          <a:xfrm>
            <a:off x="8679647" y="2007614"/>
            <a:ext cx="1397370" cy="369204"/>
          </a:xfrm>
          <a:prstGeom prst="rect">
            <a:avLst/>
          </a:prstGeom>
        </p:spPr>
        <p:txBody>
          <a:bodyPr wrap="none">
            <a:spAutoFit/>
          </a:bodyPr>
          <a:lstStyle/>
          <a:p>
            <a:pPr algn="ctr"/>
            <a:r>
              <a:rPr lang="nl-NL" sz="1799" dirty="0">
                <a:solidFill>
                  <a:srgbClr val="1D71B9"/>
                </a:solidFill>
              </a:rPr>
              <a:t>zintuigstelsel</a:t>
            </a:r>
          </a:p>
        </p:txBody>
      </p:sp>
      <p:sp>
        <p:nvSpPr>
          <p:cNvPr id="19" name="Ovaal 18">
            <a:extLst>
              <a:ext uri="{FF2B5EF4-FFF2-40B4-BE49-F238E27FC236}">
                <a16:creationId xmlns:a16="http://schemas.microsoft.com/office/drawing/2014/main" id="{F32FD997-9DE1-3744-91CB-67594AA1619E}"/>
              </a:ext>
            </a:extLst>
          </p:cNvPr>
          <p:cNvSpPr/>
          <p:nvPr/>
        </p:nvSpPr>
        <p:spPr>
          <a:xfrm>
            <a:off x="2941105" y="2569256"/>
            <a:ext cx="6589584" cy="1257353"/>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20" name="Ovaal 19">
            <a:extLst>
              <a:ext uri="{FF2B5EF4-FFF2-40B4-BE49-F238E27FC236}">
                <a16:creationId xmlns:a16="http://schemas.microsoft.com/office/drawing/2014/main" id="{5DBB3309-3947-CF4B-80AC-37F3B33A0D2A}"/>
              </a:ext>
            </a:extLst>
          </p:cNvPr>
          <p:cNvSpPr/>
          <p:nvPr/>
        </p:nvSpPr>
        <p:spPr>
          <a:xfrm>
            <a:off x="3412804" y="3080883"/>
            <a:ext cx="1175902"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hoornvlies</a:t>
            </a:r>
          </a:p>
        </p:txBody>
      </p:sp>
      <p:sp>
        <p:nvSpPr>
          <p:cNvPr id="21" name="Ovaal 20">
            <a:extLst>
              <a:ext uri="{FF2B5EF4-FFF2-40B4-BE49-F238E27FC236}">
                <a16:creationId xmlns:a16="http://schemas.microsoft.com/office/drawing/2014/main" id="{407B18DD-9A26-DB4E-A981-8D8C50B26907}"/>
              </a:ext>
            </a:extLst>
          </p:cNvPr>
          <p:cNvSpPr/>
          <p:nvPr/>
        </p:nvSpPr>
        <p:spPr>
          <a:xfrm>
            <a:off x="6696117" y="3244490"/>
            <a:ext cx="943086"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netvlies</a:t>
            </a:r>
          </a:p>
        </p:txBody>
      </p:sp>
      <p:cxnSp>
        <p:nvCxnSpPr>
          <p:cNvPr id="22" name="Rechte verbindingslijn met pijl 21">
            <a:extLst>
              <a:ext uri="{FF2B5EF4-FFF2-40B4-BE49-F238E27FC236}">
                <a16:creationId xmlns:a16="http://schemas.microsoft.com/office/drawing/2014/main" id="{EC4D8CB0-1ABE-FB4A-8D50-BC660FE2464F}"/>
              </a:ext>
            </a:extLst>
          </p:cNvPr>
          <p:cNvCxnSpPr>
            <a:cxnSpLocks/>
            <a:stCxn id="64" idx="6"/>
            <a:endCxn id="63" idx="2"/>
          </p:cNvCxnSpPr>
          <p:nvPr/>
        </p:nvCxnSpPr>
        <p:spPr>
          <a:xfrm flipV="1">
            <a:off x="5344371" y="2856637"/>
            <a:ext cx="541221" cy="967"/>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3" name="Rechte verbindingslijn met pijl 22">
            <a:extLst>
              <a:ext uri="{FF2B5EF4-FFF2-40B4-BE49-F238E27FC236}">
                <a16:creationId xmlns:a16="http://schemas.microsoft.com/office/drawing/2014/main" id="{22724108-BB10-C245-A4FB-7086E0C1A559}"/>
              </a:ext>
            </a:extLst>
          </p:cNvPr>
          <p:cNvCxnSpPr>
            <a:cxnSpLocks/>
            <a:stCxn id="20" idx="6"/>
            <a:endCxn id="114" idx="2"/>
          </p:cNvCxnSpPr>
          <p:nvPr/>
        </p:nvCxnSpPr>
        <p:spPr>
          <a:xfrm>
            <a:off x="4588706" y="3318242"/>
            <a:ext cx="461723" cy="167497"/>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25" name="Pijl links 24">
            <a:extLst>
              <a:ext uri="{FF2B5EF4-FFF2-40B4-BE49-F238E27FC236}">
                <a16:creationId xmlns:a16="http://schemas.microsoft.com/office/drawing/2014/main" id="{717AE07B-C292-3C4F-905A-30BD33A67E06}"/>
              </a:ext>
            </a:extLst>
          </p:cNvPr>
          <p:cNvSpPr/>
          <p:nvPr/>
        </p:nvSpPr>
        <p:spPr>
          <a:xfrm>
            <a:off x="2361818" y="2951537"/>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26" name="Pijl links 25">
            <a:extLst>
              <a:ext uri="{FF2B5EF4-FFF2-40B4-BE49-F238E27FC236}">
                <a16:creationId xmlns:a16="http://schemas.microsoft.com/office/drawing/2014/main" id="{0ABF217B-4B0F-8A4B-80AE-6AB8CF0DE7D7}"/>
              </a:ext>
            </a:extLst>
          </p:cNvPr>
          <p:cNvSpPr/>
          <p:nvPr/>
        </p:nvSpPr>
        <p:spPr>
          <a:xfrm>
            <a:off x="8974693" y="2962464"/>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27" name="Rechthoek 26">
            <a:extLst>
              <a:ext uri="{FF2B5EF4-FFF2-40B4-BE49-F238E27FC236}">
                <a16:creationId xmlns:a16="http://schemas.microsoft.com/office/drawing/2014/main" id="{52712C7C-EFB2-364D-848A-0A41140DBD9A}"/>
              </a:ext>
            </a:extLst>
          </p:cNvPr>
          <p:cNvSpPr/>
          <p:nvPr/>
        </p:nvSpPr>
        <p:spPr>
          <a:xfrm>
            <a:off x="9887973" y="2898529"/>
            <a:ext cx="1754326" cy="922945"/>
          </a:xfrm>
          <a:prstGeom prst="rect">
            <a:avLst/>
          </a:prstGeom>
        </p:spPr>
        <p:txBody>
          <a:bodyPr wrap="none">
            <a:spAutoFit/>
          </a:bodyPr>
          <a:lstStyle/>
          <a:p>
            <a:pPr algn="ctr"/>
            <a:r>
              <a:rPr lang="nl-NL" sz="1799" dirty="0">
                <a:solidFill>
                  <a:srgbClr val="1D71B9"/>
                </a:solidFill>
              </a:rPr>
              <a:t>impulsen</a:t>
            </a:r>
          </a:p>
          <a:p>
            <a:pPr algn="ctr"/>
            <a:r>
              <a:rPr lang="nl-NL" sz="1799" i="1" dirty="0">
                <a:solidFill>
                  <a:srgbClr val="1D71B9"/>
                </a:solidFill>
              </a:rPr>
              <a:t>CO</a:t>
            </a:r>
            <a:r>
              <a:rPr lang="nl-NL" sz="1799" i="1" baseline="-25000" dirty="0">
                <a:solidFill>
                  <a:srgbClr val="1D71B9"/>
                </a:solidFill>
              </a:rPr>
              <a:t>2</a:t>
            </a:r>
            <a:r>
              <a:rPr lang="nl-NL" sz="1799" i="1" dirty="0">
                <a:solidFill>
                  <a:srgbClr val="1D71B9"/>
                </a:solidFill>
              </a:rPr>
              <a:t>, afvalstoffen</a:t>
            </a:r>
          </a:p>
          <a:p>
            <a:pPr algn="ctr"/>
            <a:endParaRPr lang="nl-NL" sz="1799" dirty="0">
              <a:solidFill>
                <a:srgbClr val="1D71B9"/>
              </a:solidFill>
            </a:endParaRPr>
          </a:p>
        </p:txBody>
      </p:sp>
      <p:sp>
        <p:nvSpPr>
          <p:cNvPr id="28" name="Rechthoek 27">
            <a:extLst>
              <a:ext uri="{FF2B5EF4-FFF2-40B4-BE49-F238E27FC236}">
                <a16:creationId xmlns:a16="http://schemas.microsoft.com/office/drawing/2014/main" id="{5417B86E-9BE9-904E-AEB6-D9590451DB7D}"/>
              </a:ext>
            </a:extLst>
          </p:cNvPr>
          <p:cNvSpPr/>
          <p:nvPr/>
        </p:nvSpPr>
        <p:spPr>
          <a:xfrm>
            <a:off x="1086144" y="2800153"/>
            <a:ext cx="1324466" cy="922945"/>
          </a:xfrm>
          <a:prstGeom prst="rect">
            <a:avLst/>
          </a:prstGeom>
        </p:spPr>
        <p:txBody>
          <a:bodyPr wrap="none">
            <a:spAutoFit/>
          </a:bodyPr>
          <a:lstStyle/>
          <a:p>
            <a:pPr algn="ctr"/>
            <a:r>
              <a:rPr lang="nl-NL" sz="1799" dirty="0">
                <a:solidFill>
                  <a:srgbClr val="1D71B9"/>
                </a:solidFill>
              </a:rPr>
              <a:t>prikkel: licht</a:t>
            </a:r>
          </a:p>
          <a:p>
            <a:pPr algn="ctr"/>
            <a:r>
              <a:rPr lang="nl-NL" sz="1799" i="1" dirty="0">
                <a:solidFill>
                  <a:srgbClr val="1D71B9"/>
                </a:solidFill>
              </a:rPr>
              <a:t>O</a:t>
            </a:r>
            <a:r>
              <a:rPr lang="nl-NL" sz="1799" i="1" baseline="-25000" dirty="0">
                <a:solidFill>
                  <a:srgbClr val="1D71B9"/>
                </a:solidFill>
              </a:rPr>
              <a:t>2, </a:t>
            </a:r>
            <a:r>
              <a:rPr lang="nl-NL" sz="1799" i="1" dirty="0">
                <a:solidFill>
                  <a:srgbClr val="1D71B9"/>
                </a:solidFill>
              </a:rPr>
              <a:t>glucose</a:t>
            </a:r>
          </a:p>
          <a:p>
            <a:pPr algn="ctr"/>
            <a:endParaRPr lang="nl-NL" sz="1799" dirty="0">
              <a:solidFill>
                <a:srgbClr val="1D71B9"/>
              </a:solidFill>
            </a:endParaRPr>
          </a:p>
        </p:txBody>
      </p:sp>
      <p:sp>
        <p:nvSpPr>
          <p:cNvPr id="29" name="Ovaal 28">
            <a:extLst>
              <a:ext uri="{FF2B5EF4-FFF2-40B4-BE49-F238E27FC236}">
                <a16:creationId xmlns:a16="http://schemas.microsoft.com/office/drawing/2014/main" id="{3B566EC6-025C-2449-9754-20A37E7802CD}"/>
              </a:ext>
            </a:extLst>
          </p:cNvPr>
          <p:cNvSpPr/>
          <p:nvPr/>
        </p:nvSpPr>
        <p:spPr>
          <a:xfrm>
            <a:off x="2627146" y="4518018"/>
            <a:ext cx="7019853" cy="1257353"/>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30" name="Pijl links 29">
            <a:extLst>
              <a:ext uri="{FF2B5EF4-FFF2-40B4-BE49-F238E27FC236}">
                <a16:creationId xmlns:a16="http://schemas.microsoft.com/office/drawing/2014/main" id="{D23FCEFF-C8E7-FF4E-87D6-C3EF5D8CADE2}"/>
              </a:ext>
            </a:extLst>
          </p:cNvPr>
          <p:cNvSpPr/>
          <p:nvPr/>
        </p:nvSpPr>
        <p:spPr>
          <a:xfrm>
            <a:off x="2131974" y="4911333"/>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31" name="Pijl links 30">
            <a:extLst>
              <a:ext uri="{FF2B5EF4-FFF2-40B4-BE49-F238E27FC236}">
                <a16:creationId xmlns:a16="http://schemas.microsoft.com/office/drawing/2014/main" id="{9C0B843C-15B4-DB48-AC4F-35EAA7D255DC}"/>
              </a:ext>
            </a:extLst>
          </p:cNvPr>
          <p:cNvSpPr/>
          <p:nvPr/>
        </p:nvSpPr>
        <p:spPr>
          <a:xfrm>
            <a:off x="9055136" y="4892254"/>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cxnSp>
        <p:nvCxnSpPr>
          <p:cNvPr id="32" name="Rechte verbindingslijn 31">
            <a:extLst>
              <a:ext uri="{FF2B5EF4-FFF2-40B4-BE49-F238E27FC236}">
                <a16:creationId xmlns:a16="http://schemas.microsoft.com/office/drawing/2014/main" id="{FD8D9A29-D3CB-7141-A2F9-57FEC4801D9F}"/>
              </a:ext>
            </a:extLst>
          </p:cNvPr>
          <p:cNvCxnSpPr>
            <a:cxnSpLocks/>
            <a:stCxn id="21" idx="2"/>
            <a:endCxn id="29" idx="1"/>
          </p:cNvCxnSpPr>
          <p:nvPr/>
        </p:nvCxnSpPr>
        <p:spPr>
          <a:xfrm flipH="1">
            <a:off x="3655180" y="3481849"/>
            <a:ext cx="3040937" cy="1220304"/>
          </a:xfrm>
          <a:prstGeom prst="line">
            <a:avLst/>
          </a:prstGeom>
          <a:ln>
            <a:solidFill>
              <a:srgbClr val="1D71B9"/>
            </a:solidFill>
            <a:prstDash val="dash"/>
          </a:ln>
        </p:spPr>
        <p:style>
          <a:lnRef idx="2">
            <a:schemeClr val="accent1"/>
          </a:lnRef>
          <a:fillRef idx="0">
            <a:schemeClr val="accent1"/>
          </a:fillRef>
          <a:effectRef idx="1">
            <a:schemeClr val="accent1"/>
          </a:effectRef>
          <a:fontRef idx="minor">
            <a:schemeClr val="tx1"/>
          </a:fontRef>
        </p:style>
      </p:cxnSp>
      <p:cxnSp>
        <p:nvCxnSpPr>
          <p:cNvPr id="33" name="Rechte verbindingslijn 32">
            <a:extLst>
              <a:ext uri="{FF2B5EF4-FFF2-40B4-BE49-F238E27FC236}">
                <a16:creationId xmlns:a16="http://schemas.microsoft.com/office/drawing/2014/main" id="{EDB375E2-0365-1B49-8A7B-24E5FE97A680}"/>
              </a:ext>
            </a:extLst>
          </p:cNvPr>
          <p:cNvCxnSpPr>
            <a:cxnSpLocks/>
            <a:stCxn id="29" idx="7"/>
            <a:endCxn id="21" idx="6"/>
          </p:cNvCxnSpPr>
          <p:nvPr/>
        </p:nvCxnSpPr>
        <p:spPr>
          <a:xfrm flipH="1" flipV="1">
            <a:off x="7639203" y="3481849"/>
            <a:ext cx="979762" cy="1220304"/>
          </a:xfrm>
          <a:prstGeom prst="line">
            <a:avLst/>
          </a:prstGeom>
          <a:ln>
            <a:solidFill>
              <a:srgbClr val="1D71B9"/>
            </a:solidFill>
            <a:prstDash val="dash"/>
          </a:ln>
        </p:spPr>
        <p:style>
          <a:lnRef idx="2">
            <a:schemeClr val="accent1"/>
          </a:lnRef>
          <a:fillRef idx="0">
            <a:schemeClr val="accent1"/>
          </a:fillRef>
          <a:effectRef idx="1">
            <a:schemeClr val="accent1"/>
          </a:effectRef>
          <a:fontRef idx="minor">
            <a:schemeClr val="tx1"/>
          </a:fontRef>
        </p:style>
      </p:cxnSp>
      <p:sp>
        <p:nvSpPr>
          <p:cNvPr id="35" name="Ovaal 34">
            <a:extLst>
              <a:ext uri="{FF2B5EF4-FFF2-40B4-BE49-F238E27FC236}">
                <a16:creationId xmlns:a16="http://schemas.microsoft.com/office/drawing/2014/main" id="{77D8F5EB-B088-BB43-A460-D92F14B1FD59}"/>
              </a:ext>
            </a:extLst>
          </p:cNvPr>
          <p:cNvSpPr/>
          <p:nvPr/>
        </p:nvSpPr>
        <p:spPr>
          <a:xfrm>
            <a:off x="3974251" y="4999257"/>
            <a:ext cx="1319005" cy="313224"/>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kegeltjes</a:t>
            </a:r>
          </a:p>
        </p:txBody>
      </p:sp>
      <p:sp>
        <p:nvSpPr>
          <p:cNvPr id="36" name="Ovaal 35">
            <a:extLst>
              <a:ext uri="{FF2B5EF4-FFF2-40B4-BE49-F238E27FC236}">
                <a16:creationId xmlns:a16="http://schemas.microsoft.com/office/drawing/2014/main" id="{7AEB41A6-162F-5D49-B679-38DA93444A0C}"/>
              </a:ext>
            </a:extLst>
          </p:cNvPr>
          <p:cNvSpPr/>
          <p:nvPr/>
        </p:nvSpPr>
        <p:spPr>
          <a:xfrm>
            <a:off x="5854994" y="4587075"/>
            <a:ext cx="1076127" cy="313224"/>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staafjes</a:t>
            </a:r>
          </a:p>
        </p:txBody>
      </p:sp>
      <p:sp>
        <p:nvSpPr>
          <p:cNvPr id="37" name="Ovaal 36">
            <a:extLst>
              <a:ext uri="{FF2B5EF4-FFF2-40B4-BE49-F238E27FC236}">
                <a16:creationId xmlns:a16="http://schemas.microsoft.com/office/drawing/2014/main" id="{34FFECB6-9AA2-AC45-BECD-7B30182F25AF}"/>
              </a:ext>
            </a:extLst>
          </p:cNvPr>
          <p:cNvSpPr/>
          <p:nvPr/>
        </p:nvSpPr>
        <p:spPr>
          <a:xfrm>
            <a:off x="3573785" y="4769462"/>
            <a:ext cx="2222522" cy="357729"/>
          </a:xfrm>
          <a:prstGeom prst="ellipse">
            <a:avLst/>
          </a:prstGeom>
          <a:noFill/>
          <a:ln>
            <a:solidFill>
              <a:srgbClr val="95C1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p>
        </p:txBody>
      </p:sp>
      <p:sp>
        <p:nvSpPr>
          <p:cNvPr id="38" name="Ovaal 37">
            <a:extLst>
              <a:ext uri="{FF2B5EF4-FFF2-40B4-BE49-F238E27FC236}">
                <a16:creationId xmlns:a16="http://schemas.microsoft.com/office/drawing/2014/main" id="{716930C1-5D26-2948-ABB3-64FA1588992B}"/>
              </a:ext>
            </a:extLst>
          </p:cNvPr>
          <p:cNvSpPr/>
          <p:nvPr/>
        </p:nvSpPr>
        <p:spPr>
          <a:xfrm>
            <a:off x="5425164" y="5103119"/>
            <a:ext cx="1935789" cy="537037"/>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zenuwceluitlopers</a:t>
            </a:r>
          </a:p>
        </p:txBody>
      </p:sp>
      <p:sp>
        <p:nvSpPr>
          <p:cNvPr id="46" name="Rechthoek 45">
            <a:extLst>
              <a:ext uri="{FF2B5EF4-FFF2-40B4-BE49-F238E27FC236}">
                <a16:creationId xmlns:a16="http://schemas.microsoft.com/office/drawing/2014/main" id="{8CBD0A23-44C0-1D4C-9B34-733EC2301A34}"/>
              </a:ext>
            </a:extLst>
          </p:cNvPr>
          <p:cNvSpPr/>
          <p:nvPr/>
        </p:nvSpPr>
        <p:spPr>
          <a:xfrm>
            <a:off x="9985334" y="4731310"/>
            <a:ext cx="1754326" cy="922945"/>
          </a:xfrm>
          <a:prstGeom prst="rect">
            <a:avLst/>
          </a:prstGeom>
        </p:spPr>
        <p:txBody>
          <a:bodyPr wrap="none">
            <a:spAutoFit/>
          </a:bodyPr>
          <a:lstStyle/>
          <a:p>
            <a:pPr algn="ctr"/>
            <a:r>
              <a:rPr lang="nl-NL" sz="1799" dirty="0">
                <a:solidFill>
                  <a:srgbClr val="1D71B9"/>
                </a:solidFill>
              </a:rPr>
              <a:t>impulsen</a:t>
            </a:r>
          </a:p>
          <a:p>
            <a:pPr algn="ctr"/>
            <a:r>
              <a:rPr lang="nl-NL" sz="1799" i="1" dirty="0">
                <a:solidFill>
                  <a:srgbClr val="1D71B9"/>
                </a:solidFill>
              </a:rPr>
              <a:t>CO</a:t>
            </a:r>
            <a:r>
              <a:rPr lang="nl-NL" sz="1799" i="1" baseline="-25000" dirty="0">
                <a:solidFill>
                  <a:srgbClr val="1D71B9"/>
                </a:solidFill>
              </a:rPr>
              <a:t>2</a:t>
            </a:r>
            <a:r>
              <a:rPr lang="nl-NL" sz="1799" i="1" dirty="0">
                <a:solidFill>
                  <a:srgbClr val="1D71B9"/>
                </a:solidFill>
              </a:rPr>
              <a:t>, afvalstoffen</a:t>
            </a:r>
          </a:p>
          <a:p>
            <a:pPr algn="ctr"/>
            <a:endParaRPr lang="nl-NL" sz="1799" dirty="0">
              <a:solidFill>
                <a:srgbClr val="1D71B9"/>
              </a:solidFill>
            </a:endParaRPr>
          </a:p>
        </p:txBody>
      </p:sp>
      <p:sp>
        <p:nvSpPr>
          <p:cNvPr id="47" name="Ovaal 46">
            <a:extLst>
              <a:ext uri="{FF2B5EF4-FFF2-40B4-BE49-F238E27FC236}">
                <a16:creationId xmlns:a16="http://schemas.microsoft.com/office/drawing/2014/main" id="{9B97123E-BAF2-7E49-937F-BA3B5E4D3B80}"/>
              </a:ext>
            </a:extLst>
          </p:cNvPr>
          <p:cNvSpPr/>
          <p:nvPr/>
        </p:nvSpPr>
        <p:spPr>
          <a:xfrm>
            <a:off x="4143361" y="1548820"/>
            <a:ext cx="776769" cy="385107"/>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mond</a:t>
            </a:r>
          </a:p>
        </p:txBody>
      </p:sp>
      <p:sp>
        <p:nvSpPr>
          <p:cNvPr id="51" name="Rechthoek 50">
            <a:extLst>
              <a:ext uri="{FF2B5EF4-FFF2-40B4-BE49-F238E27FC236}">
                <a16:creationId xmlns:a16="http://schemas.microsoft.com/office/drawing/2014/main" id="{13053EBC-3D7E-8D4B-A65A-6B2C0FEDD9B7}"/>
              </a:ext>
            </a:extLst>
          </p:cNvPr>
          <p:cNvSpPr/>
          <p:nvPr/>
        </p:nvSpPr>
        <p:spPr>
          <a:xfrm>
            <a:off x="9109672" y="3657683"/>
            <a:ext cx="537327" cy="369204"/>
          </a:xfrm>
          <a:prstGeom prst="rect">
            <a:avLst/>
          </a:prstGeom>
        </p:spPr>
        <p:txBody>
          <a:bodyPr wrap="none">
            <a:spAutoFit/>
          </a:bodyPr>
          <a:lstStyle/>
          <a:p>
            <a:pPr algn="ctr"/>
            <a:r>
              <a:rPr lang="nl-NL" sz="1799" dirty="0">
                <a:solidFill>
                  <a:srgbClr val="1D71B9"/>
                </a:solidFill>
              </a:rPr>
              <a:t>oog</a:t>
            </a:r>
          </a:p>
        </p:txBody>
      </p:sp>
      <p:sp>
        <p:nvSpPr>
          <p:cNvPr id="52" name="Rechthoek 51">
            <a:extLst>
              <a:ext uri="{FF2B5EF4-FFF2-40B4-BE49-F238E27FC236}">
                <a16:creationId xmlns:a16="http://schemas.microsoft.com/office/drawing/2014/main" id="{107F76B3-955E-2646-93CD-D270EC3657ED}"/>
              </a:ext>
            </a:extLst>
          </p:cNvPr>
          <p:cNvSpPr/>
          <p:nvPr/>
        </p:nvSpPr>
        <p:spPr>
          <a:xfrm>
            <a:off x="9088373" y="5601281"/>
            <a:ext cx="912814" cy="369204"/>
          </a:xfrm>
          <a:prstGeom prst="rect">
            <a:avLst/>
          </a:prstGeom>
        </p:spPr>
        <p:txBody>
          <a:bodyPr wrap="none">
            <a:spAutoFit/>
          </a:bodyPr>
          <a:lstStyle/>
          <a:p>
            <a:pPr algn="ctr"/>
            <a:r>
              <a:rPr lang="nl-NL" sz="1799" dirty="0">
                <a:solidFill>
                  <a:srgbClr val="1D71B9"/>
                </a:solidFill>
              </a:rPr>
              <a:t>netvlies</a:t>
            </a:r>
          </a:p>
        </p:txBody>
      </p:sp>
      <p:sp>
        <p:nvSpPr>
          <p:cNvPr id="54" name="Ovaal 53">
            <a:extLst>
              <a:ext uri="{FF2B5EF4-FFF2-40B4-BE49-F238E27FC236}">
                <a16:creationId xmlns:a16="http://schemas.microsoft.com/office/drawing/2014/main" id="{6FB91C11-077E-9542-AF96-1261CCA24943}"/>
              </a:ext>
            </a:extLst>
          </p:cNvPr>
          <p:cNvSpPr/>
          <p:nvPr/>
        </p:nvSpPr>
        <p:spPr>
          <a:xfrm>
            <a:off x="7444832" y="773346"/>
            <a:ext cx="1494642" cy="42716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evenwichts-</a:t>
            </a:r>
          </a:p>
          <a:p>
            <a:pPr algn="ctr"/>
            <a:r>
              <a:rPr lang="nl-NL" sz="1200" dirty="0"/>
              <a:t>orgaan </a:t>
            </a:r>
          </a:p>
        </p:txBody>
      </p:sp>
      <p:sp>
        <p:nvSpPr>
          <p:cNvPr id="63" name="Ovaal 62">
            <a:extLst>
              <a:ext uri="{FF2B5EF4-FFF2-40B4-BE49-F238E27FC236}">
                <a16:creationId xmlns:a16="http://schemas.microsoft.com/office/drawing/2014/main" id="{E95128BB-CC72-1741-BBDC-344D89BDD135}"/>
              </a:ext>
            </a:extLst>
          </p:cNvPr>
          <p:cNvSpPr/>
          <p:nvPr/>
        </p:nvSpPr>
        <p:spPr>
          <a:xfrm>
            <a:off x="5885592" y="2619278"/>
            <a:ext cx="1076128"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spiertjes</a:t>
            </a:r>
          </a:p>
        </p:txBody>
      </p:sp>
      <p:sp>
        <p:nvSpPr>
          <p:cNvPr id="64" name="Ovaal 63">
            <a:extLst>
              <a:ext uri="{FF2B5EF4-FFF2-40B4-BE49-F238E27FC236}">
                <a16:creationId xmlns:a16="http://schemas.microsoft.com/office/drawing/2014/main" id="{0A2A1D30-6BEC-3348-AF57-24759B66D1EE}"/>
              </a:ext>
            </a:extLst>
          </p:cNvPr>
          <p:cNvSpPr/>
          <p:nvPr/>
        </p:nvSpPr>
        <p:spPr>
          <a:xfrm>
            <a:off x="4635608" y="2620245"/>
            <a:ext cx="708763"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lens</a:t>
            </a:r>
          </a:p>
        </p:txBody>
      </p:sp>
      <p:sp>
        <p:nvSpPr>
          <p:cNvPr id="105" name="Ovaal 104">
            <a:extLst>
              <a:ext uri="{FF2B5EF4-FFF2-40B4-BE49-F238E27FC236}">
                <a16:creationId xmlns:a16="http://schemas.microsoft.com/office/drawing/2014/main" id="{3472B296-5B2A-3B4E-A0B9-BAE7CEBBD76E}"/>
              </a:ext>
            </a:extLst>
          </p:cNvPr>
          <p:cNvSpPr/>
          <p:nvPr/>
        </p:nvSpPr>
        <p:spPr>
          <a:xfrm>
            <a:off x="3942683" y="713564"/>
            <a:ext cx="703197" cy="34143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huid </a:t>
            </a:r>
          </a:p>
        </p:txBody>
      </p:sp>
      <p:sp>
        <p:nvSpPr>
          <p:cNvPr id="110" name="Ovaal 109">
            <a:extLst>
              <a:ext uri="{FF2B5EF4-FFF2-40B4-BE49-F238E27FC236}">
                <a16:creationId xmlns:a16="http://schemas.microsoft.com/office/drawing/2014/main" id="{9D574CB7-0ECB-1440-9C1C-A71BA849266D}"/>
              </a:ext>
            </a:extLst>
          </p:cNvPr>
          <p:cNvSpPr/>
          <p:nvPr/>
        </p:nvSpPr>
        <p:spPr>
          <a:xfrm>
            <a:off x="7782806" y="1316205"/>
            <a:ext cx="1191887" cy="42716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hersenen </a:t>
            </a:r>
          </a:p>
        </p:txBody>
      </p:sp>
      <p:sp>
        <p:nvSpPr>
          <p:cNvPr id="111" name="Ovaal 110">
            <a:extLst>
              <a:ext uri="{FF2B5EF4-FFF2-40B4-BE49-F238E27FC236}">
                <a16:creationId xmlns:a16="http://schemas.microsoft.com/office/drawing/2014/main" id="{C9DC1162-F292-0A4B-861F-87EB175AE5C2}"/>
              </a:ext>
            </a:extLst>
          </p:cNvPr>
          <p:cNvSpPr/>
          <p:nvPr/>
        </p:nvSpPr>
        <p:spPr>
          <a:xfrm>
            <a:off x="6061672" y="933306"/>
            <a:ext cx="1053640" cy="42716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zenuwen </a:t>
            </a:r>
          </a:p>
        </p:txBody>
      </p:sp>
      <p:sp>
        <p:nvSpPr>
          <p:cNvPr id="114" name="Ovaal 113">
            <a:extLst>
              <a:ext uri="{FF2B5EF4-FFF2-40B4-BE49-F238E27FC236}">
                <a16:creationId xmlns:a16="http://schemas.microsoft.com/office/drawing/2014/main" id="{2AB5D482-4FE0-6A49-92AC-77AA24A602D8}"/>
              </a:ext>
            </a:extLst>
          </p:cNvPr>
          <p:cNvSpPr/>
          <p:nvPr/>
        </p:nvSpPr>
        <p:spPr>
          <a:xfrm>
            <a:off x="5050429" y="3248380"/>
            <a:ext cx="1121051"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vaatvlies</a:t>
            </a:r>
          </a:p>
        </p:txBody>
      </p:sp>
      <p:sp>
        <p:nvSpPr>
          <p:cNvPr id="119" name="Ovaal 118">
            <a:extLst>
              <a:ext uri="{FF2B5EF4-FFF2-40B4-BE49-F238E27FC236}">
                <a16:creationId xmlns:a16="http://schemas.microsoft.com/office/drawing/2014/main" id="{4BB6F5CA-4660-A54C-8089-47A72F58BADE}"/>
              </a:ext>
            </a:extLst>
          </p:cNvPr>
          <p:cNvSpPr/>
          <p:nvPr/>
        </p:nvSpPr>
        <p:spPr>
          <a:xfrm>
            <a:off x="7268905" y="2754294"/>
            <a:ext cx="943086"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pupil</a:t>
            </a:r>
          </a:p>
        </p:txBody>
      </p:sp>
      <p:cxnSp>
        <p:nvCxnSpPr>
          <p:cNvPr id="127" name="Rechte verbindingslijn met pijl 126">
            <a:extLst>
              <a:ext uri="{FF2B5EF4-FFF2-40B4-BE49-F238E27FC236}">
                <a16:creationId xmlns:a16="http://schemas.microsoft.com/office/drawing/2014/main" id="{A32C6604-E771-F447-99EF-47EFD3AF347A}"/>
              </a:ext>
            </a:extLst>
          </p:cNvPr>
          <p:cNvCxnSpPr>
            <a:cxnSpLocks/>
            <a:stCxn id="114" idx="6"/>
            <a:endCxn id="21" idx="2"/>
          </p:cNvCxnSpPr>
          <p:nvPr/>
        </p:nvCxnSpPr>
        <p:spPr>
          <a:xfrm flipV="1">
            <a:off x="6171480" y="3481849"/>
            <a:ext cx="524637" cy="3890"/>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32" name="Rechte verbindingslijn met pijl 131">
            <a:extLst>
              <a:ext uri="{FF2B5EF4-FFF2-40B4-BE49-F238E27FC236}">
                <a16:creationId xmlns:a16="http://schemas.microsoft.com/office/drawing/2014/main" id="{839F54B3-5BDB-6B45-A8F9-818292E3A331}"/>
              </a:ext>
            </a:extLst>
          </p:cNvPr>
          <p:cNvCxnSpPr>
            <a:cxnSpLocks/>
            <a:stCxn id="63" idx="6"/>
            <a:endCxn id="119" idx="2"/>
          </p:cNvCxnSpPr>
          <p:nvPr/>
        </p:nvCxnSpPr>
        <p:spPr>
          <a:xfrm>
            <a:off x="6961720" y="2856637"/>
            <a:ext cx="307185" cy="135016"/>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55" name="Rechte verbindingslijn met pijl 154">
            <a:extLst>
              <a:ext uri="{FF2B5EF4-FFF2-40B4-BE49-F238E27FC236}">
                <a16:creationId xmlns:a16="http://schemas.microsoft.com/office/drawing/2014/main" id="{D32D7A64-0364-B240-AFE5-3400F5AB7DBB}"/>
              </a:ext>
            </a:extLst>
          </p:cNvPr>
          <p:cNvCxnSpPr>
            <a:cxnSpLocks/>
            <a:stCxn id="38" idx="0"/>
            <a:endCxn id="36" idx="4"/>
          </p:cNvCxnSpPr>
          <p:nvPr/>
        </p:nvCxnSpPr>
        <p:spPr>
          <a:xfrm flipH="1" flipV="1">
            <a:off x="6393058" y="4900299"/>
            <a:ext cx="1" cy="202820"/>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57" name="Rechte verbindingslijn met pijl 156">
            <a:extLst>
              <a:ext uri="{FF2B5EF4-FFF2-40B4-BE49-F238E27FC236}">
                <a16:creationId xmlns:a16="http://schemas.microsoft.com/office/drawing/2014/main" id="{D9A6AF7F-FC02-F247-A102-72C8881C7D84}"/>
              </a:ext>
            </a:extLst>
          </p:cNvPr>
          <p:cNvCxnSpPr>
            <a:cxnSpLocks/>
            <a:stCxn id="38" idx="2"/>
            <a:endCxn id="35" idx="5"/>
          </p:cNvCxnSpPr>
          <p:nvPr/>
        </p:nvCxnSpPr>
        <p:spPr>
          <a:xfrm flipH="1" flipV="1">
            <a:off x="5100092" y="5266610"/>
            <a:ext cx="325072" cy="105028"/>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161" name="Rechthoek 160">
            <a:extLst>
              <a:ext uri="{FF2B5EF4-FFF2-40B4-BE49-F238E27FC236}">
                <a16:creationId xmlns:a16="http://schemas.microsoft.com/office/drawing/2014/main" id="{BAAFC9DB-1B5B-484B-9F28-EF97B6CF318E}"/>
              </a:ext>
            </a:extLst>
          </p:cNvPr>
          <p:cNvSpPr/>
          <p:nvPr/>
        </p:nvSpPr>
        <p:spPr>
          <a:xfrm>
            <a:off x="841869" y="4763084"/>
            <a:ext cx="1324466" cy="922945"/>
          </a:xfrm>
          <a:prstGeom prst="rect">
            <a:avLst/>
          </a:prstGeom>
        </p:spPr>
        <p:txBody>
          <a:bodyPr wrap="none">
            <a:spAutoFit/>
          </a:bodyPr>
          <a:lstStyle/>
          <a:p>
            <a:pPr algn="ctr"/>
            <a:r>
              <a:rPr lang="nl-NL" sz="1799" dirty="0">
                <a:solidFill>
                  <a:srgbClr val="1D71B9"/>
                </a:solidFill>
              </a:rPr>
              <a:t>prikkel: </a:t>
            </a:r>
            <a:r>
              <a:rPr lang="nl-NL" sz="1799" b="1" u="sng" dirty="0">
                <a:solidFill>
                  <a:srgbClr val="1D71B9"/>
                </a:solidFill>
              </a:rPr>
              <a:t>licht</a:t>
            </a:r>
          </a:p>
          <a:p>
            <a:pPr algn="ctr"/>
            <a:r>
              <a:rPr lang="nl-NL" sz="1799" i="1" dirty="0">
                <a:solidFill>
                  <a:srgbClr val="1D71B9"/>
                </a:solidFill>
              </a:rPr>
              <a:t>O</a:t>
            </a:r>
            <a:r>
              <a:rPr lang="nl-NL" sz="1799" i="1" baseline="-25000" dirty="0">
                <a:solidFill>
                  <a:srgbClr val="1D71B9"/>
                </a:solidFill>
              </a:rPr>
              <a:t>2, </a:t>
            </a:r>
            <a:r>
              <a:rPr lang="nl-NL" sz="1799" i="1" dirty="0">
                <a:solidFill>
                  <a:srgbClr val="1D71B9"/>
                </a:solidFill>
              </a:rPr>
              <a:t>glucose</a:t>
            </a:r>
          </a:p>
          <a:p>
            <a:pPr algn="ctr"/>
            <a:endParaRPr lang="nl-NL" sz="1799" dirty="0">
              <a:solidFill>
                <a:srgbClr val="1D71B9"/>
              </a:solidFill>
            </a:endParaRPr>
          </a:p>
        </p:txBody>
      </p:sp>
      <p:sp>
        <p:nvSpPr>
          <p:cNvPr id="162" name="Rechthoek 161">
            <a:extLst>
              <a:ext uri="{FF2B5EF4-FFF2-40B4-BE49-F238E27FC236}">
                <a16:creationId xmlns:a16="http://schemas.microsoft.com/office/drawing/2014/main" id="{05290965-6A6F-3C40-9E11-439387EA2FD0}"/>
              </a:ext>
            </a:extLst>
          </p:cNvPr>
          <p:cNvSpPr/>
          <p:nvPr/>
        </p:nvSpPr>
        <p:spPr>
          <a:xfrm>
            <a:off x="2315292" y="5970485"/>
            <a:ext cx="1251625" cy="646074"/>
          </a:xfrm>
          <a:prstGeom prst="rect">
            <a:avLst/>
          </a:prstGeom>
        </p:spPr>
        <p:txBody>
          <a:bodyPr wrap="none">
            <a:spAutoFit/>
          </a:bodyPr>
          <a:lstStyle/>
          <a:p>
            <a:pPr algn="ctr"/>
            <a:r>
              <a:rPr lang="nl-NL" sz="1799" dirty="0">
                <a:solidFill>
                  <a:srgbClr val="1D71B9"/>
                </a:solidFill>
              </a:rPr>
              <a:t>veel licht</a:t>
            </a:r>
          </a:p>
          <a:p>
            <a:pPr algn="ctr"/>
            <a:r>
              <a:rPr lang="nl-NL" sz="1799" dirty="0">
                <a:solidFill>
                  <a:srgbClr val="1D71B9"/>
                </a:solidFill>
              </a:rPr>
              <a:t>weinig licht</a:t>
            </a:r>
          </a:p>
        </p:txBody>
      </p:sp>
      <p:cxnSp>
        <p:nvCxnSpPr>
          <p:cNvPr id="164" name="Rechte verbindingslijn met pijl 163">
            <a:extLst>
              <a:ext uri="{FF2B5EF4-FFF2-40B4-BE49-F238E27FC236}">
                <a16:creationId xmlns:a16="http://schemas.microsoft.com/office/drawing/2014/main" id="{9F275258-AF6C-B94C-9F53-D06549110446}"/>
              </a:ext>
            </a:extLst>
          </p:cNvPr>
          <p:cNvCxnSpPr/>
          <p:nvPr/>
        </p:nvCxnSpPr>
        <p:spPr>
          <a:xfrm>
            <a:off x="3566917" y="6096000"/>
            <a:ext cx="410888" cy="0"/>
          </a:xfrm>
          <a:prstGeom prst="straightConnector1">
            <a:avLst/>
          </a:prstGeom>
          <a:ln w="38100">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Rechte verbindingslijn met pijl 164">
            <a:extLst>
              <a:ext uri="{FF2B5EF4-FFF2-40B4-BE49-F238E27FC236}">
                <a16:creationId xmlns:a16="http://schemas.microsoft.com/office/drawing/2014/main" id="{4EDD82D8-C0C5-3B46-B83C-4BD760AD03E0}"/>
              </a:ext>
            </a:extLst>
          </p:cNvPr>
          <p:cNvCxnSpPr/>
          <p:nvPr/>
        </p:nvCxnSpPr>
        <p:spPr>
          <a:xfrm>
            <a:off x="3563363" y="6433930"/>
            <a:ext cx="410888" cy="0"/>
          </a:xfrm>
          <a:prstGeom prst="straightConnector1">
            <a:avLst/>
          </a:prstGeom>
          <a:ln w="38100">
            <a:solidFill>
              <a:srgbClr val="1D71BA"/>
            </a:solidFill>
            <a:tailEnd type="triangle"/>
          </a:ln>
        </p:spPr>
        <p:style>
          <a:lnRef idx="1">
            <a:schemeClr val="accent1"/>
          </a:lnRef>
          <a:fillRef idx="0">
            <a:schemeClr val="accent1"/>
          </a:fillRef>
          <a:effectRef idx="0">
            <a:schemeClr val="accent1"/>
          </a:effectRef>
          <a:fontRef idx="minor">
            <a:schemeClr val="tx1"/>
          </a:fontRef>
        </p:style>
      </p:cxnSp>
      <p:sp>
        <p:nvSpPr>
          <p:cNvPr id="166" name="Rechthoek 165">
            <a:extLst>
              <a:ext uri="{FF2B5EF4-FFF2-40B4-BE49-F238E27FC236}">
                <a16:creationId xmlns:a16="http://schemas.microsoft.com/office/drawing/2014/main" id="{9BEF123A-E754-484F-A0A3-4B54E0BC2B65}"/>
              </a:ext>
            </a:extLst>
          </p:cNvPr>
          <p:cNvSpPr/>
          <p:nvPr/>
        </p:nvSpPr>
        <p:spPr>
          <a:xfrm>
            <a:off x="4092987" y="5935428"/>
            <a:ext cx="1991635" cy="646074"/>
          </a:xfrm>
          <a:prstGeom prst="rect">
            <a:avLst/>
          </a:prstGeom>
        </p:spPr>
        <p:txBody>
          <a:bodyPr wrap="none">
            <a:spAutoFit/>
          </a:bodyPr>
          <a:lstStyle/>
          <a:p>
            <a:pPr algn="ctr"/>
            <a:r>
              <a:rPr lang="nl-NL" sz="1799" dirty="0">
                <a:solidFill>
                  <a:srgbClr val="1D71B9"/>
                </a:solidFill>
              </a:rPr>
              <a:t>stimulatie kegeltjes</a:t>
            </a:r>
          </a:p>
          <a:p>
            <a:pPr algn="ctr"/>
            <a:r>
              <a:rPr lang="nl-NL" sz="1799" dirty="0">
                <a:solidFill>
                  <a:srgbClr val="1D71B9"/>
                </a:solidFill>
              </a:rPr>
              <a:t>stimulatie staafjes</a:t>
            </a:r>
          </a:p>
        </p:txBody>
      </p:sp>
      <p:cxnSp>
        <p:nvCxnSpPr>
          <p:cNvPr id="167" name="Rechte verbindingslijn met pijl 166">
            <a:extLst>
              <a:ext uri="{FF2B5EF4-FFF2-40B4-BE49-F238E27FC236}">
                <a16:creationId xmlns:a16="http://schemas.microsoft.com/office/drawing/2014/main" id="{D1F440A8-D30D-074F-B5A5-C5AFB2159A91}"/>
              </a:ext>
            </a:extLst>
          </p:cNvPr>
          <p:cNvCxnSpPr/>
          <p:nvPr/>
        </p:nvCxnSpPr>
        <p:spPr>
          <a:xfrm>
            <a:off x="6061672" y="6096000"/>
            <a:ext cx="410888" cy="0"/>
          </a:xfrm>
          <a:prstGeom prst="straightConnector1">
            <a:avLst/>
          </a:prstGeom>
          <a:ln w="38100">
            <a:solidFill>
              <a:srgbClr val="1D71BA"/>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Rechte verbindingslijn met pijl 167">
            <a:extLst>
              <a:ext uri="{FF2B5EF4-FFF2-40B4-BE49-F238E27FC236}">
                <a16:creationId xmlns:a16="http://schemas.microsoft.com/office/drawing/2014/main" id="{54AE4366-EACC-DB42-8404-0D8A21D3A050}"/>
              </a:ext>
            </a:extLst>
          </p:cNvPr>
          <p:cNvCxnSpPr/>
          <p:nvPr/>
        </p:nvCxnSpPr>
        <p:spPr>
          <a:xfrm>
            <a:off x="6058118" y="6433930"/>
            <a:ext cx="410888" cy="0"/>
          </a:xfrm>
          <a:prstGeom prst="straightConnector1">
            <a:avLst/>
          </a:prstGeom>
          <a:ln w="38100">
            <a:solidFill>
              <a:srgbClr val="1D71BA"/>
            </a:solidFill>
            <a:tailEnd type="triangle"/>
          </a:ln>
        </p:spPr>
        <p:style>
          <a:lnRef idx="1">
            <a:schemeClr val="accent1"/>
          </a:lnRef>
          <a:fillRef idx="0">
            <a:schemeClr val="accent1"/>
          </a:fillRef>
          <a:effectRef idx="0">
            <a:schemeClr val="accent1"/>
          </a:effectRef>
          <a:fontRef idx="minor">
            <a:schemeClr val="tx1"/>
          </a:fontRef>
        </p:style>
      </p:cxnSp>
      <p:sp>
        <p:nvSpPr>
          <p:cNvPr id="169" name="Rechthoek 168">
            <a:extLst>
              <a:ext uri="{FF2B5EF4-FFF2-40B4-BE49-F238E27FC236}">
                <a16:creationId xmlns:a16="http://schemas.microsoft.com/office/drawing/2014/main" id="{B5F9B1F6-2257-0149-BBE8-A3F00D49E75B}"/>
              </a:ext>
            </a:extLst>
          </p:cNvPr>
          <p:cNvSpPr/>
          <p:nvPr/>
        </p:nvSpPr>
        <p:spPr>
          <a:xfrm>
            <a:off x="6393662" y="5943465"/>
            <a:ext cx="1618328" cy="646074"/>
          </a:xfrm>
          <a:prstGeom prst="rect">
            <a:avLst/>
          </a:prstGeom>
        </p:spPr>
        <p:txBody>
          <a:bodyPr wrap="none">
            <a:spAutoFit/>
          </a:bodyPr>
          <a:lstStyle/>
          <a:p>
            <a:pPr algn="ctr"/>
            <a:r>
              <a:rPr lang="nl-NL" sz="1799" dirty="0">
                <a:solidFill>
                  <a:srgbClr val="1D71B9"/>
                </a:solidFill>
              </a:rPr>
              <a:t>kleuren zien</a:t>
            </a:r>
          </a:p>
          <a:p>
            <a:pPr algn="ctr"/>
            <a:r>
              <a:rPr lang="nl-NL" sz="1799" dirty="0">
                <a:solidFill>
                  <a:srgbClr val="1D71B9"/>
                </a:solidFill>
              </a:rPr>
              <a:t>contrasten zien</a:t>
            </a:r>
          </a:p>
        </p:txBody>
      </p:sp>
      <p:cxnSp>
        <p:nvCxnSpPr>
          <p:cNvPr id="171" name="Rechte verbindingslijn met pijl 170">
            <a:extLst>
              <a:ext uri="{FF2B5EF4-FFF2-40B4-BE49-F238E27FC236}">
                <a16:creationId xmlns:a16="http://schemas.microsoft.com/office/drawing/2014/main" id="{4CF4802D-0BE9-944A-B6E7-5FF5047CB75C}"/>
              </a:ext>
            </a:extLst>
          </p:cNvPr>
          <p:cNvCxnSpPr>
            <a:cxnSpLocks/>
            <a:stCxn id="8" idx="6"/>
            <a:endCxn id="111" idx="1"/>
          </p:cNvCxnSpPr>
          <p:nvPr/>
        </p:nvCxnSpPr>
        <p:spPr>
          <a:xfrm>
            <a:off x="5830644" y="612738"/>
            <a:ext cx="385330" cy="383125"/>
          </a:xfrm>
          <a:prstGeom prst="straightConnector1">
            <a:avLst/>
          </a:prstGeom>
          <a:ln w="31750">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Rechte verbindingslijn met pijl 171">
            <a:extLst>
              <a:ext uri="{FF2B5EF4-FFF2-40B4-BE49-F238E27FC236}">
                <a16:creationId xmlns:a16="http://schemas.microsoft.com/office/drawing/2014/main" id="{5ADA462C-A9E3-E94B-805E-5AB942A62AC0}"/>
              </a:ext>
            </a:extLst>
          </p:cNvPr>
          <p:cNvCxnSpPr>
            <a:cxnSpLocks/>
            <a:stCxn id="105" idx="6"/>
            <a:endCxn id="111" idx="2"/>
          </p:cNvCxnSpPr>
          <p:nvPr/>
        </p:nvCxnSpPr>
        <p:spPr>
          <a:xfrm>
            <a:off x="4645880" y="884282"/>
            <a:ext cx="1415792" cy="262608"/>
          </a:xfrm>
          <a:prstGeom prst="straightConnector1">
            <a:avLst/>
          </a:prstGeom>
          <a:ln w="31750">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Rechte verbindingslijn met pijl 174">
            <a:extLst>
              <a:ext uri="{FF2B5EF4-FFF2-40B4-BE49-F238E27FC236}">
                <a16:creationId xmlns:a16="http://schemas.microsoft.com/office/drawing/2014/main" id="{1DA09BF4-DDF2-B645-88A7-7B387176F800}"/>
              </a:ext>
            </a:extLst>
          </p:cNvPr>
          <p:cNvCxnSpPr>
            <a:cxnSpLocks/>
            <a:stCxn id="7" idx="6"/>
            <a:endCxn id="111" idx="2"/>
          </p:cNvCxnSpPr>
          <p:nvPr/>
        </p:nvCxnSpPr>
        <p:spPr>
          <a:xfrm flipV="1">
            <a:off x="5443877" y="1146890"/>
            <a:ext cx="617795" cy="238207"/>
          </a:xfrm>
          <a:prstGeom prst="straightConnector1">
            <a:avLst/>
          </a:prstGeom>
          <a:ln w="31750">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Rechte verbindingslijn met pijl 177">
            <a:extLst>
              <a:ext uri="{FF2B5EF4-FFF2-40B4-BE49-F238E27FC236}">
                <a16:creationId xmlns:a16="http://schemas.microsoft.com/office/drawing/2014/main" id="{9BF8A6BB-39E2-A944-93D6-DE931F4AD05C}"/>
              </a:ext>
            </a:extLst>
          </p:cNvPr>
          <p:cNvCxnSpPr>
            <a:cxnSpLocks/>
            <a:stCxn id="47" idx="6"/>
            <a:endCxn id="111" idx="3"/>
          </p:cNvCxnSpPr>
          <p:nvPr/>
        </p:nvCxnSpPr>
        <p:spPr>
          <a:xfrm flipV="1">
            <a:off x="4920130" y="1297917"/>
            <a:ext cx="1295844" cy="443457"/>
          </a:xfrm>
          <a:prstGeom prst="straightConnector1">
            <a:avLst/>
          </a:prstGeom>
          <a:ln w="31750">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Rechte verbindingslijn met pijl 181">
            <a:extLst>
              <a:ext uri="{FF2B5EF4-FFF2-40B4-BE49-F238E27FC236}">
                <a16:creationId xmlns:a16="http://schemas.microsoft.com/office/drawing/2014/main" id="{8AB1E7E2-CCE2-E444-A66E-188EF3F2DC84}"/>
              </a:ext>
            </a:extLst>
          </p:cNvPr>
          <p:cNvCxnSpPr>
            <a:cxnSpLocks/>
            <a:stCxn id="9" idx="7"/>
            <a:endCxn id="111" idx="4"/>
          </p:cNvCxnSpPr>
          <p:nvPr/>
        </p:nvCxnSpPr>
        <p:spPr>
          <a:xfrm flipV="1">
            <a:off x="6543328" y="1360474"/>
            <a:ext cx="45164" cy="331623"/>
          </a:xfrm>
          <a:prstGeom prst="straightConnector1">
            <a:avLst/>
          </a:prstGeom>
          <a:ln w="31750">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Rechte verbindingslijn met pijl 189">
            <a:extLst>
              <a:ext uri="{FF2B5EF4-FFF2-40B4-BE49-F238E27FC236}">
                <a16:creationId xmlns:a16="http://schemas.microsoft.com/office/drawing/2014/main" id="{EA48CD01-5C73-AB46-8A7D-5119BBD0F188}"/>
              </a:ext>
            </a:extLst>
          </p:cNvPr>
          <p:cNvCxnSpPr>
            <a:cxnSpLocks/>
            <a:stCxn id="111" idx="6"/>
            <a:endCxn id="110" idx="2"/>
          </p:cNvCxnSpPr>
          <p:nvPr/>
        </p:nvCxnSpPr>
        <p:spPr>
          <a:xfrm>
            <a:off x="7115312" y="1146890"/>
            <a:ext cx="667494" cy="382899"/>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93" name="Rechte verbindingslijn met pijl 192">
            <a:extLst>
              <a:ext uri="{FF2B5EF4-FFF2-40B4-BE49-F238E27FC236}">
                <a16:creationId xmlns:a16="http://schemas.microsoft.com/office/drawing/2014/main" id="{96098D7E-363C-1C41-B2D2-7E8B53EF5D22}"/>
              </a:ext>
            </a:extLst>
          </p:cNvPr>
          <p:cNvCxnSpPr>
            <a:cxnSpLocks/>
            <a:stCxn id="111" idx="6"/>
            <a:endCxn id="54" idx="2"/>
          </p:cNvCxnSpPr>
          <p:nvPr/>
        </p:nvCxnSpPr>
        <p:spPr>
          <a:xfrm flipV="1">
            <a:off x="7115312" y="986930"/>
            <a:ext cx="329520" cy="159960"/>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2" name="Rechthoek 1">
            <a:extLst>
              <a:ext uri="{FF2B5EF4-FFF2-40B4-BE49-F238E27FC236}">
                <a16:creationId xmlns:a16="http://schemas.microsoft.com/office/drawing/2014/main" id="{2AB8639C-7F55-714C-B105-8C295CF0C39A}"/>
              </a:ext>
            </a:extLst>
          </p:cNvPr>
          <p:cNvSpPr/>
          <p:nvPr/>
        </p:nvSpPr>
        <p:spPr>
          <a:xfrm>
            <a:off x="4412421" y="4758491"/>
            <a:ext cx="639919" cy="246221"/>
          </a:xfrm>
          <a:prstGeom prst="rect">
            <a:avLst/>
          </a:prstGeom>
        </p:spPr>
        <p:txBody>
          <a:bodyPr wrap="none">
            <a:spAutoFit/>
          </a:bodyPr>
          <a:lstStyle/>
          <a:p>
            <a:pPr algn="ctr"/>
            <a:r>
              <a:rPr lang="nl-NL" sz="1000" dirty="0">
                <a:solidFill>
                  <a:srgbClr val="1D71BA"/>
                </a:solidFill>
              </a:rPr>
              <a:t>gele vlek</a:t>
            </a:r>
          </a:p>
        </p:txBody>
      </p:sp>
      <p:sp>
        <p:nvSpPr>
          <p:cNvPr id="72" name="Ovaal 71">
            <a:extLst>
              <a:ext uri="{FF2B5EF4-FFF2-40B4-BE49-F238E27FC236}">
                <a16:creationId xmlns:a16="http://schemas.microsoft.com/office/drawing/2014/main" id="{350DEB4D-2B16-D64B-BDE5-8A1E7CA9E0D4}"/>
              </a:ext>
            </a:extLst>
          </p:cNvPr>
          <p:cNvSpPr/>
          <p:nvPr/>
        </p:nvSpPr>
        <p:spPr>
          <a:xfrm>
            <a:off x="7355188" y="4925538"/>
            <a:ext cx="1460863" cy="313224"/>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schakelcellen</a:t>
            </a:r>
          </a:p>
        </p:txBody>
      </p:sp>
      <p:cxnSp>
        <p:nvCxnSpPr>
          <p:cNvPr id="73" name="Rechte verbindingslijn met pijl 72">
            <a:extLst>
              <a:ext uri="{FF2B5EF4-FFF2-40B4-BE49-F238E27FC236}">
                <a16:creationId xmlns:a16="http://schemas.microsoft.com/office/drawing/2014/main" id="{3743CA49-81B4-F844-A541-CEAFFFE553C8}"/>
              </a:ext>
            </a:extLst>
          </p:cNvPr>
          <p:cNvCxnSpPr>
            <a:cxnSpLocks/>
            <a:stCxn id="38" idx="6"/>
            <a:endCxn id="72" idx="3"/>
          </p:cNvCxnSpPr>
          <p:nvPr/>
        </p:nvCxnSpPr>
        <p:spPr>
          <a:xfrm flipV="1">
            <a:off x="7360953" y="5192891"/>
            <a:ext cx="208173" cy="178747"/>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44130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D0099-BBF1-0542-B8EB-E1A9E21FB59A}"/>
              </a:ext>
            </a:extLst>
          </p:cNvPr>
          <p:cNvSpPr>
            <a:spLocks noGrp="1"/>
          </p:cNvSpPr>
          <p:nvPr>
            <p:ph type="ctrTitle"/>
          </p:nvPr>
        </p:nvSpPr>
        <p:spPr>
          <a:xfrm>
            <a:off x="2557778" y="338451"/>
            <a:ext cx="7557707" cy="753045"/>
          </a:xfrm>
        </p:spPr>
        <p:txBody>
          <a:bodyPr/>
          <a:lstStyle/>
          <a:p>
            <a:pPr algn="ctr"/>
            <a:r>
              <a:rPr lang="nl-NL" sz="1999" dirty="0"/>
              <a:t>Waarom kunnen dieren niet zonder planten?</a:t>
            </a:r>
            <a:endParaRPr lang="nl-NL" dirty="0"/>
          </a:p>
        </p:txBody>
      </p:sp>
      <p:sp>
        <p:nvSpPr>
          <p:cNvPr id="4" name="Ovaal 3">
            <a:extLst>
              <a:ext uri="{FF2B5EF4-FFF2-40B4-BE49-F238E27FC236}">
                <a16:creationId xmlns:a16="http://schemas.microsoft.com/office/drawing/2014/main" id="{E16656A2-52A5-7947-B3BD-755A0145579E}"/>
              </a:ext>
            </a:extLst>
          </p:cNvPr>
          <p:cNvSpPr/>
          <p:nvPr/>
        </p:nvSpPr>
        <p:spPr>
          <a:xfrm>
            <a:off x="2802794" y="1176945"/>
            <a:ext cx="6589584" cy="1998429"/>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8" name="Pijl links 7">
            <a:extLst>
              <a:ext uri="{FF2B5EF4-FFF2-40B4-BE49-F238E27FC236}">
                <a16:creationId xmlns:a16="http://schemas.microsoft.com/office/drawing/2014/main" id="{5AE23308-D22A-BA49-94C5-C521392595E0}"/>
              </a:ext>
            </a:extLst>
          </p:cNvPr>
          <p:cNvSpPr/>
          <p:nvPr/>
        </p:nvSpPr>
        <p:spPr>
          <a:xfrm>
            <a:off x="2307624" y="1889120"/>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 name="Pijl links 8">
            <a:extLst>
              <a:ext uri="{FF2B5EF4-FFF2-40B4-BE49-F238E27FC236}">
                <a16:creationId xmlns:a16="http://schemas.microsoft.com/office/drawing/2014/main" id="{E93D7EE6-9017-F242-9847-6F57E53C989A}"/>
              </a:ext>
            </a:extLst>
          </p:cNvPr>
          <p:cNvSpPr/>
          <p:nvPr/>
        </p:nvSpPr>
        <p:spPr>
          <a:xfrm>
            <a:off x="8838727" y="1851810"/>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3" name="Rechthoek 12">
            <a:extLst>
              <a:ext uri="{FF2B5EF4-FFF2-40B4-BE49-F238E27FC236}">
                <a16:creationId xmlns:a16="http://schemas.microsoft.com/office/drawing/2014/main" id="{5338137C-AEED-374C-AE0B-D91B25E744B2}"/>
              </a:ext>
            </a:extLst>
          </p:cNvPr>
          <p:cNvSpPr/>
          <p:nvPr/>
        </p:nvSpPr>
        <p:spPr>
          <a:xfrm>
            <a:off x="1026911" y="1682348"/>
            <a:ext cx="1300997" cy="922945"/>
          </a:xfrm>
          <a:prstGeom prst="rect">
            <a:avLst/>
          </a:prstGeom>
        </p:spPr>
        <p:txBody>
          <a:bodyPr wrap="none">
            <a:spAutoFit/>
          </a:bodyPr>
          <a:lstStyle/>
          <a:p>
            <a:pPr algn="ctr"/>
            <a:r>
              <a:rPr lang="nl-NL" sz="1799" dirty="0">
                <a:solidFill>
                  <a:srgbClr val="1D71B9"/>
                </a:solidFill>
              </a:rPr>
              <a:t>energie</a:t>
            </a:r>
          </a:p>
          <a:p>
            <a:pPr algn="ctr"/>
            <a:r>
              <a:rPr lang="nl-NL" sz="1799" dirty="0">
                <a:solidFill>
                  <a:srgbClr val="1D71B9"/>
                </a:solidFill>
              </a:rPr>
              <a:t> in de vorm </a:t>
            </a:r>
          </a:p>
          <a:p>
            <a:pPr algn="ctr"/>
            <a:r>
              <a:rPr lang="nl-NL" sz="1799" dirty="0">
                <a:solidFill>
                  <a:srgbClr val="1D71B9"/>
                </a:solidFill>
              </a:rPr>
              <a:t>van zonlicht</a:t>
            </a:r>
          </a:p>
        </p:txBody>
      </p:sp>
      <p:sp>
        <p:nvSpPr>
          <p:cNvPr id="14" name="Rechthoek 13">
            <a:extLst>
              <a:ext uri="{FF2B5EF4-FFF2-40B4-BE49-F238E27FC236}">
                <a16:creationId xmlns:a16="http://schemas.microsoft.com/office/drawing/2014/main" id="{5893F781-5DCB-9246-BBAF-B096C9AAE374}"/>
              </a:ext>
            </a:extLst>
          </p:cNvPr>
          <p:cNvSpPr/>
          <p:nvPr/>
        </p:nvSpPr>
        <p:spPr>
          <a:xfrm>
            <a:off x="9867264" y="1599486"/>
            <a:ext cx="1296189" cy="922945"/>
          </a:xfrm>
          <a:prstGeom prst="rect">
            <a:avLst/>
          </a:prstGeom>
        </p:spPr>
        <p:txBody>
          <a:bodyPr wrap="none">
            <a:spAutoFit/>
          </a:bodyPr>
          <a:lstStyle/>
          <a:p>
            <a:pPr algn="ctr"/>
            <a:r>
              <a:rPr lang="nl-NL" sz="1799" dirty="0">
                <a:solidFill>
                  <a:srgbClr val="1D71B9"/>
                </a:solidFill>
              </a:rPr>
              <a:t>energie </a:t>
            </a:r>
          </a:p>
          <a:p>
            <a:pPr algn="ctr"/>
            <a:r>
              <a:rPr lang="nl-NL" sz="1799" dirty="0">
                <a:solidFill>
                  <a:srgbClr val="1D71B9"/>
                </a:solidFill>
              </a:rPr>
              <a:t>in de vorm </a:t>
            </a:r>
          </a:p>
          <a:p>
            <a:pPr algn="ctr"/>
            <a:r>
              <a:rPr lang="nl-NL" sz="1799" dirty="0">
                <a:solidFill>
                  <a:srgbClr val="1D71B9"/>
                </a:solidFill>
              </a:rPr>
              <a:t>van warmte</a:t>
            </a:r>
          </a:p>
        </p:txBody>
      </p:sp>
      <p:sp>
        <p:nvSpPr>
          <p:cNvPr id="87" name="Ovaal 86">
            <a:extLst>
              <a:ext uri="{FF2B5EF4-FFF2-40B4-BE49-F238E27FC236}">
                <a16:creationId xmlns:a16="http://schemas.microsoft.com/office/drawing/2014/main" id="{14353009-1437-3342-92E7-82C029F5B0C0}"/>
              </a:ext>
            </a:extLst>
          </p:cNvPr>
          <p:cNvSpPr/>
          <p:nvPr/>
        </p:nvSpPr>
        <p:spPr>
          <a:xfrm>
            <a:off x="3826332" y="1621349"/>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planten</a:t>
            </a:r>
            <a:endParaRPr lang="nl-NL" sz="1200" dirty="0"/>
          </a:p>
        </p:txBody>
      </p:sp>
      <p:sp>
        <p:nvSpPr>
          <p:cNvPr id="88" name="Ovaal 87">
            <a:extLst>
              <a:ext uri="{FF2B5EF4-FFF2-40B4-BE49-F238E27FC236}">
                <a16:creationId xmlns:a16="http://schemas.microsoft.com/office/drawing/2014/main" id="{FE60B191-183B-1D47-8BAD-19DD93F6A89C}"/>
              </a:ext>
            </a:extLst>
          </p:cNvPr>
          <p:cNvSpPr/>
          <p:nvPr/>
        </p:nvSpPr>
        <p:spPr>
          <a:xfrm>
            <a:off x="6666902" y="1613951"/>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dieren</a:t>
            </a:r>
            <a:endParaRPr lang="nl-NL" sz="1200" dirty="0"/>
          </a:p>
        </p:txBody>
      </p:sp>
      <p:sp>
        <p:nvSpPr>
          <p:cNvPr id="93" name="Ovaal 92">
            <a:extLst>
              <a:ext uri="{FF2B5EF4-FFF2-40B4-BE49-F238E27FC236}">
                <a16:creationId xmlns:a16="http://schemas.microsoft.com/office/drawing/2014/main" id="{6E0B0116-7D79-724F-851F-99BF3D3502A4}"/>
              </a:ext>
            </a:extLst>
          </p:cNvPr>
          <p:cNvSpPr/>
          <p:nvPr/>
        </p:nvSpPr>
        <p:spPr>
          <a:xfrm>
            <a:off x="5299930" y="2530475"/>
            <a:ext cx="1560931"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afbrekers</a:t>
            </a:r>
            <a:endParaRPr lang="nl-NL" sz="1200" dirty="0"/>
          </a:p>
        </p:txBody>
      </p:sp>
      <p:cxnSp>
        <p:nvCxnSpPr>
          <p:cNvPr id="95" name="Rechte verbindingslijn met pijl 94">
            <a:extLst>
              <a:ext uri="{FF2B5EF4-FFF2-40B4-BE49-F238E27FC236}">
                <a16:creationId xmlns:a16="http://schemas.microsoft.com/office/drawing/2014/main" id="{41E3A7D5-172D-034B-8ECE-FF0F1666F5D6}"/>
              </a:ext>
            </a:extLst>
          </p:cNvPr>
          <p:cNvCxnSpPr>
            <a:cxnSpLocks/>
            <a:endCxn id="87" idx="5"/>
          </p:cNvCxnSpPr>
          <p:nvPr/>
        </p:nvCxnSpPr>
        <p:spPr>
          <a:xfrm flipH="1" flipV="1">
            <a:off x="4952173" y="2026546"/>
            <a:ext cx="475619" cy="573243"/>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72CCDA36-832A-324E-8391-CD8E0794991E}"/>
              </a:ext>
            </a:extLst>
          </p:cNvPr>
          <p:cNvSpPr txBox="1"/>
          <p:nvPr/>
        </p:nvSpPr>
        <p:spPr>
          <a:xfrm>
            <a:off x="4153999" y="2157430"/>
            <a:ext cx="2457360" cy="215444"/>
          </a:xfrm>
          <a:prstGeom prst="rect">
            <a:avLst/>
          </a:prstGeom>
          <a:noFill/>
        </p:spPr>
        <p:txBody>
          <a:bodyPr wrap="square" lIns="0" tIns="0" rIns="0" bIns="0" rtlCol="0">
            <a:spAutoFit/>
          </a:bodyPr>
          <a:lstStyle/>
          <a:p>
            <a:pPr algn="ctr"/>
            <a:r>
              <a:rPr lang="nl-NL" sz="1400" dirty="0">
                <a:solidFill>
                  <a:srgbClr val="1D71B9"/>
                </a:solidFill>
              </a:rPr>
              <a:t>3</a:t>
            </a:r>
          </a:p>
        </p:txBody>
      </p:sp>
      <p:cxnSp>
        <p:nvCxnSpPr>
          <p:cNvPr id="96" name="Rechte verbindingslijn met pijl 95">
            <a:extLst>
              <a:ext uri="{FF2B5EF4-FFF2-40B4-BE49-F238E27FC236}">
                <a16:creationId xmlns:a16="http://schemas.microsoft.com/office/drawing/2014/main" id="{0027D389-5DDC-BF42-80D9-8BDAFD92521F}"/>
              </a:ext>
            </a:extLst>
          </p:cNvPr>
          <p:cNvCxnSpPr>
            <a:cxnSpLocks/>
            <a:endCxn id="93" idx="2"/>
          </p:cNvCxnSpPr>
          <p:nvPr/>
        </p:nvCxnSpPr>
        <p:spPr>
          <a:xfrm>
            <a:off x="4771586" y="2048126"/>
            <a:ext cx="528344" cy="719708"/>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sp>
        <p:nvSpPr>
          <p:cNvPr id="98" name="Tekstvak 97">
            <a:extLst>
              <a:ext uri="{FF2B5EF4-FFF2-40B4-BE49-F238E27FC236}">
                <a16:creationId xmlns:a16="http://schemas.microsoft.com/office/drawing/2014/main" id="{037715EF-5C2A-CE4A-A740-DA40F44F3B77}"/>
              </a:ext>
            </a:extLst>
          </p:cNvPr>
          <p:cNvSpPr txBox="1"/>
          <p:nvPr/>
        </p:nvSpPr>
        <p:spPr>
          <a:xfrm>
            <a:off x="3661136" y="2403957"/>
            <a:ext cx="2457360" cy="215444"/>
          </a:xfrm>
          <a:prstGeom prst="rect">
            <a:avLst/>
          </a:prstGeom>
          <a:noFill/>
        </p:spPr>
        <p:txBody>
          <a:bodyPr wrap="square" lIns="0" tIns="0" rIns="0" bIns="0" rtlCol="0">
            <a:spAutoFit/>
          </a:bodyPr>
          <a:lstStyle/>
          <a:p>
            <a:pPr algn="ctr"/>
            <a:r>
              <a:rPr lang="nl-NL" sz="1400" dirty="0">
                <a:solidFill>
                  <a:srgbClr val="1D71B9"/>
                </a:solidFill>
              </a:rPr>
              <a:t>1</a:t>
            </a:r>
          </a:p>
        </p:txBody>
      </p:sp>
      <p:cxnSp>
        <p:nvCxnSpPr>
          <p:cNvPr id="43" name="Rechte verbindingslijn met pijl 42">
            <a:extLst>
              <a:ext uri="{FF2B5EF4-FFF2-40B4-BE49-F238E27FC236}">
                <a16:creationId xmlns:a16="http://schemas.microsoft.com/office/drawing/2014/main" id="{8081E72C-826D-2947-BCC5-4C8EABF14C7B}"/>
              </a:ext>
            </a:extLst>
          </p:cNvPr>
          <p:cNvCxnSpPr>
            <a:cxnSpLocks/>
            <a:stCxn id="87" idx="6"/>
            <a:endCxn id="88" idx="2"/>
          </p:cNvCxnSpPr>
          <p:nvPr/>
        </p:nvCxnSpPr>
        <p:spPr>
          <a:xfrm flipV="1">
            <a:off x="5145337" y="1851310"/>
            <a:ext cx="1521565" cy="7398"/>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sp>
        <p:nvSpPr>
          <p:cNvPr id="99" name="Tekstvak 98">
            <a:extLst>
              <a:ext uri="{FF2B5EF4-FFF2-40B4-BE49-F238E27FC236}">
                <a16:creationId xmlns:a16="http://schemas.microsoft.com/office/drawing/2014/main" id="{6F18FCDB-E9EB-0344-B453-234D868E9C7E}"/>
              </a:ext>
            </a:extLst>
          </p:cNvPr>
          <p:cNvSpPr txBox="1"/>
          <p:nvPr/>
        </p:nvSpPr>
        <p:spPr>
          <a:xfrm>
            <a:off x="4770809" y="1585049"/>
            <a:ext cx="2457360" cy="215444"/>
          </a:xfrm>
          <a:prstGeom prst="rect">
            <a:avLst/>
          </a:prstGeom>
          <a:noFill/>
        </p:spPr>
        <p:txBody>
          <a:bodyPr wrap="square" lIns="0" tIns="0" rIns="0" bIns="0" rtlCol="0">
            <a:spAutoFit/>
          </a:bodyPr>
          <a:lstStyle/>
          <a:p>
            <a:pPr algn="ctr"/>
            <a:r>
              <a:rPr lang="nl-NL" sz="1400" dirty="0">
                <a:solidFill>
                  <a:srgbClr val="1D71B9"/>
                </a:solidFill>
              </a:rPr>
              <a:t>2</a:t>
            </a:r>
          </a:p>
        </p:txBody>
      </p:sp>
      <p:cxnSp>
        <p:nvCxnSpPr>
          <p:cNvPr id="56" name="Rechte verbindingslijn met pijl 55">
            <a:extLst>
              <a:ext uri="{FF2B5EF4-FFF2-40B4-BE49-F238E27FC236}">
                <a16:creationId xmlns:a16="http://schemas.microsoft.com/office/drawing/2014/main" id="{D1FF9172-2040-2C4B-9CC5-2963B5AB8C98}"/>
              </a:ext>
            </a:extLst>
          </p:cNvPr>
          <p:cNvCxnSpPr>
            <a:cxnSpLocks/>
            <a:stCxn id="88" idx="4"/>
            <a:endCxn id="93" idx="7"/>
          </p:cNvCxnSpPr>
          <p:nvPr/>
        </p:nvCxnSpPr>
        <p:spPr>
          <a:xfrm flipH="1">
            <a:off x="6632268" y="2088669"/>
            <a:ext cx="694137" cy="511327"/>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sp>
        <p:nvSpPr>
          <p:cNvPr id="100" name="Tekstvak 99">
            <a:extLst>
              <a:ext uri="{FF2B5EF4-FFF2-40B4-BE49-F238E27FC236}">
                <a16:creationId xmlns:a16="http://schemas.microsoft.com/office/drawing/2014/main" id="{A0D9AEA2-D3F6-8742-9964-33CADF0CE416}"/>
              </a:ext>
            </a:extLst>
          </p:cNvPr>
          <p:cNvSpPr txBox="1"/>
          <p:nvPr/>
        </p:nvSpPr>
        <p:spPr>
          <a:xfrm>
            <a:off x="5835724" y="2425909"/>
            <a:ext cx="2457360" cy="215444"/>
          </a:xfrm>
          <a:prstGeom prst="rect">
            <a:avLst/>
          </a:prstGeom>
          <a:noFill/>
        </p:spPr>
        <p:txBody>
          <a:bodyPr wrap="square" lIns="0" tIns="0" rIns="0" bIns="0" rtlCol="0">
            <a:spAutoFit/>
          </a:bodyPr>
          <a:lstStyle/>
          <a:p>
            <a:pPr algn="ctr"/>
            <a:r>
              <a:rPr lang="nl-NL" sz="1400" dirty="0">
                <a:solidFill>
                  <a:srgbClr val="1D71B9"/>
                </a:solidFill>
              </a:rPr>
              <a:t>1</a:t>
            </a:r>
          </a:p>
        </p:txBody>
      </p:sp>
      <p:sp>
        <p:nvSpPr>
          <p:cNvPr id="61" name="Tekstvak 60">
            <a:extLst>
              <a:ext uri="{FF2B5EF4-FFF2-40B4-BE49-F238E27FC236}">
                <a16:creationId xmlns:a16="http://schemas.microsoft.com/office/drawing/2014/main" id="{CC4DF92E-3F6B-F04B-A2A6-E8A0355A8B73}"/>
              </a:ext>
            </a:extLst>
          </p:cNvPr>
          <p:cNvSpPr txBox="1"/>
          <p:nvPr/>
        </p:nvSpPr>
        <p:spPr>
          <a:xfrm>
            <a:off x="9171849" y="2726515"/>
            <a:ext cx="2972576" cy="1384995"/>
          </a:xfrm>
          <a:prstGeom prst="rect">
            <a:avLst/>
          </a:prstGeom>
          <a:noFill/>
        </p:spPr>
        <p:txBody>
          <a:bodyPr wrap="square" lIns="0" tIns="0" rIns="0" bIns="0" rtlCol="0">
            <a:spAutoFit/>
          </a:bodyPr>
          <a:lstStyle/>
          <a:p>
            <a:pPr algn="ctr"/>
            <a:r>
              <a:rPr lang="nl-NL" dirty="0">
                <a:solidFill>
                  <a:srgbClr val="1D71B9"/>
                </a:solidFill>
              </a:rPr>
              <a:t>1 = dode en onverteerde resten worden afgebroken door</a:t>
            </a:r>
          </a:p>
          <a:p>
            <a:pPr algn="ctr"/>
            <a:r>
              <a:rPr lang="nl-NL" dirty="0">
                <a:solidFill>
                  <a:srgbClr val="1D71B9"/>
                </a:solidFill>
              </a:rPr>
              <a:t>2 = worden gegeten door</a:t>
            </a:r>
          </a:p>
          <a:p>
            <a:pPr algn="ctr"/>
            <a:r>
              <a:rPr lang="nl-NL" dirty="0">
                <a:solidFill>
                  <a:srgbClr val="1D71B9"/>
                </a:solidFill>
              </a:rPr>
              <a:t>3 = leveren mineralen aan</a:t>
            </a:r>
          </a:p>
          <a:p>
            <a:pPr algn="ctr"/>
            <a:r>
              <a:rPr lang="nl-NL" dirty="0">
                <a:solidFill>
                  <a:srgbClr val="1D71B9"/>
                </a:solidFill>
              </a:rPr>
              <a:t>4 = transport</a:t>
            </a:r>
          </a:p>
        </p:txBody>
      </p:sp>
      <p:pic>
        <p:nvPicPr>
          <p:cNvPr id="101" name="Afbeelding 100">
            <a:extLst>
              <a:ext uri="{FF2B5EF4-FFF2-40B4-BE49-F238E27FC236}">
                <a16:creationId xmlns:a16="http://schemas.microsoft.com/office/drawing/2014/main" id="{8BF559D7-A226-B741-B8DE-6B2AC77C63AB}"/>
              </a:ext>
            </a:extLst>
          </p:cNvPr>
          <p:cNvPicPr>
            <a:picLocks noChangeAspect="1"/>
          </p:cNvPicPr>
          <p:nvPr/>
        </p:nvPicPr>
        <p:blipFill>
          <a:blip r:embed="rId2"/>
          <a:stretch>
            <a:fillRect/>
          </a:stretch>
        </p:blipFill>
        <p:spPr>
          <a:xfrm>
            <a:off x="3445" y="-1"/>
            <a:ext cx="2972577" cy="1348535"/>
          </a:xfrm>
          <a:prstGeom prst="rect">
            <a:avLst/>
          </a:prstGeom>
        </p:spPr>
      </p:pic>
      <p:sp>
        <p:nvSpPr>
          <p:cNvPr id="108" name="Tekstvak 107">
            <a:extLst>
              <a:ext uri="{FF2B5EF4-FFF2-40B4-BE49-F238E27FC236}">
                <a16:creationId xmlns:a16="http://schemas.microsoft.com/office/drawing/2014/main" id="{B33F9773-3075-0E47-AD4B-23B2BD4D3F68}"/>
              </a:ext>
            </a:extLst>
          </p:cNvPr>
          <p:cNvSpPr txBox="1"/>
          <p:nvPr/>
        </p:nvSpPr>
        <p:spPr>
          <a:xfrm>
            <a:off x="7326404" y="3175374"/>
            <a:ext cx="1169896" cy="276999"/>
          </a:xfrm>
          <a:prstGeom prst="rect">
            <a:avLst/>
          </a:prstGeom>
          <a:noFill/>
        </p:spPr>
        <p:txBody>
          <a:bodyPr wrap="square" lIns="0" tIns="0" rIns="0" bIns="0" rtlCol="0">
            <a:spAutoFit/>
          </a:bodyPr>
          <a:lstStyle/>
          <a:p>
            <a:r>
              <a:rPr lang="nl-NL" b="1" dirty="0">
                <a:solidFill>
                  <a:srgbClr val="1D71B9"/>
                </a:solidFill>
              </a:rPr>
              <a:t>Ecosysteem</a:t>
            </a:r>
          </a:p>
        </p:txBody>
      </p:sp>
      <p:sp>
        <p:nvSpPr>
          <p:cNvPr id="109" name="Ovaal 108">
            <a:extLst>
              <a:ext uri="{FF2B5EF4-FFF2-40B4-BE49-F238E27FC236}">
                <a16:creationId xmlns:a16="http://schemas.microsoft.com/office/drawing/2014/main" id="{AE2112F2-1B73-FB43-A97D-6367F6AFA3DD}"/>
              </a:ext>
            </a:extLst>
          </p:cNvPr>
          <p:cNvSpPr/>
          <p:nvPr/>
        </p:nvSpPr>
        <p:spPr>
          <a:xfrm>
            <a:off x="1448122" y="4175570"/>
            <a:ext cx="3963915" cy="1348535"/>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110" name="Pijl links 109">
            <a:extLst>
              <a:ext uri="{FF2B5EF4-FFF2-40B4-BE49-F238E27FC236}">
                <a16:creationId xmlns:a16="http://schemas.microsoft.com/office/drawing/2014/main" id="{62904FDB-6C66-9F42-B2AF-1FA212257E2D}"/>
              </a:ext>
            </a:extLst>
          </p:cNvPr>
          <p:cNvSpPr/>
          <p:nvPr/>
        </p:nvSpPr>
        <p:spPr>
          <a:xfrm>
            <a:off x="1192042" y="4598857"/>
            <a:ext cx="721895" cy="50195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11" name="Pijl links 110">
            <a:extLst>
              <a:ext uri="{FF2B5EF4-FFF2-40B4-BE49-F238E27FC236}">
                <a16:creationId xmlns:a16="http://schemas.microsoft.com/office/drawing/2014/main" id="{795ED349-A86B-1047-A61F-63F9688FA4BD}"/>
              </a:ext>
            </a:extLst>
          </p:cNvPr>
          <p:cNvSpPr/>
          <p:nvPr/>
        </p:nvSpPr>
        <p:spPr>
          <a:xfrm>
            <a:off x="4878115" y="4637345"/>
            <a:ext cx="721895" cy="50195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12" name="Ovaal 111">
            <a:extLst>
              <a:ext uri="{FF2B5EF4-FFF2-40B4-BE49-F238E27FC236}">
                <a16:creationId xmlns:a16="http://schemas.microsoft.com/office/drawing/2014/main" id="{964A8301-45AD-1146-BAEA-A3EE223FCD84}"/>
              </a:ext>
            </a:extLst>
          </p:cNvPr>
          <p:cNvSpPr/>
          <p:nvPr/>
        </p:nvSpPr>
        <p:spPr>
          <a:xfrm>
            <a:off x="7043722" y="4216648"/>
            <a:ext cx="3834676" cy="1348535"/>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113" name="Pijl links 112">
            <a:extLst>
              <a:ext uri="{FF2B5EF4-FFF2-40B4-BE49-F238E27FC236}">
                <a16:creationId xmlns:a16="http://schemas.microsoft.com/office/drawing/2014/main" id="{7A0DF8AB-EC10-B943-94B6-072060FFA4B6}"/>
              </a:ext>
            </a:extLst>
          </p:cNvPr>
          <p:cNvSpPr/>
          <p:nvPr/>
        </p:nvSpPr>
        <p:spPr>
          <a:xfrm>
            <a:off x="6672720" y="4657846"/>
            <a:ext cx="721895" cy="50195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14" name="Pijl links 113">
            <a:extLst>
              <a:ext uri="{FF2B5EF4-FFF2-40B4-BE49-F238E27FC236}">
                <a16:creationId xmlns:a16="http://schemas.microsoft.com/office/drawing/2014/main" id="{8BE3C8A2-D1C5-154A-81C9-72B70F9B9F2A}"/>
              </a:ext>
            </a:extLst>
          </p:cNvPr>
          <p:cNvSpPr/>
          <p:nvPr/>
        </p:nvSpPr>
        <p:spPr>
          <a:xfrm>
            <a:off x="10344935" y="4569118"/>
            <a:ext cx="721895" cy="50195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15" name="Ovaal 114">
            <a:extLst>
              <a:ext uri="{FF2B5EF4-FFF2-40B4-BE49-F238E27FC236}">
                <a16:creationId xmlns:a16="http://schemas.microsoft.com/office/drawing/2014/main" id="{05ED7AAD-48A2-FF4C-B69E-C9B0143F57A2}"/>
              </a:ext>
            </a:extLst>
          </p:cNvPr>
          <p:cNvSpPr/>
          <p:nvPr/>
        </p:nvSpPr>
        <p:spPr>
          <a:xfrm>
            <a:off x="2117902" y="4258329"/>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wortels</a:t>
            </a:r>
            <a:endParaRPr lang="nl-NL" sz="1200" dirty="0"/>
          </a:p>
        </p:txBody>
      </p:sp>
      <p:sp>
        <p:nvSpPr>
          <p:cNvPr id="116" name="Ovaal 115">
            <a:extLst>
              <a:ext uri="{FF2B5EF4-FFF2-40B4-BE49-F238E27FC236}">
                <a16:creationId xmlns:a16="http://schemas.microsoft.com/office/drawing/2014/main" id="{920FB306-59D8-794E-8AF6-0B9D80F4C1E7}"/>
              </a:ext>
            </a:extLst>
          </p:cNvPr>
          <p:cNvSpPr/>
          <p:nvPr/>
        </p:nvSpPr>
        <p:spPr>
          <a:xfrm>
            <a:off x="2117902" y="4976942"/>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bladeren</a:t>
            </a:r>
            <a:endParaRPr lang="nl-NL" sz="1200" dirty="0"/>
          </a:p>
        </p:txBody>
      </p:sp>
      <p:sp>
        <p:nvSpPr>
          <p:cNvPr id="117" name="Ovaal 116">
            <a:extLst>
              <a:ext uri="{FF2B5EF4-FFF2-40B4-BE49-F238E27FC236}">
                <a16:creationId xmlns:a16="http://schemas.microsoft.com/office/drawing/2014/main" id="{33F1871B-DADB-A241-8F17-1925E5B7698D}"/>
              </a:ext>
            </a:extLst>
          </p:cNvPr>
          <p:cNvSpPr/>
          <p:nvPr/>
        </p:nvSpPr>
        <p:spPr>
          <a:xfrm>
            <a:off x="3545330" y="4598857"/>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stengels</a:t>
            </a:r>
            <a:endParaRPr lang="nl-NL" sz="1200" dirty="0"/>
          </a:p>
        </p:txBody>
      </p:sp>
      <p:cxnSp>
        <p:nvCxnSpPr>
          <p:cNvPr id="119" name="Rechte verbindingslijn met pijl 118">
            <a:extLst>
              <a:ext uri="{FF2B5EF4-FFF2-40B4-BE49-F238E27FC236}">
                <a16:creationId xmlns:a16="http://schemas.microsoft.com/office/drawing/2014/main" id="{AD290F5A-BBAD-EA41-81E9-139B118E187F}"/>
              </a:ext>
            </a:extLst>
          </p:cNvPr>
          <p:cNvCxnSpPr>
            <a:stCxn id="115" idx="6"/>
            <a:endCxn id="117" idx="1"/>
          </p:cNvCxnSpPr>
          <p:nvPr/>
        </p:nvCxnSpPr>
        <p:spPr>
          <a:xfrm>
            <a:off x="3436907" y="4495688"/>
            <a:ext cx="301587" cy="172690"/>
          </a:xfrm>
          <a:prstGeom prst="straightConnector1">
            <a:avLst/>
          </a:prstGeom>
          <a:ln>
            <a:solidFill>
              <a:srgbClr val="1D71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0" name="Rechte verbindingslijn met pijl 119">
            <a:extLst>
              <a:ext uri="{FF2B5EF4-FFF2-40B4-BE49-F238E27FC236}">
                <a16:creationId xmlns:a16="http://schemas.microsoft.com/office/drawing/2014/main" id="{EBDE2AD0-7D48-0640-BE68-00CF177B54E5}"/>
              </a:ext>
            </a:extLst>
          </p:cNvPr>
          <p:cNvCxnSpPr>
            <a:cxnSpLocks/>
            <a:stCxn id="117" idx="3"/>
            <a:endCxn id="116" idx="6"/>
          </p:cNvCxnSpPr>
          <p:nvPr/>
        </p:nvCxnSpPr>
        <p:spPr>
          <a:xfrm flipH="1">
            <a:off x="3436907" y="5004054"/>
            <a:ext cx="301587" cy="210247"/>
          </a:xfrm>
          <a:prstGeom prst="straightConnector1">
            <a:avLst/>
          </a:prstGeom>
          <a:ln>
            <a:solidFill>
              <a:srgbClr val="1D71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Rechte verbindingslijn met pijl 122">
            <a:extLst>
              <a:ext uri="{FF2B5EF4-FFF2-40B4-BE49-F238E27FC236}">
                <a16:creationId xmlns:a16="http://schemas.microsoft.com/office/drawing/2014/main" id="{946B4505-1F40-0344-8CB3-E10ED46AC625}"/>
              </a:ext>
            </a:extLst>
          </p:cNvPr>
          <p:cNvCxnSpPr>
            <a:cxnSpLocks/>
            <a:stCxn id="115" idx="4"/>
            <a:endCxn id="116" idx="0"/>
          </p:cNvCxnSpPr>
          <p:nvPr/>
        </p:nvCxnSpPr>
        <p:spPr>
          <a:xfrm>
            <a:off x="2777405" y="4733047"/>
            <a:ext cx="0" cy="243895"/>
          </a:xfrm>
          <a:prstGeom prst="straightConnector1">
            <a:avLst/>
          </a:prstGeom>
          <a:ln>
            <a:solidFill>
              <a:srgbClr val="1D71B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7" name="Rechthoek 126">
            <a:extLst>
              <a:ext uri="{FF2B5EF4-FFF2-40B4-BE49-F238E27FC236}">
                <a16:creationId xmlns:a16="http://schemas.microsoft.com/office/drawing/2014/main" id="{317F3C93-07BF-DC43-ADEA-0111789257CE}"/>
              </a:ext>
            </a:extLst>
          </p:cNvPr>
          <p:cNvSpPr/>
          <p:nvPr/>
        </p:nvSpPr>
        <p:spPr>
          <a:xfrm>
            <a:off x="5652377" y="4251052"/>
            <a:ext cx="1029448" cy="1384995"/>
          </a:xfrm>
          <a:prstGeom prst="rect">
            <a:avLst/>
          </a:prstGeom>
        </p:spPr>
        <p:txBody>
          <a:bodyPr wrap="square">
            <a:spAutoFit/>
          </a:bodyPr>
          <a:lstStyle/>
          <a:p>
            <a:pPr algn="ctr"/>
            <a:r>
              <a:rPr lang="nl-NL" sz="1400" dirty="0">
                <a:solidFill>
                  <a:srgbClr val="1D71B9"/>
                </a:solidFill>
              </a:rPr>
              <a:t>energie in de vorm van suikers, zuurstof en </a:t>
            </a:r>
            <a:r>
              <a:rPr lang="nl-NL" sz="1400" dirty="0" err="1">
                <a:solidFill>
                  <a:srgbClr val="1D71B9"/>
                </a:solidFill>
              </a:rPr>
              <a:t>koolstof-dioxide</a:t>
            </a:r>
            <a:endParaRPr lang="nl-NL" sz="1400" dirty="0">
              <a:solidFill>
                <a:srgbClr val="1D71B9"/>
              </a:solidFill>
            </a:endParaRPr>
          </a:p>
        </p:txBody>
      </p:sp>
      <p:sp>
        <p:nvSpPr>
          <p:cNvPr id="128" name="Ovaal 127">
            <a:extLst>
              <a:ext uri="{FF2B5EF4-FFF2-40B4-BE49-F238E27FC236}">
                <a16:creationId xmlns:a16="http://schemas.microsoft.com/office/drawing/2014/main" id="{6C20F751-4FF4-944E-AB18-1739623E8236}"/>
              </a:ext>
            </a:extLst>
          </p:cNvPr>
          <p:cNvSpPr/>
          <p:nvPr/>
        </p:nvSpPr>
        <p:spPr>
          <a:xfrm>
            <a:off x="7471829" y="4371986"/>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Longen</a:t>
            </a:r>
            <a:endParaRPr lang="nl-NL" sz="1200" dirty="0"/>
          </a:p>
        </p:txBody>
      </p:sp>
      <p:sp>
        <p:nvSpPr>
          <p:cNvPr id="129" name="Rechthoek 128">
            <a:extLst>
              <a:ext uri="{FF2B5EF4-FFF2-40B4-BE49-F238E27FC236}">
                <a16:creationId xmlns:a16="http://schemas.microsoft.com/office/drawing/2014/main" id="{C5786DD9-0387-4C48-A511-7BFC868F7B98}"/>
              </a:ext>
            </a:extLst>
          </p:cNvPr>
          <p:cNvSpPr/>
          <p:nvPr/>
        </p:nvSpPr>
        <p:spPr>
          <a:xfrm>
            <a:off x="10826353" y="4367321"/>
            <a:ext cx="1430493" cy="1169551"/>
          </a:xfrm>
          <a:prstGeom prst="rect">
            <a:avLst/>
          </a:prstGeom>
        </p:spPr>
        <p:txBody>
          <a:bodyPr wrap="square">
            <a:spAutoFit/>
          </a:bodyPr>
          <a:lstStyle/>
          <a:p>
            <a:pPr algn="ctr"/>
            <a:r>
              <a:rPr lang="nl-NL" sz="1400" dirty="0">
                <a:solidFill>
                  <a:srgbClr val="1D71B9"/>
                </a:solidFill>
              </a:rPr>
              <a:t>energie in de vorm van suikers, vetten en eiwitten en warmte</a:t>
            </a:r>
          </a:p>
        </p:txBody>
      </p:sp>
      <p:sp>
        <p:nvSpPr>
          <p:cNvPr id="130" name="Ovaal 129">
            <a:extLst>
              <a:ext uri="{FF2B5EF4-FFF2-40B4-BE49-F238E27FC236}">
                <a16:creationId xmlns:a16="http://schemas.microsoft.com/office/drawing/2014/main" id="{CFA637C6-E30E-A84C-AA96-670E824ECDDF}"/>
              </a:ext>
            </a:extLst>
          </p:cNvPr>
          <p:cNvSpPr/>
          <p:nvPr/>
        </p:nvSpPr>
        <p:spPr>
          <a:xfrm>
            <a:off x="7547571" y="4909122"/>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darmen</a:t>
            </a:r>
            <a:endParaRPr lang="nl-NL" sz="1200" dirty="0"/>
          </a:p>
        </p:txBody>
      </p:sp>
      <p:sp>
        <p:nvSpPr>
          <p:cNvPr id="131" name="Ovaal 130">
            <a:extLst>
              <a:ext uri="{FF2B5EF4-FFF2-40B4-BE49-F238E27FC236}">
                <a16:creationId xmlns:a16="http://schemas.microsoft.com/office/drawing/2014/main" id="{46506F30-6612-8740-A64B-D8722B50CA97}"/>
              </a:ext>
            </a:extLst>
          </p:cNvPr>
          <p:cNvSpPr/>
          <p:nvPr/>
        </p:nvSpPr>
        <p:spPr>
          <a:xfrm>
            <a:off x="9064191" y="4265975"/>
            <a:ext cx="1007053"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bloed</a:t>
            </a:r>
            <a:endParaRPr lang="nl-NL" sz="1200" dirty="0"/>
          </a:p>
        </p:txBody>
      </p:sp>
      <p:sp>
        <p:nvSpPr>
          <p:cNvPr id="132" name="Ovaal 131">
            <a:extLst>
              <a:ext uri="{FF2B5EF4-FFF2-40B4-BE49-F238E27FC236}">
                <a16:creationId xmlns:a16="http://schemas.microsoft.com/office/drawing/2014/main" id="{72AFDC0C-4746-8543-B877-12C48D41690D}"/>
              </a:ext>
            </a:extLst>
          </p:cNvPr>
          <p:cNvSpPr/>
          <p:nvPr/>
        </p:nvSpPr>
        <p:spPr>
          <a:xfrm>
            <a:off x="9040863" y="4945474"/>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andere organen</a:t>
            </a:r>
            <a:endParaRPr lang="nl-NL" sz="1200" dirty="0"/>
          </a:p>
        </p:txBody>
      </p:sp>
      <p:cxnSp>
        <p:nvCxnSpPr>
          <p:cNvPr id="136" name="Rechte verbindingslijn met pijl 135">
            <a:extLst>
              <a:ext uri="{FF2B5EF4-FFF2-40B4-BE49-F238E27FC236}">
                <a16:creationId xmlns:a16="http://schemas.microsoft.com/office/drawing/2014/main" id="{93C1F8F8-CC16-254C-AE90-63CA64AD1E0E}"/>
              </a:ext>
            </a:extLst>
          </p:cNvPr>
          <p:cNvCxnSpPr>
            <a:cxnSpLocks/>
            <a:stCxn id="128" idx="6"/>
            <a:endCxn id="131" idx="2"/>
          </p:cNvCxnSpPr>
          <p:nvPr/>
        </p:nvCxnSpPr>
        <p:spPr>
          <a:xfrm flipV="1">
            <a:off x="8790834" y="4503334"/>
            <a:ext cx="273357" cy="106011"/>
          </a:xfrm>
          <a:prstGeom prst="straightConnector1">
            <a:avLst/>
          </a:prstGeom>
          <a:ln>
            <a:solidFill>
              <a:srgbClr val="1D71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Rechte verbindingslijn met pijl 136">
            <a:extLst>
              <a:ext uri="{FF2B5EF4-FFF2-40B4-BE49-F238E27FC236}">
                <a16:creationId xmlns:a16="http://schemas.microsoft.com/office/drawing/2014/main" id="{5785FFC9-C258-AA49-A112-0CF332406D77}"/>
              </a:ext>
            </a:extLst>
          </p:cNvPr>
          <p:cNvCxnSpPr>
            <a:cxnSpLocks/>
            <a:stCxn id="130" idx="6"/>
            <a:endCxn id="131" idx="3"/>
          </p:cNvCxnSpPr>
          <p:nvPr/>
        </p:nvCxnSpPr>
        <p:spPr>
          <a:xfrm flipV="1">
            <a:off x="8866576" y="4671172"/>
            <a:ext cx="345094" cy="475309"/>
          </a:xfrm>
          <a:prstGeom prst="straightConnector1">
            <a:avLst/>
          </a:prstGeom>
          <a:ln>
            <a:solidFill>
              <a:srgbClr val="1D71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9" name="Rechte verbindingslijn met pijl 138">
            <a:extLst>
              <a:ext uri="{FF2B5EF4-FFF2-40B4-BE49-F238E27FC236}">
                <a16:creationId xmlns:a16="http://schemas.microsoft.com/office/drawing/2014/main" id="{DF745CBF-9C86-3B43-9F45-A3279400AEBF}"/>
              </a:ext>
            </a:extLst>
          </p:cNvPr>
          <p:cNvCxnSpPr>
            <a:cxnSpLocks/>
            <a:stCxn id="131" idx="4"/>
            <a:endCxn id="132" idx="0"/>
          </p:cNvCxnSpPr>
          <p:nvPr/>
        </p:nvCxnSpPr>
        <p:spPr>
          <a:xfrm>
            <a:off x="9567718" y="4740693"/>
            <a:ext cx="132648" cy="204781"/>
          </a:xfrm>
          <a:prstGeom prst="straightConnector1">
            <a:avLst/>
          </a:prstGeom>
          <a:ln>
            <a:solidFill>
              <a:srgbClr val="1D71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5" name="Rechte verbindingslijn 144">
            <a:extLst>
              <a:ext uri="{FF2B5EF4-FFF2-40B4-BE49-F238E27FC236}">
                <a16:creationId xmlns:a16="http://schemas.microsoft.com/office/drawing/2014/main" id="{6E86E473-633D-DA47-BBF7-5BB1BC525DBB}"/>
              </a:ext>
            </a:extLst>
          </p:cNvPr>
          <p:cNvCxnSpPr>
            <a:cxnSpLocks/>
            <a:stCxn id="87" idx="2"/>
            <a:endCxn id="109" idx="1"/>
          </p:cNvCxnSpPr>
          <p:nvPr/>
        </p:nvCxnSpPr>
        <p:spPr>
          <a:xfrm flipH="1">
            <a:off x="2028624" y="1858708"/>
            <a:ext cx="1797708" cy="2514350"/>
          </a:xfrm>
          <a:prstGeom prst="line">
            <a:avLst/>
          </a:prstGeom>
          <a:ln>
            <a:solidFill>
              <a:srgbClr val="1D71B9"/>
            </a:solidFill>
            <a:prstDash val="dash"/>
          </a:ln>
        </p:spPr>
        <p:style>
          <a:lnRef idx="1">
            <a:schemeClr val="accent1"/>
          </a:lnRef>
          <a:fillRef idx="0">
            <a:schemeClr val="accent1"/>
          </a:fillRef>
          <a:effectRef idx="0">
            <a:schemeClr val="accent1"/>
          </a:effectRef>
          <a:fontRef idx="minor">
            <a:schemeClr val="tx1"/>
          </a:fontRef>
        </p:style>
      </p:cxnSp>
      <p:cxnSp>
        <p:nvCxnSpPr>
          <p:cNvPr id="147" name="Rechte verbindingslijn 146">
            <a:extLst>
              <a:ext uri="{FF2B5EF4-FFF2-40B4-BE49-F238E27FC236}">
                <a16:creationId xmlns:a16="http://schemas.microsoft.com/office/drawing/2014/main" id="{975AC77B-9806-294F-BBB6-4C38C624192B}"/>
              </a:ext>
            </a:extLst>
          </p:cNvPr>
          <p:cNvCxnSpPr>
            <a:cxnSpLocks/>
            <a:stCxn id="87" idx="6"/>
            <a:endCxn id="161" idx="3"/>
          </p:cNvCxnSpPr>
          <p:nvPr/>
        </p:nvCxnSpPr>
        <p:spPr>
          <a:xfrm flipH="1">
            <a:off x="4929237" y="1858708"/>
            <a:ext cx="216100" cy="2577346"/>
          </a:xfrm>
          <a:prstGeom prst="line">
            <a:avLst/>
          </a:prstGeom>
          <a:ln>
            <a:solidFill>
              <a:srgbClr val="1D71B9"/>
            </a:solidFill>
            <a:prstDash val="dash"/>
          </a:ln>
        </p:spPr>
        <p:style>
          <a:lnRef idx="1">
            <a:schemeClr val="accent1"/>
          </a:lnRef>
          <a:fillRef idx="0">
            <a:schemeClr val="accent1"/>
          </a:fillRef>
          <a:effectRef idx="0">
            <a:schemeClr val="accent1"/>
          </a:effectRef>
          <a:fontRef idx="minor">
            <a:schemeClr val="tx1"/>
          </a:fontRef>
        </p:style>
      </p:cxnSp>
      <p:cxnSp>
        <p:nvCxnSpPr>
          <p:cNvPr id="151" name="Rechte verbindingslijn 150">
            <a:extLst>
              <a:ext uri="{FF2B5EF4-FFF2-40B4-BE49-F238E27FC236}">
                <a16:creationId xmlns:a16="http://schemas.microsoft.com/office/drawing/2014/main" id="{8A431282-5AE1-E347-BD37-A6EEAC0D223C}"/>
              </a:ext>
            </a:extLst>
          </p:cNvPr>
          <p:cNvCxnSpPr>
            <a:cxnSpLocks/>
            <a:endCxn id="166" idx="1"/>
          </p:cNvCxnSpPr>
          <p:nvPr/>
        </p:nvCxnSpPr>
        <p:spPr>
          <a:xfrm>
            <a:off x="6666902" y="1889120"/>
            <a:ext cx="947760" cy="2507486"/>
          </a:xfrm>
          <a:prstGeom prst="line">
            <a:avLst/>
          </a:prstGeom>
          <a:ln>
            <a:solidFill>
              <a:srgbClr val="1D71B9"/>
            </a:solidFill>
            <a:prstDash val="dash"/>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BA252F30-E8EC-C84A-BC98-DFD7CAD1A379}"/>
              </a:ext>
            </a:extLst>
          </p:cNvPr>
          <p:cNvCxnSpPr>
            <a:cxnSpLocks/>
            <a:stCxn id="88" idx="6"/>
            <a:endCxn id="112" idx="7"/>
          </p:cNvCxnSpPr>
          <p:nvPr/>
        </p:nvCxnSpPr>
        <p:spPr>
          <a:xfrm>
            <a:off x="7985907" y="1851310"/>
            <a:ext cx="2330916" cy="2562826"/>
          </a:xfrm>
          <a:prstGeom prst="line">
            <a:avLst/>
          </a:prstGeom>
          <a:ln>
            <a:solidFill>
              <a:srgbClr val="1D71B9"/>
            </a:solidFill>
            <a:prstDash val="dash"/>
          </a:ln>
        </p:spPr>
        <p:style>
          <a:lnRef idx="1">
            <a:schemeClr val="accent1"/>
          </a:lnRef>
          <a:fillRef idx="0">
            <a:schemeClr val="accent1"/>
          </a:fillRef>
          <a:effectRef idx="0">
            <a:schemeClr val="accent1"/>
          </a:effectRef>
          <a:fontRef idx="minor">
            <a:schemeClr val="tx1"/>
          </a:fontRef>
        </p:style>
      </p:cxnSp>
      <p:sp>
        <p:nvSpPr>
          <p:cNvPr id="158" name="Tekstvak 157">
            <a:extLst>
              <a:ext uri="{FF2B5EF4-FFF2-40B4-BE49-F238E27FC236}">
                <a16:creationId xmlns:a16="http://schemas.microsoft.com/office/drawing/2014/main" id="{93138CBA-21F2-814C-B163-A7476D91C0B7}"/>
              </a:ext>
            </a:extLst>
          </p:cNvPr>
          <p:cNvSpPr txBox="1"/>
          <p:nvPr/>
        </p:nvSpPr>
        <p:spPr>
          <a:xfrm>
            <a:off x="2553938" y="5705723"/>
            <a:ext cx="1169896" cy="276999"/>
          </a:xfrm>
          <a:prstGeom prst="rect">
            <a:avLst/>
          </a:prstGeom>
          <a:noFill/>
        </p:spPr>
        <p:txBody>
          <a:bodyPr wrap="square" lIns="0" tIns="0" rIns="0" bIns="0" rtlCol="0">
            <a:spAutoFit/>
          </a:bodyPr>
          <a:lstStyle/>
          <a:p>
            <a:r>
              <a:rPr lang="nl-NL" b="1" dirty="0">
                <a:solidFill>
                  <a:srgbClr val="1D71B9"/>
                </a:solidFill>
              </a:rPr>
              <a:t>plant</a:t>
            </a:r>
          </a:p>
        </p:txBody>
      </p:sp>
      <p:sp>
        <p:nvSpPr>
          <p:cNvPr id="159" name="Tekstvak 158">
            <a:extLst>
              <a:ext uri="{FF2B5EF4-FFF2-40B4-BE49-F238E27FC236}">
                <a16:creationId xmlns:a16="http://schemas.microsoft.com/office/drawing/2014/main" id="{082F0E0C-DC70-794B-BAC7-047437F86649}"/>
              </a:ext>
            </a:extLst>
          </p:cNvPr>
          <p:cNvSpPr txBox="1"/>
          <p:nvPr/>
        </p:nvSpPr>
        <p:spPr>
          <a:xfrm>
            <a:off x="9158040" y="5779568"/>
            <a:ext cx="1169896" cy="276999"/>
          </a:xfrm>
          <a:prstGeom prst="rect">
            <a:avLst/>
          </a:prstGeom>
          <a:noFill/>
        </p:spPr>
        <p:txBody>
          <a:bodyPr wrap="square" lIns="0" tIns="0" rIns="0" bIns="0" rtlCol="0">
            <a:spAutoFit/>
          </a:bodyPr>
          <a:lstStyle/>
          <a:p>
            <a:r>
              <a:rPr lang="nl-NL" b="1" dirty="0">
                <a:solidFill>
                  <a:srgbClr val="1D71B9"/>
                </a:solidFill>
              </a:rPr>
              <a:t>dier</a:t>
            </a:r>
          </a:p>
        </p:txBody>
      </p:sp>
      <p:sp>
        <p:nvSpPr>
          <p:cNvPr id="161" name="Tekstvak 160">
            <a:extLst>
              <a:ext uri="{FF2B5EF4-FFF2-40B4-BE49-F238E27FC236}">
                <a16:creationId xmlns:a16="http://schemas.microsoft.com/office/drawing/2014/main" id="{A5819CB1-61FD-C749-BD6A-5E02BE78107C}"/>
              </a:ext>
            </a:extLst>
          </p:cNvPr>
          <p:cNvSpPr txBox="1"/>
          <p:nvPr/>
        </p:nvSpPr>
        <p:spPr>
          <a:xfrm>
            <a:off x="2471877" y="4328332"/>
            <a:ext cx="2457360" cy="215444"/>
          </a:xfrm>
          <a:prstGeom prst="rect">
            <a:avLst/>
          </a:prstGeom>
          <a:noFill/>
        </p:spPr>
        <p:txBody>
          <a:bodyPr wrap="square" lIns="0" tIns="0" rIns="0" bIns="0" rtlCol="0">
            <a:spAutoFit/>
          </a:bodyPr>
          <a:lstStyle/>
          <a:p>
            <a:pPr algn="ctr"/>
            <a:r>
              <a:rPr lang="nl-NL" sz="1400" dirty="0">
                <a:solidFill>
                  <a:srgbClr val="1D71B9"/>
                </a:solidFill>
              </a:rPr>
              <a:t>4</a:t>
            </a:r>
          </a:p>
        </p:txBody>
      </p:sp>
      <p:sp>
        <p:nvSpPr>
          <p:cNvPr id="163" name="Tekstvak 162">
            <a:extLst>
              <a:ext uri="{FF2B5EF4-FFF2-40B4-BE49-F238E27FC236}">
                <a16:creationId xmlns:a16="http://schemas.microsoft.com/office/drawing/2014/main" id="{06E9C676-6AC6-234A-8872-705234D1BB46}"/>
              </a:ext>
            </a:extLst>
          </p:cNvPr>
          <p:cNvSpPr txBox="1"/>
          <p:nvPr/>
        </p:nvSpPr>
        <p:spPr>
          <a:xfrm>
            <a:off x="2509814" y="5106967"/>
            <a:ext cx="2457360" cy="215444"/>
          </a:xfrm>
          <a:prstGeom prst="rect">
            <a:avLst/>
          </a:prstGeom>
          <a:noFill/>
        </p:spPr>
        <p:txBody>
          <a:bodyPr wrap="square" lIns="0" tIns="0" rIns="0" bIns="0" rtlCol="0">
            <a:spAutoFit/>
          </a:bodyPr>
          <a:lstStyle/>
          <a:p>
            <a:pPr algn="ctr"/>
            <a:r>
              <a:rPr lang="nl-NL" sz="1400" dirty="0">
                <a:solidFill>
                  <a:srgbClr val="1D71B9"/>
                </a:solidFill>
              </a:rPr>
              <a:t>4</a:t>
            </a:r>
          </a:p>
        </p:txBody>
      </p:sp>
      <p:sp>
        <p:nvSpPr>
          <p:cNvPr id="164" name="Tekstvak 163">
            <a:extLst>
              <a:ext uri="{FF2B5EF4-FFF2-40B4-BE49-F238E27FC236}">
                <a16:creationId xmlns:a16="http://schemas.microsoft.com/office/drawing/2014/main" id="{C62A4419-3F5D-F542-9BCE-23AF5EF44310}"/>
              </a:ext>
            </a:extLst>
          </p:cNvPr>
          <p:cNvSpPr txBox="1"/>
          <p:nvPr/>
        </p:nvSpPr>
        <p:spPr>
          <a:xfrm>
            <a:off x="1365827" y="4728106"/>
            <a:ext cx="2457360" cy="215444"/>
          </a:xfrm>
          <a:prstGeom prst="rect">
            <a:avLst/>
          </a:prstGeom>
          <a:noFill/>
        </p:spPr>
        <p:txBody>
          <a:bodyPr wrap="square" lIns="0" tIns="0" rIns="0" bIns="0" rtlCol="0">
            <a:spAutoFit/>
          </a:bodyPr>
          <a:lstStyle/>
          <a:p>
            <a:pPr algn="ctr"/>
            <a:r>
              <a:rPr lang="nl-NL" sz="1400" dirty="0">
                <a:solidFill>
                  <a:srgbClr val="1D71B9"/>
                </a:solidFill>
              </a:rPr>
              <a:t>4</a:t>
            </a:r>
          </a:p>
        </p:txBody>
      </p:sp>
      <p:sp>
        <p:nvSpPr>
          <p:cNvPr id="165" name="Tekstvak 164">
            <a:extLst>
              <a:ext uri="{FF2B5EF4-FFF2-40B4-BE49-F238E27FC236}">
                <a16:creationId xmlns:a16="http://schemas.microsoft.com/office/drawing/2014/main" id="{5F4C1611-30D8-0142-AEED-C0C2D5C4429D}"/>
              </a:ext>
            </a:extLst>
          </p:cNvPr>
          <p:cNvSpPr txBox="1"/>
          <p:nvPr/>
        </p:nvSpPr>
        <p:spPr>
          <a:xfrm>
            <a:off x="7730203" y="4768351"/>
            <a:ext cx="2457360" cy="215444"/>
          </a:xfrm>
          <a:prstGeom prst="rect">
            <a:avLst/>
          </a:prstGeom>
          <a:noFill/>
        </p:spPr>
        <p:txBody>
          <a:bodyPr wrap="square" lIns="0" tIns="0" rIns="0" bIns="0" rtlCol="0">
            <a:spAutoFit/>
          </a:bodyPr>
          <a:lstStyle/>
          <a:p>
            <a:pPr algn="ctr"/>
            <a:r>
              <a:rPr lang="nl-NL" sz="1400" dirty="0">
                <a:solidFill>
                  <a:srgbClr val="1D71B9"/>
                </a:solidFill>
              </a:rPr>
              <a:t>4</a:t>
            </a:r>
          </a:p>
        </p:txBody>
      </p:sp>
      <p:sp>
        <p:nvSpPr>
          <p:cNvPr id="166" name="Tekstvak 165">
            <a:extLst>
              <a:ext uri="{FF2B5EF4-FFF2-40B4-BE49-F238E27FC236}">
                <a16:creationId xmlns:a16="http://schemas.microsoft.com/office/drawing/2014/main" id="{A00B5CCE-16DF-6F40-BFCD-64EE1BEFFB7B}"/>
              </a:ext>
            </a:extLst>
          </p:cNvPr>
          <p:cNvSpPr txBox="1"/>
          <p:nvPr/>
        </p:nvSpPr>
        <p:spPr>
          <a:xfrm>
            <a:off x="7614662" y="4288884"/>
            <a:ext cx="2457360" cy="215444"/>
          </a:xfrm>
          <a:prstGeom prst="rect">
            <a:avLst/>
          </a:prstGeom>
          <a:noFill/>
        </p:spPr>
        <p:txBody>
          <a:bodyPr wrap="square" lIns="0" tIns="0" rIns="0" bIns="0" rtlCol="0">
            <a:spAutoFit/>
          </a:bodyPr>
          <a:lstStyle/>
          <a:p>
            <a:pPr algn="ctr"/>
            <a:r>
              <a:rPr lang="nl-NL" sz="1400" dirty="0">
                <a:solidFill>
                  <a:srgbClr val="1D71B9"/>
                </a:solidFill>
              </a:rPr>
              <a:t>4</a:t>
            </a:r>
          </a:p>
        </p:txBody>
      </p:sp>
      <p:sp>
        <p:nvSpPr>
          <p:cNvPr id="167" name="Tekstvak 166">
            <a:extLst>
              <a:ext uri="{FF2B5EF4-FFF2-40B4-BE49-F238E27FC236}">
                <a16:creationId xmlns:a16="http://schemas.microsoft.com/office/drawing/2014/main" id="{B3DDD7D5-D58B-2944-93D4-1D2FCA3DD978}"/>
              </a:ext>
            </a:extLst>
          </p:cNvPr>
          <p:cNvSpPr txBox="1"/>
          <p:nvPr/>
        </p:nvSpPr>
        <p:spPr>
          <a:xfrm>
            <a:off x="9043456" y="4729183"/>
            <a:ext cx="1490822" cy="222914"/>
          </a:xfrm>
          <a:prstGeom prst="rect">
            <a:avLst/>
          </a:prstGeom>
          <a:noFill/>
        </p:spPr>
        <p:txBody>
          <a:bodyPr wrap="square" lIns="0" tIns="0" rIns="0" bIns="0" rtlCol="0">
            <a:spAutoFit/>
          </a:bodyPr>
          <a:lstStyle/>
          <a:p>
            <a:pPr algn="ctr"/>
            <a:r>
              <a:rPr lang="nl-NL" sz="1400" dirty="0">
                <a:solidFill>
                  <a:srgbClr val="1D71B9"/>
                </a:solidFill>
              </a:rPr>
              <a:t>4</a:t>
            </a:r>
          </a:p>
        </p:txBody>
      </p:sp>
      <p:cxnSp>
        <p:nvCxnSpPr>
          <p:cNvPr id="170" name="Kromme verbindingslijn 169">
            <a:extLst>
              <a:ext uri="{FF2B5EF4-FFF2-40B4-BE49-F238E27FC236}">
                <a16:creationId xmlns:a16="http://schemas.microsoft.com/office/drawing/2014/main" id="{546963BC-E0AA-C042-9106-2C3F0AB238EE}"/>
              </a:ext>
            </a:extLst>
          </p:cNvPr>
          <p:cNvCxnSpPr>
            <a:stCxn id="88" idx="0"/>
            <a:endCxn id="88" idx="6"/>
          </p:cNvCxnSpPr>
          <p:nvPr/>
        </p:nvCxnSpPr>
        <p:spPr>
          <a:xfrm rot="16200000" flipH="1">
            <a:off x="7537476" y="1402879"/>
            <a:ext cx="237359" cy="659502"/>
          </a:xfrm>
          <a:prstGeom prst="curvedConnector4">
            <a:avLst>
              <a:gd name="adj1" fmla="val -96310"/>
              <a:gd name="adj2" fmla="val 134663"/>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sp>
        <p:nvSpPr>
          <p:cNvPr id="171" name="Tekstvak 170">
            <a:extLst>
              <a:ext uri="{FF2B5EF4-FFF2-40B4-BE49-F238E27FC236}">
                <a16:creationId xmlns:a16="http://schemas.microsoft.com/office/drawing/2014/main" id="{2F02EEEC-537B-FC4C-947B-B6492D5A84FB}"/>
              </a:ext>
            </a:extLst>
          </p:cNvPr>
          <p:cNvSpPr txBox="1"/>
          <p:nvPr/>
        </p:nvSpPr>
        <p:spPr>
          <a:xfrm>
            <a:off x="6564063" y="1414068"/>
            <a:ext cx="2457360" cy="215444"/>
          </a:xfrm>
          <a:prstGeom prst="rect">
            <a:avLst/>
          </a:prstGeom>
          <a:noFill/>
        </p:spPr>
        <p:txBody>
          <a:bodyPr wrap="square" lIns="0" tIns="0" rIns="0" bIns="0" rtlCol="0">
            <a:spAutoFit/>
          </a:bodyPr>
          <a:lstStyle/>
          <a:p>
            <a:pPr algn="ctr"/>
            <a:r>
              <a:rPr lang="nl-NL" sz="1400" dirty="0">
                <a:solidFill>
                  <a:srgbClr val="1D71B9"/>
                </a:solidFill>
              </a:rPr>
              <a:t>2</a:t>
            </a:r>
          </a:p>
        </p:txBody>
      </p:sp>
      <p:sp>
        <p:nvSpPr>
          <p:cNvPr id="59" name="Rechthoek 58">
            <a:extLst>
              <a:ext uri="{FF2B5EF4-FFF2-40B4-BE49-F238E27FC236}">
                <a16:creationId xmlns:a16="http://schemas.microsoft.com/office/drawing/2014/main" id="{6C0536C5-2697-D84E-945D-1FF8D97F9491}"/>
              </a:ext>
            </a:extLst>
          </p:cNvPr>
          <p:cNvSpPr/>
          <p:nvPr/>
        </p:nvSpPr>
        <p:spPr>
          <a:xfrm>
            <a:off x="-20653" y="4291356"/>
            <a:ext cx="1340175" cy="1384995"/>
          </a:xfrm>
          <a:prstGeom prst="rect">
            <a:avLst/>
          </a:prstGeom>
        </p:spPr>
        <p:txBody>
          <a:bodyPr wrap="none">
            <a:spAutoFit/>
          </a:bodyPr>
          <a:lstStyle/>
          <a:p>
            <a:pPr algn="ctr"/>
            <a:r>
              <a:rPr lang="nl-NL" sz="1400" dirty="0">
                <a:solidFill>
                  <a:srgbClr val="1D71B9"/>
                </a:solidFill>
              </a:rPr>
              <a:t>energie</a:t>
            </a:r>
          </a:p>
          <a:p>
            <a:pPr algn="ctr"/>
            <a:r>
              <a:rPr lang="nl-NL" sz="1400" dirty="0">
                <a:solidFill>
                  <a:srgbClr val="1D71B9"/>
                </a:solidFill>
              </a:rPr>
              <a:t> in de vorm </a:t>
            </a:r>
          </a:p>
          <a:p>
            <a:pPr algn="ctr"/>
            <a:r>
              <a:rPr lang="nl-NL" sz="1400" dirty="0">
                <a:solidFill>
                  <a:srgbClr val="1D71B9"/>
                </a:solidFill>
              </a:rPr>
              <a:t>van zonlicht, </a:t>
            </a:r>
          </a:p>
          <a:p>
            <a:pPr algn="ctr"/>
            <a:r>
              <a:rPr lang="nl-NL" sz="1400" dirty="0">
                <a:solidFill>
                  <a:srgbClr val="1D71B9"/>
                </a:solidFill>
              </a:rPr>
              <a:t>water,</a:t>
            </a:r>
          </a:p>
          <a:p>
            <a:pPr algn="ctr"/>
            <a:r>
              <a:rPr lang="nl-NL" sz="1400" dirty="0">
                <a:solidFill>
                  <a:srgbClr val="1D71B9"/>
                </a:solidFill>
              </a:rPr>
              <a:t>koolstofdioxide,</a:t>
            </a:r>
          </a:p>
          <a:p>
            <a:pPr algn="ctr"/>
            <a:r>
              <a:rPr lang="nl-NL" sz="1400" dirty="0">
                <a:solidFill>
                  <a:srgbClr val="1D71B9"/>
                </a:solidFill>
              </a:rPr>
              <a:t>mineralen</a:t>
            </a:r>
          </a:p>
        </p:txBody>
      </p:sp>
      <p:sp>
        <p:nvSpPr>
          <p:cNvPr id="60" name="Tekstvak 59">
            <a:extLst>
              <a:ext uri="{FF2B5EF4-FFF2-40B4-BE49-F238E27FC236}">
                <a16:creationId xmlns:a16="http://schemas.microsoft.com/office/drawing/2014/main" id="{F40BDA23-609F-4F4D-8F5C-11ABA4BC0B55}"/>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2280368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D0099-BBF1-0542-B8EB-E1A9E21FB59A}"/>
              </a:ext>
            </a:extLst>
          </p:cNvPr>
          <p:cNvSpPr>
            <a:spLocks noGrp="1"/>
          </p:cNvSpPr>
          <p:nvPr>
            <p:ph type="ctrTitle"/>
          </p:nvPr>
        </p:nvSpPr>
        <p:spPr>
          <a:xfrm>
            <a:off x="2285638" y="-60556"/>
            <a:ext cx="7557707" cy="753045"/>
          </a:xfrm>
        </p:spPr>
        <p:txBody>
          <a:bodyPr/>
          <a:lstStyle/>
          <a:p>
            <a:pPr algn="ctr"/>
            <a:br>
              <a:rPr lang="nl-NL" sz="1999" dirty="0"/>
            </a:br>
            <a:r>
              <a:rPr lang="nl-NL" sz="1999" dirty="0"/>
              <a:t>Hoe wordt het glucosegehalte gereguleerd in je lichaam?</a:t>
            </a:r>
            <a:br>
              <a:rPr lang="nl-NL" sz="2399" dirty="0"/>
            </a:br>
            <a:endParaRPr lang="nl-NL" dirty="0"/>
          </a:p>
        </p:txBody>
      </p:sp>
      <p:sp>
        <p:nvSpPr>
          <p:cNvPr id="4" name="Ovaal 3">
            <a:extLst>
              <a:ext uri="{FF2B5EF4-FFF2-40B4-BE49-F238E27FC236}">
                <a16:creationId xmlns:a16="http://schemas.microsoft.com/office/drawing/2014/main" id="{E16656A2-52A5-7947-B3BD-755A0145579E}"/>
              </a:ext>
            </a:extLst>
          </p:cNvPr>
          <p:cNvSpPr/>
          <p:nvPr/>
        </p:nvSpPr>
        <p:spPr>
          <a:xfrm>
            <a:off x="2802795" y="1153090"/>
            <a:ext cx="6589584" cy="1257353"/>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5" name="Ovaal 4">
            <a:extLst>
              <a:ext uri="{FF2B5EF4-FFF2-40B4-BE49-F238E27FC236}">
                <a16:creationId xmlns:a16="http://schemas.microsoft.com/office/drawing/2014/main" id="{2AC6CFEC-E294-B84F-872F-980DE393055D}"/>
              </a:ext>
            </a:extLst>
          </p:cNvPr>
          <p:cNvSpPr/>
          <p:nvPr/>
        </p:nvSpPr>
        <p:spPr>
          <a:xfrm>
            <a:off x="3540982" y="1444599"/>
            <a:ext cx="1542648" cy="519000"/>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darmen</a:t>
            </a:r>
          </a:p>
        </p:txBody>
      </p:sp>
      <p:sp>
        <p:nvSpPr>
          <p:cNvPr id="6" name="Ovaal 5">
            <a:extLst>
              <a:ext uri="{FF2B5EF4-FFF2-40B4-BE49-F238E27FC236}">
                <a16:creationId xmlns:a16="http://schemas.microsoft.com/office/drawing/2014/main" id="{71817B28-3AA6-FE47-A48E-71B7D0AC82F7}"/>
              </a:ext>
            </a:extLst>
          </p:cNvPr>
          <p:cNvSpPr/>
          <p:nvPr/>
        </p:nvSpPr>
        <p:spPr>
          <a:xfrm>
            <a:off x="5326646" y="1231016"/>
            <a:ext cx="1043306" cy="42716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spieren </a:t>
            </a:r>
          </a:p>
        </p:txBody>
      </p:sp>
      <p:sp>
        <p:nvSpPr>
          <p:cNvPr id="7" name="Ovaal 6">
            <a:extLst>
              <a:ext uri="{FF2B5EF4-FFF2-40B4-BE49-F238E27FC236}">
                <a16:creationId xmlns:a16="http://schemas.microsoft.com/office/drawing/2014/main" id="{51C5DBEA-9C3F-6342-A06E-885FFAA2344E}"/>
              </a:ext>
            </a:extLst>
          </p:cNvPr>
          <p:cNvSpPr/>
          <p:nvPr/>
        </p:nvSpPr>
        <p:spPr>
          <a:xfrm>
            <a:off x="5186634" y="1932586"/>
            <a:ext cx="1542648" cy="469382"/>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alvleesklier</a:t>
            </a:r>
          </a:p>
        </p:txBody>
      </p:sp>
      <p:sp>
        <p:nvSpPr>
          <p:cNvPr id="8" name="Pijl links 7">
            <a:extLst>
              <a:ext uri="{FF2B5EF4-FFF2-40B4-BE49-F238E27FC236}">
                <a16:creationId xmlns:a16="http://schemas.microsoft.com/office/drawing/2014/main" id="{5AE23308-D22A-BA49-94C5-C521392595E0}"/>
              </a:ext>
            </a:extLst>
          </p:cNvPr>
          <p:cNvSpPr/>
          <p:nvPr/>
        </p:nvSpPr>
        <p:spPr>
          <a:xfrm>
            <a:off x="2307624" y="1508120"/>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 name="Pijl links 8">
            <a:extLst>
              <a:ext uri="{FF2B5EF4-FFF2-40B4-BE49-F238E27FC236}">
                <a16:creationId xmlns:a16="http://schemas.microsoft.com/office/drawing/2014/main" id="{E93D7EE6-9017-F242-9847-6F57E53C989A}"/>
              </a:ext>
            </a:extLst>
          </p:cNvPr>
          <p:cNvSpPr/>
          <p:nvPr/>
        </p:nvSpPr>
        <p:spPr>
          <a:xfrm>
            <a:off x="8838727" y="1470810"/>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cxnSp>
        <p:nvCxnSpPr>
          <p:cNvPr id="10" name="Rechte verbindingslijn met pijl 9">
            <a:extLst>
              <a:ext uri="{FF2B5EF4-FFF2-40B4-BE49-F238E27FC236}">
                <a16:creationId xmlns:a16="http://schemas.microsoft.com/office/drawing/2014/main" id="{72010CF3-810B-444A-93DD-16341B6994A0}"/>
              </a:ext>
            </a:extLst>
          </p:cNvPr>
          <p:cNvCxnSpPr>
            <a:cxnSpLocks/>
            <a:stCxn id="5" idx="4"/>
            <a:endCxn id="7" idx="2"/>
          </p:cNvCxnSpPr>
          <p:nvPr/>
        </p:nvCxnSpPr>
        <p:spPr>
          <a:xfrm>
            <a:off x="4312306" y="1963599"/>
            <a:ext cx="874328" cy="203678"/>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1" name="Rechte verbindingslijn 10">
            <a:extLst>
              <a:ext uri="{FF2B5EF4-FFF2-40B4-BE49-F238E27FC236}">
                <a16:creationId xmlns:a16="http://schemas.microsoft.com/office/drawing/2014/main" id="{0FB00F78-6383-5D41-B9B5-DA53E1ACF321}"/>
              </a:ext>
            </a:extLst>
          </p:cNvPr>
          <p:cNvCxnSpPr>
            <a:cxnSpLocks/>
            <a:stCxn id="7" idx="2"/>
            <a:endCxn id="35" idx="1"/>
          </p:cNvCxnSpPr>
          <p:nvPr/>
        </p:nvCxnSpPr>
        <p:spPr>
          <a:xfrm flipH="1">
            <a:off x="3753727" y="2167277"/>
            <a:ext cx="1432907" cy="778268"/>
          </a:xfrm>
          <a:prstGeom prst="line">
            <a:avLst/>
          </a:prstGeom>
          <a:ln>
            <a:solidFill>
              <a:srgbClr val="1D71B9"/>
            </a:solidFill>
            <a:prstDash val="dash"/>
          </a:ln>
        </p:spPr>
        <p:style>
          <a:lnRef idx="2">
            <a:schemeClr val="accent1"/>
          </a:lnRef>
          <a:fillRef idx="0">
            <a:schemeClr val="accent1"/>
          </a:fillRef>
          <a:effectRef idx="1">
            <a:schemeClr val="accent1"/>
          </a:effectRef>
          <a:fontRef idx="minor">
            <a:schemeClr val="tx1"/>
          </a:fontRef>
        </p:style>
      </p:cxnSp>
      <p:cxnSp>
        <p:nvCxnSpPr>
          <p:cNvPr id="12" name="Rechte verbindingslijn 11">
            <a:extLst>
              <a:ext uri="{FF2B5EF4-FFF2-40B4-BE49-F238E27FC236}">
                <a16:creationId xmlns:a16="http://schemas.microsoft.com/office/drawing/2014/main" id="{41AD4985-A0EF-C348-9EDC-8EDC705F731A}"/>
              </a:ext>
            </a:extLst>
          </p:cNvPr>
          <p:cNvCxnSpPr>
            <a:cxnSpLocks/>
            <a:stCxn id="7" idx="6"/>
            <a:endCxn id="35" idx="7"/>
          </p:cNvCxnSpPr>
          <p:nvPr/>
        </p:nvCxnSpPr>
        <p:spPr>
          <a:xfrm>
            <a:off x="6729282" y="2167277"/>
            <a:ext cx="1683985" cy="778268"/>
          </a:xfrm>
          <a:prstGeom prst="line">
            <a:avLst/>
          </a:prstGeom>
          <a:ln>
            <a:solidFill>
              <a:srgbClr val="1D71B9"/>
            </a:solidFill>
            <a:prstDash val="dash"/>
          </a:ln>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5338137C-AEED-374C-AE0B-D91B25E744B2}"/>
              </a:ext>
            </a:extLst>
          </p:cNvPr>
          <p:cNvSpPr/>
          <p:nvPr/>
        </p:nvSpPr>
        <p:spPr>
          <a:xfrm>
            <a:off x="1422212" y="1569895"/>
            <a:ext cx="891039" cy="369236"/>
          </a:xfrm>
          <a:prstGeom prst="rect">
            <a:avLst/>
          </a:prstGeom>
        </p:spPr>
        <p:txBody>
          <a:bodyPr wrap="none">
            <a:spAutoFit/>
          </a:bodyPr>
          <a:lstStyle/>
          <a:p>
            <a:pPr algn="ctr"/>
            <a:r>
              <a:rPr lang="nl-NL" sz="1799" dirty="0">
                <a:solidFill>
                  <a:srgbClr val="1D71B9"/>
                </a:solidFill>
              </a:rPr>
              <a:t>glucose</a:t>
            </a:r>
          </a:p>
        </p:txBody>
      </p:sp>
      <p:sp>
        <p:nvSpPr>
          <p:cNvPr id="14" name="Rechthoek 13">
            <a:extLst>
              <a:ext uri="{FF2B5EF4-FFF2-40B4-BE49-F238E27FC236}">
                <a16:creationId xmlns:a16="http://schemas.microsoft.com/office/drawing/2014/main" id="{5893F781-5DCB-9246-BBAF-B096C9AAE374}"/>
              </a:ext>
            </a:extLst>
          </p:cNvPr>
          <p:cNvSpPr/>
          <p:nvPr/>
        </p:nvSpPr>
        <p:spPr>
          <a:xfrm>
            <a:off x="9807316" y="1334598"/>
            <a:ext cx="967513" cy="923090"/>
          </a:xfrm>
          <a:prstGeom prst="rect">
            <a:avLst/>
          </a:prstGeom>
        </p:spPr>
        <p:txBody>
          <a:bodyPr wrap="none">
            <a:spAutoFit/>
          </a:bodyPr>
          <a:lstStyle/>
          <a:p>
            <a:pPr algn="ctr"/>
            <a:r>
              <a:rPr lang="nl-NL" sz="1799" dirty="0">
                <a:solidFill>
                  <a:srgbClr val="1D71B9"/>
                </a:solidFill>
              </a:rPr>
              <a:t>CO</a:t>
            </a:r>
            <a:r>
              <a:rPr lang="nl-NL" sz="1799" baseline="-25000" dirty="0">
                <a:solidFill>
                  <a:srgbClr val="1D71B9"/>
                </a:solidFill>
              </a:rPr>
              <a:t>2</a:t>
            </a:r>
            <a:r>
              <a:rPr lang="nl-NL" sz="1799" dirty="0">
                <a:solidFill>
                  <a:srgbClr val="1D71B9"/>
                </a:solidFill>
              </a:rPr>
              <a:t>,</a:t>
            </a:r>
          </a:p>
          <a:p>
            <a:pPr algn="ctr"/>
            <a:r>
              <a:rPr lang="nl-NL" sz="1799" dirty="0">
                <a:solidFill>
                  <a:srgbClr val="1D71B9"/>
                </a:solidFill>
              </a:rPr>
              <a:t>warmte,</a:t>
            </a:r>
          </a:p>
          <a:p>
            <a:pPr algn="ctr"/>
            <a:r>
              <a:rPr lang="nl-NL" sz="1799" dirty="0">
                <a:solidFill>
                  <a:srgbClr val="1D71B9"/>
                </a:solidFill>
              </a:rPr>
              <a:t>H</a:t>
            </a:r>
            <a:r>
              <a:rPr lang="nl-NL" sz="1799" baseline="-25000" dirty="0">
                <a:solidFill>
                  <a:srgbClr val="1D71B9"/>
                </a:solidFill>
              </a:rPr>
              <a:t>2</a:t>
            </a:r>
            <a:r>
              <a:rPr lang="nl-NL" sz="1799" dirty="0">
                <a:solidFill>
                  <a:srgbClr val="1D71B9"/>
                </a:solidFill>
              </a:rPr>
              <a:t>O</a:t>
            </a:r>
          </a:p>
        </p:txBody>
      </p:sp>
      <p:sp>
        <p:nvSpPr>
          <p:cNvPr id="15" name="Rechthoek 14">
            <a:extLst>
              <a:ext uri="{FF2B5EF4-FFF2-40B4-BE49-F238E27FC236}">
                <a16:creationId xmlns:a16="http://schemas.microsoft.com/office/drawing/2014/main" id="{D000D0AD-7AFA-D142-AE80-AB12AAC9B0A6}"/>
              </a:ext>
            </a:extLst>
          </p:cNvPr>
          <p:cNvSpPr/>
          <p:nvPr/>
        </p:nvSpPr>
        <p:spPr>
          <a:xfrm>
            <a:off x="8644543" y="2199768"/>
            <a:ext cx="1162772" cy="369236"/>
          </a:xfrm>
          <a:prstGeom prst="rect">
            <a:avLst/>
          </a:prstGeom>
        </p:spPr>
        <p:txBody>
          <a:bodyPr wrap="none">
            <a:spAutoFit/>
          </a:bodyPr>
          <a:lstStyle/>
          <a:p>
            <a:pPr algn="ctr"/>
            <a:r>
              <a:rPr lang="nl-NL" sz="1799" dirty="0">
                <a:solidFill>
                  <a:srgbClr val="1D71B9"/>
                </a:solidFill>
              </a:rPr>
              <a:t>organisme</a:t>
            </a:r>
          </a:p>
        </p:txBody>
      </p:sp>
      <p:cxnSp>
        <p:nvCxnSpPr>
          <p:cNvPr id="20" name="Rechte verbindingslijn met pijl 19">
            <a:extLst>
              <a:ext uri="{FF2B5EF4-FFF2-40B4-BE49-F238E27FC236}">
                <a16:creationId xmlns:a16="http://schemas.microsoft.com/office/drawing/2014/main" id="{E400E3EB-E36E-D445-91DC-66A064F44DE0}"/>
              </a:ext>
            </a:extLst>
          </p:cNvPr>
          <p:cNvCxnSpPr>
            <a:cxnSpLocks/>
            <a:stCxn id="5" idx="6"/>
            <a:endCxn id="6" idx="2"/>
          </p:cNvCxnSpPr>
          <p:nvPr/>
        </p:nvCxnSpPr>
        <p:spPr>
          <a:xfrm flipV="1">
            <a:off x="5083630" y="1444601"/>
            <a:ext cx="243016" cy="259499"/>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35" name="Ovaal 34">
            <a:extLst>
              <a:ext uri="{FF2B5EF4-FFF2-40B4-BE49-F238E27FC236}">
                <a16:creationId xmlns:a16="http://schemas.microsoft.com/office/drawing/2014/main" id="{76A487DC-1C5F-FB4F-8FD7-B6C8E15AE2D3}"/>
              </a:ext>
            </a:extLst>
          </p:cNvPr>
          <p:cNvSpPr/>
          <p:nvPr/>
        </p:nvSpPr>
        <p:spPr>
          <a:xfrm>
            <a:off x="2788705" y="2761410"/>
            <a:ext cx="6589584" cy="1257353"/>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36" name="Ovaal 35">
            <a:extLst>
              <a:ext uri="{FF2B5EF4-FFF2-40B4-BE49-F238E27FC236}">
                <a16:creationId xmlns:a16="http://schemas.microsoft.com/office/drawing/2014/main" id="{EF6E2B6D-6E2A-E845-9A89-40E2BF5E4342}"/>
              </a:ext>
            </a:extLst>
          </p:cNvPr>
          <p:cNvSpPr/>
          <p:nvPr/>
        </p:nvSpPr>
        <p:spPr>
          <a:xfrm>
            <a:off x="3458966" y="3260477"/>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Alfa cellen</a:t>
            </a:r>
          </a:p>
        </p:txBody>
      </p:sp>
      <p:sp>
        <p:nvSpPr>
          <p:cNvPr id="37" name="Ovaal 36">
            <a:extLst>
              <a:ext uri="{FF2B5EF4-FFF2-40B4-BE49-F238E27FC236}">
                <a16:creationId xmlns:a16="http://schemas.microsoft.com/office/drawing/2014/main" id="{CF6F4190-71D4-8F48-A795-EECDA0A492F5}"/>
              </a:ext>
            </a:extLst>
          </p:cNvPr>
          <p:cNvSpPr/>
          <p:nvPr/>
        </p:nvSpPr>
        <p:spPr>
          <a:xfrm>
            <a:off x="5493596" y="3500825"/>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Bèta cellen</a:t>
            </a:r>
          </a:p>
        </p:txBody>
      </p:sp>
      <p:cxnSp>
        <p:nvCxnSpPr>
          <p:cNvPr id="39" name="Rechte verbindingslijn met pijl 38">
            <a:extLst>
              <a:ext uri="{FF2B5EF4-FFF2-40B4-BE49-F238E27FC236}">
                <a16:creationId xmlns:a16="http://schemas.microsoft.com/office/drawing/2014/main" id="{A850F94B-C6DF-B641-AD1B-FDA0FA801E97}"/>
              </a:ext>
            </a:extLst>
          </p:cNvPr>
          <p:cNvCxnSpPr>
            <a:cxnSpLocks/>
            <a:stCxn id="36" idx="6"/>
            <a:endCxn id="71" idx="2"/>
          </p:cNvCxnSpPr>
          <p:nvPr/>
        </p:nvCxnSpPr>
        <p:spPr>
          <a:xfrm flipV="1">
            <a:off x="4777971" y="3475078"/>
            <a:ext cx="2635511" cy="22759"/>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42" name="Rechte verbindingslijn met pijl 41">
            <a:extLst>
              <a:ext uri="{FF2B5EF4-FFF2-40B4-BE49-F238E27FC236}">
                <a16:creationId xmlns:a16="http://schemas.microsoft.com/office/drawing/2014/main" id="{D22F6D64-378A-6B46-8F8B-14E7B6F50297}"/>
              </a:ext>
            </a:extLst>
          </p:cNvPr>
          <p:cNvCxnSpPr>
            <a:cxnSpLocks/>
            <a:stCxn id="36" idx="5"/>
            <a:endCxn id="37" idx="2"/>
          </p:cNvCxnSpPr>
          <p:nvPr/>
        </p:nvCxnSpPr>
        <p:spPr>
          <a:xfrm>
            <a:off x="4584807" y="3665674"/>
            <a:ext cx="908789" cy="72510"/>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45" name="Rechte verbindingslijn met pijl 44">
            <a:extLst>
              <a:ext uri="{FF2B5EF4-FFF2-40B4-BE49-F238E27FC236}">
                <a16:creationId xmlns:a16="http://schemas.microsoft.com/office/drawing/2014/main" id="{C615B302-1D7F-9345-B56E-31A0F2E042D6}"/>
              </a:ext>
            </a:extLst>
          </p:cNvPr>
          <p:cNvCxnSpPr>
            <a:cxnSpLocks/>
            <a:stCxn id="37" idx="6"/>
            <a:endCxn id="71" idx="3"/>
          </p:cNvCxnSpPr>
          <p:nvPr/>
        </p:nvCxnSpPr>
        <p:spPr>
          <a:xfrm flipV="1">
            <a:off x="6812601" y="3642916"/>
            <a:ext cx="794045" cy="95269"/>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48" name="Pijl links 47">
            <a:extLst>
              <a:ext uri="{FF2B5EF4-FFF2-40B4-BE49-F238E27FC236}">
                <a16:creationId xmlns:a16="http://schemas.microsoft.com/office/drawing/2014/main" id="{33C71DB3-E5F8-B146-A41D-6BFEECB14F00}"/>
              </a:ext>
            </a:extLst>
          </p:cNvPr>
          <p:cNvSpPr/>
          <p:nvPr/>
        </p:nvSpPr>
        <p:spPr>
          <a:xfrm>
            <a:off x="2209418" y="3143691"/>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49" name="Pijl links 48">
            <a:extLst>
              <a:ext uri="{FF2B5EF4-FFF2-40B4-BE49-F238E27FC236}">
                <a16:creationId xmlns:a16="http://schemas.microsoft.com/office/drawing/2014/main" id="{B66FAFFC-A050-3C4B-B095-AFE6622451B3}"/>
              </a:ext>
            </a:extLst>
          </p:cNvPr>
          <p:cNvSpPr/>
          <p:nvPr/>
        </p:nvSpPr>
        <p:spPr>
          <a:xfrm>
            <a:off x="8822293" y="3154618"/>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50" name="Rechthoek 49">
            <a:extLst>
              <a:ext uri="{FF2B5EF4-FFF2-40B4-BE49-F238E27FC236}">
                <a16:creationId xmlns:a16="http://schemas.microsoft.com/office/drawing/2014/main" id="{16EE0A6C-774E-B040-8A1F-FF073E5B2B10}"/>
              </a:ext>
            </a:extLst>
          </p:cNvPr>
          <p:cNvSpPr/>
          <p:nvPr/>
        </p:nvSpPr>
        <p:spPr>
          <a:xfrm>
            <a:off x="9705516" y="2849847"/>
            <a:ext cx="1522533" cy="1199816"/>
          </a:xfrm>
          <a:prstGeom prst="rect">
            <a:avLst/>
          </a:prstGeom>
        </p:spPr>
        <p:txBody>
          <a:bodyPr wrap="none">
            <a:spAutoFit/>
          </a:bodyPr>
          <a:lstStyle/>
          <a:p>
            <a:pPr algn="ctr"/>
            <a:r>
              <a:rPr lang="nl-NL" sz="1799" dirty="0">
                <a:solidFill>
                  <a:srgbClr val="1D71B9"/>
                </a:solidFill>
              </a:rPr>
              <a:t>alvleessap,</a:t>
            </a:r>
          </a:p>
          <a:p>
            <a:pPr algn="ctr"/>
            <a:r>
              <a:rPr lang="nl-NL" sz="1799" dirty="0">
                <a:solidFill>
                  <a:srgbClr val="1D71B9"/>
                </a:solidFill>
              </a:rPr>
              <a:t>insuline,</a:t>
            </a:r>
          </a:p>
          <a:p>
            <a:pPr algn="ctr"/>
            <a:r>
              <a:rPr lang="nl-NL" sz="1799" dirty="0">
                <a:solidFill>
                  <a:srgbClr val="1D71B9"/>
                </a:solidFill>
              </a:rPr>
              <a:t>glucagon, </a:t>
            </a:r>
          </a:p>
          <a:p>
            <a:pPr algn="ctr"/>
            <a:r>
              <a:rPr lang="nl-NL" sz="1799" dirty="0" err="1">
                <a:solidFill>
                  <a:srgbClr val="1D71B9"/>
                </a:solidFill>
              </a:rPr>
              <a:t>somatostatine</a:t>
            </a:r>
            <a:endParaRPr lang="nl-NL" sz="1799" dirty="0">
              <a:solidFill>
                <a:srgbClr val="1D71B9"/>
              </a:solidFill>
            </a:endParaRPr>
          </a:p>
        </p:txBody>
      </p:sp>
      <p:sp>
        <p:nvSpPr>
          <p:cNvPr id="51" name="Rechthoek 50">
            <a:extLst>
              <a:ext uri="{FF2B5EF4-FFF2-40B4-BE49-F238E27FC236}">
                <a16:creationId xmlns:a16="http://schemas.microsoft.com/office/drawing/2014/main" id="{9252391A-CB3F-3F45-A3D8-BFB49038B75C}"/>
              </a:ext>
            </a:extLst>
          </p:cNvPr>
          <p:cNvSpPr/>
          <p:nvPr/>
        </p:nvSpPr>
        <p:spPr>
          <a:xfrm>
            <a:off x="956400" y="3154703"/>
            <a:ext cx="1299249" cy="646163"/>
          </a:xfrm>
          <a:prstGeom prst="rect">
            <a:avLst/>
          </a:prstGeom>
        </p:spPr>
        <p:txBody>
          <a:bodyPr wrap="none">
            <a:spAutoFit/>
          </a:bodyPr>
          <a:lstStyle/>
          <a:p>
            <a:pPr algn="ctr"/>
            <a:r>
              <a:rPr lang="nl-NL" sz="1799" dirty="0">
                <a:solidFill>
                  <a:srgbClr val="1D71B9"/>
                </a:solidFill>
              </a:rPr>
              <a:t>glucose, </a:t>
            </a:r>
          </a:p>
          <a:p>
            <a:pPr algn="ctr"/>
            <a:r>
              <a:rPr lang="nl-NL" sz="1799" dirty="0">
                <a:solidFill>
                  <a:srgbClr val="1D71B9"/>
                </a:solidFill>
              </a:rPr>
              <a:t>aminozuren</a:t>
            </a:r>
          </a:p>
        </p:txBody>
      </p:sp>
      <p:sp>
        <p:nvSpPr>
          <p:cNvPr id="52" name="Ovaal 51">
            <a:extLst>
              <a:ext uri="{FF2B5EF4-FFF2-40B4-BE49-F238E27FC236}">
                <a16:creationId xmlns:a16="http://schemas.microsoft.com/office/drawing/2014/main" id="{F3E0F2D8-E404-C948-88CC-706074150A93}"/>
              </a:ext>
            </a:extLst>
          </p:cNvPr>
          <p:cNvSpPr/>
          <p:nvPr/>
        </p:nvSpPr>
        <p:spPr>
          <a:xfrm>
            <a:off x="2474746" y="4710172"/>
            <a:ext cx="7401694" cy="1257353"/>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53" name="Pijl links 52">
            <a:extLst>
              <a:ext uri="{FF2B5EF4-FFF2-40B4-BE49-F238E27FC236}">
                <a16:creationId xmlns:a16="http://schemas.microsoft.com/office/drawing/2014/main" id="{415C32D9-D2DB-274F-861A-A194AD2A6CFF}"/>
              </a:ext>
            </a:extLst>
          </p:cNvPr>
          <p:cNvSpPr/>
          <p:nvPr/>
        </p:nvSpPr>
        <p:spPr>
          <a:xfrm>
            <a:off x="1979574" y="5103487"/>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54" name="Pijl links 53">
            <a:extLst>
              <a:ext uri="{FF2B5EF4-FFF2-40B4-BE49-F238E27FC236}">
                <a16:creationId xmlns:a16="http://schemas.microsoft.com/office/drawing/2014/main" id="{60502B4F-C176-4344-9F4D-556FE7B7B11E}"/>
              </a:ext>
            </a:extLst>
          </p:cNvPr>
          <p:cNvSpPr/>
          <p:nvPr/>
        </p:nvSpPr>
        <p:spPr>
          <a:xfrm>
            <a:off x="9404780" y="5072100"/>
            <a:ext cx="990342" cy="492791"/>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cxnSp>
        <p:nvCxnSpPr>
          <p:cNvPr id="55" name="Rechte verbindingslijn 54">
            <a:extLst>
              <a:ext uri="{FF2B5EF4-FFF2-40B4-BE49-F238E27FC236}">
                <a16:creationId xmlns:a16="http://schemas.microsoft.com/office/drawing/2014/main" id="{243AFC83-1300-BA49-A305-732FCFAAD512}"/>
              </a:ext>
            </a:extLst>
          </p:cNvPr>
          <p:cNvCxnSpPr>
            <a:cxnSpLocks/>
            <a:stCxn id="37" idx="2"/>
            <a:endCxn id="52" idx="1"/>
          </p:cNvCxnSpPr>
          <p:nvPr/>
        </p:nvCxnSpPr>
        <p:spPr>
          <a:xfrm flipH="1">
            <a:off x="3558699" y="3738184"/>
            <a:ext cx="1934897" cy="1156123"/>
          </a:xfrm>
          <a:prstGeom prst="line">
            <a:avLst/>
          </a:prstGeom>
          <a:ln>
            <a:solidFill>
              <a:srgbClr val="1D71B9"/>
            </a:solidFill>
            <a:prstDash val="dash"/>
          </a:ln>
        </p:spPr>
        <p:style>
          <a:lnRef idx="2">
            <a:schemeClr val="accent1"/>
          </a:lnRef>
          <a:fillRef idx="0">
            <a:schemeClr val="accent1"/>
          </a:fillRef>
          <a:effectRef idx="1">
            <a:schemeClr val="accent1"/>
          </a:effectRef>
          <a:fontRef idx="minor">
            <a:schemeClr val="tx1"/>
          </a:fontRef>
        </p:style>
      </p:cxnSp>
      <p:cxnSp>
        <p:nvCxnSpPr>
          <p:cNvPr id="59" name="Rechte verbindingslijn 58">
            <a:extLst>
              <a:ext uri="{FF2B5EF4-FFF2-40B4-BE49-F238E27FC236}">
                <a16:creationId xmlns:a16="http://schemas.microsoft.com/office/drawing/2014/main" id="{D6B9FC8A-A028-154D-BD47-834E32A32378}"/>
              </a:ext>
            </a:extLst>
          </p:cNvPr>
          <p:cNvCxnSpPr>
            <a:cxnSpLocks/>
            <a:stCxn id="52" idx="7"/>
            <a:endCxn id="37" idx="6"/>
          </p:cNvCxnSpPr>
          <p:nvPr/>
        </p:nvCxnSpPr>
        <p:spPr>
          <a:xfrm flipH="1" flipV="1">
            <a:off x="6812601" y="3738184"/>
            <a:ext cx="1979886" cy="1156123"/>
          </a:xfrm>
          <a:prstGeom prst="line">
            <a:avLst/>
          </a:prstGeom>
          <a:ln>
            <a:solidFill>
              <a:srgbClr val="1D71B9"/>
            </a:solidFill>
            <a:prstDash val="dash"/>
          </a:ln>
        </p:spPr>
        <p:style>
          <a:lnRef idx="2">
            <a:schemeClr val="accent1"/>
          </a:lnRef>
          <a:fillRef idx="0">
            <a:schemeClr val="accent1"/>
          </a:fillRef>
          <a:effectRef idx="1">
            <a:schemeClr val="accent1"/>
          </a:effectRef>
          <a:fontRef idx="minor">
            <a:schemeClr val="tx1"/>
          </a:fontRef>
        </p:style>
      </p:cxnSp>
      <p:sp>
        <p:nvSpPr>
          <p:cNvPr id="62" name="Rechthoek 61">
            <a:extLst>
              <a:ext uri="{FF2B5EF4-FFF2-40B4-BE49-F238E27FC236}">
                <a16:creationId xmlns:a16="http://schemas.microsoft.com/office/drawing/2014/main" id="{8B78D4B2-6D7F-2649-B8E9-FA718A36B6D1}"/>
              </a:ext>
            </a:extLst>
          </p:cNvPr>
          <p:cNvSpPr/>
          <p:nvPr/>
        </p:nvSpPr>
        <p:spPr>
          <a:xfrm>
            <a:off x="-46354" y="5081526"/>
            <a:ext cx="2122272" cy="523084"/>
          </a:xfrm>
          <a:prstGeom prst="rect">
            <a:avLst/>
          </a:prstGeom>
        </p:spPr>
        <p:txBody>
          <a:bodyPr wrap="none">
            <a:spAutoFit/>
          </a:bodyPr>
          <a:lstStyle/>
          <a:p>
            <a:pPr algn="ctr"/>
            <a:r>
              <a:rPr lang="nl-NL" sz="1400" dirty="0">
                <a:solidFill>
                  <a:srgbClr val="1D71B9"/>
                </a:solidFill>
              </a:rPr>
              <a:t>glucose (&gt; 90 mg/100 ml), </a:t>
            </a:r>
          </a:p>
          <a:p>
            <a:pPr algn="ctr"/>
            <a:r>
              <a:rPr lang="nl-NL" sz="1400" dirty="0">
                <a:solidFill>
                  <a:srgbClr val="1D71B9"/>
                </a:solidFill>
              </a:rPr>
              <a:t>aminozuren</a:t>
            </a:r>
          </a:p>
        </p:txBody>
      </p:sp>
      <p:sp>
        <p:nvSpPr>
          <p:cNvPr id="63" name="Ovaal 62">
            <a:extLst>
              <a:ext uri="{FF2B5EF4-FFF2-40B4-BE49-F238E27FC236}">
                <a16:creationId xmlns:a16="http://schemas.microsoft.com/office/drawing/2014/main" id="{FB0640FB-1C17-CD41-8578-4B9B09DF78E9}"/>
              </a:ext>
            </a:extLst>
          </p:cNvPr>
          <p:cNvSpPr/>
          <p:nvPr/>
        </p:nvSpPr>
        <p:spPr>
          <a:xfrm>
            <a:off x="3089926" y="4984167"/>
            <a:ext cx="990342" cy="313224"/>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celkern</a:t>
            </a:r>
          </a:p>
        </p:txBody>
      </p:sp>
      <p:sp>
        <p:nvSpPr>
          <p:cNvPr id="64" name="Ovaal 63">
            <a:extLst>
              <a:ext uri="{FF2B5EF4-FFF2-40B4-BE49-F238E27FC236}">
                <a16:creationId xmlns:a16="http://schemas.microsoft.com/office/drawing/2014/main" id="{ED427EBB-11DA-8D49-995C-565520B01642}"/>
              </a:ext>
            </a:extLst>
          </p:cNvPr>
          <p:cNvSpPr/>
          <p:nvPr/>
        </p:nvSpPr>
        <p:spPr>
          <a:xfrm>
            <a:off x="4176098" y="4880138"/>
            <a:ext cx="1319005" cy="313224"/>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ribosomen</a:t>
            </a:r>
          </a:p>
        </p:txBody>
      </p:sp>
      <p:sp>
        <p:nvSpPr>
          <p:cNvPr id="65" name="Ovaal 64">
            <a:extLst>
              <a:ext uri="{FF2B5EF4-FFF2-40B4-BE49-F238E27FC236}">
                <a16:creationId xmlns:a16="http://schemas.microsoft.com/office/drawing/2014/main" id="{3D39F935-014F-624F-97FD-5514D21D09B9}"/>
              </a:ext>
            </a:extLst>
          </p:cNvPr>
          <p:cNvSpPr/>
          <p:nvPr/>
        </p:nvSpPr>
        <p:spPr>
          <a:xfrm>
            <a:off x="5733193" y="4748610"/>
            <a:ext cx="1757323"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err="1"/>
              <a:t>endoplasmatisch</a:t>
            </a:r>
            <a:r>
              <a:rPr lang="nl-NL" sz="1200" dirty="0"/>
              <a:t> reticulum</a:t>
            </a:r>
          </a:p>
        </p:txBody>
      </p:sp>
      <p:sp>
        <p:nvSpPr>
          <p:cNvPr id="66" name="Ovaal 65">
            <a:extLst>
              <a:ext uri="{FF2B5EF4-FFF2-40B4-BE49-F238E27FC236}">
                <a16:creationId xmlns:a16="http://schemas.microsoft.com/office/drawing/2014/main" id="{D1F8B440-E47C-B84E-8D0C-F514C2DF3C2F}"/>
              </a:ext>
            </a:extLst>
          </p:cNvPr>
          <p:cNvSpPr/>
          <p:nvPr/>
        </p:nvSpPr>
        <p:spPr>
          <a:xfrm>
            <a:off x="7574622" y="4916162"/>
            <a:ext cx="1439612" cy="396137"/>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err="1"/>
              <a:t>Golgi</a:t>
            </a:r>
            <a:r>
              <a:rPr lang="nl-NL" sz="1200" dirty="0"/>
              <a:t>-systeem</a:t>
            </a:r>
          </a:p>
        </p:txBody>
      </p:sp>
      <p:sp>
        <p:nvSpPr>
          <p:cNvPr id="67" name="Ovaal 66">
            <a:extLst>
              <a:ext uri="{FF2B5EF4-FFF2-40B4-BE49-F238E27FC236}">
                <a16:creationId xmlns:a16="http://schemas.microsoft.com/office/drawing/2014/main" id="{947EA255-810C-7348-B86F-5F5CF2CCC557}"/>
              </a:ext>
            </a:extLst>
          </p:cNvPr>
          <p:cNvSpPr/>
          <p:nvPr/>
        </p:nvSpPr>
        <p:spPr>
          <a:xfrm>
            <a:off x="7574622" y="5439665"/>
            <a:ext cx="1319005" cy="313224"/>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insuline</a:t>
            </a:r>
          </a:p>
        </p:txBody>
      </p:sp>
      <p:cxnSp>
        <p:nvCxnSpPr>
          <p:cNvPr id="69" name="Rechte verbindingslijn met pijl 68">
            <a:extLst>
              <a:ext uri="{FF2B5EF4-FFF2-40B4-BE49-F238E27FC236}">
                <a16:creationId xmlns:a16="http://schemas.microsoft.com/office/drawing/2014/main" id="{A7C54D1A-8EFB-A54A-A267-9E60E9DD2858}"/>
              </a:ext>
            </a:extLst>
          </p:cNvPr>
          <p:cNvCxnSpPr>
            <a:stCxn id="63" idx="6"/>
            <a:endCxn id="64" idx="2"/>
          </p:cNvCxnSpPr>
          <p:nvPr/>
        </p:nvCxnSpPr>
        <p:spPr>
          <a:xfrm flipV="1">
            <a:off x="4080269" y="5036751"/>
            <a:ext cx="95829" cy="104029"/>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70" name="Rechte verbindingslijn met pijl 69">
            <a:extLst>
              <a:ext uri="{FF2B5EF4-FFF2-40B4-BE49-F238E27FC236}">
                <a16:creationId xmlns:a16="http://schemas.microsoft.com/office/drawing/2014/main" id="{053086ED-6000-0F47-9C67-7AF13BFDE58B}"/>
              </a:ext>
            </a:extLst>
          </p:cNvPr>
          <p:cNvCxnSpPr>
            <a:cxnSpLocks/>
            <a:stCxn id="64" idx="6"/>
            <a:endCxn id="65" idx="2"/>
          </p:cNvCxnSpPr>
          <p:nvPr/>
        </p:nvCxnSpPr>
        <p:spPr>
          <a:xfrm flipV="1">
            <a:off x="5495103" y="4985969"/>
            <a:ext cx="238089" cy="50782"/>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73" name="Rechte verbindingslijn met pijl 72">
            <a:extLst>
              <a:ext uri="{FF2B5EF4-FFF2-40B4-BE49-F238E27FC236}">
                <a16:creationId xmlns:a16="http://schemas.microsoft.com/office/drawing/2014/main" id="{80D0B24D-9EA2-BC43-8762-D7B2B9FDAA36}"/>
              </a:ext>
            </a:extLst>
          </p:cNvPr>
          <p:cNvCxnSpPr>
            <a:cxnSpLocks/>
            <a:stCxn id="65" idx="6"/>
            <a:endCxn id="66" idx="2"/>
          </p:cNvCxnSpPr>
          <p:nvPr/>
        </p:nvCxnSpPr>
        <p:spPr>
          <a:xfrm>
            <a:off x="7490516" y="4985969"/>
            <a:ext cx="84107" cy="128261"/>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76" name="Rechte verbindingslijn met pijl 75">
            <a:extLst>
              <a:ext uri="{FF2B5EF4-FFF2-40B4-BE49-F238E27FC236}">
                <a16:creationId xmlns:a16="http://schemas.microsoft.com/office/drawing/2014/main" id="{3F0E726B-FB58-DB4F-8B37-A4BE9D02945F}"/>
              </a:ext>
            </a:extLst>
          </p:cNvPr>
          <p:cNvCxnSpPr>
            <a:cxnSpLocks/>
            <a:stCxn id="66" idx="4"/>
            <a:endCxn id="67" idx="0"/>
          </p:cNvCxnSpPr>
          <p:nvPr/>
        </p:nvCxnSpPr>
        <p:spPr>
          <a:xfrm flipH="1">
            <a:off x="8234124" y="5312298"/>
            <a:ext cx="60304" cy="127367"/>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80" name="Rechte verbindingslijn met pijl 79">
            <a:extLst>
              <a:ext uri="{FF2B5EF4-FFF2-40B4-BE49-F238E27FC236}">
                <a16:creationId xmlns:a16="http://schemas.microsoft.com/office/drawing/2014/main" id="{6A782389-A28E-4146-B644-397FD69E677B}"/>
              </a:ext>
            </a:extLst>
          </p:cNvPr>
          <p:cNvCxnSpPr>
            <a:stCxn id="67" idx="6"/>
            <a:endCxn id="54" idx="1"/>
          </p:cNvCxnSpPr>
          <p:nvPr/>
        </p:nvCxnSpPr>
        <p:spPr>
          <a:xfrm flipV="1">
            <a:off x="8893626" y="5318495"/>
            <a:ext cx="511154" cy="277782"/>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Rechte verbindingslijn met pijl 81">
            <a:extLst>
              <a:ext uri="{FF2B5EF4-FFF2-40B4-BE49-F238E27FC236}">
                <a16:creationId xmlns:a16="http://schemas.microsoft.com/office/drawing/2014/main" id="{BD6DDA1A-2275-734E-82D1-8629FC00BC14}"/>
              </a:ext>
            </a:extLst>
          </p:cNvPr>
          <p:cNvCxnSpPr>
            <a:stCxn id="53" idx="3"/>
            <a:endCxn id="63" idx="2"/>
          </p:cNvCxnSpPr>
          <p:nvPr/>
        </p:nvCxnSpPr>
        <p:spPr>
          <a:xfrm flipV="1">
            <a:off x="2969917" y="5140780"/>
            <a:ext cx="120010" cy="209103"/>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84" name="Rechte verbindingslijn met pijl 83">
            <a:extLst>
              <a:ext uri="{FF2B5EF4-FFF2-40B4-BE49-F238E27FC236}">
                <a16:creationId xmlns:a16="http://schemas.microsoft.com/office/drawing/2014/main" id="{1D56F165-FC9B-B542-8CB0-BC470FA75A47}"/>
              </a:ext>
            </a:extLst>
          </p:cNvPr>
          <p:cNvCxnSpPr>
            <a:stCxn id="53" idx="3"/>
            <a:endCxn id="67" idx="2"/>
          </p:cNvCxnSpPr>
          <p:nvPr/>
        </p:nvCxnSpPr>
        <p:spPr>
          <a:xfrm>
            <a:off x="2969917" y="5349883"/>
            <a:ext cx="4604705" cy="246395"/>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sp>
        <p:nvSpPr>
          <p:cNvPr id="85" name="Rechthoek 84">
            <a:extLst>
              <a:ext uri="{FF2B5EF4-FFF2-40B4-BE49-F238E27FC236}">
                <a16:creationId xmlns:a16="http://schemas.microsoft.com/office/drawing/2014/main" id="{8CDA8243-1DF7-1443-820B-61AFDEAB91F9}"/>
              </a:ext>
            </a:extLst>
          </p:cNvPr>
          <p:cNvSpPr/>
          <p:nvPr/>
        </p:nvSpPr>
        <p:spPr>
          <a:xfrm>
            <a:off x="10409886" y="5115272"/>
            <a:ext cx="913795" cy="369236"/>
          </a:xfrm>
          <a:prstGeom prst="rect">
            <a:avLst/>
          </a:prstGeom>
        </p:spPr>
        <p:txBody>
          <a:bodyPr wrap="none">
            <a:spAutoFit/>
          </a:bodyPr>
          <a:lstStyle/>
          <a:p>
            <a:pPr algn="ctr"/>
            <a:r>
              <a:rPr lang="nl-NL" sz="1799" dirty="0">
                <a:solidFill>
                  <a:srgbClr val="1D71B9"/>
                </a:solidFill>
              </a:rPr>
              <a:t>insuline</a:t>
            </a:r>
          </a:p>
        </p:txBody>
      </p:sp>
      <p:sp>
        <p:nvSpPr>
          <p:cNvPr id="89" name="Ovaal 88">
            <a:extLst>
              <a:ext uri="{FF2B5EF4-FFF2-40B4-BE49-F238E27FC236}">
                <a16:creationId xmlns:a16="http://schemas.microsoft.com/office/drawing/2014/main" id="{61944DF1-21FE-FD44-80EE-CC81DAAF0515}"/>
              </a:ext>
            </a:extLst>
          </p:cNvPr>
          <p:cNvSpPr/>
          <p:nvPr/>
        </p:nvSpPr>
        <p:spPr>
          <a:xfrm>
            <a:off x="7030725" y="1708677"/>
            <a:ext cx="1542648" cy="42716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bloed</a:t>
            </a:r>
          </a:p>
        </p:txBody>
      </p:sp>
      <p:cxnSp>
        <p:nvCxnSpPr>
          <p:cNvPr id="90" name="Rechte verbindingslijn met pijl 89">
            <a:extLst>
              <a:ext uri="{FF2B5EF4-FFF2-40B4-BE49-F238E27FC236}">
                <a16:creationId xmlns:a16="http://schemas.microsoft.com/office/drawing/2014/main" id="{90C5D960-8D91-5244-A630-15F29F7F7998}"/>
              </a:ext>
            </a:extLst>
          </p:cNvPr>
          <p:cNvCxnSpPr>
            <a:cxnSpLocks/>
            <a:stCxn id="6" idx="6"/>
            <a:endCxn id="68" idx="2"/>
          </p:cNvCxnSpPr>
          <p:nvPr/>
        </p:nvCxnSpPr>
        <p:spPr>
          <a:xfrm flipV="1">
            <a:off x="6369953" y="1443550"/>
            <a:ext cx="385157" cy="1051"/>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94" name="Rechte verbindingslijn met pijl 93">
            <a:extLst>
              <a:ext uri="{FF2B5EF4-FFF2-40B4-BE49-F238E27FC236}">
                <a16:creationId xmlns:a16="http://schemas.microsoft.com/office/drawing/2014/main" id="{328FB741-6D40-A847-A003-16FD7B3E951C}"/>
              </a:ext>
            </a:extLst>
          </p:cNvPr>
          <p:cNvCxnSpPr>
            <a:cxnSpLocks/>
            <a:stCxn id="7" idx="6"/>
            <a:endCxn id="89" idx="4"/>
          </p:cNvCxnSpPr>
          <p:nvPr/>
        </p:nvCxnSpPr>
        <p:spPr>
          <a:xfrm flipV="1">
            <a:off x="6729283" y="2135845"/>
            <a:ext cx="1072767" cy="31432"/>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97" name="Rechte verbindingslijn met pijl 96">
            <a:extLst>
              <a:ext uri="{FF2B5EF4-FFF2-40B4-BE49-F238E27FC236}">
                <a16:creationId xmlns:a16="http://schemas.microsoft.com/office/drawing/2014/main" id="{070BAD8C-B8F6-2246-B7A2-421A57F6164C}"/>
              </a:ext>
            </a:extLst>
          </p:cNvPr>
          <p:cNvCxnSpPr>
            <a:cxnSpLocks/>
            <a:stCxn id="5" idx="5"/>
            <a:endCxn id="89" idx="2"/>
          </p:cNvCxnSpPr>
          <p:nvPr/>
        </p:nvCxnSpPr>
        <p:spPr>
          <a:xfrm>
            <a:off x="4857715" y="1887593"/>
            <a:ext cx="2173011" cy="34668"/>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17" name="Rechthoek 16">
            <a:extLst>
              <a:ext uri="{FF2B5EF4-FFF2-40B4-BE49-F238E27FC236}">
                <a16:creationId xmlns:a16="http://schemas.microsoft.com/office/drawing/2014/main" id="{78692DD5-DE72-C94A-AA94-89DE91891F2A}"/>
              </a:ext>
            </a:extLst>
          </p:cNvPr>
          <p:cNvSpPr/>
          <p:nvPr/>
        </p:nvSpPr>
        <p:spPr>
          <a:xfrm>
            <a:off x="8810413" y="3849837"/>
            <a:ext cx="831037" cy="369236"/>
          </a:xfrm>
          <a:prstGeom prst="rect">
            <a:avLst/>
          </a:prstGeom>
        </p:spPr>
        <p:txBody>
          <a:bodyPr wrap="none">
            <a:spAutoFit/>
          </a:bodyPr>
          <a:lstStyle/>
          <a:p>
            <a:pPr algn="ctr"/>
            <a:r>
              <a:rPr lang="nl-NL" sz="1799" dirty="0">
                <a:solidFill>
                  <a:srgbClr val="1D71B9"/>
                </a:solidFill>
              </a:rPr>
              <a:t>orgaan</a:t>
            </a:r>
          </a:p>
        </p:txBody>
      </p:sp>
      <p:sp>
        <p:nvSpPr>
          <p:cNvPr id="18" name="Rechthoek 17">
            <a:extLst>
              <a:ext uri="{FF2B5EF4-FFF2-40B4-BE49-F238E27FC236}">
                <a16:creationId xmlns:a16="http://schemas.microsoft.com/office/drawing/2014/main" id="{EF6B0760-991B-2D4E-BE69-A24D4CBE2E9B}"/>
              </a:ext>
            </a:extLst>
          </p:cNvPr>
          <p:cNvSpPr/>
          <p:nvPr/>
        </p:nvSpPr>
        <p:spPr>
          <a:xfrm>
            <a:off x="9167055" y="5793435"/>
            <a:ext cx="450648" cy="369236"/>
          </a:xfrm>
          <a:prstGeom prst="rect">
            <a:avLst/>
          </a:prstGeom>
        </p:spPr>
        <p:txBody>
          <a:bodyPr wrap="none">
            <a:spAutoFit/>
          </a:bodyPr>
          <a:lstStyle/>
          <a:p>
            <a:pPr algn="ctr"/>
            <a:r>
              <a:rPr lang="nl-NL" sz="1799" dirty="0">
                <a:solidFill>
                  <a:srgbClr val="1D71B9"/>
                </a:solidFill>
              </a:rPr>
              <a:t>cel</a:t>
            </a:r>
          </a:p>
        </p:txBody>
      </p:sp>
      <p:cxnSp>
        <p:nvCxnSpPr>
          <p:cNvPr id="21" name="Kromme verbindingslijn 20">
            <a:extLst>
              <a:ext uri="{FF2B5EF4-FFF2-40B4-BE49-F238E27FC236}">
                <a16:creationId xmlns:a16="http://schemas.microsoft.com/office/drawing/2014/main" id="{7335F7C7-2E5B-2547-AACC-5F66D44860C4}"/>
              </a:ext>
            </a:extLst>
          </p:cNvPr>
          <p:cNvCxnSpPr>
            <a:cxnSpLocks/>
            <a:stCxn id="85" idx="3"/>
            <a:endCxn id="6" idx="7"/>
          </p:cNvCxnSpPr>
          <p:nvPr/>
        </p:nvCxnSpPr>
        <p:spPr>
          <a:xfrm flipH="1" flipV="1">
            <a:off x="6217165" y="1293574"/>
            <a:ext cx="5106515" cy="4006317"/>
          </a:xfrm>
          <a:prstGeom prst="curvedConnector4">
            <a:avLst>
              <a:gd name="adj1" fmla="val -4475"/>
              <a:gd name="adj2" fmla="val 107266"/>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Ovaal 67">
            <a:extLst>
              <a:ext uri="{FF2B5EF4-FFF2-40B4-BE49-F238E27FC236}">
                <a16:creationId xmlns:a16="http://schemas.microsoft.com/office/drawing/2014/main" id="{2C11EB05-293A-5040-92D5-6D01DA8786EA}"/>
              </a:ext>
            </a:extLst>
          </p:cNvPr>
          <p:cNvSpPr/>
          <p:nvPr/>
        </p:nvSpPr>
        <p:spPr>
          <a:xfrm>
            <a:off x="6755110" y="1229965"/>
            <a:ext cx="997423" cy="42716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lever </a:t>
            </a:r>
          </a:p>
        </p:txBody>
      </p:sp>
      <p:cxnSp>
        <p:nvCxnSpPr>
          <p:cNvPr id="74" name="Rechte verbindingslijn met pijl 73">
            <a:extLst>
              <a:ext uri="{FF2B5EF4-FFF2-40B4-BE49-F238E27FC236}">
                <a16:creationId xmlns:a16="http://schemas.microsoft.com/office/drawing/2014/main" id="{6CE065CC-4F26-1847-B27B-34C9D9CA9EC7}"/>
              </a:ext>
            </a:extLst>
          </p:cNvPr>
          <p:cNvCxnSpPr>
            <a:cxnSpLocks/>
            <a:stCxn id="68" idx="5"/>
            <a:endCxn id="89" idx="0"/>
          </p:cNvCxnSpPr>
          <p:nvPr/>
        </p:nvCxnSpPr>
        <p:spPr>
          <a:xfrm>
            <a:off x="7606464" y="1594575"/>
            <a:ext cx="195586" cy="114102"/>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77" name="Rechte verbindingslijn met pijl 76">
            <a:extLst>
              <a:ext uri="{FF2B5EF4-FFF2-40B4-BE49-F238E27FC236}">
                <a16:creationId xmlns:a16="http://schemas.microsoft.com/office/drawing/2014/main" id="{669645BE-0B0D-CE49-8663-54687CD9BDA2}"/>
              </a:ext>
            </a:extLst>
          </p:cNvPr>
          <p:cNvCxnSpPr>
            <a:cxnSpLocks/>
            <a:stCxn id="5" idx="6"/>
            <a:endCxn id="68" idx="3"/>
          </p:cNvCxnSpPr>
          <p:nvPr/>
        </p:nvCxnSpPr>
        <p:spPr>
          <a:xfrm flipV="1">
            <a:off x="5083630" y="1594575"/>
            <a:ext cx="1817548" cy="109524"/>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7" name="Kromme verbindingslijn 56">
            <a:extLst>
              <a:ext uri="{FF2B5EF4-FFF2-40B4-BE49-F238E27FC236}">
                <a16:creationId xmlns:a16="http://schemas.microsoft.com/office/drawing/2014/main" id="{E24C3DEE-AB55-7B43-A030-A8BF4FC41F57}"/>
              </a:ext>
            </a:extLst>
          </p:cNvPr>
          <p:cNvCxnSpPr>
            <a:cxnSpLocks/>
          </p:cNvCxnSpPr>
          <p:nvPr/>
        </p:nvCxnSpPr>
        <p:spPr>
          <a:xfrm rot="10800000" flipV="1">
            <a:off x="7532571" y="1007376"/>
            <a:ext cx="701554" cy="246015"/>
          </a:xfrm>
          <a:prstGeom prst="curvedConnector3">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sp>
        <p:nvSpPr>
          <p:cNvPr id="83" name="Ovaal 82">
            <a:extLst>
              <a:ext uri="{FF2B5EF4-FFF2-40B4-BE49-F238E27FC236}">
                <a16:creationId xmlns:a16="http://schemas.microsoft.com/office/drawing/2014/main" id="{9D51E531-8BBA-8541-87E7-8B55FA81F5AE}"/>
              </a:ext>
            </a:extLst>
          </p:cNvPr>
          <p:cNvSpPr/>
          <p:nvPr/>
        </p:nvSpPr>
        <p:spPr>
          <a:xfrm>
            <a:off x="4365182" y="5510259"/>
            <a:ext cx="1592777" cy="313224"/>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mitochondriën</a:t>
            </a:r>
          </a:p>
        </p:txBody>
      </p:sp>
      <p:cxnSp>
        <p:nvCxnSpPr>
          <p:cNvPr id="86" name="Rechte verbindingslijn met pijl 85">
            <a:extLst>
              <a:ext uri="{FF2B5EF4-FFF2-40B4-BE49-F238E27FC236}">
                <a16:creationId xmlns:a16="http://schemas.microsoft.com/office/drawing/2014/main" id="{CC56BE48-CC93-1F4A-8DAA-9DA5363C73B4}"/>
              </a:ext>
            </a:extLst>
          </p:cNvPr>
          <p:cNvCxnSpPr>
            <a:cxnSpLocks/>
            <a:stCxn id="83" idx="1"/>
            <a:endCxn id="64" idx="4"/>
          </p:cNvCxnSpPr>
          <p:nvPr/>
        </p:nvCxnSpPr>
        <p:spPr>
          <a:xfrm flipV="1">
            <a:off x="4598440" y="5193362"/>
            <a:ext cx="237161" cy="362768"/>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75" name="Rechte verbindingslijn met pijl 74">
            <a:extLst>
              <a:ext uri="{FF2B5EF4-FFF2-40B4-BE49-F238E27FC236}">
                <a16:creationId xmlns:a16="http://schemas.microsoft.com/office/drawing/2014/main" id="{3E1D4897-3E09-E44F-A0DC-055E8CC429D9}"/>
              </a:ext>
            </a:extLst>
          </p:cNvPr>
          <p:cNvCxnSpPr>
            <a:stCxn id="53" idx="3"/>
            <a:endCxn id="83" idx="2"/>
          </p:cNvCxnSpPr>
          <p:nvPr/>
        </p:nvCxnSpPr>
        <p:spPr>
          <a:xfrm>
            <a:off x="2969917" y="5349883"/>
            <a:ext cx="1395265" cy="316989"/>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91" name="Rechte verbindingslijn met pijl 90">
            <a:extLst>
              <a:ext uri="{FF2B5EF4-FFF2-40B4-BE49-F238E27FC236}">
                <a16:creationId xmlns:a16="http://schemas.microsoft.com/office/drawing/2014/main" id="{AE38185B-9EA7-144F-89B0-A674F91E3C07}"/>
              </a:ext>
            </a:extLst>
          </p:cNvPr>
          <p:cNvCxnSpPr>
            <a:cxnSpLocks/>
            <a:stCxn id="83" idx="7"/>
            <a:endCxn id="65" idx="3"/>
          </p:cNvCxnSpPr>
          <p:nvPr/>
        </p:nvCxnSpPr>
        <p:spPr>
          <a:xfrm flipV="1">
            <a:off x="5724701" y="5153808"/>
            <a:ext cx="265844" cy="402323"/>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Rechte verbindingslijn met pijl 91">
            <a:extLst>
              <a:ext uri="{FF2B5EF4-FFF2-40B4-BE49-F238E27FC236}">
                <a16:creationId xmlns:a16="http://schemas.microsoft.com/office/drawing/2014/main" id="{6AE64239-7ED4-1345-8563-B1F864754077}"/>
              </a:ext>
            </a:extLst>
          </p:cNvPr>
          <p:cNvCxnSpPr>
            <a:cxnSpLocks/>
            <a:stCxn id="83" idx="6"/>
            <a:endCxn id="66" idx="3"/>
          </p:cNvCxnSpPr>
          <p:nvPr/>
        </p:nvCxnSpPr>
        <p:spPr>
          <a:xfrm flipV="1">
            <a:off x="5957960" y="5254285"/>
            <a:ext cx="1827489" cy="412587"/>
          </a:xfrm>
          <a:prstGeom prst="straightConnector1">
            <a:avLst/>
          </a:prstGeom>
          <a:ln>
            <a:solidFill>
              <a:srgbClr val="1D71B9"/>
            </a:solidFill>
            <a:tailEnd type="triangle"/>
          </a:ln>
        </p:spPr>
        <p:style>
          <a:lnRef idx="1">
            <a:schemeClr val="accent1"/>
          </a:lnRef>
          <a:fillRef idx="0">
            <a:schemeClr val="accent1"/>
          </a:fillRef>
          <a:effectRef idx="0">
            <a:schemeClr val="accent1"/>
          </a:effectRef>
          <a:fontRef idx="minor">
            <a:schemeClr val="tx1"/>
          </a:fontRef>
        </p:style>
      </p:cxnSp>
      <p:sp>
        <p:nvSpPr>
          <p:cNvPr id="71" name="Ovaal 70">
            <a:extLst>
              <a:ext uri="{FF2B5EF4-FFF2-40B4-BE49-F238E27FC236}">
                <a16:creationId xmlns:a16="http://schemas.microsoft.com/office/drawing/2014/main" id="{72BFA811-34B5-E242-B7BA-3A20EB39A607}"/>
              </a:ext>
            </a:extLst>
          </p:cNvPr>
          <p:cNvSpPr/>
          <p:nvPr/>
        </p:nvSpPr>
        <p:spPr>
          <a:xfrm>
            <a:off x="7413482" y="3237718"/>
            <a:ext cx="1319005"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Delta cellen</a:t>
            </a:r>
          </a:p>
        </p:txBody>
      </p:sp>
      <p:sp>
        <p:nvSpPr>
          <p:cNvPr id="72" name="Ovaal 71">
            <a:extLst>
              <a:ext uri="{FF2B5EF4-FFF2-40B4-BE49-F238E27FC236}">
                <a16:creationId xmlns:a16="http://schemas.microsoft.com/office/drawing/2014/main" id="{47675AEE-E88A-AC42-8B80-CA6EA1C9BE3A}"/>
              </a:ext>
            </a:extLst>
          </p:cNvPr>
          <p:cNvSpPr/>
          <p:nvPr/>
        </p:nvSpPr>
        <p:spPr>
          <a:xfrm>
            <a:off x="4514090" y="2880884"/>
            <a:ext cx="2786082" cy="474718"/>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alvleessap producerende cellen</a:t>
            </a:r>
          </a:p>
        </p:txBody>
      </p:sp>
      <p:cxnSp>
        <p:nvCxnSpPr>
          <p:cNvPr id="78" name="Rechte verbindingslijn met pijl 77">
            <a:extLst>
              <a:ext uri="{FF2B5EF4-FFF2-40B4-BE49-F238E27FC236}">
                <a16:creationId xmlns:a16="http://schemas.microsoft.com/office/drawing/2014/main" id="{0930B074-0300-614E-8AE2-9F4B5F183BCC}"/>
              </a:ext>
            </a:extLst>
          </p:cNvPr>
          <p:cNvCxnSpPr>
            <a:cxnSpLocks/>
            <a:stCxn id="6" idx="5"/>
            <a:endCxn id="89" idx="2"/>
          </p:cNvCxnSpPr>
          <p:nvPr/>
        </p:nvCxnSpPr>
        <p:spPr>
          <a:xfrm>
            <a:off x="6217163" y="1595627"/>
            <a:ext cx="813562" cy="326634"/>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27" name="Rechthoek 26">
            <a:extLst>
              <a:ext uri="{FF2B5EF4-FFF2-40B4-BE49-F238E27FC236}">
                <a16:creationId xmlns:a16="http://schemas.microsoft.com/office/drawing/2014/main" id="{BD1E53B4-3A68-5F4F-BBC3-4F51A47B62BD}"/>
              </a:ext>
            </a:extLst>
          </p:cNvPr>
          <p:cNvSpPr/>
          <p:nvPr/>
        </p:nvSpPr>
        <p:spPr>
          <a:xfrm>
            <a:off x="6170151" y="1653564"/>
            <a:ext cx="489236" cy="276999"/>
          </a:xfrm>
          <a:prstGeom prst="rect">
            <a:avLst/>
          </a:prstGeom>
        </p:spPr>
        <p:txBody>
          <a:bodyPr wrap="none">
            <a:spAutoFit/>
          </a:bodyPr>
          <a:lstStyle/>
          <a:p>
            <a:r>
              <a:rPr lang="nl-NL" sz="1200" i="1" dirty="0">
                <a:solidFill>
                  <a:srgbClr val="1D71B9"/>
                </a:solidFill>
              </a:rPr>
              <a:t>1 + 2</a:t>
            </a:r>
          </a:p>
        </p:txBody>
      </p:sp>
      <p:sp>
        <p:nvSpPr>
          <p:cNvPr id="28" name="Rechthoek 27">
            <a:extLst>
              <a:ext uri="{FF2B5EF4-FFF2-40B4-BE49-F238E27FC236}">
                <a16:creationId xmlns:a16="http://schemas.microsoft.com/office/drawing/2014/main" id="{CE3978CF-4263-844C-A3BF-97EFA4AD42AE}"/>
              </a:ext>
            </a:extLst>
          </p:cNvPr>
          <p:cNvSpPr/>
          <p:nvPr/>
        </p:nvSpPr>
        <p:spPr>
          <a:xfrm>
            <a:off x="7709507" y="1380111"/>
            <a:ext cx="537327" cy="307777"/>
          </a:xfrm>
          <a:prstGeom prst="rect">
            <a:avLst/>
          </a:prstGeom>
        </p:spPr>
        <p:txBody>
          <a:bodyPr wrap="none">
            <a:spAutoFit/>
          </a:bodyPr>
          <a:lstStyle/>
          <a:p>
            <a:r>
              <a:rPr lang="nl-NL" sz="1400" i="1" dirty="0">
                <a:solidFill>
                  <a:srgbClr val="1D71B9"/>
                </a:solidFill>
              </a:rPr>
              <a:t>1 + 2</a:t>
            </a:r>
          </a:p>
        </p:txBody>
      </p:sp>
      <p:sp>
        <p:nvSpPr>
          <p:cNvPr id="29" name="Tekstvak 28">
            <a:extLst>
              <a:ext uri="{FF2B5EF4-FFF2-40B4-BE49-F238E27FC236}">
                <a16:creationId xmlns:a16="http://schemas.microsoft.com/office/drawing/2014/main" id="{DC430B9B-11D4-5E4D-914E-AB7482C6E31E}"/>
              </a:ext>
            </a:extLst>
          </p:cNvPr>
          <p:cNvSpPr txBox="1"/>
          <p:nvPr/>
        </p:nvSpPr>
        <p:spPr>
          <a:xfrm>
            <a:off x="9783889" y="569868"/>
            <a:ext cx="2488072" cy="584775"/>
          </a:xfrm>
          <a:prstGeom prst="rect">
            <a:avLst/>
          </a:prstGeom>
          <a:noFill/>
        </p:spPr>
        <p:txBody>
          <a:bodyPr wrap="square" rtlCol="0">
            <a:spAutoFit/>
          </a:bodyPr>
          <a:lstStyle/>
          <a:p>
            <a:r>
              <a:rPr lang="nl-NL" sz="1600" dirty="0">
                <a:solidFill>
                  <a:srgbClr val="1D71B9"/>
                </a:solidFill>
              </a:rPr>
              <a:t>1 = glucose       glycogeen</a:t>
            </a:r>
          </a:p>
          <a:p>
            <a:r>
              <a:rPr lang="nl-NL" sz="1600" dirty="0">
                <a:solidFill>
                  <a:srgbClr val="1D71B9"/>
                </a:solidFill>
              </a:rPr>
              <a:t>2 = verbruik glucose</a:t>
            </a:r>
          </a:p>
        </p:txBody>
      </p:sp>
      <p:sp>
        <p:nvSpPr>
          <p:cNvPr id="30" name="Pijl links en rechts 29">
            <a:extLst>
              <a:ext uri="{FF2B5EF4-FFF2-40B4-BE49-F238E27FC236}">
                <a16:creationId xmlns:a16="http://schemas.microsoft.com/office/drawing/2014/main" id="{4907F7EA-A7D2-DE4B-84FA-352132FCB24D}"/>
              </a:ext>
            </a:extLst>
          </p:cNvPr>
          <p:cNvSpPr/>
          <p:nvPr/>
        </p:nvSpPr>
        <p:spPr>
          <a:xfrm>
            <a:off x="10866783" y="703519"/>
            <a:ext cx="161143" cy="78226"/>
          </a:xfrm>
          <a:prstGeom prst="leftRightArrow">
            <a:avLst/>
          </a:prstGeom>
          <a:solidFill>
            <a:srgbClr val="0070C0"/>
          </a:solid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3A424045-140C-3C4B-9E57-CAE1A8CFDB46}"/>
              </a:ext>
            </a:extLst>
          </p:cNvPr>
          <p:cNvSpPr/>
          <p:nvPr/>
        </p:nvSpPr>
        <p:spPr>
          <a:xfrm>
            <a:off x="7061559" y="2090177"/>
            <a:ext cx="276038" cy="307777"/>
          </a:xfrm>
          <a:prstGeom prst="rect">
            <a:avLst/>
          </a:prstGeom>
        </p:spPr>
        <p:txBody>
          <a:bodyPr wrap="none">
            <a:spAutoFit/>
          </a:bodyPr>
          <a:lstStyle/>
          <a:p>
            <a:r>
              <a:rPr lang="nl-NL" sz="1400" i="1" dirty="0">
                <a:solidFill>
                  <a:srgbClr val="1D71B9"/>
                </a:solidFill>
              </a:rPr>
              <a:t>2</a:t>
            </a:r>
          </a:p>
        </p:txBody>
      </p:sp>
      <p:sp>
        <p:nvSpPr>
          <p:cNvPr id="81" name="Rechthoek 80">
            <a:extLst>
              <a:ext uri="{FF2B5EF4-FFF2-40B4-BE49-F238E27FC236}">
                <a16:creationId xmlns:a16="http://schemas.microsoft.com/office/drawing/2014/main" id="{020A077A-0A92-3C46-AB65-19E8448589CE}"/>
              </a:ext>
            </a:extLst>
          </p:cNvPr>
          <p:cNvSpPr/>
          <p:nvPr/>
        </p:nvSpPr>
        <p:spPr>
          <a:xfrm>
            <a:off x="5586682" y="1672965"/>
            <a:ext cx="276038" cy="307777"/>
          </a:xfrm>
          <a:prstGeom prst="rect">
            <a:avLst/>
          </a:prstGeom>
        </p:spPr>
        <p:txBody>
          <a:bodyPr wrap="none">
            <a:spAutoFit/>
          </a:bodyPr>
          <a:lstStyle/>
          <a:p>
            <a:r>
              <a:rPr lang="nl-NL" sz="1400" i="1" dirty="0">
                <a:solidFill>
                  <a:srgbClr val="1D71B9"/>
                </a:solidFill>
              </a:rPr>
              <a:t>2</a:t>
            </a:r>
          </a:p>
        </p:txBody>
      </p:sp>
      <p:cxnSp>
        <p:nvCxnSpPr>
          <p:cNvPr id="16" name="Kromme verbindingslijn 15">
            <a:extLst>
              <a:ext uri="{FF2B5EF4-FFF2-40B4-BE49-F238E27FC236}">
                <a16:creationId xmlns:a16="http://schemas.microsoft.com/office/drawing/2014/main" id="{43C6B9F2-E388-4547-A047-6900FF95CE7A}"/>
              </a:ext>
            </a:extLst>
          </p:cNvPr>
          <p:cNvCxnSpPr>
            <a:stCxn id="89" idx="4"/>
            <a:endCxn id="62" idx="0"/>
          </p:cNvCxnSpPr>
          <p:nvPr/>
        </p:nvCxnSpPr>
        <p:spPr>
          <a:xfrm rot="5400000">
            <a:off x="2935576" y="215052"/>
            <a:ext cx="2945681" cy="6787267"/>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Kromme verbindingslijn 21">
            <a:extLst>
              <a:ext uri="{FF2B5EF4-FFF2-40B4-BE49-F238E27FC236}">
                <a16:creationId xmlns:a16="http://schemas.microsoft.com/office/drawing/2014/main" id="{B5C54C79-2C31-AC43-8171-B06A58A73C2E}"/>
              </a:ext>
            </a:extLst>
          </p:cNvPr>
          <p:cNvCxnSpPr>
            <a:stCxn id="89" idx="4"/>
            <a:endCxn id="36" idx="0"/>
          </p:cNvCxnSpPr>
          <p:nvPr/>
        </p:nvCxnSpPr>
        <p:spPr>
          <a:xfrm rot="5400000">
            <a:off x="5397943" y="856371"/>
            <a:ext cx="1124632" cy="3683580"/>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1EDF81AF-D1A3-4849-9368-E74615857DD3}"/>
              </a:ext>
            </a:extLst>
          </p:cNvPr>
          <p:cNvSpPr txBox="1"/>
          <p:nvPr/>
        </p:nvSpPr>
        <p:spPr>
          <a:xfrm>
            <a:off x="1762620" y="4219073"/>
            <a:ext cx="893596" cy="276999"/>
          </a:xfrm>
          <a:prstGeom prst="rect">
            <a:avLst/>
          </a:prstGeom>
          <a:noFill/>
        </p:spPr>
        <p:txBody>
          <a:bodyPr wrap="square" lIns="0" tIns="0" rIns="0" bIns="0" rtlCol="0">
            <a:spAutoFit/>
          </a:bodyPr>
          <a:lstStyle/>
          <a:p>
            <a:r>
              <a:rPr lang="nl-NL" dirty="0">
                <a:solidFill>
                  <a:srgbClr val="1D71B9"/>
                </a:solidFill>
              </a:rPr>
              <a:t>daling</a:t>
            </a:r>
            <a:r>
              <a:rPr lang="nl-NL" dirty="0"/>
              <a:t> </a:t>
            </a:r>
          </a:p>
        </p:txBody>
      </p:sp>
      <p:sp>
        <p:nvSpPr>
          <p:cNvPr id="87" name="Tekstvak 86">
            <a:extLst>
              <a:ext uri="{FF2B5EF4-FFF2-40B4-BE49-F238E27FC236}">
                <a16:creationId xmlns:a16="http://schemas.microsoft.com/office/drawing/2014/main" id="{834D12C7-0384-BD48-A972-8C91AB0BCA07}"/>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15526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FC6ED8B-96BD-AB4E-B5AB-95359EC62F99}"/>
              </a:ext>
            </a:extLst>
          </p:cNvPr>
          <p:cNvSpPr>
            <a:spLocks noGrp="1"/>
          </p:cNvSpPr>
          <p:nvPr>
            <p:ph type="body" sz="quarter" idx="10"/>
          </p:nvPr>
        </p:nvSpPr>
        <p:spPr/>
        <p:txBody>
          <a:bodyPr/>
          <a:lstStyle/>
          <a:p>
            <a:endParaRPr lang="nl-NL" dirty="0"/>
          </a:p>
          <a:p>
            <a:endParaRPr lang="nl-NL" dirty="0"/>
          </a:p>
          <a:p>
            <a:endParaRPr lang="nl-NL" dirty="0"/>
          </a:p>
        </p:txBody>
      </p:sp>
      <p:pic>
        <p:nvPicPr>
          <p:cNvPr id="4" name="Afbeelding 3">
            <a:extLst>
              <a:ext uri="{FF2B5EF4-FFF2-40B4-BE49-F238E27FC236}">
                <a16:creationId xmlns:a16="http://schemas.microsoft.com/office/drawing/2014/main" id="{B04B2340-42D6-F140-BA68-B96EAD9ABE25}"/>
              </a:ext>
            </a:extLst>
          </p:cNvPr>
          <p:cNvPicPr>
            <a:picLocks noChangeAspect="1"/>
          </p:cNvPicPr>
          <p:nvPr/>
        </p:nvPicPr>
        <p:blipFill>
          <a:blip r:embed="rId2"/>
          <a:stretch>
            <a:fillRect/>
          </a:stretch>
        </p:blipFill>
        <p:spPr>
          <a:xfrm>
            <a:off x="844460" y="1729049"/>
            <a:ext cx="10506254" cy="1925790"/>
          </a:xfrm>
          <a:prstGeom prst="rect">
            <a:avLst/>
          </a:prstGeom>
        </p:spPr>
      </p:pic>
      <p:sp>
        <p:nvSpPr>
          <p:cNvPr id="5" name="Rechthoek 4">
            <a:extLst>
              <a:ext uri="{FF2B5EF4-FFF2-40B4-BE49-F238E27FC236}">
                <a16:creationId xmlns:a16="http://schemas.microsoft.com/office/drawing/2014/main" id="{27BCA40C-498B-3A4A-BB20-5DF97749EE40}"/>
              </a:ext>
            </a:extLst>
          </p:cNvPr>
          <p:cNvSpPr/>
          <p:nvPr/>
        </p:nvSpPr>
        <p:spPr>
          <a:xfrm>
            <a:off x="1071158" y="3654839"/>
            <a:ext cx="6909060" cy="923330"/>
          </a:xfrm>
          <a:prstGeom prst="rect">
            <a:avLst/>
          </a:prstGeom>
        </p:spPr>
        <p:txBody>
          <a:bodyPr wrap="square">
            <a:spAutoFit/>
          </a:bodyPr>
          <a:lstStyle/>
          <a:p>
            <a:r>
              <a:rPr lang="nl-NL" dirty="0"/>
              <a:t>Bronnen: </a:t>
            </a:r>
          </a:p>
          <a:p>
            <a:r>
              <a:rPr lang="nl-NL" dirty="0">
                <a:solidFill>
                  <a:srgbClr val="0000FD"/>
                </a:solidFill>
                <a:hlinkClick r:id="rId3">
                  <a:extLst>
                    <a:ext uri="{A12FA001-AC4F-418D-AE19-62706E023703}">
                      <ahyp:hlinkClr xmlns:ahyp="http://schemas.microsoft.com/office/drawing/2018/hyperlinkcolor" val="tx"/>
                    </a:ext>
                  </a:extLst>
                </a:hlinkClick>
              </a:rPr>
              <a:t>https://www.examenblad.nl/examen/biologie-vwo-2/2019</a:t>
            </a:r>
            <a:endParaRPr lang="nl-NL" dirty="0">
              <a:solidFill>
                <a:srgbClr val="0000FD"/>
              </a:solidFill>
            </a:endParaRPr>
          </a:p>
          <a:p>
            <a:r>
              <a:rPr lang="nl-NL" dirty="0">
                <a:solidFill>
                  <a:srgbClr val="0000FD"/>
                </a:solidFill>
                <a:hlinkClick r:id="rId4">
                  <a:extLst>
                    <a:ext uri="{A12FA001-AC4F-418D-AE19-62706E023703}">
                      <ahyp:hlinkClr xmlns:ahyp="http://schemas.microsoft.com/office/drawing/2018/hyperlinkcolor" val="tx"/>
                    </a:ext>
                  </a:extLst>
                </a:hlinkClick>
              </a:rPr>
              <a:t>https://www.examenblad.nl/examen/biologie-havo-2/2019</a:t>
            </a:r>
            <a:endParaRPr lang="nl-NL" dirty="0">
              <a:solidFill>
                <a:srgbClr val="0000FD"/>
              </a:solidFill>
            </a:endParaRPr>
          </a:p>
        </p:txBody>
      </p:sp>
      <p:sp>
        <p:nvSpPr>
          <p:cNvPr id="6" name="Tekstvak 5">
            <a:extLst>
              <a:ext uri="{FF2B5EF4-FFF2-40B4-BE49-F238E27FC236}">
                <a16:creationId xmlns:a16="http://schemas.microsoft.com/office/drawing/2014/main" id="{4486A97B-C08B-5244-85D8-65F44CB5AF69}"/>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3397230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C17D8-D58B-A143-A50C-AE2147F8D850}"/>
              </a:ext>
            </a:extLst>
          </p:cNvPr>
          <p:cNvSpPr>
            <a:spLocks noGrp="1"/>
          </p:cNvSpPr>
          <p:nvPr>
            <p:ph type="ctrTitle"/>
          </p:nvPr>
        </p:nvSpPr>
        <p:spPr>
          <a:xfrm>
            <a:off x="1479798" y="1271477"/>
            <a:ext cx="7559675" cy="1253617"/>
          </a:xfrm>
        </p:spPr>
        <p:txBody>
          <a:bodyPr/>
          <a:lstStyle/>
          <a:p>
            <a:r>
              <a:rPr lang="nl-NL" dirty="0"/>
              <a:t>Een paar ideeën</a:t>
            </a:r>
          </a:p>
        </p:txBody>
      </p:sp>
      <p:sp>
        <p:nvSpPr>
          <p:cNvPr id="6" name="Tekstvak 5">
            <a:extLst>
              <a:ext uri="{FF2B5EF4-FFF2-40B4-BE49-F238E27FC236}">
                <a16:creationId xmlns:a16="http://schemas.microsoft.com/office/drawing/2014/main" id="{FA3F8797-B137-B74E-B5A8-0D1101548656}"/>
              </a:ext>
            </a:extLst>
          </p:cNvPr>
          <p:cNvSpPr txBox="1"/>
          <p:nvPr/>
        </p:nvSpPr>
        <p:spPr>
          <a:xfrm>
            <a:off x="1479798" y="1898286"/>
            <a:ext cx="9708155" cy="4739759"/>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nl-NL" sz="2200" dirty="0"/>
              <a:t>Stof aanbieden/uitleggen in de vorm van een (deels ingevuld) systeemmodel</a:t>
            </a:r>
          </a:p>
          <a:p>
            <a:pPr marL="285750" indent="-285750">
              <a:lnSpc>
                <a:spcPct val="150000"/>
              </a:lnSpc>
              <a:buFont typeface="Arial" panose="020B0604020202020204" pitchFamily="34" charset="0"/>
              <a:buChar char="•"/>
            </a:pPr>
            <a:r>
              <a:rPr lang="nl-NL" sz="2200" dirty="0"/>
              <a:t>Starten met een complex probleem (concreet beginnen voor lln)</a:t>
            </a:r>
          </a:p>
          <a:p>
            <a:pPr marL="285750" indent="-285750">
              <a:lnSpc>
                <a:spcPct val="150000"/>
              </a:lnSpc>
              <a:buFont typeface="Arial" panose="020B0604020202020204" pitchFamily="34" charset="0"/>
              <a:buChar char="•"/>
            </a:pPr>
            <a:r>
              <a:rPr lang="nl-NL" sz="2200" dirty="0"/>
              <a:t>Starten vanuit een </a:t>
            </a:r>
            <a:r>
              <a:rPr lang="nl-NL" sz="2200" dirty="0" err="1"/>
              <a:t>emergente</a:t>
            </a:r>
            <a:r>
              <a:rPr lang="nl-NL" sz="2200" dirty="0"/>
              <a:t> eigenschap en lln laten uitzoeken hoe deze tot stand komt</a:t>
            </a:r>
          </a:p>
          <a:p>
            <a:pPr marL="285750" indent="-285750">
              <a:lnSpc>
                <a:spcPct val="150000"/>
              </a:lnSpc>
              <a:buFont typeface="Arial" panose="020B0604020202020204" pitchFamily="34" charset="0"/>
              <a:buChar char="•"/>
            </a:pPr>
            <a:r>
              <a:rPr lang="nl-NL" sz="2200" dirty="0">
                <a:sym typeface="Wingdings" pitchFamily="2" charset="2"/>
              </a:rPr>
              <a:t>Aandacht voor 1 specifiek systeemkenmerk</a:t>
            </a:r>
          </a:p>
          <a:p>
            <a:pPr marL="742950" lvl="1" indent="-285750">
              <a:lnSpc>
                <a:spcPct val="150000"/>
              </a:lnSpc>
              <a:buFont typeface="Arial" panose="020B0604020202020204" pitchFamily="34" charset="0"/>
              <a:buChar char="•"/>
            </a:pPr>
            <a:r>
              <a:rPr lang="nl-NL" sz="2200" dirty="0">
                <a:sym typeface="Wingdings" pitchFamily="2" charset="2"/>
              </a:rPr>
              <a:t>Feedbackloops in de biologie: waar komen we ze tegen?</a:t>
            </a:r>
          </a:p>
          <a:p>
            <a:pPr marL="742950" lvl="1" indent="-285750">
              <a:lnSpc>
                <a:spcPct val="150000"/>
              </a:lnSpc>
              <a:buFont typeface="Arial" panose="020B0604020202020204" pitchFamily="34" charset="0"/>
              <a:buChar char="•"/>
            </a:pPr>
            <a:r>
              <a:rPr lang="nl-NL" sz="2200" dirty="0">
                <a:sym typeface="Wingdings" pitchFamily="2" charset="2"/>
              </a:rPr>
              <a:t>Dynamiek binnen de biologie</a:t>
            </a:r>
          </a:p>
          <a:p>
            <a:pPr marL="285750" indent="-285750">
              <a:lnSpc>
                <a:spcPct val="150000"/>
              </a:lnSpc>
              <a:buFont typeface="Arial" panose="020B0604020202020204" pitchFamily="34" charset="0"/>
              <a:buChar char="•"/>
            </a:pPr>
            <a:r>
              <a:rPr lang="nl-NL" sz="2200" dirty="0"/>
              <a:t>Een systeem in de klas uitbeelden</a:t>
            </a:r>
            <a:endParaRPr lang="nl-NL" sz="2200" dirty="0">
              <a:sym typeface="Wingdings" pitchFamily="2" charset="2"/>
            </a:endParaRPr>
          </a:p>
          <a:p>
            <a:pPr marL="285750" indent="-285750">
              <a:buFont typeface="Arial" panose="020B0604020202020204" pitchFamily="34" charset="0"/>
              <a:buChar char="•"/>
            </a:pPr>
            <a:endParaRPr lang="nl-NL" sz="2200" dirty="0"/>
          </a:p>
          <a:p>
            <a:pPr lvl="1"/>
            <a:endParaRPr lang="nl-NL" sz="2200" dirty="0"/>
          </a:p>
        </p:txBody>
      </p:sp>
      <p:sp>
        <p:nvSpPr>
          <p:cNvPr id="4" name="Tekstvak 3">
            <a:extLst>
              <a:ext uri="{FF2B5EF4-FFF2-40B4-BE49-F238E27FC236}">
                <a16:creationId xmlns:a16="http://schemas.microsoft.com/office/drawing/2014/main" id="{E43A34D6-A5F6-8440-9189-DA1EF127DD5E}"/>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1028731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C17D8-D58B-A143-A50C-AE2147F8D850}"/>
              </a:ext>
            </a:extLst>
          </p:cNvPr>
          <p:cNvSpPr>
            <a:spLocks noGrp="1"/>
          </p:cNvSpPr>
          <p:nvPr>
            <p:ph type="ctrTitle"/>
          </p:nvPr>
        </p:nvSpPr>
        <p:spPr/>
        <p:txBody>
          <a:bodyPr/>
          <a:lstStyle/>
          <a:p>
            <a:r>
              <a:rPr lang="nl-NL" dirty="0"/>
              <a:t>Bedankt voor jullie aandacht!</a:t>
            </a:r>
          </a:p>
        </p:txBody>
      </p:sp>
      <p:sp>
        <p:nvSpPr>
          <p:cNvPr id="3" name="Tijdelijke aanduiding voor tekst 2">
            <a:extLst>
              <a:ext uri="{FF2B5EF4-FFF2-40B4-BE49-F238E27FC236}">
                <a16:creationId xmlns:a16="http://schemas.microsoft.com/office/drawing/2014/main" id="{8FC6ED8B-96BD-AB4E-B5AB-95359EC62F99}"/>
              </a:ext>
            </a:extLst>
          </p:cNvPr>
          <p:cNvSpPr>
            <a:spLocks noGrp="1"/>
          </p:cNvSpPr>
          <p:nvPr>
            <p:ph type="body" sz="quarter" idx="10"/>
          </p:nvPr>
        </p:nvSpPr>
        <p:spPr>
          <a:xfrm>
            <a:off x="1263536" y="2051582"/>
            <a:ext cx="10324406" cy="3443316"/>
          </a:xfrm>
        </p:spPr>
        <p:txBody>
          <a:bodyPr/>
          <a:lstStyle/>
          <a:p>
            <a:pPr lvl="1">
              <a:lnSpc>
                <a:spcPct val="150000"/>
              </a:lnSpc>
            </a:pPr>
            <a:r>
              <a:rPr lang="nl-NL" sz="1800" b="1" u="sng" dirty="0"/>
              <a:t>Kom nog even bij ons langs als je interesse hebt in:</a:t>
            </a:r>
          </a:p>
          <a:p>
            <a:pPr lvl="2">
              <a:lnSpc>
                <a:spcPct val="150000"/>
              </a:lnSpc>
            </a:pPr>
            <a:r>
              <a:rPr lang="nl-NL" sz="1800" b="1" u="sng" dirty="0"/>
              <a:t>een workshop waarin je zelf aan de slag gaat met het ontwikkelen van lesmateriaal</a:t>
            </a:r>
          </a:p>
          <a:p>
            <a:pPr lvl="2">
              <a:lnSpc>
                <a:spcPct val="150000"/>
              </a:lnSpc>
            </a:pPr>
            <a:r>
              <a:rPr lang="nl-NL" sz="1800" b="1" u="sng" dirty="0"/>
              <a:t>een setje van drie posters met de systeemkenmerken in tangram vorm (€40,-)</a:t>
            </a:r>
          </a:p>
          <a:p>
            <a:pPr lvl="1">
              <a:lnSpc>
                <a:spcPct val="150000"/>
              </a:lnSpc>
            </a:pPr>
            <a:r>
              <a:rPr lang="nl-NL" sz="1800" dirty="0"/>
              <a:t>Ppt en werkbladen worden gedeeld via de NIBI website</a:t>
            </a:r>
          </a:p>
          <a:p>
            <a:pPr lvl="1">
              <a:lnSpc>
                <a:spcPct val="150000"/>
              </a:lnSpc>
            </a:pPr>
            <a:r>
              <a:rPr lang="nl-NL" sz="1800" dirty="0"/>
              <a:t>Gilissen, M.G.R., Knippels, M.C.P.J., </a:t>
            </a:r>
            <a:r>
              <a:rPr lang="nl-NL" sz="1800" dirty="0" err="1"/>
              <a:t>Verhoeff</a:t>
            </a:r>
            <a:r>
              <a:rPr lang="nl-NL" sz="1800" dirty="0"/>
              <a:t>, R.P., &amp; van </a:t>
            </a:r>
            <a:r>
              <a:rPr lang="nl-NL" sz="1800" dirty="0" err="1"/>
              <a:t>Joolingen</a:t>
            </a:r>
            <a:r>
              <a:rPr lang="nl-NL" sz="1800" dirty="0"/>
              <a:t>, W.R. (2019). Teachers’ </a:t>
            </a:r>
            <a:r>
              <a:rPr lang="nl-NL" sz="1800" dirty="0" err="1"/>
              <a:t>and</a:t>
            </a:r>
            <a:r>
              <a:rPr lang="nl-NL" sz="1800" dirty="0"/>
              <a:t> </a:t>
            </a:r>
            <a:r>
              <a:rPr lang="nl-NL" sz="1800" dirty="0" err="1"/>
              <a:t>educators</a:t>
            </a:r>
            <a:r>
              <a:rPr lang="nl-NL" sz="1800" dirty="0"/>
              <a:t>’ perspectives on systems thinking </a:t>
            </a:r>
            <a:r>
              <a:rPr lang="nl-NL" sz="1800" dirty="0" err="1"/>
              <a:t>and</a:t>
            </a:r>
            <a:r>
              <a:rPr lang="nl-NL" sz="1800" dirty="0"/>
              <a:t> </a:t>
            </a:r>
            <a:r>
              <a:rPr lang="nl-NL" sz="1800" dirty="0" err="1"/>
              <a:t>its</a:t>
            </a:r>
            <a:r>
              <a:rPr lang="nl-NL" sz="1800" dirty="0"/>
              <a:t> </a:t>
            </a:r>
            <a:r>
              <a:rPr lang="nl-NL" sz="1800" dirty="0" err="1"/>
              <a:t>implementation</a:t>
            </a:r>
            <a:r>
              <a:rPr lang="nl-NL" sz="1800" dirty="0"/>
              <a:t> in Dutch </a:t>
            </a:r>
            <a:r>
              <a:rPr lang="nl-NL" sz="1800" dirty="0" err="1"/>
              <a:t>biology</a:t>
            </a:r>
            <a:r>
              <a:rPr lang="nl-NL" sz="1800" dirty="0"/>
              <a:t> </a:t>
            </a:r>
            <a:r>
              <a:rPr lang="nl-NL" sz="1800" dirty="0" err="1"/>
              <a:t>education</a:t>
            </a:r>
            <a:r>
              <a:rPr lang="nl-NL" sz="1800" dirty="0"/>
              <a:t>. </a:t>
            </a:r>
            <a:r>
              <a:rPr lang="nl-NL" sz="1800" i="1" dirty="0"/>
              <a:t>Journal of </a:t>
            </a:r>
            <a:r>
              <a:rPr lang="nl-NL" sz="1800" i="1" dirty="0" err="1"/>
              <a:t>Biological</a:t>
            </a:r>
            <a:r>
              <a:rPr lang="nl-NL" sz="1800" i="1" dirty="0"/>
              <a:t> </a:t>
            </a:r>
            <a:r>
              <a:rPr lang="nl-NL" sz="1800" i="1" dirty="0" err="1"/>
              <a:t>Education</a:t>
            </a:r>
            <a:r>
              <a:rPr lang="nl-NL" sz="1800" i="1" dirty="0"/>
              <a:t>, </a:t>
            </a:r>
            <a:r>
              <a:rPr lang="nl-NL" sz="1800" dirty="0"/>
              <a:t>1-12.</a:t>
            </a:r>
          </a:p>
          <a:p>
            <a:pPr lvl="1">
              <a:lnSpc>
                <a:spcPct val="150000"/>
              </a:lnSpc>
            </a:pPr>
            <a:r>
              <a:rPr lang="nl-NL" sz="1800" dirty="0">
                <a:solidFill>
                  <a:srgbClr val="0000FA"/>
                </a:solidFill>
                <a:hlinkClick r:id="rId2">
                  <a:extLst>
                    <a:ext uri="{A12FA001-AC4F-418D-AE19-62706E023703}">
                      <ahyp:hlinkClr xmlns:ahyp="http://schemas.microsoft.com/office/drawing/2018/hyperlinkcolor" val="tx"/>
                    </a:ext>
                  </a:extLst>
                </a:hlinkClick>
              </a:rPr>
              <a:t>m.g.r.gilissen@uu.nl</a:t>
            </a:r>
            <a:r>
              <a:rPr lang="nl-NL" sz="1800" dirty="0">
                <a:solidFill>
                  <a:srgbClr val="0000FA"/>
                </a:solidFill>
              </a:rPr>
              <a:t> / </a:t>
            </a:r>
            <a:r>
              <a:rPr lang="nl-NL" sz="1800" dirty="0">
                <a:solidFill>
                  <a:srgbClr val="0000FA"/>
                </a:solidFill>
                <a:hlinkClick r:id="rId3">
                  <a:extLst>
                    <a:ext uri="{A12FA001-AC4F-418D-AE19-62706E023703}">
                      <ahyp:hlinkClr xmlns:ahyp="http://schemas.microsoft.com/office/drawing/2018/hyperlinkcolor" val="tx"/>
                    </a:ext>
                  </a:extLst>
                </a:hlinkClick>
              </a:rPr>
              <a:t>i.hagemeier@bc-enschede.nl</a:t>
            </a:r>
            <a:endParaRPr lang="nl-NL" sz="1800" dirty="0">
              <a:solidFill>
                <a:srgbClr val="0000FA"/>
              </a:solidFill>
            </a:endParaRPr>
          </a:p>
          <a:p>
            <a:pPr marL="493712" lvl="1" indent="0">
              <a:lnSpc>
                <a:spcPct val="150000"/>
              </a:lnSpc>
              <a:buNone/>
            </a:pPr>
            <a:endParaRPr lang="nl-NL" sz="1800" dirty="0"/>
          </a:p>
          <a:p>
            <a:pPr lvl="1">
              <a:lnSpc>
                <a:spcPct val="150000"/>
              </a:lnSpc>
            </a:pPr>
            <a:endParaRPr lang="nl-NL" sz="1800" dirty="0"/>
          </a:p>
          <a:p>
            <a:pPr marL="0" indent="0">
              <a:buNone/>
            </a:pPr>
            <a:endParaRPr lang="nl-NL" sz="1800" dirty="0"/>
          </a:p>
        </p:txBody>
      </p:sp>
    </p:spTree>
    <p:extLst>
      <p:ext uri="{BB962C8B-B14F-4D97-AF65-F5344CB8AC3E}">
        <p14:creationId xmlns:p14="http://schemas.microsoft.com/office/powerpoint/2010/main" val="3932913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201D74BA-5B7F-A045-9B5B-015AD4DA8281}"/>
              </a:ext>
            </a:extLst>
          </p:cNvPr>
          <p:cNvSpPr/>
          <p:nvPr/>
        </p:nvSpPr>
        <p:spPr>
          <a:xfrm>
            <a:off x="3000777" y="1429555"/>
            <a:ext cx="6671257" cy="3979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 </a:t>
            </a:r>
          </a:p>
          <a:p>
            <a:r>
              <a:rPr lang="nl-NL" u="sng" dirty="0">
                <a:solidFill>
                  <a:schemeClr val="tx1"/>
                </a:solidFill>
              </a:rPr>
              <a:t>Opmerking</a:t>
            </a:r>
          </a:p>
          <a:p>
            <a:r>
              <a:rPr lang="nl-NL" i="1" dirty="0">
                <a:solidFill>
                  <a:schemeClr val="tx1"/>
                </a:solidFill>
              </a:rPr>
              <a:t>Melde Gilissen (licentiegever) verleent het recht om op haar werk gebaseerde afgeleiden werken te maken, te verspreiden en door te geven voor niet-commerciële doeleinden – tenzij zij daarvoor de toestemming van de licentiegever hebben verkregen.</a:t>
            </a:r>
          </a:p>
          <a:p>
            <a:r>
              <a:rPr lang="nl-NL" dirty="0">
                <a:solidFill>
                  <a:schemeClr val="tx1"/>
                </a:solidFill>
              </a:rPr>
              <a:t> </a:t>
            </a:r>
          </a:p>
          <a:p>
            <a:r>
              <a:rPr lang="nl-NL" dirty="0">
                <a:solidFill>
                  <a:schemeClr val="tx1"/>
                </a:solidFill>
              </a:rPr>
              <a:t>Met vriendelijke groet,</a:t>
            </a:r>
          </a:p>
          <a:p>
            <a:r>
              <a:rPr lang="nl-NL" dirty="0">
                <a:solidFill>
                  <a:schemeClr val="tx1"/>
                </a:solidFill>
              </a:rPr>
              <a:t> </a:t>
            </a:r>
          </a:p>
          <a:p>
            <a:r>
              <a:rPr lang="nl-NL" dirty="0">
                <a:solidFill>
                  <a:schemeClr val="tx1"/>
                </a:solidFill>
              </a:rPr>
              <a:t>Melde Gilissen (</a:t>
            </a:r>
            <a:r>
              <a:rPr lang="nl-NL" dirty="0">
                <a:solidFill>
                  <a:srgbClr val="0000FA"/>
                </a:solidFill>
                <a:hlinkClick r:id="rId2">
                  <a:extLst>
                    <a:ext uri="{A12FA001-AC4F-418D-AE19-62706E023703}">
                      <ahyp:hlinkClr xmlns:ahyp="http://schemas.microsoft.com/office/drawing/2018/hyperlinkcolor" val="tx"/>
                    </a:ext>
                  </a:extLst>
                </a:hlinkClick>
              </a:rPr>
              <a:t>m.g.r.gilissen@uu.nl</a:t>
            </a:r>
            <a:r>
              <a:rPr lang="nl-NL" dirty="0">
                <a:solidFill>
                  <a:schemeClr val="tx1"/>
                </a:solidFill>
              </a:rPr>
              <a:t>)</a:t>
            </a:r>
          </a:p>
          <a:p>
            <a:endParaRPr lang="nl-NL" dirty="0"/>
          </a:p>
          <a:p>
            <a:endParaRPr lang="nl-NL" dirty="0"/>
          </a:p>
          <a:p>
            <a:endParaRPr lang="nl-NL" dirty="0"/>
          </a:p>
          <a:p>
            <a:endParaRPr lang="nl-NL" dirty="0"/>
          </a:p>
          <a:p>
            <a:endParaRPr lang="nl-NL" dirty="0"/>
          </a:p>
          <a:p>
            <a:pPr algn="ctr"/>
            <a:endParaRPr lang="nl-NL" dirty="0"/>
          </a:p>
        </p:txBody>
      </p:sp>
      <p:sp>
        <p:nvSpPr>
          <p:cNvPr id="14" name="Rectangle 11">
            <a:extLst>
              <a:ext uri="{FF2B5EF4-FFF2-40B4-BE49-F238E27FC236}">
                <a16:creationId xmlns:a16="http://schemas.microsoft.com/office/drawing/2014/main" id="{84017E57-F43D-704C-9827-873B776FAA3B}"/>
              </a:ext>
            </a:extLst>
          </p:cNvPr>
          <p:cNvSpPr>
            <a:spLocks noChangeArrowheads="1"/>
          </p:cNvSpPr>
          <p:nvPr/>
        </p:nvSpPr>
        <p:spPr bwMode="auto">
          <a:xfrm>
            <a:off x="3271233" y="4301544"/>
            <a:ext cx="121951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034" name="Afbeelding 4" descr="/var/folders/rm/vlv726zd4s7gp095007_95v40000gn/T/com.microsoft.Word/WebArchiveCopyPasteTempFiles/by-nc-sa.png">
            <a:extLst>
              <a:ext uri="{FF2B5EF4-FFF2-40B4-BE49-F238E27FC236}">
                <a16:creationId xmlns:a16="http://schemas.microsoft.com/office/drawing/2014/main" id="{C0F36880-D19C-FA40-BDB2-63D7BE14CFB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271233" y="4301544"/>
            <a:ext cx="226060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606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68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C17D8-D58B-A143-A50C-AE2147F8D850}"/>
              </a:ext>
            </a:extLst>
          </p:cNvPr>
          <p:cNvSpPr>
            <a:spLocks noGrp="1"/>
          </p:cNvSpPr>
          <p:nvPr>
            <p:ph type="ctrTitle"/>
          </p:nvPr>
        </p:nvSpPr>
        <p:spPr/>
        <p:txBody>
          <a:bodyPr/>
          <a:lstStyle/>
          <a:p>
            <a:r>
              <a:rPr lang="nl-NL" dirty="0"/>
              <a:t>Systeemdenken</a:t>
            </a:r>
          </a:p>
        </p:txBody>
      </p:sp>
      <p:sp>
        <p:nvSpPr>
          <p:cNvPr id="3" name="Tijdelijke aanduiding voor tekst 2">
            <a:extLst>
              <a:ext uri="{FF2B5EF4-FFF2-40B4-BE49-F238E27FC236}">
                <a16:creationId xmlns:a16="http://schemas.microsoft.com/office/drawing/2014/main" id="{8FC6ED8B-96BD-AB4E-B5AB-95359EC62F99}"/>
              </a:ext>
            </a:extLst>
          </p:cNvPr>
          <p:cNvSpPr>
            <a:spLocks noGrp="1"/>
          </p:cNvSpPr>
          <p:nvPr>
            <p:ph type="body" sz="quarter" idx="10"/>
          </p:nvPr>
        </p:nvSpPr>
        <p:spPr/>
        <p:txBody>
          <a:bodyPr/>
          <a:lstStyle/>
          <a:p>
            <a:r>
              <a:rPr lang="nl-NL" dirty="0"/>
              <a:t>De vaardigheid om over biologische verschijnselen te kunnen redeneren op basis van de systeemkenmerken</a:t>
            </a:r>
            <a:endParaRPr lang="nl-NL" sz="800" dirty="0"/>
          </a:p>
          <a:p>
            <a:pPr marL="352425" lvl="1" indent="0">
              <a:buNone/>
            </a:pPr>
            <a:r>
              <a:rPr lang="nl-NL" sz="1400" dirty="0"/>
              <a:t>  Gilissen, Knippels, </a:t>
            </a:r>
            <a:r>
              <a:rPr lang="nl-NL" sz="1400" dirty="0" err="1"/>
              <a:t>Verhoeff</a:t>
            </a:r>
            <a:r>
              <a:rPr lang="nl-NL" sz="1400" dirty="0"/>
              <a:t> &amp; van </a:t>
            </a:r>
            <a:r>
              <a:rPr lang="nl-NL" sz="1400" dirty="0" err="1"/>
              <a:t>Joolingen</a:t>
            </a:r>
            <a:r>
              <a:rPr lang="nl-NL" sz="1400" dirty="0"/>
              <a:t> (2019)</a:t>
            </a:r>
          </a:p>
          <a:p>
            <a:endParaRPr lang="nl-NL" dirty="0"/>
          </a:p>
          <a:p>
            <a:r>
              <a:rPr lang="nl-NL" dirty="0"/>
              <a:t>Metacognitieve denkvaardigheid</a:t>
            </a:r>
          </a:p>
          <a:p>
            <a:pPr lvl="1"/>
            <a:r>
              <a:rPr lang="nl-NL" dirty="0"/>
              <a:t>Die jullie als biologen al hebben ontwikkeld!</a:t>
            </a:r>
          </a:p>
          <a:p>
            <a:endParaRPr lang="nl-NL" dirty="0"/>
          </a:p>
          <a:p>
            <a:r>
              <a:rPr lang="nl-NL" dirty="0"/>
              <a:t>Samenhangender beeld van de biologie</a:t>
            </a:r>
          </a:p>
          <a:p>
            <a:r>
              <a:rPr lang="nl-NL" dirty="0"/>
              <a:t>Aanpak complexe problemen</a:t>
            </a:r>
          </a:p>
        </p:txBody>
      </p:sp>
      <p:sp>
        <p:nvSpPr>
          <p:cNvPr id="5" name="Tekstvak 4">
            <a:extLst>
              <a:ext uri="{FF2B5EF4-FFF2-40B4-BE49-F238E27FC236}">
                <a16:creationId xmlns:a16="http://schemas.microsoft.com/office/drawing/2014/main" id="{71DE2E18-0052-5A43-86CD-3322307F86A5}"/>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34500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C03BE-4F2A-014A-AC7B-8187E81BBD01}"/>
              </a:ext>
            </a:extLst>
          </p:cNvPr>
          <p:cNvSpPr>
            <a:spLocks noGrp="1"/>
          </p:cNvSpPr>
          <p:nvPr>
            <p:ph type="ctrTitle"/>
          </p:nvPr>
        </p:nvSpPr>
        <p:spPr>
          <a:xfrm>
            <a:off x="336551" y="371475"/>
            <a:ext cx="11521454" cy="1080000"/>
          </a:xfrm>
        </p:spPr>
        <p:txBody>
          <a:bodyPr/>
          <a:lstStyle/>
          <a:p>
            <a:pPr algn="ctr"/>
            <a:r>
              <a:rPr lang="nl-NL" dirty="0"/>
              <a:t>Biologische systemen</a:t>
            </a:r>
            <a:br>
              <a:rPr lang="nl-NL" dirty="0"/>
            </a:br>
            <a:br>
              <a:rPr lang="nl-NL" dirty="0"/>
            </a:br>
            <a:r>
              <a:rPr lang="nl-NL" b="0" dirty="0"/>
              <a:t>Wat zijn de overeenkomsten? (3 min, met buurman/buurvrouw)</a:t>
            </a:r>
          </a:p>
        </p:txBody>
      </p:sp>
      <p:pic>
        <p:nvPicPr>
          <p:cNvPr id="4" name="Afbeelding 3">
            <a:extLst>
              <a:ext uri="{FF2B5EF4-FFF2-40B4-BE49-F238E27FC236}">
                <a16:creationId xmlns:a16="http://schemas.microsoft.com/office/drawing/2014/main" id="{829CFB03-98E1-C745-8106-B114581DECFD}"/>
              </a:ext>
            </a:extLst>
          </p:cNvPr>
          <p:cNvPicPr>
            <a:picLocks noChangeAspect="1"/>
          </p:cNvPicPr>
          <p:nvPr/>
        </p:nvPicPr>
        <p:blipFill>
          <a:blip r:embed="rId3"/>
          <a:stretch>
            <a:fillRect/>
          </a:stretch>
        </p:blipFill>
        <p:spPr>
          <a:xfrm>
            <a:off x="10058400" y="3002293"/>
            <a:ext cx="1799605" cy="1799605"/>
          </a:xfrm>
          <a:prstGeom prst="rect">
            <a:avLst/>
          </a:prstGeom>
        </p:spPr>
      </p:pic>
      <p:pic>
        <p:nvPicPr>
          <p:cNvPr id="8" name="Afbeelding 7">
            <a:extLst>
              <a:ext uri="{FF2B5EF4-FFF2-40B4-BE49-F238E27FC236}">
                <a16:creationId xmlns:a16="http://schemas.microsoft.com/office/drawing/2014/main" id="{C80F82C5-FA62-354F-BF2D-A6F022F20005}"/>
              </a:ext>
            </a:extLst>
          </p:cNvPr>
          <p:cNvPicPr>
            <a:picLocks noChangeAspect="1"/>
          </p:cNvPicPr>
          <p:nvPr/>
        </p:nvPicPr>
        <p:blipFill>
          <a:blip r:embed="rId4"/>
          <a:stretch>
            <a:fillRect/>
          </a:stretch>
        </p:blipFill>
        <p:spPr>
          <a:xfrm>
            <a:off x="4693619" y="3429000"/>
            <a:ext cx="1944000" cy="1080000"/>
          </a:xfrm>
          <a:prstGeom prst="rect">
            <a:avLst/>
          </a:prstGeom>
        </p:spPr>
      </p:pic>
      <p:pic>
        <p:nvPicPr>
          <p:cNvPr id="9" name="Afbeelding 8">
            <a:extLst>
              <a:ext uri="{FF2B5EF4-FFF2-40B4-BE49-F238E27FC236}">
                <a16:creationId xmlns:a16="http://schemas.microsoft.com/office/drawing/2014/main" id="{0884AACF-89CB-D549-99E7-18FCBF045E35}"/>
              </a:ext>
            </a:extLst>
          </p:cNvPr>
          <p:cNvPicPr>
            <a:picLocks noChangeAspect="1"/>
          </p:cNvPicPr>
          <p:nvPr/>
        </p:nvPicPr>
        <p:blipFill>
          <a:blip r:embed="rId5"/>
          <a:stretch>
            <a:fillRect/>
          </a:stretch>
        </p:blipFill>
        <p:spPr>
          <a:xfrm>
            <a:off x="336551" y="2551883"/>
            <a:ext cx="4066524" cy="2700426"/>
          </a:xfrm>
          <a:prstGeom prst="rect">
            <a:avLst/>
          </a:prstGeom>
        </p:spPr>
      </p:pic>
      <p:pic>
        <p:nvPicPr>
          <p:cNvPr id="3" name="Afbeelding 2">
            <a:extLst>
              <a:ext uri="{FF2B5EF4-FFF2-40B4-BE49-F238E27FC236}">
                <a16:creationId xmlns:a16="http://schemas.microsoft.com/office/drawing/2014/main" id="{9FE2FE1E-8248-684A-8B23-B37C277B3191}"/>
              </a:ext>
            </a:extLst>
          </p:cNvPr>
          <p:cNvPicPr>
            <a:picLocks noChangeAspect="1"/>
          </p:cNvPicPr>
          <p:nvPr/>
        </p:nvPicPr>
        <p:blipFill>
          <a:blip r:embed="rId6"/>
          <a:stretch>
            <a:fillRect/>
          </a:stretch>
        </p:blipFill>
        <p:spPr>
          <a:xfrm>
            <a:off x="6928164" y="2454314"/>
            <a:ext cx="2773082" cy="2778945"/>
          </a:xfrm>
          <a:prstGeom prst="rect">
            <a:avLst/>
          </a:prstGeom>
        </p:spPr>
      </p:pic>
      <p:sp>
        <p:nvSpPr>
          <p:cNvPr id="11" name="Tekstvak 10">
            <a:extLst>
              <a:ext uri="{FF2B5EF4-FFF2-40B4-BE49-F238E27FC236}">
                <a16:creationId xmlns:a16="http://schemas.microsoft.com/office/drawing/2014/main" id="{C587D046-4791-5646-AA3F-E20ECA67A063}"/>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3427507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C03BE-4F2A-014A-AC7B-8187E81BBD01}"/>
              </a:ext>
            </a:extLst>
          </p:cNvPr>
          <p:cNvSpPr>
            <a:spLocks noGrp="1"/>
          </p:cNvSpPr>
          <p:nvPr>
            <p:ph type="ctrTitle"/>
          </p:nvPr>
        </p:nvSpPr>
        <p:spPr>
          <a:xfrm>
            <a:off x="336551" y="371475"/>
            <a:ext cx="11521454" cy="1080000"/>
          </a:xfrm>
        </p:spPr>
        <p:txBody>
          <a:bodyPr/>
          <a:lstStyle/>
          <a:p>
            <a:pPr algn="ctr"/>
            <a:r>
              <a:rPr lang="nl-NL" dirty="0"/>
              <a:t>Universele kenmerken biologische systemen</a:t>
            </a:r>
          </a:p>
        </p:txBody>
      </p:sp>
      <p:pic>
        <p:nvPicPr>
          <p:cNvPr id="5" name="Afbeelding 4">
            <a:extLst>
              <a:ext uri="{FF2B5EF4-FFF2-40B4-BE49-F238E27FC236}">
                <a16:creationId xmlns:a16="http://schemas.microsoft.com/office/drawing/2014/main" id="{81BA4E90-FB44-6242-9272-B6B39AD857A1}"/>
              </a:ext>
            </a:extLst>
          </p:cNvPr>
          <p:cNvPicPr>
            <a:picLocks noChangeAspect="1"/>
          </p:cNvPicPr>
          <p:nvPr/>
        </p:nvPicPr>
        <p:blipFill>
          <a:blip r:embed="rId3"/>
          <a:stretch>
            <a:fillRect/>
          </a:stretch>
        </p:blipFill>
        <p:spPr>
          <a:xfrm>
            <a:off x="-820486" y="28504"/>
            <a:ext cx="3685070" cy="3685070"/>
          </a:xfrm>
          <a:prstGeom prst="rect">
            <a:avLst/>
          </a:prstGeom>
        </p:spPr>
      </p:pic>
      <p:pic>
        <p:nvPicPr>
          <p:cNvPr id="7" name="Afbeelding 6">
            <a:extLst>
              <a:ext uri="{FF2B5EF4-FFF2-40B4-BE49-F238E27FC236}">
                <a16:creationId xmlns:a16="http://schemas.microsoft.com/office/drawing/2014/main" id="{DF07061D-F416-054C-8A2D-17A9F7F0C9AD}"/>
              </a:ext>
            </a:extLst>
          </p:cNvPr>
          <p:cNvPicPr>
            <a:picLocks noChangeAspect="1"/>
          </p:cNvPicPr>
          <p:nvPr/>
        </p:nvPicPr>
        <p:blipFill>
          <a:blip r:embed="rId4"/>
          <a:stretch>
            <a:fillRect/>
          </a:stretch>
        </p:blipFill>
        <p:spPr>
          <a:xfrm>
            <a:off x="1434373" y="254450"/>
            <a:ext cx="3225634" cy="3225634"/>
          </a:xfrm>
          <a:prstGeom prst="rect">
            <a:avLst/>
          </a:prstGeom>
        </p:spPr>
      </p:pic>
      <p:pic>
        <p:nvPicPr>
          <p:cNvPr id="9" name="Afbeelding 8">
            <a:extLst>
              <a:ext uri="{FF2B5EF4-FFF2-40B4-BE49-F238E27FC236}">
                <a16:creationId xmlns:a16="http://schemas.microsoft.com/office/drawing/2014/main" id="{19A6AC31-E982-CE42-A9D2-33B1BABD3C4D}"/>
              </a:ext>
            </a:extLst>
          </p:cNvPr>
          <p:cNvPicPr>
            <a:picLocks noChangeAspect="1"/>
          </p:cNvPicPr>
          <p:nvPr/>
        </p:nvPicPr>
        <p:blipFill>
          <a:blip r:embed="rId5"/>
          <a:stretch>
            <a:fillRect/>
          </a:stretch>
        </p:blipFill>
        <p:spPr>
          <a:xfrm>
            <a:off x="8278432" y="295826"/>
            <a:ext cx="3225634" cy="3225634"/>
          </a:xfrm>
          <a:prstGeom prst="rect">
            <a:avLst/>
          </a:prstGeom>
        </p:spPr>
      </p:pic>
      <p:pic>
        <p:nvPicPr>
          <p:cNvPr id="11" name="Afbeelding 10">
            <a:extLst>
              <a:ext uri="{FF2B5EF4-FFF2-40B4-BE49-F238E27FC236}">
                <a16:creationId xmlns:a16="http://schemas.microsoft.com/office/drawing/2014/main" id="{4F017A9F-636F-EF4B-A4D7-DDE2ACE213EA}"/>
              </a:ext>
            </a:extLst>
          </p:cNvPr>
          <p:cNvPicPr>
            <a:picLocks noChangeAspect="1"/>
          </p:cNvPicPr>
          <p:nvPr/>
        </p:nvPicPr>
        <p:blipFill>
          <a:blip r:embed="rId6"/>
          <a:stretch>
            <a:fillRect/>
          </a:stretch>
        </p:blipFill>
        <p:spPr>
          <a:xfrm>
            <a:off x="6847631" y="339139"/>
            <a:ext cx="3053384" cy="3053384"/>
          </a:xfrm>
          <a:prstGeom prst="rect">
            <a:avLst/>
          </a:prstGeom>
        </p:spPr>
      </p:pic>
      <p:pic>
        <p:nvPicPr>
          <p:cNvPr id="13" name="Afbeelding 12">
            <a:extLst>
              <a:ext uri="{FF2B5EF4-FFF2-40B4-BE49-F238E27FC236}">
                <a16:creationId xmlns:a16="http://schemas.microsoft.com/office/drawing/2014/main" id="{1D008A79-ED58-C541-84ED-145512AF1D7F}"/>
              </a:ext>
            </a:extLst>
          </p:cNvPr>
          <p:cNvPicPr>
            <a:picLocks noChangeAspect="1"/>
          </p:cNvPicPr>
          <p:nvPr/>
        </p:nvPicPr>
        <p:blipFill>
          <a:blip r:embed="rId7"/>
          <a:stretch>
            <a:fillRect/>
          </a:stretch>
        </p:blipFill>
        <p:spPr>
          <a:xfrm>
            <a:off x="10020378" y="469417"/>
            <a:ext cx="2759575" cy="2759575"/>
          </a:xfrm>
          <a:prstGeom prst="rect">
            <a:avLst/>
          </a:prstGeom>
        </p:spPr>
      </p:pic>
      <p:pic>
        <p:nvPicPr>
          <p:cNvPr id="15" name="Afbeelding 14">
            <a:extLst>
              <a:ext uri="{FF2B5EF4-FFF2-40B4-BE49-F238E27FC236}">
                <a16:creationId xmlns:a16="http://schemas.microsoft.com/office/drawing/2014/main" id="{986055EE-E98D-7845-AC3C-679AD7E14120}"/>
              </a:ext>
            </a:extLst>
          </p:cNvPr>
          <p:cNvPicPr>
            <a:picLocks noChangeAspect="1"/>
          </p:cNvPicPr>
          <p:nvPr/>
        </p:nvPicPr>
        <p:blipFill>
          <a:blip r:embed="rId8"/>
          <a:stretch>
            <a:fillRect/>
          </a:stretch>
        </p:blipFill>
        <p:spPr>
          <a:xfrm>
            <a:off x="5093813" y="403608"/>
            <a:ext cx="3053384" cy="3053384"/>
          </a:xfrm>
          <a:prstGeom prst="rect">
            <a:avLst/>
          </a:prstGeom>
        </p:spPr>
      </p:pic>
      <p:pic>
        <p:nvPicPr>
          <p:cNvPr id="17" name="Afbeelding 16">
            <a:extLst>
              <a:ext uri="{FF2B5EF4-FFF2-40B4-BE49-F238E27FC236}">
                <a16:creationId xmlns:a16="http://schemas.microsoft.com/office/drawing/2014/main" id="{C9E680F1-20E6-6941-97EA-7EEE3D42C856}"/>
              </a:ext>
            </a:extLst>
          </p:cNvPr>
          <p:cNvPicPr>
            <a:picLocks noChangeAspect="1"/>
          </p:cNvPicPr>
          <p:nvPr/>
        </p:nvPicPr>
        <p:blipFill>
          <a:blip r:embed="rId9"/>
          <a:stretch>
            <a:fillRect/>
          </a:stretch>
        </p:blipFill>
        <p:spPr>
          <a:xfrm>
            <a:off x="3479107" y="637448"/>
            <a:ext cx="2600526" cy="2600526"/>
          </a:xfrm>
          <a:prstGeom prst="rect">
            <a:avLst/>
          </a:prstGeom>
        </p:spPr>
      </p:pic>
      <p:sp>
        <p:nvSpPr>
          <p:cNvPr id="18" name="Tekstvak 17">
            <a:extLst>
              <a:ext uri="{FF2B5EF4-FFF2-40B4-BE49-F238E27FC236}">
                <a16:creationId xmlns:a16="http://schemas.microsoft.com/office/drawing/2014/main" id="{02D17499-4006-7349-B083-457A0B44C9D7}"/>
              </a:ext>
            </a:extLst>
          </p:cNvPr>
          <p:cNvSpPr txBox="1"/>
          <p:nvPr/>
        </p:nvSpPr>
        <p:spPr>
          <a:xfrm>
            <a:off x="158486" y="2497398"/>
            <a:ext cx="1625253" cy="307777"/>
          </a:xfrm>
          <a:prstGeom prst="rect">
            <a:avLst/>
          </a:prstGeom>
          <a:noFill/>
        </p:spPr>
        <p:txBody>
          <a:bodyPr wrap="square" lIns="0" tIns="0" rIns="0" bIns="0" rtlCol="0">
            <a:spAutoFit/>
          </a:bodyPr>
          <a:lstStyle/>
          <a:p>
            <a:pPr algn="ctr"/>
            <a:r>
              <a:rPr lang="nl-NL" sz="2000" b="1" dirty="0">
                <a:solidFill>
                  <a:srgbClr val="1D71B9"/>
                </a:solidFill>
              </a:rPr>
              <a:t>grens</a:t>
            </a:r>
            <a:endParaRPr lang="nl-NL" sz="1600" b="1" dirty="0">
              <a:solidFill>
                <a:srgbClr val="1D71B9"/>
              </a:solidFill>
            </a:endParaRPr>
          </a:p>
        </p:txBody>
      </p:sp>
      <p:sp>
        <p:nvSpPr>
          <p:cNvPr id="19" name="Tekstvak 18">
            <a:extLst>
              <a:ext uri="{FF2B5EF4-FFF2-40B4-BE49-F238E27FC236}">
                <a16:creationId xmlns:a16="http://schemas.microsoft.com/office/drawing/2014/main" id="{B1532CAE-8B09-5541-B004-9E995CA0B1E4}"/>
              </a:ext>
            </a:extLst>
          </p:cNvPr>
          <p:cNvSpPr txBox="1"/>
          <p:nvPr/>
        </p:nvSpPr>
        <p:spPr>
          <a:xfrm>
            <a:off x="2011426" y="2498383"/>
            <a:ext cx="1806935" cy="307777"/>
          </a:xfrm>
          <a:prstGeom prst="rect">
            <a:avLst/>
          </a:prstGeom>
          <a:noFill/>
        </p:spPr>
        <p:txBody>
          <a:bodyPr wrap="square" lIns="0" tIns="0" rIns="0" bIns="0" rtlCol="0">
            <a:spAutoFit/>
          </a:bodyPr>
          <a:lstStyle/>
          <a:p>
            <a:pPr algn="ctr"/>
            <a:r>
              <a:rPr lang="nl-NL" sz="2000" b="1" dirty="0">
                <a:solidFill>
                  <a:srgbClr val="1D71B9"/>
                </a:solidFill>
              </a:rPr>
              <a:t>componenten</a:t>
            </a:r>
            <a:endParaRPr lang="nl-NL" sz="1600" b="1" dirty="0">
              <a:solidFill>
                <a:srgbClr val="1D71B9"/>
              </a:solidFill>
            </a:endParaRPr>
          </a:p>
        </p:txBody>
      </p:sp>
      <p:sp>
        <p:nvSpPr>
          <p:cNvPr id="20" name="Tekstvak 19">
            <a:extLst>
              <a:ext uri="{FF2B5EF4-FFF2-40B4-BE49-F238E27FC236}">
                <a16:creationId xmlns:a16="http://schemas.microsoft.com/office/drawing/2014/main" id="{4577CAEF-4C03-9C45-91FE-4048F235ADEE}"/>
              </a:ext>
            </a:extLst>
          </p:cNvPr>
          <p:cNvSpPr txBox="1"/>
          <p:nvPr/>
        </p:nvSpPr>
        <p:spPr>
          <a:xfrm>
            <a:off x="3907423" y="2493826"/>
            <a:ext cx="1806935" cy="307777"/>
          </a:xfrm>
          <a:prstGeom prst="rect">
            <a:avLst/>
          </a:prstGeom>
          <a:noFill/>
        </p:spPr>
        <p:txBody>
          <a:bodyPr wrap="square" lIns="0" tIns="0" rIns="0" bIns="0" rtlCol="0">
            <a:spAutoFit/>
          </a:bodyPr>
          <a:lstStyle/>
          <a:p>
            <a:pPr algn="ctr"/>
            <a:r>
              <a:rPr lang="nl-NL" sz="2000" b="1" dirty="0">
                <a:solidFill>
                  <a:srgbClr val="1D71B9"/>
                </a:solidFill>
              </a:rPr>
              <a:t>interacties</a:t>
            </a:r>
            <a:endParaRPr lang="nl-NL" sz="1600" b="1" dirty="0">
              <a:solidFill>
                <a:srgbClr val="1D71B9"/>
              </a:solidFill>
            </a:endParaRPr>
          </a:p>
        </p:txBody>
      </p:sp>
      <p:sp>
        <p:nvSpPr>
          <p:cNvPr id="21" name="Tekstvak 20">
            <a:extLst>
              <a:ext uri="{FF2B5EF4-FFF2-40B4-BE49-F238E27FC236}">
                <a16:creationId xmlns:a16="http://schemas.microsoft.com/office/drawing/2014/main" id="{7015C0FB-8E4A-9744-B435-4FA0EE331A8F}"/>
              </a:ext>
            </a:extLst>
          </p:cNvPr>
          <p:cNvSpPr txBox="1"/>
          <p:nvPr/>
        </p:nvSpPr>
        <p:spPr>
          <a:xfrm>
            <a:off x="5484627" y="2493826"/>
            <a:ext cx="2381508" cy="307777"/>
          </a:xfrm>
          <a:prstGeom prst="rect">
            <a:avLst/>
          </a:prstGeom>
          <a:noFill/>
        </p:spPr>
        <p:txBody>
          <a:bodyPr wrap="square" lIns="0" tIns="0" rIns="0" bIns="0" rtlCol="0">
            <a:spAutoFit/>
          </a:bodyPr>
          <a:lstStyle/>
          <a:p>
            <a:pPr algn="ctr"/>
            <a:r>
              <a:rPr lang="nl-NL" sz="2000" b="1" dirty="0">
                <a:solidFill>
                  <a:srgbClr val="1D71B9"/>
                </a:solidFill>
              </a:rPr>
              <a:t>input &amp; output</a:t>
            </a:r>
            <a:endParaRPr lang="nl-NL" sz="1600" b="1" dirty="0">
              <a:solidFill>
                <a:srgbClr val="1D71B9"/>
              </a:solidFill>
            </a:endParaRPr>
          </a:p>
        </p:txBody>
      </p:sp>
      <p:sp>
        <p:nvSpPr>
          <p:cNvPr id="22" name="Tekstvak 21">
            <a:extLst>
              <a:ext uri="{FF2B5EF4-FFF2-40B4-BE49-F238E27FC236}">
                <a16:creationId xmlns:a16="http://schemas.microsoft.com/office/drawing/2014/main" id="{69210AFE-162B-D149-BDA7-08CBB824E80C}"/>
              </a:ext>
            </a:extLst>
          </p:cNvPr>
          <p:cNvSpPr txBox="1"/>
          <p:nvPr/>
        </p:nvSpPr>
        <p:spPr>
          <a:xfrm>
            <a:off x="7166866" y="2509896"/>
            <a:ext cx="2381508" cy="307777"/>
          </a:xfrm>
          <a:prstGeom prst="rect">
            <a:avLst/>
          </a:prstGeom>
          <a:noFill/>
        </p:spPr>
        <p:txBody>
          <a:bodyPr wrap="square" lIns="0" tIns="0" rIns="0" bIns="0" rtlCol="0">
            <a:spAutoFit/>
          </a:bodyPr>
          <a:lstStyle/>
          <a:p>
            <a:pPr algn="ctr"/>
            <a:r>
              <a:rPr lang="nl-NL" sz="2000" b="1" dirty="0">
                <a:solidFill>
                  <a:srgbClr val="1D71B9"/>
                </a:solidFill>
              </a:rPr>
              <a:t>feedback</a:t>
            </a:r>
            <a:endParaRPr lang="nl-NL" sz="1600" b="1" dirty="0">
              <a:solidFill>
                <a:srgbClr val="1D71B9"/>
              </a:solidFill>
            </a:endParaRPr>
          </a:p>
        </p:txBody>
      </p:sp>
      <p:sp>
        <p:nvSpPr>
          <p:cNvPr id="23" name="Tekstvak 22">
            <a:extLst>
              <a:ext uri="{FF2B5EF4-FFF2-40B4-BE49-F238E27FC236}">
                <a16:creationId xmlns:a16="http://schemas.microsoft.com/office/drawing/2014/main" id="{D211746E-C899-ED46-9FAB-9D86DA04E8A9}"/>
              </a:ext>
            </a:extLst>
          </p:cNvPr>
          <p:cNvSpPr txBox="1"/>
          <p:nvPr/>
        </p:nvSpPr>
        <p:spPr>
          <a:xfrm>
            <a:off x="8726729" y="2493826"/>
            <a:ext cx="2381508" cy="307777"/>
          </a:xfrm>
          <a:prstGeom prst="rect">
            <a:avLst/>
          </a:prstGeom>
          <a:noFill/>
        </p:spPr>
        <p:txBody>
          <a:bodyPr wrap="square" lIns="0" tIns="0" rIns="0" bIns="0" rtlCol="0">
            <a:spAutoFit/>
          </a:bodyPr>
          <a:lstStyle/>
          <a:p>
            <a:pPr algn="ctr"/>
            <a:r>
              <a:rPr lang="nl-NL" sz="2000" b="1" dirty="0">
                <a:solidFill>
                  <a:srgbClr val="1D71B9"/>
                </a:solidFill>
              </a:rPr>
              <a:t>dynamiek</a:t>
            </a:r>
            <a:endParaRPr lang="nl-NL" sz="1600" b="1" dirty="0">
              <a:solidFill>
                <a:srgbClr val="1D71B9"/>
              </a:solidFill>
            </a:endParaRPr>
          </a:p>
        </p:txBody>
      </p:sp>
      <p:sp>
        <p:nvSpPr>
          <p:cNvPr id="24" name="Tekstvak 23">
            <a:extLst>
              <a:ext uri="{FF2B5EF4-FFF2-40B4-BE49-F238E27FC236}">
                <a16:creationId xmlns:a16="http://schemas.microsoft.com/office/drawing/2014/main" id="{58625858-FADE-C847-854E-6BE9218F7363}"/>
              </a:ext>
            </a:extLst>
          </p:cNvPr>
          <p:cNvSpPr txBox="1"/>
          <p:nvPr/>
        </p:nvSpPr>
        <p:spPr>
          <a:xfrm>
            <a:off x="10334821" y="2477199"/>
            <a:ext cx="2381508" cy="307777"/>
          </a:xfrm>
          <a:prstGeom prst="rect">
            <a:avLst/>
          </a:prstGeom>
          <a:noFill/>
        </p:spPr>
        <p:txBody>
          <a:bodyPr wrap="square" lIns="0" tIns="0" rIns="0" bIns="0" rtlCol="0">
            <a:spAutoFit/>
          </a:bodyPr>
          <a:lstStyle/>
          <a:p>
            <a:pPr algn="ctr"/>
            <a:r>
              <a:rPr lang="nl-NL" sz="2000" b="1" dirty="0">
                <a:solidFill>
                  <a:srgbClr val="1D71B9"/>
                </a:solidFill>
              </a:rPr>
              <a:t>hiërarchie</a:t>
            </a:r>
            <a:endParaRPr lang="nl-NL" sz="1600" b="1" dirty="0">
              <a:solidFill>
                <a:srgbClr val="1D71B9"/>
              </a:solidFill>
            </a:endParaRPr>
          </a:p>
        </p:txBody>
      </p:sp>
      <p:sp>
        <p:nvSpPr>
          <p:cNvPr id="25" name="Tekstvak 24">
            <a:extLst>
              <a:ext uri="{FF2B5EF4-FFF2-40B4-BE49-F238E27FC236}">
                <a16:creationId xmlns:a16="http://schemas.microsoft.com/office/drawing/2014/main" id="{6391962F-1DCC-974C-A7A4-EA193F101B50}"/>
              </a:ext>
            </a:extLst>
          </p:cNvPr>
          <p:cNvSpPr txBox="1"/>
          <p:nvPr/>
        </p:nvSpPr>
        <p:spPr>
          <a:xfrm>
            <a:off x="1746190" y="3153181"/>
            <a:ext cx="9858382" cy="2908489"/>
          </a:xfrm>
          <a:prstGeom prst="rect">
            <a:avLst/>
          </a:prstGeom>
          <a:noFill/>
        </p:spPr>
        <p:txBody>
          <a:bodyPr wrap="square" lIns="0" tIns="0" rIns="0" bIns="0" rtlCol="0">
            <a:spAutoFit/>
          </a:bodyPr>
          <a:lstStyle/>
          <a:p>
            <a:r>
              <a:rPr lang="nl-NL" sz="2400" b="1" dirty="0">
                <a:solidFill>
                  <a:srgbClr val="1D71B9"/>
                </a:solidFill>
              </a:rPr>
              <a:t>Hulpvragen</a:t>
            </a:r>
            <a:endParaRPr lang="nl-NL" sz="1500" b="1" dirty="0">
              <a:solidFill>
                <a:srgbClr val="1D71B9"/>
              </a:solidFill>
            </a:endParaRPr>
          </a:p>
          <a:p>
            <a:pPr marL="285750" indent="-285750">
              <a:buFont typeface="Arial" panose="020B0604020202020204" pitchFamily="34" charset="0"/>
              <a:buChar char="•"/>
            </a:pPr>
            <a:r>
              <a:rPr lang="nl-NL" sz="1500" dirty="0">
                <a:solidFill>
                  <a:srgbClr val="1D71B9"/>
                </a:solidFill>
              </a:rPr>
              <a:t>Wat is de grens van het systeem: wat hoort bij het systeem en wat hoort bij de omgeving?</a:t>
            </a:r>
          </a:p>
          <a:p>
            <a:pPr marL="285750" indent="-285750">
              <a:buFont typeface="Arial" panose="020B0604020202020204" pitchFamily="34" charset="0"/>
              <a:buChar char="•"/>
            </a:pPr>
            <a:r>
              <a:rPr lang="nl-NL" sz="1500" dirty="0">
                <a:solidFill>
                  <a:srgbClr val="1D71B9"/>
                </a:solidFill>
              </a:rPr>
              <a:t>Uit welke onderdelen bestaat het systeem? Wat voor rol spelen de verschillende onderdelen in het systeem?</a:t>
            </a:r>
          </a:p>
          <a:p>
            <a:pPr marL="285750" indent="-285750">
              <a:buFont typeface="Arial" panose="020B0604020202020204" pitchFamily="34" charset="0"/>
              <a:buChar char="•"/>
            </a:pPr>
            <a:r>
              <a:rPr lang="nl-NL" sz="1500" dirty="0">
                <a:solidFill>
                  <a:srgbClr val="1D71B9"/>
                </a:solidFill>
              </a:rPr>
              <a:t>Wat zijn de relaties tussen de verschillende componenten van het systeem?</a:t>
            </a:r>
          </a:p>
          <a:p>
            <a:pPr marL="285750" indent="-285750">
              <a:buFont typeface="Arial" panose="020B0604020202020204" pitchFamily="34" charset="0"/>
              <a:buChar char="•"/>
            </a:pPr>
            <a:r>
              <a:rPr lang="nl-NL" sz="1500" dirty="0">
                <a:solidFill>
                  <a:srgbClr val="1D71B9"/>
                </a:solidFill>
              </a:rPr>
              <a:t>Wat gaat het systeem in en wat gaat het systeem uit in termen van energie, stoffen en/of informatie?</a:t>
            </a:r>
          </a:p>
          <a:p>
            <a:pPr marL="285750" indent="-285750">
              <a:buFont typeface="Arial" panose="020B0604020202020204" pitchFamily="34" charset="0"/>
              <a:buChar char="•"/>
            </a:pPr>
            <a:r>
              <a:rPr lang="nl-NL" sz="1500" dirty="0">
                <a:solidFill>
                  <a:srgbClr val="1D71B9"/>
                </a:solidFill>
              </a:rPr>
              <a:t>Op welke manier is er sprake van feedback? </a:t>
            </a:r>
          </a:p>
          <a:p>
            <a:pPr marL="742950" lvl="1" indent="-285750">
              <a:buFont typeface="Arial" panose="020B0604020202020204" pitchFamily="34" charset="0"/>
              <a:buChar char="•"/>
            </a:pPr>
            <a:r>
              <a:rPr lang="nl-NL" sz="1500" dirty="0">
                <a:solidFill>
                  <a:srgbClr val="1D71B9"/>
                </a:solidFill>
              </a:rPr>
              <a:t>Zorgt de feedback ervoor dat het systeem terug gaat naar de oorspronkelijke situatie? </a:t>
            </a:r>
            <a:r>
              <a:rPr lang="nl-NL" sz="1500" dirty="0">
                <a:solidFill>
                  <a:srgbClr val="1D71B9"/>
                </a:solidFill>
                <a:sym typeface="Wingdings" pitchFamily="2" charset="2"/>
              </a:rPr>
              <a:t></a:t>
            </a:r>
            <a:r>
              <a:rPr lang="nl-NL" sz="1500" dirty="0">
                <a:solidFill>
                  <a:srgbClr val="1D71B9"/>
                </a:solidFill>
              </a:rPr>
              <a:t> negatieve feedback</a:t>
            </a:r>
          </a:p>
          <a:p>
            <a:pPr marL="742950" lvl="1" indent="-285750">
              <a:buFont typeface="Arial" panose="020B0604020202020204" pitchFamily="34" charset="0"/>
              <a:buChar char="•"/>
            </a:pPr>
            <a:r>
              <a:rPr lang="nl-NL" sz="1500" dirty="0">
                <a:solidFill>
                  <a:srgbClr val="1D71B9"/>
                </a:solidFill>
              </a:rPr>
              <a:t>Zorgt de feedback ervoor dat het systeem richting een nieuwe toestand gaat? </a:t>
            </a:r>
            <a:r>
              <a:rPr lang="nl-NL" sz="1500" dirty="0">
                <a:solidFill>
                  <a:srgbClr val="1D71B9"/>
                </a:solidFill>
                <a:sym typeface="Wingdings" pitchFamily="2" charset="2"/>
              </a:rPr>
              <a:t></a:t>
            </a:r>
            <a:r>
              <a:rPr lang="nl-NL" sz="1500" dirty="0">
                <a:solidFill>
                  <a:srgbClr val="1D71B9"/>
                </a:solidFill>
              </a:rPr>
              <a:t> positieve feedback</a:t>
            </a:r>
          </a:p>
          <a:p>
            <a:pPr marL="285750" indent="-285750">
              <a:buFont typeface="Arial" panose="020B0604020202020204" pitchFamily="34" charset="0"/>
              <a:buChar char="•"/>
            </a:pPr>
            <a:r>
              <a:rPr lang="nl-NL" sz="1500" dirty="0">
                <a:solidFill>
                  <a:srgbClr val="1D71B9"/>
                </a:solidFill>
              </a:rPr>
              <a:t>Welke (regelmatige) veranderingen zijn er in de input en output? Op welke manieren vinden er veranderingen plaats in het systeem door de tijd (uren, dagen, maanden, jaren) heen?</a:t>
            </a:r>
          </a:p>
          <a:p>
            <a:pPr marL="285750" indent="-285750">
              <a:buFont typeface="Arial" panose="020B0604020202020204" pitchFamily="34" charset="0"/>
              <a:buChar char="•"/>
            </a:pPr>
            <a:r>
              <a:rPr lang="nl-NL" sz="1500" dirty="0">
                <a:solidFill>
                  <a:srgbClr val="1D71B9"/>
                </a:solidFill>
              </a:rPr>
              <a:t>In welke deelsystemen (en in welk groter systeem) kun je het systeem plaatsen? En op welke organisatieniveaus is dit?</a:t>
            </a:r>
          </a:p>
          <a:p>
            <a:pPr marL="285750" indent="-285750">
              <a:buFont typeface="Arial" panose="020B0604020202020204" pitchFamily="34" charset="0"/>
              <a:buChar char="•"/>
            </a:pPr>
            <a:r>
              <a:rPr lang="nl-NL" sz="1500" b="1" dirty="0" err="1">
                <a:solidFill>
                  <a:srgbClr val="1D71B9"/>
                </a:solidFill>
              </a:rPr>
              <a:t>Emergentie</a:t>
            </a:r>
            <a:r>
              <a:rPr lang="nl-NL" sz="1500" b="1" dirty="0">
                <a:solidFill>
                  <a:srgbClr val="1D71B9"/>
                </a:solidFill>
              </a:rPr>
              <a:t>: Wat kunnen de onderdelen van het systeem wel samen, maar niet apart? </a:t>
            </a:r>
          </a:p>
        </p:txBody>
      </p:sp>
      <p:sp>
        <p:nvSpPr>
          <p:cNvPr id="27" name="Tekstvak 26">
            <a:extLst>
              <a:ext uri="{FF2B5EF4-FFF2-40B4-BE49-F238E27FC236}">
                <a16:creationId xmlns:a16="http://schemas.microsoft.com/office/drawing/2014/main" id="{F92FA158-1B98-DB46-9A70-5A2F3E451322}"/>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pic>
        <p:nvPicPr>
          <p:cNvPr id="26" name="Afbeelding 4" descr="/var/folders/rm/vlv726zd4s7gp095007_95v40000gn/T/com.microsoft.Word/WebArchiveCopyPasteTempFiles/by-nc-sa.png">
            <a:extLst>
              <a:ext uri="{FF2B5EF4-FFF2-40B4-BE49-F238E27FC236}">
                <a16:creationId xmlns:a16="http://schemas.microsoft.com/office/drawing/2014/main" id="{8C79D2C2-D121-6A44-8A0C-6C4AE76CDDD2}"/>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10890344" y="6308947"/>
            <a:ext cx="1019641" cy="35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876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78FD4B-1940-3D4A-B45D-D99792810269}"/>
              </a:ext>
            </a:extLst>
          </p:cNvPr>
          <p:cNvSpPr>
            <a:spLocks noGrp="1"/>
          </p:cNvSpPr>
          <p:nvPr>
            <p:ph type="ctrTitle"/>
          </p:nvPr>
        </p:nvSpPr>
        <p:spPr>
          <a:xfrm>
            <a:off x="515389" y="371475"/>
            <a:ext cx="11342615" cy="1080000"/>
          </a:xfrm>
        </p:spPr>
        <p:txBody>
          <a:bodyPr/>
          <a:lstStyle/>
          <a:p>
            <a:pPr algn="ctr"/>
            <a:r>
              <a:rPr lang="nl-NL" dirty="0" err="1"/>
              <a:t>Emergentie</a:t>
            </a:r>
            <a:br>
              <a:rPr lang="nl-NL" dirty="0"/>
            </a:br>
            <a:r>
              <a:rPr lang="nl-NL" sz="2000" b="0" i="1" dirty="0"/>
              <a:t>Eigenschappen die verschijnen op een bepaald organisatieniveau door de samenwerking tussen de componenten van het desbetreffende systeem</a:t>
            </a:r>
            <a:endParaRPr lang="nl-NL" i="1" dirty="0"/>
          </a:p>
        </p:txBody>
      </p:sp>
      <p:pic>
        <p:nvPicPr>
          <p:cNvPr id="8" name="Afbeelding 7">
            <a:extLst>
              <a:ext uri="{FF2B5EF4-FFF2-40B4-BE49-F238E27FC236}">
                <a16:creationId xmlns:a16="http://schemas.microsoft.com/office/drawing/2014/main" id="{70DA114D-4610-C643-A851-89292536E903}"/>
              </a:ext>
            </a:extLst>
          </p:cNvPr>
          <p:cNvPicPr>
            <a:picLocks noChangeAspect="1"/>
          </p:cNvPicPr>
          <p:nvPr/>
        </p:nvPicPr>
        <p:blipFill>
          <a:blip r:embed="rId3"/>
          <a:stretch>
            <a:fillRect/>
          </a:stretch>
        </p:blipFill>
        <p:spPr>
          <a:xfrm>
            <a:off x="708819" y="1594216"/>
            <a:ext cx="3337055" cy="4045432"/>
          </a:xfrm>
          <a:prstGeom prst="rect">
            <a:avLst/>
          </a:prstGeom>
        </p:spPr>
      </p:pic>
      <p:pic>
        <p:nvPicPr>
          <p:cNvPr id="12" name="Afbeelding 11">
            <a:extLst>
              <a:ext uri="{FF2B5EF4-FFF2-40B4-BE49-F238E27FC236}">
                <a16:creationId xmlns:a16="http://schemas.microsoft.com/office/drawing/2014/main" id="{D4CADE42-F647-9646-9183-141E3F68B468}"/>
              </a:ext>
            </a:extLst>
          </p:cNvPr>
          <p:cNvPicPr>
            <a:picLocks noChangeAspect="1"/>
          </p:cNvPicPr>
          <p:nvPr/>
        </p:nvPicPr>
        <p:blipFill>
          <a:blip r:embed="rId4"/>
          <a:stretch>
            <a:fillRect/>
          </a:stretch>
        </p:blipFill>
        <p:spPr>
          <a:xfrm>
            <a:off x="4583747" y="1581747"/>
            <a:ext cx="3053225" cy="4040295"/>
          </a:xfrm>
          <a:prstGeom prst="rect">
            <a:avLst/>
          </a:prstGeom>
        </p:spPr>
      </p:pic>
      <p:pic>
        <p:nvPicPr>
          <p:cNvPr id="16" name="Afbeelding 15">
            <a:extLst>
              <a:ext uri="{FF2B5EF4-FFF2-40B4-BE49-F238E27FC236}">
                <a16:creationId xmlns:a16="http://schemas.microsoft.com/office/drawing/2014/main" id="{42DA0B02-71E3-AE49-868A-8A6B42814938}"/>
              </a:ext>
            </a:extLst>
          </p:cNvPr>
          <p:cNvPicPr>
            <a:picLocks noChangeAspect="1"/>
          </p:cNvPicPr>
          <p:nvPr/>
        </p:nvPicPr>
        <p:blipFill>
          <a:blip r:embed="rId5"/>
          <a:stretch>
            <a:fillRect/>
          </a:stretch>
        </p:blipFill>
        <p:spPr>
          <a:xfrm>
            <a:off x="8174845" y="1594216"/>
            <a:ext cx="3344997" cy="4027826"/>
          </a:xfrm>
          <a:prstGeom prst="rect">
            <a:avLst/>
          </a:prstGeom>
        </p:spPr>
      </p:pic>
      <p:sp>
        <p:nvSpPr>
          <p:cNvPr id="27" name="Tekstvak 26">
            <a:extLst>
              <a:ext uri="{FF2B5EF4-FFF2-40B4-BE49-F238E27FC236}">
                <a16:creationId xmlns:a16="http://schemas.microsoft.com/office/drawing/2014/main" id="{AD4DAE61-FD9D-E446-83FB-CA6C8BED9897}"/>
              </a:ext>
            </a:extLst>
          </p:cNvPr>
          <p:cNvSpPr txBox="1"/>
          <p:nvPr/>
        </p:nvSpPr>
        <p:spPr>
          <a:xfrm>
            <a:off x="4263296" y="6167634"/>
            <a:ext cx="8743950" cy="553998"/>
          </a:xfrm>
          <a:prstGeom prst="rect">
            <a:avLst/>
          </a:prstGeom>
          <a:noFill/>
        </p:spPr>
        <p:txBody>
          <a:bodyPr wrap="square" lIns="0" tIns="0" rIns="0" bIns="0" rtlCol="0">
            <a:spAutoFit/>
          </a:bodyPr>
          <a:lstStyle/>
          <a:p>
            <a:r>
              <a:rPr lang="nl-NL" dirty="0"/>
              <a:t>Meer info? </a:t>
            </a:r>
            <a:r>
              <a:rPr lang="nl-NL" dirty="0">
                <a:solidFill>
                  <a:srgbClr val="0000FD"/>
                </a:solidFill>
                <a:hlinkClick r:id="rId6">
                  <a:extLst>
                    <a:ext uri="{A12FA001-AC4F-418D-AE19-62706E023703}">
                      <ahyp:hlinkClr xmlns:ahyp="http://schemas.microsoft.com/office/drawing/2018/hyperlinkcolor" val="tx"/>
                    </a:ext>
                  </a:extLst>
                </a:hlinkClick>
              </a:rPr>
              <a:t>https://biologielessen.nl/index.php/dna-7/673-organisatieniveau-s</a:t>
            </a:r>
            <a:endParaRPr lang="nl-NL" dirty="0">
              <a:solidFill>
                <a:srgbClr val="0000FD"/>
              </a:solidFill>
            </a:endParaRPr>
          </a:p>
          <a:p>
            <a:endParaRPr lang="nl-NL" dirty="0"/>
          </a:p>
        </p:txBody>
      </p:sp>
      <p:sp>
        <p:nvSpPr>
          <p:cNvPr id="9" name="Tekstvak 8">
            <a:extLst>
              <a:ext uri="{FF2B5EF4-FFF2-40B4-BE49-F238E27FC236}">
                <a16:creationId xmlns:a16="http://schemas.microsoft.com/office/drawing/2014/main" id="{FB60E696-E380-8743-A7B6-F27E8A4F0EFD}"/>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154609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C03BE-4F2A-014A-AC7B-8187E81BBD01}"/>
              </a:ext>
            </a:extLst>
          </p:cNvPr>
          <p:cNvSpPr>
            <a:spLocks noGrp="1"/>
          </p:cNvSpPr>
          <p:nvPr>
            <p:ph type="ctrTitle"/>
          </p:nvPr>
        </p:nvSpPr>
        <p:spPr>
          <a:xfrm>
            <a:off x="336551" y="371475"/>
            <a:ext cx="11521454" cy="1080000"/>
          </a:xfrm>
        </p:spPr>
        <p:txBody>
          <a:bodyPr/>
          <a:lstStyle/>
          <a:p>
            <a:pPr algn="ctr"/>
            <a:br>
              <a:rPr lang="nl-NL" dirty="0"/>
            </a:br>
            <a:r>
              <a:rPr lang="nl-NL" dirty="0"/>
              <a:t>Wat heb je hier aan?</a:t>
            </a:r>
            <a:br>
              <a:rPr lang="nl-NL" dirty="0"/>
            </a:br>
            <a:endParaRPr lang="nl-NL" b="0" dirty="0"/>
          </a:p>
        </p:txBody>
      </p:sp>
      <p:sp>
        <p:nvSpPr>
          <p:cNvPr id="11" name="Tijdelijke aanduiding voor tekst 2">
            <a:extLst>
              <a:ext uri="{FF2B5EF4-FFF2-40B4-BE49-F238E27FC236}">
                <a16:creationId xmlns:a16="http://schemas.microsoft.com/office/drawing/2014/main" id="{C082E1E4-3F59-914A-8422-F148C103AFBA}"/>
              </a:ext>
            </a:extLst>
          </p:cNvPr>
          <p:cNvSpPr>
            <a:spLocks noGrp="1"/>
          </p:cNvSpPr>
          <p:nvPr>
            <p:ph type="body" sz="quarter" idx="10"/>
          </p:nvPr>
        </p:nvSpPr>
        <p:spPr>
          <a:xfrm>
            <a:off x="2317440" y="1451475"/>
            <a:ext cx="7559675" cy="2323041"/>
          </a:xfrm>
        </p:spPr>
        <p:txBody>
          <a:bodyPr/>
          <a:lstStyle/>
          <a:p>
            <a:pPr marL="342900" indent="-342900">
              <a:buFont typeface="Arial" panose="020B0604020202020204" pitchFamily="34" charset="0"/>
              <a:buChar char="•"/>
            </a:pPr>
            <a:r>
              <a:rPr lang="nl-NL" dirty="0"/>
              <a:t>Systeemkenmerken en hulpvragen kunnen gebruikt worden om een systeem te doorgronden</a:t>
            </a:r>
          </a:p>
          <a:p>
            <a:pPr marL="342900" indent="-342900">
              <a:buFont typeface="Arial" panose="020B0604020202020204" pitchFamily="34" charset="0"/>
              <a:buChar char="•"/>
            </a:pPr>
            <a:r>
              <a:rPr lang="nl-NL" dirty="0"/>
              <a:t>Bijvoorbeeld wanneer je een complex probleem wilt oplossen</a:t>
            </a:r>
          </a:p>
          <a:p>
            <a:endParaRPr lang="nl-NL" dirty="0"/>
          </a:p>
          <a:p>
            <a:pPr marL="342900" indent="-342900">
              <a:buFont typeface="Arial" panose="020B0604020202020204" pitchFamily="34" charset="0"/>
              <a:buChar char="•"/>
            </a:pPr>
            <a:r>
              <a:rPr lang="nl-NL" dirty="0"/>
              <a:t>Maar… hoe pak je dat aan?</a:t>
            </a:r>
          </a:p>
        </p:txBody>
      </p:sp>
      <p:sp>
        <p:nvSpPr>
          <p:cNvPr id="5" name="Tekstvak 4">
            <a:extLst>
              <a:ext uri="{FF2B5EF4-FFF2-40B4-BE49-F238E27FC236}">
                <a16:creationId xmlns:a16="http://schemas.microsoft.com/office/drawing/2014/main" id="{ECB5F7CC-A732-8C41-82FF-BD13C386134C}"/>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937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C03BE-4F2A-014A-AC7B-8187E81BBD01}"/>
              </a:ext>
            </a:extLst>
          </p:cNvPr>
          <p:cNvSpPr>
            <a:spLocks noGrp="1"/>
          </p:cNvSpPr>
          <p:nvPr>
            <p:ph type="ctrTitle"/>
          </p:nvPr>
        </p:nvSpPr>
        <p:spPr>
          <a:xfrm>
            <a:off x="336551" y="371475"/>
            <a:ext cx="11521454" cy="1080000"/>
          </a:xfrm>
        </p:spPr>
        <p:txBody>
          <a:bodyPr/>
          <a:lstStyle/>
          <a:p>
            <a:pPr algn="ctr"/>
            <a:r>
              <a:rPr lang="nl-NL" sz="2000" dirty="0"/>
              <a:t>Visualiseren biologische verschijnselen </a:t>
            </a:r>
            <a:br>
              <a:rPr lang="nl-NL" sz="2000" dirty="0"/>
            </a:br>
            <a:r>
              <a:rPr lang="nl-NL" sz="2000" dirty="0"/>
              <a:t>aan de hand van de systeemkenmerken en bijbehorende hulpvragen</a:t>
            </a:r>
          </a:p>
        </p:txBody>
      </p:sp>
      <p:sp>
        <p:nvSpPr>
          <p:cNvPr id="4" name="Ovaal 3">
            <a:extLst>
              <a:ext uri="{FF2B5EF4-FFF2-40B4-BE49-F238E27FC236}">
                <a16:creationId xmlns:a16="http://schemas.microsoft.com/office/drawing/2014/main" id="{1C0E5F51-F0A6-2B4F-82CF-8DDC01DE8798}"/>
              </a:ext>
            </a:extLst>
          </p:cNvPr>
          <p:cNvSpPr/>
          <p:nvPr/>
        </p:nvSpPr>
        <p:spPr>
          <a:xfrm>
            <a:off x="2801937" y="2337353"/>
            <a:ext cx="6591300" cy="1736840"/>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Ovaal 4">
            <a:extLst>
              <a:ext uri="{FF2B5EF4-FFF2-40B4-BE49-F238E27FC236}">
                <a16:creationId xmlns:a16="http://schemas.microsoft.com/office/drawing/2014/main" id="{98242389-D703-F740-9DAA-92030D76C20D}"/>
              </a:ext>
            </a:extLst>
          </p:cNvPr>
          <p:cNvSpPr/>
          <p:nvPr/>
        </p:nvSpPr>
        <p:spPr>
          <a:xfrm>
            <a:off x="4078287" y="2480611"/>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Component 1</a:t>
            </a:r>
          </a:p>
        </p:txBody>
      </p:sp>
      <p:sp>
        <p:nvSpPr>
          <p:cNvPr id="6" name="Ovaal 5">
            <a:extLst>
              <a:ext uri="{FF2B5EF4-FFF2-40B4-BE49-F238E27FC236}">
                <a16:creationId xmlns:a16="http://schemas.microsoft.com/office/drawing/2014/main" id="{DC64A717-84B6-D74D-880D-1585C0C26694}"/>
              </a:ext>
            </a:extLst>
          </p:cNvPr>
          <p:cNvSpPr/>
          <p:nvPr/>
        </p:nvSpPr>
        <p:spPr>
          <a:xfrm>
            <a:off x="6573839" y="2482198"/>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Component 2</a:t>
            </a:r>
          </a:p>
        </p:txBody>
      </p:sp>
      <p:sp>
        <p:nvSpPr>
          <p:cNvPr id="8" name="Ovaal 7">
            <a:extLst>
              <a:ext uri="{FF2B5EF4-FFF2-40B4-BE49-F238E27FC236}">
                <a16:creationId xmlns:a16="http://schemas.microsoft.com/office/drawing/2014/main" id="{C1C4DC20-FF72-684C-9BF0-B446D8B43635}"/>
              </a:ext>
            </a:extLst>
          </p:cNvPr>
          <p:cNvSpPr/>
          <p:nvPr/>
        </p:nvSpPr>
        <p:spPr>
          <a:xfrm>
            <a:off x="5326062" y="3327145"/>
            <a:ext cx="1543050" cy="665956"/>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Component 3</a:t>
            </a:r>
          </a:p>
        </p:txBody>
      </p:sp>
      <p:sp>
        <p:nvSpPr>
          <p:cNvPr id="9" name="Pijl links 8">
            <a:extLst>
              <a:ext uri="{FF2B5EF4-FFF2-40B4-BE49-F238E27FC236}">
                <a16:creationId xmlns:a16="http://schemas.microsoft.com/office/drawing/2014/main" id="{4102D5F4-3789-0D45-ADA6-C32402AF1C4E}"/>
              </a:ext>
            </a:extLst>
          </p:cNvPr>
          <p:cNvSpPr/>
          <p:nvPr/>
        </p:nvSpPr>
        <p:spPr>
          <a:xfrm>
            <a:off x="2449512" y="2962525"/>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Pijl links 9">
            <a:extLst>
              <a:ext uri="{FF2B5EF4-FFF2-40B4-BE49-F238E27FC236}">
                <a16:creationId xmlns:a16="http://schemas.microsoft.com/office/drawing/2014/main" id="{9198854F-52E2-3A43-AF09-85A859EED2FE}"/>
              </a:ext>
            </a:extLst>
          </p:cNvPr>
          <p:cNvSpPr/>
          <p:nvPr/>
        </p:nvSpPr>
        <p:spPr>
          <a:xfrm>
            <a:off x="8878888" y="2939422"/>
            <a:ext cx="990600" cy="492919"/>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met pijl 10">
            <a:extLst>
              <a:ext uri="{FF2B5EF4-FFF2-40B4-BE49-F238E27FC236}">
                <a16:creationId xmlns:a16="http://schemas.microsoft.com/office/drawing/2014/main" id="{182BA870-1BA8-B841-940E-92A0257A46FD}"/>
              </a:ext>
            </a:extLst>
          </p:cNvPr>
          <p:cNvCxnSpPr>
            <a:cxnSpLocks/>
            <a:stCxn id="5" idx="4"/>
            <a:endCxn id="8" idx="1"/>
          </p:cNvCxnSpPr>
          <p:nvPr/>
        </p:nvCxnSpPr>
        <p:spPr>
          <a:xfrm>
            <a:off x="4849812" y="3146567"/>
            <a:ext cx="702224" cy="278105"/>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2" name="Rechte verbindingslijn met pijl 11">
            <a:extLst>
              <a:ext uri="{FF2B5EF4-FFF2-40B4-BE49-F238E27FC236}">
                <a16:creationId xmlns:a16="http://schemas.microsoft.com/office/drawing/2014/main" id="{6863461F-9857-B545-B901-0AFBC6398010}"/>
              </a:ext>
            </a:extLst>
          </p:cNvPr>
          <p:cNvCxnSpPr>
            <a:cxnSpLocks/>
            <a:endCxn id="6" idx="2"/>
          </p:cNvCxnSpPr>
          <p:nvPr/>
        </p:nvCxnSpPr>
        <p:spPr>
          <a:xfrm>
            <a:off x="5616574" y="2815176"/>
            <a:ext cx="957265" cy="0"/>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3" name="Rechte verbindingslijn met pijl 12">
            <a:extLst>
              <a:ext uri="{FF2B5EF4-FFF2-40B4-BE49-F238E27FC236}">
                <a16:creationId xmlns:a16="http://schemas.microsoft.com/office/drawing/2014/main" id="{EAD2E323-B8D6-624E-A743-BC9478DDCADD}"/>
              </a:ext>
            </a:extLst>
          </p:cNvPr>
          <p:cNvCxnSpPr>
            <a:cxnSpLocks/>
            <a:stCxn id="6" idx="4"/>
            <a:endCxn id="8" idx="7"/>
          </p:cNvCxnSpPr>
          <p:nvPr/>
        </p:nvCxnSpPr>
        <p:spPr>
          <a:xfrm flipH="1">
            <a:off x="6643138" y="3148154"/>
            <a:ext cx="702226" cy="276518"/>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14" name="Ovaal 13">
            <a:extLst>
              <a:ext uri="{FF2B5EF4-FFF2-40B4-BE49-F238E27FC236}">
                <a16:creationId xmlns:a16="http://schemas.microsoft.com/office/drawing/2014/main" id="{3B4E287D-0F75-D24F-A7AA-C8F4F111F796}"/>
              </a:ext>
            </a:extLst>
          </p:cNvPr>
          <p:cNvSpPr/>
          <p:nvPr/>
        </p:nvSpPr>
        <p:spPr>
          <a:xfrm>
            <a:off x="4218676" y="4313923"/>
            <a:ext cx="3943351" cy="1131548"/>
          </a:xfrm>
          <a:prstGeom prst="ellipse">
            <a:avLst/>
          </a:prstGeom>
          <a:noFill/>
          <a:ln>
            <a:solidFill>
              <a:srgbClr val="1D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CD89F427-9E67-2E41-AC87-CD3EA92F4BFE}"/>
              </a:ext>
            </a:extLst>
          </p:cNvPr>
          <p:cNvSpPr/>
          <p:nvPr/>
        </p:nvSpPr>
        <p:spPr>
          <a:xfrm>
            <a:off x="5200924" y="4458828"/>
            <a:ext cx="774426" cy="4709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F23C1255-2293-BC48-B195-BBB2788C3528}"/>
              </a:ext>
            </a:extLst>
          </p:cNvPr>
          <p:cNvSpPr/>
          <p:nvPr/>
        </p:nvSpPr>
        <p:spPr>
          <a:xfrm>
            <a:off x="5868712" y="4901999"/>
            <a:ext cx="774426" cy="4709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8208A3A8-C4D5-4144-B7DD-4D8003BFD156}"/>
              </a:ext>
            </a:extLst>
          </p:cNvPr>
          <p:cNvSpPr/>
          <p:nvPr/>
        </p:nvSpPr>
        <p:spPr>
          <a:xfrm>
            <a:off x="6405356" y="4447173"/>
            <a:ext cx="774426" cy="470913"/>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17">
            <a:extLst>
              <a:ext uri="{FF2B5EF4-FFF2-40B4-BE49-F238E27FC236}">
                <a16:creationId xmlns:a16="http://schemas.microsoft.com/office/drawing/2014/main" id="{D26E4189-1469-2849-84F7-8F1616943C3F}"/>
              </a:ext>
            </a:extLst>
          </p:cNvPr>
          <p:cNvCxnSpPr>
            <a:cxnSpLocks/>
            <a:stCxn id="8" idx="2"/>
            <a:endCxn id="14" idx="1"/>
          </p:cNvCxnSpPr>
          <p:nvPr/>
        </p:nvCxnSpPr>
        <p:spPr>
          <a:xfrm flipH="1">
            <a:off x="4796166" y="3660123"/>
            <a:ext cx="529896" cy="819511"/>
          </a:xfrm>
          <a:prstGeom prst="line">
            <a:avLst/>
          </a:prstGeom>
          <a:ln>
            <a:solidFill>
              <a:srgbClr val="1D71B9"/>
            </a:solidFill>
            <a:prstDash val="dash"/>
          </a:ln>
        </p:spPr>
        <p:style>
          <a:lnRef idx="2">
            <a:schemeClr val="accent1"/>
          </a:lnRef>
          <a:fillRef idx="0">
            <a:schemeClr val="accent1"/>
          </a:fillRef>
          <a:effectRef idx="1">
            <a:schemeClr val="accent1"/>
          </a:effectRef>
          <a:fontRef idx="minor">
            <a:schemeClr val="tx1"/>
          </a:fontRef>
        </p:style>
      </p:cxnSp>
      <p:cxnSp>
        <p:nvCxnSpPr>
          <p:cNvPr id="19" name="Rechte verbindingslijn 18">
            <a:extLst>
              <a:ext uri="{FF2B5EF4-FFF2-40B4-BE49-F238E27FC236}">
                <a16:creationId xmlns:a16="http://schemas.microsoft.com/office/drawing/2014/main" id="{140D6B15-2F73-DA40-B529-0D8673E82BFB}"/>
              </a:ext>
            </a:extLst>
          </p:cNvPr>
          <p:cNvCxnSpPr>
            <a:cxnSpLocks/>
            <a:stCxn id="8" idx="6"/>
            <a:endCxn id="14" idx="7"/>
          </p:cNvCxnSpPr>
          <p:nvPr/>
        </p:nvCxnSpPr>
        <p:spPr>
          <a:xfrm>
            <a:off x="6869112" y="3660123"/>
            <a:ext cx="715425" cy="819511"/>
          </a:xfrm>
          <a:prstGeom prst="line">
            <a:avLst/>
          </a:prstGeom>
          <a:ln>
            <a:solidFill>
              <a:srgbClr val="1D71B9"/>
            </a:solidFill>
            <a:prstDash val="dash"/>
          </a:ln>
        </p:spPr>
        <p:style>
          <a:lnRef idx="2">
            <a:schemeClr val="accent1"/>
          </a:lnRef>
          <a:fillRef idx="0">
            <a:schemeClr val="accent1"/>
          </a:fillRef>
          <a:effectRef idx="1">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ED36D637-898F-9A4C-AEE0-9FE280E3FB25}"/>
              </a:ext>
            </a:extLst>
          </p:cNvPr>
          <p:cNvCxnSpPr>
            <a:cxnSpLocks/>
            <a:stCxn id="17" idx="2"/>
            <a:endCxn id="15" idx="6"/>
          </p:cNvCxnSpPr>
          <p:nvPr/>
        </p:nvCxnSpPr>
        <p:spPr>
          <a:xfrm flipH="1">
            <a:off x="5975350" y="4682630"/>
            <a:ext cx="430006" cy="11655"/>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1" name="Rechte verbindingslijn met pijl 20">
            <a:extLst>
              <a:ext uri="{FF2B5EF4-FFF2-40B4-BE49-F238E27FC236}">
                <a16:creationId xmlns:a16="http://schemas.microsoft.com/office/drawing/2014/main" id="{EE4FBE55-6DF2-9B46-869C-85510D5B8CCE}"/>
              </a:ext>
            </a:extLst>
          </p:cNvPr>
          <p:cNvCxnSpPr>
            <a:cxnSpLocks/>
            <a:stCxn id="15" idx="4"/>
            <a:endCxn id="16" idx="2"/>
          </p:cNvCxnSpPr>
          <p:nvPr/>
        </p:nvCxnSpPr>
        <p:spPr>
          <a:xfrm>
            <a:off x="5588137" y="4929741"/>
            <a:ext cx="280575" cy="207715"/>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2" name="Rechte verbindingslijn met pijl 21">
            <a:extLst>
              <a:ext uri="{FF2B5EF4-FFF2-40B4-BE49-F238E27FC236}">
                <a16:creationId xmlns:a16="http://schemas.microsoft.com/office/drawing/2014/main" id="{1F908559-73F8-E547-980A-89E66623F6CE}"/>
              </a:ext>
            </a:extLst>
          </p:cNvPr>
          <p:cNvCxnSpPr>
            <a:cxnSpLocks/>
            <a:stCxn id="16" idx="6"/>
            <a:endCxn id="17" idx="4"/>
          </p:cNvCxnSpPr>
          <p:nvPr/>
        </p:nvCxnSpPr>
        <p:spPr>
          <a:xfrm flipV="1">
            <a:off x="6643138" y="4918086"/>
            <a:ext cx="149431" cy="219370"/>
          </a:xfrm>
          <a:prstGeom prst="straightConnector1">
            <a:avLst/>
          </a:prstGeom>
          <a:ln w="25400">
            <a:solidFill>
              <a:srgbClr val="1D71B9"/>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23" name="Pijl links 22">
            <a:extLst>
              <a:ext uri="{FF2B5EF4-FFF2-40B4-BE49-F238E27FC236}">
                <a16:creationId xmlns:a16="http://schemas.microsoft.com/office/drawing/2014/main" id="{656AF4FE-7CB4-424D-8EE6-1CFBB8CB5629}"/>
              </a:ext>
            </a:extLst>
          </p:cNvPr>
          <p:cNvSpPr/>
          <p:nvPr/>
        </p:nvSpPr>
        <p:spPr>
          <a:xfrm>
            <a:off x="4014989" y="4741083"/>
            <a:ext cx="605749" cy="275742"/>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Pijl links 23">
            <a:extLst>
              <a:ext uri="{FF2B5EF4-FFF2-40B4-BE49-F238E27FC236}">
                <a16:creationId xmlns:a16="http://schemas.microsoft.com/office/drawing/2014/main" id="{665D5F2B-8A0F-A94D-8244-9BC07F756F10}"/>
              </a:ext>
            </a:extLst>
          </p:cNvPr>
          <p:cNvSpPr/>
          <p:nvPr/>
        </p:nvSpPr>
        <p:spPr>
          <a:xfrm>
            <a:off x="7943490" y="4764128"/>
            <a:ext cx="605749" cy="275742"/>
          </a:xfrm>
          <a:prstGeom prst="rightArrow">
            <a:avLst/>
          </a:prstGeom>
          <a:solidFill>
            <a:srgbClr val="1D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F08D125F-BB5F-2B41-9013-36CB04FAE805}"/>
              </a:ext>
            </a:extLst>
          </p:cNvPr>
          <p:cNvSpPr txBox="1"/>
          <p:nvPr/>
        </p:nvSpPr>
        <p:spPr>
          <a:xfrm>
            <a:off x="8846585" y="3789268"/>
            <a:ext cx="2419350" cy="369332"/>
          </a:xfrm>
          <a:prstGeom prst="rect">
            <a:avLst/>
          </a:prstGeom>
          <a:noFill/>
        </p:spPr>
        <p:txBody>
          <a:bodyPr wrap="square" rtlCol="0">
            <a:spAutoFit/>
          </a:bodyPr>
          <a:lstStyle/>
          <a:p>
            <a:r>
              <a:rPr lang="nl-NL" b="1" dirty="0">
                <a:solidFill>
                  <a:srgbClr val="1D71B9"/>
                </a:solidFill>
              </a:rPr>
              <a:t>Organisatieniveau: n</a:t>
            </a:r>
          </a:p>
        </p:txBody>
      </p:sp>
      <p:sp>
        <p:nvSpPr>
          <p:cNvPr id="26" name="Tekstvak 25">
            <a:extLst>
              <a:ext uri="{FF2B5EF4-FFF2-40B4-BE49-F238E27FC236}">
                <a16:creationId xmlns:a16="http://schemas.microsoft.com/office/drawing/2014/main" id="{1A6C1D3B-B5FF-A54A-A8B0-5B8B6608A0C3}"/>
              </a:ext>
            </a:extLst>
          </p:cNvPr>
          <p:cNvSpPr txBox="1"/>
          <p:nvPr/>
        </p:nvSpPr>
        <p:spPr>
          <a:xfrm>
            <a:off x="8020585" y="5260805"/>
            <a:ext cx="2849839" cy="369332"/>
          </a:xfrm>
          <a:prstGeom prst="rect">
            <a:avLst/>
          </a:prstGeom>
          <a:noFill/>
        </p:spPr>
        <p:txBody>
          <a:bodyPr wrap="square" rtlCol="0">
            <a:spAutoFit/>
          </a:bodyPr>
          <a:lstStyle/>
          <a:p>
            <a:r>
              <a:rPr lang="nl-NL" b="1" dirty="0">
                <a:solidFill>
                  <a:srgbClr val="1D71B9"/>
                </a:solidFill>
              </a:rPr>
              <a:t>Organisatieniveau: n - 1</a:t>
            </a:r>
          </a:p>
        </p:txBody>
      </p:sp>
      <p:sp>
        <p:nvSpPr>
          <p:cNvPr id="3" name="Tekstvak 2">
            <a:extLst>
              <a:ext uri="{FF2B5EF4-FFF2-40B4-BE49-F238E27FC236}">
                <a16:creationId xmlns:a16="http://schemas.microsoft.com/office/drawing/2014/main" id="{7F2B37B3-276E-6343-AEE9-4B4205185857}"/>
              </a:ext>
            </a:extLst>
          </p:cNvPr>
          <p:cNvSpPr txBox="1"/>
          <p:nvPr/>
        </p:nvSpPr>
        <p:spPr>
          <a:xfrm>
            <a:off x="4487738" y="1451475"/>
            <a:ext cx="3193226" cy="430887"/>
          </a:xfrm>
          <a:prstGeom prst="rect">
            <a:avLst/>
          </a:prstGeom>
          <a:noFill/>
        </p:spPr>
        <p:txBody>
          <a:bodyPr wrap="square" lIns="0" tIns="0" rIns="0" bIns="0" rtlCol="0">
            <a:spAutoFit/>
          </a:bodyPr>
          <a:lstStyle/>
          <a:p>
            <a:pPr algn="ctr"/>
            <a:r>
              <a:rPr lang="nl-NL" sz="2800" b="1" dirty="0">
                <a:solidFill>
                  <a:srgbClr val="1D71B9"/>
                </a:solidFill>
              </a:rPr>
              <a:t>Systeemmodel</a:t>
            </a:r>
            <a:endParaRPr lang="nl-NL" b="1" dirty="0">
              <a:solidFill>
                <a:srgbClr val="1D71B9"/>
              </a:solidFill>
            </a:endParaRPr>
          </a:p>
        </p:txBody>
      </p:sp>
      <p:sp>
        <p:nvSpPr>
          <p:cNvPr id="30" name="Rechthoek 29">
            <a:extLst>
              <a:ext uri="{FF2B5EF4-FFF2-40B4-BE49-F238E27FC236}">
                <a16:creationId xmlns:a16="http://schemas.microsoft.com/office/drawing/2014/main" id="{183E3B94-503F-FB45-A71E-621F275D7534}"/>
              </a:ext>
            </a:extLst>
          </p:cNvPr>
          <p:cNvSpPr/>
          <p:nvPr/>
        </p:nvSpPr>
        <p:spPr>
          <a:xfrm>
            <a:off x="1670382" y="3021107"/>
            <a:ext cx="684803" cy="369332"/>
          </a:xfrm>
          <a:prstGeom prst="rect">
            <a:avLst/>
          </a:prstGeom>
        </p:spPr>
        <p:txBody>
          <a:bodyPr wrap="none">
            <a:spAutoFit/>
          </a:bodyPr>
          <a:lstStyle/>
          <a:p>
            <a:pPr algn="ctr"/>
            <a:r>
              <a:rPr lang="nl-NL" dirty="0">
                <a:solidFill>
                  <a:srgbClr val="1D71B9"/>
                </a:solidFill>
              </a:rPr>
              <a:t>Input</a:t>
            </a:r>
          </a:p>
        </p:txBody>
      </p:sp>
      <p:sp>
        <p:nvSpPr>
          <p:cNvPr id="31" name="Rechthoek 30">
            <a:extLst>
              <a:ext uri="{FF2B5EF4-FFF2-40B4-BE49-F238E27FC236}">
                <a16:creationId xmlns:a16="http://schemas.microsoft.com/office/drawing/2014/main" id="{DF85E186-3F53-F04F-AFBD-324635F0E52C}"/>
              </a:ext>
            </a:extLst>
          </p:cNvPr>
          <p:cNvSpPr/>
          <p:nvPr/>
        </p:nvSpPr>
        <p:spPr>
          <a:xfrm>
            <a:off x="9921358" y="3011296"/>
            <a:ext cx="825867" cy="369332"/>
          </a:xfrm>
          <a:prstGeom prst="rect">
            <a:avLst/>
          </a:prstGeom>
        </p:spPr>
        <p:txBody>
          <a:bodyPr wrap="none">
            <a:spAutoFit/>
          </a:bodyPr>
          <a:lstStyle/>
          <a:p>
            <a:pPr algn="ctr"/>
            <a:r>
              <a:rPr lang="nl-NL" dirty="0">
                <a:solidFill>
                  <a:srgbClr val="1D71B9"/>
                </a:solidFill>
              </a:rPr>
              <a:t>output</a:t>
            </a:r>
          </a:p>
        </p:txBody>
      </p:sp>
      <p:sp>
        <p:nvSpPr>
          <p:cNvPr id="32" name="Rechthoek 31">
            <a:extLst>
              <a:ext uri="{FF2B5EF4-FFF2-40B4-BE49-F238E27FC236}">
                <a16:creationId xmlns:a16="http://schemas.microsoft.com/office/drawing/2014/main" id="{BA246D09-4C95-3A40-A5A4-A420FDAA0320}"/>
              </a:ext>
            </a:extLst>
          </p:cNvPr>
          <p:cNvSpPr/>
          <p:nvPr/>
        </p:nvSpPr>
        <p:spPr>
          <a:xfrm>
            <a:off x="3366192" y="3823110"/>
            <a:ext cx="697820" cy="369332"/>
          </a:xfrm>
          <a:prstGeom prst="rect">
            <a:avLst/>
          </a:prstGeom>
        </p:spPr>
        <p:txBody>
          <a:bodyPr wrap="none">
            <a:spAutoFit/>
          </a:bodyPr>
          <a:lstStyle/>
          <a:p>
            <a:pPr algn="ctr"/>
            <a:r>
              <a:rPr lang="nl-NL" dirty="0">
                <a:solidFill>
                  <a:srgbClr val="1D71B9"/>
                </a:solidFill>
              </a:rPr>
              <a:t>grens</a:t>
            </a:r>
          </a:p>
        </p:txBody>
      </p:sp>
      <p:sp>
        <p:nvSpPr>
          <p:cNvPr id="33" name="Rechthoek 32">
            <a:extLst>
              <a:ext uri="{FF2B5EF4-FFF2-40B4-BE49-F238E27FC236}">
                <a16:creationId xmlns:a16="http://schemas.microsoft.com/office/drawing/2014/main" id="{3E515E5D-D24E-9D4C-8966-10A36DEAD65E}"/>
              </a:ext>
            </a:extLst>
          </p:cNvPr>
          <p:cNvSpPr/>
          <p:nvPr/>
        </p:nvSpPr>
        <p:spPr>
          <a:xfrm>
            <a:off x="5545700" y="2391599"/>
            <a:ext cx="1076193" cy="369332"/>
          </a:xfrm>
          <a:prstGeom prst="rect">
            <a:avLst/>
          </a:prstGeom>
        </p:spPr>
        <p:txBody>
          <a:bodyPr wrap="none">
            <a:spAutoFit/>
          </a:bodyPr>
          <a:lstStyle/>
          <a:p>
            <a:pPr algn="ctr"/>
            <a:r>
              <a:rPr lang="nl-NL" dirty="0">
                <a:solidFill>
                  <a:srgbClr val="1D71B9"/>
                </a:solidFill>
              </a:rPr>
              <a:t>interactie</a:t>
            </a:r>
          </a:p>
        </p:txBody>
      </p:sp>
      <p:sp>
        <p:nvSpPr>
          <p:cNvPr id="7" name="Rechthoek 6">
            <a:extLst>
              <a:ext uri="{FF2B5EF4-FFF2-40B4-BE49-F238E27FC236}">
                <a16:creationId xmlns:a16="http://schemas.microsoft.com/office/drawing/2014/main" id="{866CB780-4E80-8449-A710-6DB38F49EC2A}"/>
              </a:ext>
            </a:extLst>
          </p:cNvPr>
          <p:cNvSpPr/>
          <p:nvPr/>
        </p:nvSpPr>
        <p:spPr>
          <a:xfrm>
            <a:off x="725704" y="3390439"/>
            <a:ext cx="2106538" cy="276999"/>
          </a:xfrm>
          <a:prstGeom prst="rect">
            <a:avLst/>
          </a:prstGeom>
        </p:spPr>
        <p:txBody>
          <a:bodyPr wrap="none">
            <a:spAutoFit/>
          </a:bodyPr>
          <a:lstStyle/>
          <a:p>
            <a:pPr algn="ctr"/>
            <a:r>
              <a:rPr lang="nl-NL" sz="1200" dirty="0">
                <a:solidFill>
                  <a:srgbClr val="1D71B9"/>
                </a:solidFill>
              </a:rPr>
              <a:t>(energie, stoffen of informatie)</a:t>
            </a:r>
          </a:p>
        </p:txBody>
      </p:sp>
      <p:sp>
        <p:nvSpPr>
          <p:cNvPr id="35" name="Rechthoek 34">
            <a:extLst>
              <a:ext uri="{FF2B5EF4-FFF2-40B4-BE49-F238E27FC236}">
                <a16:creationId xmlns:a16="http://schemas.microsoft.com/office/drawing/2014/main" id="{2287CB1E-A26B-0948-95B0-5658C8C7C435}"/>
              </a:ext>
            </a:extLst>
          </p:cNvPr>
          <p:cNvSpPr/>
          <p:nvPr/>
        </p:nvSpPr>
        <p:spPr>
          <a:xfrm>
            <a:off x="9328705" y="3376028"/>
            <a:ext cx="2106538" cy="276999"/>
          </a:xfrm>
          <a:prstGeom prst="rect">
            <a:avLst/>
          </a:prstGeom>
        </p:spPr>
        <p:txBody>
          <a:bodyPr wrap="none">
            <a:spAutoFit/>
          </a:bodyPr>
          <a:lstStyle/>
          <a:p>
            <a:pPr algn="ctr"/>
            <a:r>
              <a:rPr lang="nl-NL" sz="1200" dirty="0">
                <a:solidFill>
                  <a:srgbClr val="1D71B9"/>
                </a:solidFill>
              </a:rPr>
              <a:t>(energie, stoffen of informatie)</a:t>
            </a:r>
          </a:p>
        </p:txBody>
      </p:sp>
      <p:sp>
        <p:nvSpPr>
          <p:cNvPr id="27" name="Ovale toelichting 26">
            <a:extLst>
              <a:ext uri="{FF2B5EF4-FFF2-40B4-BE49-F238E27FC236}">
                <a16:creationId xmlns:a16="http://schemas.microsoft.com/office/drawing/2014/main" id="{9E325132-C26A-1847-8272-AD90B245C75F}"/>
              </a:ext>
            </a:extLst>
          </p:cNvPr>
          <p:cNvSpPr/>
          <p:nvPr/>
        </p:nvSpPr>
        <p:spPr>
          <a:xfrm>
            <a:off x="8549239" y="1451475"/>
            <a:ext cx="3308766" cy="739275"/>
          </a:xfrm>
          <a:prstGeom prst="wedgeEllipseCallout">
            <a:avLst>
              <a:gd name="adj1" fmla="val -82438"/>
              <a:gd name="adj2" fmla="val 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Een concept map, maar dan anders!</a:t>
            </a:r>
          </a:p>
        </p:txBody>
      </p:sp>
      <p:sp>
        <p:nvSpPr>
          <p:cNvPr id="36" name="Tekstvak 35">
            <a:extLst>
              <a:ext uri="{FF2B5EF4-FFF2-40B4-BE49-F238E27FC236}">
                <a16:creationId xmlns:a16="http://schemas.microsoft.com/office/drawing/2014/main" id="{A10D4E20-35CA-FA45-846F-BF8823A602AA}"/>
              </a:ext>
            </a:extLst>
          </p:cNvPr>
          <p:cNvSpPr txBox="1"/>
          <p:nvPr/>
        </p:nvSpPr>
        <p:spPr>
          <a:xfrm>
            <a:off x="343249" y="6506403"/>
            <a:ext cx="1525308" cy="172693"/>
          </a:xfrm>
          <a:prstGeom prst="rect">
            <a:avLst/>
          </a:prstGeom>
          <a:noFill/>
        </p:spPr>
        <p:txBody>
          <a:bodyPr wrap="square" lIns="0" tIns="0" rIns="0" bIns="0" rtlCol="0">
            <a:spAutoFit/>
          </a:bodyPr>
          <a:lstStyle/>
          <a:p>
            <a:r>
              <a:rPr lang="nl-NL" sz="1100" dirty="0"/>
              <a:t>M. Gilissen &amp; I. Hagemeier</a:t>
            </a:r>
          </a:p>
        </p:txBody>
      </p:sp>
    </p:spTree>
    <p:extLst>
      <p:ext uri="{BB962C8B-B14F-4D97-AF65-F5344CB8AC3E}">
        <p14:creationId xmlns:p14="http://schemas.microsoft.com/office/powerpoint/2010/main" val="260974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Universiteit Utrecht">
  <a:themeElements>
    <a:clrScheme name="Utrecht University">
      <a:dk1>
        <a:srgbClr val="000000"/>
      </a:dk1>
      <a:lt1>
        <a:srgbClr val="FFFFFF"/>
      </a:lt1>
      <a:dk2>
        <a:srgbClr val="C00935"/>
      </a:dk2>
      <a:lt2>
        <a:srgbClr val="D9D9D9"/>
      </a:lt2>
      <a:accent1>
        <a:srgbClr val="FFCD00"/>
      </a:accent1>
      <a:accent2>
        <a:srgbClr val="DD9562"/>
      </a:accent2>
      <a:accent3>
        <a:srgbClr val="911D56"/>
      </a:accent3>
      <a:accent4>
        <a:srgbClr val="63A593"/>
      </a:accent4>
      <a:accent5>
        <a:srgbClr val="161D41"/>
      </a:accent5>
      <a:accent6>
        <a:srgbClr val="6686C3"/>
      </a:accent6>
      <a:hlink>
        <a:srgbClr val="52287F"/>
      </a:hlink>
      <a:folHlink>
        <a:srgbClr val="623E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uu_powerpoint_sjabloon_NL_2019_logofied" id="{38B49AB6-DF24-CA45-AC2D-C675FD0A5EE5}" vid="{3C1377CE-2548-F043-A25A-53DEB95841C8}"/>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Universiteit Utrecht</Template>
  <TotalTime>2380</TotalTime>
  <Words>2040</Words>
  <Application>Microsoft Macintosh PowerPoint</Application>
  <PresentationFormat>Aangepast</PresentationFormat>
  <Paragraphs>523</Paragraphs>
  <Slides>33</Slides>
  <Notes>9</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33</vt:i4>
      </vt:variant>
    </vt:vector>
  </HeadingPairs>
  <TitlesOfParts>
    <vt:vector size="42" baseType="lpstr">
      <vt:lpstr>Calibri Light</vt:lpstr>
      <vt:lpstr>Open Sans</vt:lpstr>
      <vt:lpstr>Open Sans Light</vt:lpstr>
      <vt:lpstr>Merriweather Regular</vt:lpstr>
      <vt:lpstr>Calibri</vt:lpstr>
      <vt:lpstr>Merriweather Light</vt:lpstr>
      <vt:lpstr>Arial</vt:lpstr>
      <vt:lpstr>Verdana</vt:lpstr>
      <vt:lpstr>Universiteit Utrecht</vt:lpstr>
      <vt:lpstr>Met een systeembril naar de zee (leren) kijken</vt:lpstr>
      <vt:lpstr>Het vak biologie is heel divers</vt:lpstr>
      <vt:lpstr>PowerPoint-presentatie</vt:lpstr>
      <vt:lpstr>Systeemdenken</vt:lpstr>
      <vt:lpstr>Biologische systemen  Wat zijn de overeenkomsten? (3 min, met buurman/buurvrouw)</vt:lpstr>
      <vt:lpstr>Universele kenmerken biologische systemen</vt:lpstr>
      <vt:lpstr>Emergentie Eigenschappen die verschijnen op een bepaald organisatieniveau door de samenwerking tussen de componenten van het desbetreffende systeem</vt:lpstr>
      <vt:lpstr> Wat heb je hier aan? </vt:lpstr>
      <vt:lpstr>Visualiseren biologische verschijnselen  aan de hand van de systeemkenmerken en bijbehorende hulpvragen</vt:lpstr>
      <vt:lpstr>Een voorbeeld (blz. 3)</vt:lpstr>
      <vt:lpstr>PowerPoint-presentatie</vt:lpstr>
      <vt:lpstr>PowerPoint-presentatie</vt:lpstr>
      <vt:lpstr>PowerPoint-presentatie</vt:lpstr>
      <vt:lpstr>Zelf aan de slag!</vt:lpstr>
      <vt:lpstr>PowerPoint-presentatie</vt:lpstr>
      <vt:lpstr>Zelf aan de slag!</vt:lpstr>
      <vt:lpstr>PowerPoint-presentatie</vt:lpstr>
      <vt:lpstr>PowerPoint-presentatie</vt:lpstr>
      <vt:lpstr>Zelf aan de slag!</vt:lpstr>
      <vt:lpstr>PowerPoint-presentatie</vt:lpstr>
      <vt:lpstr>Systeemdenken implementeren in je eigen lessen</vt:lpstr>
      <vt:lpstr>Een paar ideeën</vt:lpstr>
      <vt:lpstr>PowerPoint-presentatie</vt:lpstr>
      <vt:lpstr>Verteringssysteem</vt:lpstr>
      <vt:lpstr>PowerPoint-presentatie</vt:lpstr>
      <vt:lpstr>PowerPoint-presentatie</vt:lpstr>
      <vt:lpstr>PowerPoint-presentatie</vt:lpstr>
      <vt:lpstr>Waarom kunnen dieren niet zonder planten?</vt:lpstr>
      <vt:lpstr> Hoe wordt het glucosegehalte gereguleerd in je lichaam? </vt:lpstr>
      <vt:lpstr>Een paar ideeën</vt:lpstr>
      <vt:lpstr>Bedankt voor jullie aandacht!</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Melde Gilissen</dc:creator>
  <cp:keywords/>
  <dc:description/>
  <cp:lastModifiedBy>Melde Gilissen</cp:lastModifiedBy>
  <cp:revision>177</cp:revision>
  <dcterms:created xsi:type="dcterms:W3CDTF">2019-09-09T07:43:14Z</dcterms:created>
  <dcterms:modified xsi:type="dcterms:W3CDTF">2020-01-21T14:50:08Z</dcterms:modified>
  <cp:category/>
</cp:coreProperties>
</file>