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7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2F6B-D904-4406-86CA-B12BF206C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CC578-8B2C-4CA9-9DDD-1FD82EFB2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AB6DB-3CC3-4EB3-98D5-D24E97F5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D05E0-46A2-4129-81DE-DAAED597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22C2-3FA0-4334-8CED-7E31DC70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5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7843-5A88-47C7-A7CE-6214F5C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FC440-6A56-4402-949D-5E1F868EB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36D2E-FE22-4D4A-9F46-2CFEAC94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A054B-F02D-4583-80C2-41B7A80F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17B3A-A16A-47F3-AD6C-EC8F64AB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5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9DBA61-193B-467D-B35D-7C7088C10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AD8AC-4F1B-44DF-BFA1-57C719531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61BF8-AFA8-4D55-B781-BB4103E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D5888-BDA7-44EF-BFFA-F8DD8B11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01624-3C44-4267-ACBD-C13AC8B6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9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21E8-17FD-4096-9172-BF37315D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9FAA-EE94-4C6D-96EE-5337D66D2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CE52D-9175-47CF-AA3D-B5BEBE16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764EF-BC52-498F-A2B2-4364CE78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6BDCB-F0B6-455C-A806-707F39D6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8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F65E-9A92-4E2D-A3CB-A0B65F44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48703-6F69-4376-9A36-FBA2FDE0C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D4B61-3992-4FFA-8092-D07038A2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1C159-3EBF-49A2-A785-0AC0E505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A89A1-98AC-4881-B21B-0FE26FB8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7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11F6-2EA7-4F03-ABE3-E50A08C3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0561D-286B-4E59-9ECE-FBDFA357F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4659B-F9FB-4265-8B8D-7C6EE169D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DD238-5FBE-485C-9582-26D59C63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BF185-86C9-4CD1-B93A-846B44EE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E09CB-077A-48C6-9F7F-23F5AA5D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8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20F0-62A1-477D-B2EC-9E1BAF8A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0A34F-3FBC-447C-ACC8-1A767359F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069AC-8AFD-4A46-B39B-29291F9C3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17985-1CA9-474A-93C6-4E62DE4A4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75630-C007-4764-85C3-B2710D258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0C186-6DC8-4838-93A9-DD479241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4E851-6CDC-49E8-9834-71DDB5E5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593CF5-557D-423F-8ED3-FDF97825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0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7CEF-9BD5-4F73-A27C-B6586E4B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70CA9-6316-471F-BF19-86645867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C138B-92E1-4E35-8BDF-9C944074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860F8-233D-47AF-A878-979A2393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7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B47E4-F982-41D1-99BF-F2BF0467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09DCD2-B26A-4B26-9131-7125B210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5964D-3F97-4F82-98E0-2A5748D7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6D76-8838-4CF2-AE04-D6122E6E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C5EE1-AFCC-4E84-A49C-284EF1691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6A623-2E06-4542-9CE6-1523DF45B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F6396-1CF6-4C65-80E9-93A8CCD8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07A62-9DA0-4A7B-80F7-DF707CE6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704F2-A352-4E1F-AC9A-994642F0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1D30-563D-4A84-AB5E-4F80CDA6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BC280-C93A-4210-89CB-DAB294DC3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F5808-E9DB-4E33-BF37-652E7976B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19440-4356-4B8D-BF97-A2AA4445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4E204-6857-4A40-81F7-80117968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30366-53F2-488F-9F02-5E3A2646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20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BB168E-B0D3-4175-A108-342851A7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89762-7FA9-4275-859E-1687CEB0D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D2104-EF42-4844-B87E-6F36202C0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0E289-FBC7-45A3-A605-32C095813CE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EFCAB-4DE2-48E2-9BD2-5C5BFA1C1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6AF0A-4254-4DB7-9278-3D73E581A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1256-C922-41EA-AC5A-56F7C279C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2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F764A6-F571-4260-A050-33A727AC4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5" t="47714" r="40450" b="25886"/>
          <a:stretch/>
        </p:blipFill>
        <p:spPr>
          <a:xfrm>
            <a:off x="660330" y="3566865"/>
            <a:ext cx="3543108" cy="2314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E8E13E-A186-4BEA-A09D-04A506224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41" t="45561" r="2594" b="28039"/>
          <a:stretch/>
        </p:blipFill>
        <p:spPr>
          <a:xfrm>
            <a:off x="4301484" y="3566864"/>
            <a:ext cx="3543108" cy="2314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AC2950-8E28-4138-A810-968FC9AF1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5" t="73600" r="40320"/>
          <a:stretch/>
        </p:blipFill>
        <p:spPr>
          <a:xfrm>
            <a:off x="7942638" y="3566864"/>
            <a:ext cx="3543108" cy="2314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3F752D-FCF5-47D1-8322-D7B80624C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" t="4232" r="67969" b="69368"/>
          <a:stretch/>
        </p:blipFill>
        <p:spPr>
          <a:xfrm>
            <a:off x="660330" y="1170173"/>
            <a:ext cx="3543108" cy="2314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760CAF-0DE7-46BB-95B7-69CC9EC3D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1" t="7765" r="40464" b="65835"/>
          <a:stretch/>
        </p:blipFill>
        <p:spPr>
          <a:xfrm>
            <a:off x="4301484" y="1170172"/>
            <a:ext cx="3543108" cy="2314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564EDC-CE0E-4CA3-A65C-BAA033055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11" t="5569" r="5824" b="68031"/>
          <a:stretch/>
        </p:blipFill>
        <p:spPr>
          <a:xfrm>
            <a:off x="7942638" y="1170172"/>
            <a:ext cx="3543108" cy="23141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F9D5B-1307-46D7-8F6B-403DFA998299}"/>
              </a:ext>
            </a:extLst>
          </p:cNvPr>
          <p:cNvSpPr txBox="1"/>
          <p:nvPr/>
        </p:nvSpPr>
        <p:spPr>
          <a:xfrm>
            <a:off x="660330" y="145967"/>
            <a:ext cx="3528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White light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4B863-8DF4-4604-A8B2-BE2923D64070}"/>
              </a:ext>
            </a:extLst>
          </p:cNvPr>
          <p:cNvSpPr txBox="1"/>
          <p:nvPr/>
        </p:nvSpPr>
        <p:spPr>
          <a:xfrm>
            <a:off x="3512233" y="2721114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F1E17-DEFE-44A8-8C9B-493866F8F747}"/>
              </a:ext>
            </a:extLst>
          </p:cNvPr>
          <p:cNvSpPr txBox="1"/>
          <p:nvPr/>
        </p:nvSpPr>
        <p:spPr>
          <a:xfrm>
            <a:off x="7227585" y="2776457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ED0EA-2A22-4235-895B-FE201CCBDE86}"/>
              </a:ext>
            </a:extLst>
          </p:cNvPr>
          <p:cNvSpPr txBox="1"/>
          <p:nvPr/>
        </p:nvSpPr>
        <p:spPr>
          <a:xfrm>
            <a:off x="10808058" y="2776457"/>
            <a:ext cx="54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A6441A-18DB-4669-BE9C-AADF8109D5A3}"/>
              </a:ext>
            </a:extLst>
          </p:cNvPr>
          <p:cNvSpPr txBox="1"/>
          <p:nvPr/>
        </p:nvSpPr>
        <p:spPr>
          <a:xfrm>
            <a:off x="3505821" y="5095443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A41E9-3EF7-4809-8ED2-0B13DB54F56E}"/>
              </a:ext>
            </a:extLst>
          </p:cNvPr>
          <p:cNvSpPr txBox="1"/>
          <p:nvPr/>
        </p:nvSpPr>
        <p:spPr>
          <a:xfrm>
            <a:off x="7304587" y="5153194"/>
            <a:ext cx="7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5B7AE2-2B5C-4D32-ACF7-84D34931756E}"/>
              </a:ext>
            </a:extLst>
          </p:cNvPr>
          <p:cNvSpPr txBox="1"/>
          <p:nvPr/>
        </p:nvSpPr>
        <p:spPr>
          <a:xfrm>
            <a:off x="10879378" y="5081002"/>
            <a:ext cx="7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0A7D9-0727-4ED1-B91C-B8E0F4B29FC8}"/>
              </a:ext>
            </a:extLst>
          </p:cNvPr>
          <p:cNvSpPr txBox="1"/>
          <p:nvPr/>
        </p:nvSpPr>
        <p:spPr>
          <a:xfrm>
            <a:off x="7594506" y="6366682"/>
            <a:ext cx="395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Images: Sue Holwell, University of Bristol</a:t>
            </a:r>
          </a:p>
        </p:txBody>
      </p:sp>
    </p:spTree>
    <p:extLst>
      <p:ext uri="{BB962C8B-B14F-4D97-AF65-F5344CB8AC3E}">
        <p14:creationId xmlns:p14="http://schemas.microsoft.com/office/powerpoint/2010/main" val="246993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74603F5-5769-435F-AAF0-68B745E3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2" t="25539" r="57645" b="56151"/>
          <a:stretch/>
        </p:blipFill>
        <p:spPr>
          <a:xfrm>
            <a:off x="677092" y="1170171"/>
            <a:ext cx="3543109" cy="23141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AD13F5-8397-4B24-9D2B-AF56D1091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5" t="23357" r="31322" b="58333"/>
          <a:stretch/>
        </p:blipFill>
        <p:spPr>
          <a:xfrm>
            <a:off x="4293102" y="1180149"/>
            <a:ext cx="3543109" cy="23141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88F64A-F4D3-4EB2-80C9-576BBD048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75" t="23816" r="2552" b="57874"/>
          <a:stretch/>
        </p:blipFill>
        <p:spPr>
          <a:xfrm>
            <a:off x="7971801" y="1170170"/>
            <a:ext cx="3543109" cy="23141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DFCE45-6C18-45CC-8B6D-B60CA8F21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11" t="51091" r="35516" b="30599"/>
          <a:stretch/>
        </p:blipFill>
        <p:spPr>
          <a:xfrm>
            <a:off x="677092" y="3566862"/>
            <a:ext cx="3543109" cy="23141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334A28-62BE-4D93-A5FA-638672434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87" t="50653" r="5640" b="31037"/>
          <a:stretch/>
        </p:blipFill>
        <p:spPr>
          <a:xfrm>
            <a:off x="4293102" y="3576840"/>
            <a:ext cx="3543109" cy="23141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3F4D73-5476-44FF-A224-1488DF454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39" t="75063" r="27888" b="6627"/>
          <a:stretch/>
        </p:blipFill>
        <p:spPr>
          <a:xfrm>
            <a:off x="7971801" y="3566861"/>
            <a:ext cx="3543109" cy="23141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F9D5B-1307-46D7-8F6B-403DFA998299}"/>
              </a:ext>
            </a:extLst>
          </p:cNvPr>
          <p:cNvSpPr txBox="1"/>
          <p:nvPr/>
        </p:nvSpPr>
        <p:spPr>
          <a:xfrm>
            <a:off x="660330" y="145967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Dark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4B863-8DF4-4604-A8B2-BE2923D64070}"/>
              </a:ext>
            </a:extLst>
          </p:cNvPr>
          <p:cNvSpPr txBox="1"/>
          <p:nvPr/>
        </p:nvSpPr>
        <p:spPr>
          <a:xfrm>
            <a:off x="3512233" y="2721114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F1E17-DEFE-44A8-8C9B-493866F8F747}"/>
              </a:ext>
            </a:extLst>
          </p:cNvPr>
          <p:cNvSpPr txBox="1"/>
          <p:nvPr/>
        </p:nvSpPr>
        <p:spPr>
          <a:xfrm>
            <a:off x="7227585" y="2776457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ED0EA-2A22-4235-895B-FE201CCBDE86}"/>
              </a:ext>
            </a:extLst>
          </p:cNvPr>
          <p:cNvSpPr txBox="1"/>
          <p:nvPr/>
        </p:nvSpPr>
        <p:spPr>
          <a:xfrm>
            <a:off x="10808058" y="2776457"/>
            <a:ext cx="54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A6441A-18DB-4669-BE9C-AADF8109D5A3}"/>
              </a:ext>
            </a:extLst>
          </p:cNvPr>
          <p:cNvSpPr txBox="1"/>
          <p:nvPr/>
        </p:nvSpPr>
        <p:spPr>
          <a:xfrm>
            <a:off x="3505821" y="5095443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A41E9-3EF7-4809-8ED2-0B13DB54F56E}"/>
              </a:ext>
            </a:extLst>
          </p:cNvPr>
          <p:cNvSpPr txBox="1"/>
          <p:nvPr/>
        </p:nvSpPr>
        <p:spPr>
          <a:xfrm>
            <a:off x="7304587" y="5153194"/>
            <a:ext cx="7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5B7AE2-2B5C-4D32-ACF7-84D34931756E}"/>
              </a:ext>
            </a:extLst>
          </p:cNvPr>
          <p:cNvSpPr txBox="1"/>
          <p:nvPr/>
        </p:nvSpPr>
        <p:spPr>
          <a:xfrm>
            <a:off x="10879378" y="5081002"/>
            <a:ext cx="7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0A7D9-0727-4ED1-B91C-B8E0F4B29FC8}"/>
              </a:ext>
            </a:extLst>
          </p:cNvPr>
          <p:cNvSpPr txBox="1"/>
          <p:nvPr/>
        </p:nvSpPr>
        <p:spPr>
          <a:xfrm>
            <a:off x="7594506" y="6366682"/>
            <a:ext cx="395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Images: Sue Holwell, University of Bristol</a:t>
            </a:r>
          </a:p>
        </p:txBody>
      </p:sp>
    </p:spTree>
    <p:extLst>
      <p:ext uri="{BB962C8B-B14F-4D97-AF65-F5344CB8AC3E}">
        <p14:creationId xmlns:p14="http://schemas.microsoft.com/office/powerpoint/2010/main" val="415636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43F350A-D6D6-4AB9-AFE5-5E895F225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7" t="26914" r="66415" b="52940"/>
          <a:stretch/>
        </p:blipFill>
        <p:spPr>
          <a:xfrm>
            <a:off x="660330" y="1170171"/>
            <a:ext cx="3558373" cy="23141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1EF1C0-0DC4-4692-A2ED-DC38B56E9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1" t="26030" r="38571" b="53824"/>
          <a:stretch/>
        </p:blipFill>
        <p:spPr>
          <a:xfrm>
            <a:off x="4286219" y="1170171"/>
            <a:ext cx="3558373" cy="23141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38570C-1F02-4D88-B04B-0BB505DF0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34" t="27672" r="10868" b="52182"/>
          <a:stretch/>
        </p:blipFill>
        <p:spPr>
          <a:xfrm>
            <a:off x="7973297" y="1160546"/>
            <a:ext cx="3558373" cy="23141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099D7B-ED5D-4351-9D73-D59A5A65C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00" t="54281" r="40602" b="25573"/>
          <a:stretch/>
        </p:blipFill>
        <p:spPr>
          <a:xfrm>
            <a:off x="660330" y="3566863"/>
            <a:ext cx="3558373" cy="23141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70736D-DBEA-46D9-94B6-2F99E31AA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66" t="52317" r="12436" b="27537"/>
          <a:stretch/>
        </p:blipFill>
        <p:spPr>
          <a:xfrm>
            <a:off x="4286219" y="3566863"/>
            <a:ext cx="3558373" cy="23141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16C962-7391-4F63-978F-34179FC96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51" t="79857" r="35351" b="-3"/>
          <a:stretch/>
        </p:blipFill>
        <p:spPr>
          <a:xfrm>
            <a:off x="7973297" y="3557238"/>
            <a:ext cx="3558373" cy="23141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F9D5B-1307-46D7-8F6B-403DFA998299}"/>
              </a:ext>
            </a:extLst>
          </p:cNvPr>
          <p:cNvSpPr txBox="1"/>
          <p:nvPr/>
        </p:nvSpPr>
        <p:spPr>
          <a:xfrm>
            <a:off x="660330" y="145967"/>
            <a:ext cx="3995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Far-red light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4B863-8DF4-4604-A8B2-BE2923D64070}"/>
              </a:ext>
            </a:extLst>
          </p:cNvPr>
          <p:cNvSpPr txBox="1"/>
          <p:nvPr/>
        </p:nvSpPr>
        <p:spPr>
          <a:xfrm>
            <a:off x="3512233" y="2721114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F1E17-DEFE-44A8-8C9B-493866F8F747}"/>
              </a:ext>
            </a:extLst>
          </p:cNvPr>
          <p:cNvSpPr txBox="1"/>
          <p:nvPr/>
        </p:nvSpPr>
        <p:spPr>
          <a:xfrm>
            <a:off x="7227585" y="2776457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ED0EA-2A22-4235-895B-FE201CCBDE86}"/>
              </a:ext>
            </a:extLst>
          </p:cNvPr>
          <p:cNvSpPr txBox="1"/>
          <p:nvPr/>
        </p:nvSpPr>
        <p:spPr>
          <a:xfrm>
            <a:off x="10808058" y="2776457"/>
            <a:ext cx="54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A6441A-18DB-4669-BE9C-AADF8109D5A3}"/>
              </a:ext>
            </a:extLst>
          </p:cNvPr>
          <p:cNvSpPr txBox="1"/>
          <p:nvPr/>
        </p:nvSpPr>
        <p:spPr>
          <a:xfrm>
            <a:off x="3505821" y="5095443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A41E9-3EF7-4809-8ED2-0B13DB54F56E}"/>
              </a:ext>
            </a:extLst>
          </p:cNvPr>
          <p:cNvSpPr txBox="1"/>
          <p:nvPr/>
        </p:nvSpPr>
        <p:spPr>
          <a:xfrm>
            <a:off x="7304587" y="5153194"/>
            <a:ext cx="7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5B7AE2-2B5C-4D32-ACF7-84D34931756E}"/>
              </a:ext>
            </a:extLst>
          </p:cNvPr>
          <p:cNvSpPr txBox="1"/>
          <p:nvPr/>
        </p:nvSpPr>
        <p:spPr>
          <a:xfrm>
            <a:off x="10879378" y="5081002"/>
            <a:ext cx="7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0A7D9-0727-4ED1-B91C-B8E0F4B29FC8}"/>
              </a:ext>
            </a:extLst>
          </p:cNvPr>
          <p:cNvSpPr txBox="1"/>
          <p:nvPr/>
        </p:nvSpPr>
        <p:spPr>
          <a:xfrm>
            <a:off x="7594506" y="6366682"/>
            <a:ext cx="395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Images: Sue Holwell, University of Bristol</a:t>
            </a:r>
          </a:p>
        </p:txBody>
      </p:sp>
    </p:spTree>
    <p:extLst>
      <p:ext uri="{BB962C8B-B14F-4D97-AF65-F5344CB8AC3E}">
        <p14:creationId xmlns:p14="http://schemas.microsoft.com/office/powerpoint/2010/main" val="297646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5B78B0B-ABD5-4D60-B44E-6DFB388BA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7" t="22800" r="66947" b="57884"/>
          <a:stretch/>
        </p:blipFill>
        <p:spPr>
          <a:xfrm>
            <a:off x="661828" y="1170172"/>
            <a:ext cx="3558373" cy="23141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52F291-176E-4F7A-9CEF-45EEB18FB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94" t="23042" r="37840" b="57642"/>
          <a:stretch/>
        </p:blipFill>
        <p:spPr>
          <a:xfrm>
            <a:off x="4301484" y="1180149"/>
            <a:ext cx="3558373" cy="23141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0D892E-AB3C-4633-B5D5-8813E6815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92" t="20224" r="9442" b="60460"/>
          <a:stretch/>
        </p:blipFill>
        <p:spPr>
          <a:xfrm>
            <a:off x="7929790" y="1180149"/>
            <a:ext cx="3558373" cy="23141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CB9C5B-2771-47CE-8EC2-E8BB19CC2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94" t="45697" r="29240" b="34987"/>
          <a:stretch/>
        </p:blipFill>
        <p:spPr>
          <a:xfrm>
            <a:off x="661828" y="3580459"/>
            <a:ext cx="3558373" cy="23141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16EEA29-2B35-47F7-8D19-F3BA42B80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18" t="46908" r="2616" b="33776"/>
          <a:stretch/>
        </p:blipFill>
        <p:spPr>
          <a:xfrm>
            <a:off x="4301484" y="3590436"/>
            <a:ext cx="3558373" cy="23141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7A97B7-D3C6-4B9B-998C-2A63E23FB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10" t="72011" r="34124" b="8673"/>
          <a:stretch/>
        </p:blipFill>
        <p:spPr>
          <a:xfrm>
            <a:off x="7929790" y="3590436"/>
            <a:ext cx="3558373" cy="23141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F9D5B-1307-46D7-8F6B-403DFA998299}"/>
              </a:ext>
            </a:extLst>
          </p:cNvPr>
          <p:cNvSpPr txBox="1"/>
          <p:nvPr/>
        </p:nvSpPr>
        <p:spPr>
          <a:xfrm>
            <a:off x="660330" y="145967"/>
            <a:ext cx="291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Red light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4B863-8DF4-4604-A8B2-BE2923D64070}"/>
              </a:ext>
            </a:extLst>
          </p:cNvPr>
          <p:cNvSpPr txBox="1"/>
          <p:nvPr/>
        </p:nvSpPr>
        <p:spPr>
          <a:xfrm>
            <a:off x="3512233" y="2721114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F1E17-DEFE-44A8-8C9B-493866F8F747}"/>
              </a:ext>
            </a:extLst>
          </p:cNvPr>
          <p:cNvSpPr txBox="1"/>
          <p:nvPr/>
        </p:nvSpPr>
        <p:spPr>
          <a:xfrm>
            <a:off x="7227585" y="2776457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ED0EA-2A22-4235-895B-FE201CCBDE86}"/>
              </a:ext>
            </a:extLst>
          </p:cNvPr>
          <p:cNvSpPr txBox="1"/>
          <p:nvPr/>
        </p:nvSpPr>
        <p:spPr>
          <a:xfrm>
            <a:off x="10808058" y="2776457"/>
            <a:ext cx="54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A6441A-18DB-4669-BE9C-AADF8109D5A3}"/>
              </a:ext>
            </a:extLst>
          </p:cNvPr>
          <p:cNvSpPr txBox="1"/>
          <p:nvPr/>
        </p:nvSpPr>
        <p:spPr>
          <a:xfrm>
            <a:off x="3505821" y="5095443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A41E9-3EF7-4809-8ED2-0B13DB54F56E}"/>
              </a:ext>
            </a:extLst>
          </p:cNvPr>
          <p:cNvSpPr txBox="1"/>
          <p:nvPr/>
        </p:nvSpPr>
        <p:spPr>
          <a:xfrm>
            <a:off x="7304587" y="5153194"/>
            <a:ext cx="7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5B7AE2-2B5C-4D32-ACF7-84D34931756E}"/>
              </a:ext>
            </a:extLst>
          </p:cNvPr>
          <p:cNvSpPr txBox="1"/>
          <p:nvPr/>
        </p:nvSpPr>
        <p:spPr>
          <a:xfrm>
            <a:off x="10879378" y="5081002"/>
            <a:ext cx="7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0A7D9-0727-4ED1-B91C-B8E0F4B29FC8}"/>
              </a:ext>
            </a:extLst>
          </p:cNvPr>
          <p:cNvSpPr txBox="1"/>
          <p:nvPr/>
        </p:nvSpPr>
        <p:spPr>
          <a:xfrm>
            <a:off x="7594506" y="6366682"/>
            <a:ext cx="395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Images: Sue Holwell, University of Bristol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9BDA515-0AA0-467A-BD20-013605AA0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98" t="56373" r="26822" b="37719"/>
          <a:stretch/>
        </p:blipFill>
        <p:spPr>
          <a:xfrm>
            <a:off x="4318247" y="3590436"/>
            <a:ext cx="819810" cy="965996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66561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E139A5C-9AD5-42D6-89D1-E1E66CA5A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2" t="29854" r="63222" b="50000"/>
          <a:stretch/>
        </p:blipFill>
        <p:spPr>
          <a:xfrm>
            <a:off x="645065" y="1170172"/>
            <a:ext cx="3543108" cy="23141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DD6F4B-8D97-42BB-9F52-823D9927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0" t="19236" r="33794" b="60618"/>
          <a:stretch/>
        </p:blipFill>
        <p:spPr>
          <a:xfrm>
            <a:off x="4316749" y="1170172"/>
            <a:ext cx="3543108" cy="23141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C5AF17-9040-453A-9965-5723AAF07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83" t="24042" r="4841" b="55812"/>
          <a:stretch/>
        </p:blipFill>
        <p:spPr>
          <a:xfrm>
            <a:off x="7942638" y="1170172"/>
            <a:ext cx="3543108" cy="23141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1A939C-4782-4A97-9559-78FC2011D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98" t="48175" r="31826" b="31679"/>
          <a:stretch/>
        </p:blipFill>
        <p:spPr>
          <a:xfrm>
            <a:off x="660330" y="3546909"/>
            <a:ext cx="3543108" cy="23141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C7002F-3B4B-4F0B-8F22-F71748B99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24" t="45016" r="1200" b="34838"/>
          <a:stretch/>
        </p:blipFill>
        <p:spPr>
          <a:xfrm>
            <a:off x="4332014" y="3546909"/>
            <a:ext cx="3543108" cy="23141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A2DE0C-A732-415F-9A4C-0FF46A7A1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1" t="75092" r="32743" b="4762"/>
          <a:stretch/>
        </p:blipFill>
        <p:spPr>
          <a:xfrm>
            <a:off x="7957903" y="3546909"/>
            <a:ext cx="3543108" cy="23141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F9D5B-1307-46D7-8F6B-403DFA998299}"/>
              </a:ext>
            </a:extLst>
          </p:cNvPr>
          <p:cNvSpPr txBox="1"/>
          <p:nvPr/>
        </p:nvSpPr>
        <p:spPr>
          <a:xfrm>
            <a:off x="660330" y="145967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Blue light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4B863-8DF4-4604-A8B2-BE2923D64070}"/>
              </a:ext>
            </a:extLst>
          </p:cNvPr>
          <p:cNvSpPr txBox="1"/>
          <p:nvPr/>
        </p:nvSpPr>
        <p:spPr>
          <a:xfrm>
            <a:off x="3512233" y="2721114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F1E17-DEFE-44A8-8C9B-493866F8F747}"/>
              </a:ext>
            </a:extLst>
          </p:cNvPr>
          <p:cNvSpPr txBox="1"/>
          <p:nvPr/>
        </p:nvSpPr>
        <p:spPr>
          <a:xfrm>
            <a:off x="7227585" y="2776457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ED0EA-2A22-4235-895B-FE201CCBDE86}"/>
              </a:ext>
            </a:extLst>
          </p:cNvPr>
          <p:cNvSpPr txBox="1"/>
          <p:nvPr/>
        </p:nvSpPr>
        <p:spPr>
          <a:xfrm>
            <a:off x="10808058" y="2776457"/>
            <a:ext cx="54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A6441A-18DB-4669-BE9C-AADF8109D5A3}"/>
              </a:ext>
            </a:extLst>
          </p:cNvPr>
          <p:cNvSpPr txBox="1"/>
          <p:nvPr/>
        </p:nvSpPr>
        <p:spPr>
          <a:xfrm>
            <a:off x="3505821" y="5095443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A41E9-3EF7-4809-8ED2-0B13DB54F56E}"/>
              </a:ext>
            </a:extLst>
          </p:cNvPr>
          <p:cNvSpPr txBox="1"/>
          <p:nvPr/>
        </p:nvSpPr>
        <p:spPr>
          <a:xfrm>
            <a:off x="7304587" y="5153194"/>
            <a:ext cx="7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5B7AE2-2B5C-4D32-ACF7-84D34931756E}"/>
              </a:ext>
            </a:extLst>
          </p:cNvPr>
          <p:cNvSpPr txBox="1"/>
          <p:nvPr/>
        </p:nvSpPr>
        <p:spPr>
          <a:xfrm>
            <a:off x="10879378" y="5081002"/>
            <a:ext cx="7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0A7D9-0727-4ED1-B91C-B8E0F4B29FC8}"/>
              </a:ext>
            </a:extLst>
          </p:cNvPr>
          <p:cNvSpPr txBox="1"/>
          <p:nvPr/>
        </p:nvSpPr>
        <p:spPr>
          <a:xfrm>
            <a:off x="7594506" y="6366682"/>
            <a:ext cx="395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Images: Sue Holwell, University of Bristol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F60463-971D-418C-B154-784DB9292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98" t="56373" r="26822" b="37719"/>
          <a:stretch/>
        </p:blipFill>
        <p:spPr>
          <a:xfrm>
            <a:off x="8931617" y="5242533"/>
            <a:ext cx="923583" cy="618547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26877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79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Hayes, Scott</dc:creator>
  <cp:lastModifiedBy>Hayes, Scott</cp:lastModifiedBy>
  <cp:revision>5</cp:revision>
  <dcterms:created xsi:type="dcterms:W3CDTF">2022-11-04T11:08:29Z</dcterms:created>
  <dcterms:modified xsi:type="dcterms:W3CDTF">2022-11-04T12:01:01Z</dcterms:modified>
</cp:coreProperties>
</file>